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257" r:id="rId3"/>
    <p:sldId id="258" r:id="rId4"/>
    <p:sldId id="259" r:id="rId5"/>
    <p:sldId id="261" r:id="rId6"/>
    <p:sldId id="262" r:id="rId7"/>
    <p:sldId id="264" r:id="rId8"/>
    <p:sldId id="265" r:id="rId9"/>
    <p:sldId id="267" r:id="rId10"/>
    <p:sldId id="268" r:id="rId11"/>
    <p:sldId id="272" r:id="rId12"/>
    <p:sldId id="270" r:id="rId13"/>
    <p:sldId id="271" r:id="rId14"/>
    <p:sldId id="269" r:id="rId15"/>
    <p:sldId id="274" r:id="rId16"/>
  </p:sldIdLst>
  <p:sldSz cx="9144000" cy="6858000" type="screen4x3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70345" autoAdjust="0"/>
  </p:normalViewPr>
  <p:slideViewPr>
    <p:cSldViewPr snapToGrid="0">
      <p:cViewPr varScale="1">
        <p:scale>
          <a:sx n="84" d="100"/>
          <a:sy n="84" d="100"/>
        </p:scale>
        <p:origin x="119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33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D91D8-C8AE-4E07-9E66-6112848FD8EA}" type="datetimeFigureOut">
              <a:rPr lang="da-DK" smtClean="0"/>
              <a:t>05-09-2016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4713E5-4415-4961-8B8D-C8077D4092B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7725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6813" y="1241425"/>
            <a:ext cx="4464050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6DA4CAB-448E-46EA-A0D9-9E20A2021945}" type="slidenum">
              <a:rPr lang="da-DK" altLang="da-DK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1</a:t>
            </a:fld>
            <a:endParaRPr lang="da-DK" altLang="da-DK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7370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713E5-4415-4961-8B8D-C8077D4092B5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39388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D7991-52B1-4F43-A4C9-5096CF93BDD0}" type="slidenum">
              <a:rPr lang="da-DK" smtClean="0">
                <a:solidFill>
                  <a:prstClr val="black"/>
                </a:solidFill>
              </a:rPr>
              <a:pPr/>
              <a:t>11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573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D7991-52B1-4F43-A4C9-5096CF93BDD0}" type="slidenum">
              <a:rPr lang="da-DK" smtClean="0">
                <a:solidFill>
                  <a:prstClr val="black"/>
                </a:solidFill>
              </a:rPr>
              <a:pPr/>
              <a:t>12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623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713E5-4415-4961-8B8D-C8077D4092B5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97386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6813" y="1241425"/>
            <a:ext cx="4464050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6DA4CAB-448E-46EA-A0D9-9E20A2021945}" type="slidenum">
              <a:rPr lang="da-DK" altLang="da-DK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14</a:t>
            </a:fld>
            <a:endParaRPr lang="da-DK" altLang="da-DK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10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D7991-52B1-4F43-A4C9-5096CF93BDD0}" type="slidenum">
              <a:rPr lang="da-DK" smtClean="0">
                <a:solidFill>
                  <a:prstClr val="black"/>
                </a:solidFill>
              </a:rPr>
              <a:pPr/>
              <a:t>2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394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D7991-52B1-4F43-A4C9-5096CF93BDD0}" type="slidenum">
              <a:rPr lang="da-DK" smtClean="0">
                <a:solidFill>
                  <a:prstClr val="black"/>
                </a:solidFill>
              </a:rPr>
              <a:pPr/>
              <a:t>3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036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D7991-52B1-4F43-A4C9-5096CF93BDD0}" type="slidenum">
              <a:rPr lang="da-DK" smtClean="0">
                <a:solidFill>
                  <a:prstClr val="black"/>
                </a:solidFill>
              </a:rPr>
              <a:pPr/>
              <a:t>4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954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GB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D7991-52B1-4F43-A4C9-5096CF93BDD0}" type="slidenum">
              <a:rPr lang="da-DK" smtClean="0">
                <a:solidFill>
                  <a:prstClr val="black"/>
                </a:solidFill>
              </a:rPr>
              <a:pPr/>
              <a:t>5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224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D7991-52B1-4F43-A4C9-5096CF93BDD0}" type="slidenum">
              <a:rPr lang="da-DK" smtClean="0">
                <a:solidFill>
                  <a:prstClr val="black"/>
                </a:solidFill>
              </a:rPr>
              <a:pPr/>
              <a:t>6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534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44563" y="1349375"/>
            <a:ext cx="4857750" cy="36433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6DA4CAB-448E-46EA-A0D9-9E20A2021945}" type="slidenum">
              <a:rPr lang="da-DK" altLang="da-DK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7</a:t>
            </a:fld>
            <a:endParaRPr lang="da-DK" altLang="da-DK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133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713E5-4415-4961-8B8D-C8077D4092B5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32974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A3E69-4FD1-4840-91FC-BAAB7D73FC3F}" type="slidenum">
              <a:rPr lang="da-DK" smtClean="0">
                <a:solidFill>
                  <a:prstClr val="black"/>
                </a:solidFill>
              </a:rPr>
              <a:pPr/>
              <a:t>9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17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7DA42-E8A8-4985-BB6F-571076FB83EF}" type="datetimeFigureOut">
              <a:rPr lang="da-DK" smtClean="0"/>
              <a:t>05-09-2016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D9C5-339A-4111-B8EE-D77EE6380D6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86125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7DA42-E8A8-4985-BB6F-571076FB83EF}" type="datetimeFigureOut">
              <a:rPr lang="da-DK" smtClean="0"/>
              <a:t>05-09-2016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D9C5-339A-4111-B8EE-D77EE6380D6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6422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7DA42-E8A8-4985-BB6F-571076FB83EF}" type="datetimeFigureOut">
              <a:rPr lang="da-DK" smtClean="0"/>
              <a:t>05-09-2016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D9C5-339A-4111-B8EE-D77EE6380D6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603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0B4BA-FEA4-49A7-9451-F96F47E8987A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05-09-2016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A1B3-E27A-4064-95C4-8F4A08CA489B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514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0B4BA-FEA4-49A7-9451-F96F47E8987A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05-09-2016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A1B3-E27A-4064-95C4-8F4A08CA489B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359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0B4BA-FEA4-49A7-9451-F96F47E8987A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05-09-2016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A1B3-E27A-4064-95C4-8F4A08CA489B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143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0B4BA-FEA4-49A7-9451-F96F47E8987A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05-09-2016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A1B3-E27A-4064-95C4-8F4A08CA489B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079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0B4BA-FEA4-49A7-9451-F96F47E8987A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05-09-2016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A1B3-E27A-4064-95C4-8F4A08CA489B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962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0B4BA-FEA4-49A7-9451-F96F47E8987A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05-09-2016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A1B3-E27A-4064-95C4-8F4A08CA489B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3762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0B4BA-FEA4-49A7-9451-F96F47E8987A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05-09-2016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A1B3-E27A-4064-95C4-8F4A08CA489B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851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0B4BA-FEA4-49A7-9451-F96F47E8987A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05-09-2016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A1B3-E27A-4064-95C4-8F4A08CA489B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78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7DA42-E8A8-4985-BB6F-571076FB83EF}" type="datetimeFigureOut">
              <a:rPr lang="da-DK" smtClean="0"/>
              <a:t>05-09-2016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D9C5-339A-4111-B8EE-D77EE6380D6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016689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0B4BA-FEA4-49A7-9451-F96F47E8987A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05-09-2016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A1B3-E27A-4064-95C4-8F4A08CA489B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134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0B4BA-FEA4-49A7-9451-F96F47E8987A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05-09-2016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A1B3-E27A-4064-95C4-8F4A08CA489B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67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0B4BA-FEA4-49A7-9451-F96F47E8987A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05-09-2016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A1B3-E27A-4064-95C4-8F4A08CA489B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55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7DA42-E8A8-4985-BB6F-571076FB83EF}" type="datetimeFigureOut">
              <a:rPr lang="da-DK" smtClean="0"/>
              <a:t>05-09-2016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D9C5-339A-4111-B8EE-D77EE6380D6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962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7DA42-E8A8-4985-BB6F-571076FB83EF}" type="datetimeFigureOut">
              <a:rPr lang="da-DK" smtClean="0"/>
              <a:t>05-09-2016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D9C5-339A-4111-B8EE-D77EE6380D6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11837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7DA42-E8A8-4985-BB6F-571076FB83EF}" type="datetimeFigureOut">
              <a:rPr lang="da-DK" smtClean="0"/>
              <a:t>05-09-2016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D9C5-339A-4111-B8EE-D77EE6380D6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6607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7DA42-E8A8-4985-BB6F-571076FB83EF}" type="datetimeFigureOut">
              <a:rPr lang="da-DK" smtClean="0"/>
              <a:t>05-09-2016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D9C5-339A-4111-B8EE-D77EE6380D6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5989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7DA42-E8A8-4985-BB6F-571076FB83EF}" type="datetimeFigureOut">
              <a:rPr lang="da-DK" smtClean="0"/>
              <a:t>05-09-2016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D9C5-339A-4111-B8EE-D77EE6380D6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85637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7DA42-E8A8-4985-BB6F-571076FB83EF}" type="datetimeFigureOut">
              <a:rPr lang="da-DK" smtClean="0"/>
              <a:t>05-09-2016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D9C5-339A-4111-B8EE-D77EE6380D6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3382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7DA42-E8A8-4985-BB6F-571076FB83EF}" type="datetimeFigureOut">
              <a:rPr lang="da-DK" smtClean="0"/>
              <a:t>05-09-2016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D9C5-339A-4111-B8EE-D77EE6380D6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16740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7DA42-E8A8-4985-BB6F-571076FB83EF}" type="datetimeFigureOut">
              <a:rPr lang="da-DK" smtClean="0"/>
              <a:t>05-09-2016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3D9C5-339A-4111-B8EE-D77EE6380D6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95202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0B4BA-FEA4-49A7-9451-F96F47E8987A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05-09-2016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6A1B3-E27A-4064-95C4-8F4A08CA489B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28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0"/>
          <p:cNvGrpSpPr>
            <a:grpSpLocks noChangeAspect="1"/>
          </p:cNvGrpSpPr>
          <p:nvPr/>
        </p:nvGrpSpPr>
        <p:grpSpPr bwMode="auto">
          <a:xfrm>
            <a:off x="133415" y="95624"/>
            <a:ext cx="8861173" cy="6611015"/>
            <a:chOff x="-1649" y="158"/>
            <a:chExt cx="5261" cy="4366"/>
          </a:xfrm>
        </p:grpSpPr>
        <p:sp>
          <p:nvSpPr>
            <p:cNvPr id="23556" name="AutoShape 21"/>
            <p:cNvSpPr>
              <a:spLocks noChangeAspect="1" noChangeArrowheads="1" noTextEdit="1"/>
            </p:cNvSpPr>
            <p:nvPr/>
          </p:nvSpPr>
          <p:spPr bwMode="auto">
            <a:xfrm>
              <a:off x="-1649" y="158"/>
              <a:ext cx="5261" cy="4366"/>
            </a:xfrm>
            <a:prstGeom prst="rect">
              <a:avLst/>
            </a:prstGeom>
            <a:noFill/>
            <a:ln w="15875">
              <a:solidFill>
                <a:srgbClr val="50EE18">
                  <a:alpha val="54901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a-DK" sz="135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57" name="Freeform 22"/>
            <p:cNvSpPr>
              <a:spLocks/>
            </p:cNvSpPr>
            <p:nvPr/>
          </p:nvSpPr>
          <p:spPr bwMode="auto">
            <a:xfrm>
              <a:off x="-1393" y="435"/>
              <a:ext cx="5005" cy="3928"/>
            </a:xfrm>
            <a:custGeom>
              <a:avLst/>
              <a:gdLst>
                <a:gd name="T0" fmla="*/ 4714 w 5005"/>
                <a:gd name="T1" fmla="*/ 0 h 3928"/>
                <a:gd name="T2" fmla="*/ 3726 w 5005"/>
                <a:gd name="T3" fmla="*/ 78 h 3928"/>
                <a:gd name="T4" fmla="*/ 3017 w 5005"/>
                <a:gd name="T5" fmla="*/ 200 h 3928"/>
                <a:gd name="T6" fmla="*/ 2494 w 5005"/>
                <a:gd name="T7" fmla="*/ 336 h 3928"/>
                <a:gd name="T8" fmla="*/ 2000 w 5005"/>
                <a:gd name="T9" fmla="*/ 510 h 3928"/>
                <a:gd name="T10" fmla="*/ 1552 w 5005"/>
                <a:gd name="T11" fmla="*/ 735 h 3928"/>
                <a:gd name="T12" fmla="*/ 1174 w 5005"/>
                <a:gd name="T13" fmla="*/ 1013 h 3928"/>
                <a:gd name="T14" fmla="*/ 883 w 5005"/>
                <a:gd name="T15" fmla="*/ 1348 h 3928"/>
                <a:gd name="T16" fmla="*/ 750 w 5005"/>
                <a:gd name="T17" fmla="*/ 1600 h 3928"/>
                <a:gd name="T18" fmla="*/ 680 w 5005"/>
                <a:gd name="T19" fmla="*/ 1806 h 3928"/>
                <a:gd name="T20" fmla="*/ 651 w 5005"/>
                <a:gd name="T21" fmla="*/ 2032 h 3928"/>
                <a:gd name="T22" fmla="*/ 657 w 5005"/>
                <a:gd name="T23" fmla="*/ 2257 h 3928"/>
                <a:gd name="T24" fmla="*/ 744 w 5005"/>
                <a:gd name="T25" fmla="*/ 2573 h 3928"/>
                <a:gd name="T26" fmla="*/ 912 w 5005"/>
                <a:gd name="T27" fmla="*/ 2844 h 3928"/>
                <a:gd name="T28" fmla="*/ 1145 w 5005"/>
                <a:gd name="T29" fmla="*/ 3083 h 3928"/>
                <a:gd name="T30" fmla="*/ 1418 w 5005"/>
                <a:gd name="T31" fmla="*/ 3289 h 3928"/>
                <a:gd name="T32" fmla="*/ 1825 w 5005"/>
                <a:gd name="T33" fmla="*/ 3515 h 3928"/>
                <a:gd name="T34" fmla="*/ 2436 w 5005"/>
                <a:gd name="T35" fmla="*/ 3754 h 3928"/>
                <a:gd name="T36" fmla="*/ 3034 w 5005"/>
                <a:gd name="T37" fmla="*/ 3928 h 3928"/>
                <a:gd name="T38" fmla="*/ 3185 w 5005"/>
                <a:gd name="T39" fmla="*/ 3670 h 3928"/>
                <a:gd name="T40" fmla="*/ 3540 w 5005"/>
                <a:gd name="T41" fmla="*/ 3147 h 3928"/>
                <a:gd name="T42" fmla="*/ 3744 w 5005"/>
                <a:gd name="T43" fmla="*/ 2909 h 3928"/>
                <a:gd name="T44" fmla="*/ 3755 w 5005"/>
                <a:gd name="T45" fmla="*/ 2870 h 3928"/>
                <a:gd name="T46" fmla="*/ 3348 w 5005"/>
                <a:gd name="T47" fmla="*/ 3006 h 3928"/>
                <a:gd name="T48" fmla="*/ 2837 w 5005"/>
                <a:gd name="T49" fmla="*/ 3115 h 3928"/>
                <a:gd name="T50" fmla="*/ 2197 w 5005"/>
                <a:gd name="T51" fmla="*/ 3167 h 3928"/>
                <a:gd name="T52" fmla="*/ 1726 w 5005"/>
                <a:gd name="T53" fmla="*/ 3135 h 3928"/>
                <a:gd name="T54" fmla="*/ 1354 w 5005"/>
                <a:gd name="T55" fmla="*/ 3064 h 3928"/>
                <a:gd name="T56" fmla="*/ 1104 w 5005"/>
                <a:gd name="T57" fmla="*/ 2986 h 3928"/>
                <a:gd name="T58" fmla="*/ 785 w 5005"/>
                <a:gd name="T59" fmla="*/ 2864 h 3928"/>
                <a:gd name="T60" fmla="*/ 523 w 5005"/>
                <a:gd name="T61" fmla="*/ 2722 h 3928"/>
                <a:gd name="T62" fmla="*/ 320 w 5005"/>
                <a:gd name="T63" fmla="*/ 2567 h 3928"/>
                <a:gd name="T64" fmla="*/ 163 w 5005"/>
                <a:gd name="T65" fmla="*/ 2406 h 3928"/>
                <a:gd name="T66" fmla="*/ 64 w 5005"/>
                <a:gd name="T67" fmla="*/ 2238 h 3928"/>
                <a:gd name="T68" fmla="*/ 11 w 5005"/>
                <a:gd name="T69" fmla="*/ 2070 h 3928"/>
                <a:gd name="T70" fmla="*/ 0 w 5005"/>
                <a:gd name="T71" fmla="*/ 1903 h 3928"/>
                <a:gd name="T72" fmla="*/ 29 w 5005"/>
                <a:gd name="T73" fmla="*/ 1735 h 3928"/>
                <a:gd name="T74" fmla="*/ 99 w 5005"/>
                <a:gd name="T75" fmla="*/ 1580 h 3928"/>
                <a:gd name="T76" fmla="*/ 238 w 5005"/>
                <a:gd name="T77" fmla="*/ 1387 h 3928"/>
                <a:gd name="T78" fmla="*/ 349 w 5005"/>
                <a:gd name="T79" fmla="*/ 1284 h 3928"/>
                <a:gd name="T80" fmla="*/ 569 w 5005"/>
                <a:gd name="T81" fmla="*/ 1135 h 3928"/>
                <a:gd name="T82" fmla="*/ 843 w 5005"/>
                <a:gd name="T83" fmla="*/ 1006 h 3928"/>
                <a:gd name="T84" fmla="*/ 1157 w 5005"/>
                <a:gd name="T85" fmla="*/ 897 h 3928"/>
                <a:gd name="T86" fmla="*/ 1505 w 5005"/>
                <a:gd name="T87" fmla="*/ 806 h 3928"/>
                <a:gd name="T88" fmla="*/ 1889 w 5005"/>
                <a:gd name="T89" fmla="*/ 755 h 3928"/>
                <a:gd name="T90" fmla="*/ 2284 w 5005"/>
                <a:gd name="T91" fmla="*/ 735 h 3928"/>
                <a:gd name="T92" fmla="*/ 2697 w 5005"/>
                <a:gd name="T93" fmla="*/ 755 h 3928"/>
                <a:gd name="T94" fmla="*/ 3110 w 5005"/>
                <a:gd name="T95" fmla="*/ 826 h 3928"/>
                <a:gd name="T96" fmla="*/ 3523 w 5005"/>
                <a:gd name="T97" fmla="*/ 948 h 3928"/>
                <a:gd name="T98" fmla="*/ 3918 w 5005"/>
                <a:gd name="T99" fmla="*/ 1129 h 3928"/>
                <a:gd name="T100" fmla="*/ 4145 w 5005"/>
                <a:gd name="T101" fmla="*/ 813 h 3928"/>
                <a:gd name="T102" fmla="*/ 4464 w 5005"/>
                <a:gd name="T103" fmla="*/ 432 h 3928"/>
                <a:gd name="T104" fmla="*/ 4738 w 5005"/>
                <a:gd name="T105" fmla="*/ 168 h 3928"/>
                <a:gd name="T106" fmla="*/ 5005 w 5005"/>
                <a:gd name="T107" fmla="*/ 0 h 392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005"/>
                <a:gd name="T163" fmla="*/ 0 h 3928"/>
                <a:gd name="T164" fmla="*/ 5005 w 5005"/>
                <a:gd name="T165" fmla="*/ 3928 h 392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005" h="3928">
                  <a:moveTo>
                    <a:pt x="5005" y="0"/>
                  </a:moveTo>
                  <a:lnTo>
                    <a:pt x="5005" y="0"/>
                  </a:lnTo>
                  <a:lnTo>
                    <a:pt x="4714" y="0"/>
                  </a:lnTo>
                  <a:lnTo>
                    <a:pt x="4400" y="13"/>
                  </a:lnTo>
                  <a:lnTo>
                    <a:pt x="4069" y="39"/>
                  </a:lnTo>
                  <a:lnTo>
                    <a:pt x="3726" y="78"/>
                  </a:lnTo>
                  <a:lnTo>
                    <a:pt x="3371" y="129"/>
                  </a:lnTo>
                  <a:lnTo>
                    <a:pt x="3191" y="162"/>
                  </a:lnTo>
                  <a:lnTo>
                    <a:pt x="3017" y="200"/>
                  </a:lnTo>
                  <a:lnTo>
                    <a:pt x="2837" y="239"/>
                  </a:lnTo>
                  <a:lnTo>
                    <a:pt x="2662" y="284"/>
                  </a:lnTo>
                  <a:lnTo>
                    <a:pt x="2494" y="336"/>
                  </a:lnTo>
                  <a:lnTo>
                    <a:pt x="2325" y="387"/>
                  </a:lnTo>
                  <a:lnTo>
                    <a:pt x="2157" y="445"/>
                  </a:lnTo>
                  <a:lnTo>
                    <a:pt x="2000" y="510"/>
                  </a:lnTo>
                  <a:lnTo>
                    <a:pt x="1843" y="581"/>
                  </a:lnTo>
                  <a:lnTo>
                    <a:pt x="1691" y="658"/>
                  </a:lnTo>
                  <a:lnTo>
                    <a:pt x="1552" y="735"/>
                  </a:lnTo>
                  <a:lnTo>
                    <a:pt x="1418" y="826"/>
                  </a:lnTo>
                  <a:lnTo>
                    <a:pt x="1290" y="916"/>
                  </a:lnTo>
                  <a:lnTo>
                    <a:pt x="1174" y="1013"/>
                  </a:lnTo>
                  <a:lnTo>
                    <a:pt x="1064" y="1116"/>
                  </a:lnTo>
                  <a:lnTo>
                    <a:pt x="971" y="1232"/>
                  </a:lnTo>
                  <a:lnTo>
                    <a:pt x="883" y="1348"/>
                  </a:lnTo>
                  <a:lnTo>
                    <a:pt x="808" y="1471"/>
                  </a:lnTo>
                  <a:lnTo>
                    <a:pt x="779" y="1535"/>
                  </a:lnTo>
                  <a:lnTo>
                    <a:pt x="750" y="1600"/>
                  </a:lnTo>
                  <a:lnTo>
                    <a:pt x="721" y="1664"/>
                  </a:lnTo>
                  <a:lnTo>
                    <a:pt x="703" y="1735"/>
                  </a:lnTo>
                  <a:lnTo>
                    <a:pt x="680" y="1806"/>
                  </a:lnTo>
                  <a:lnTo>
                    <a:pt x="668" y="1877"/>
                  </a:lnTo>
                  <a:lnTo>
                    <a:pt x="657" y="1954"/>
                  </a:lnTo>
                  <a:lnTo>
                    <a:pt x="651" y="2032"/>
                  </a:lnTo>
                  <a:lnTo>
                    <a:pt x="645" y="2148"/>
                  </a:lnTo>
                  <a:lnTo>
                    <a:pt x="657" y="2257"/>
                  </a:lnTo>
                  <a:lnTo>
                    <a:pt x="674" y="2367"/>
                  </a:lnTo>
                  <a:lnTo>
                    <a:pt x="703" y="2470"/>
                  </a:lnTo>
                  <a:lnTo>
                    <a:pt x="744" y="2573"/>
                  </a:lnTo>
                  <a:lnTo>
                    <a:pt x="790" y="2664"/>
                  </a:lnTo>
                  <a:lnTo>
                    <a:pt x="849" y="2760"/>
                  </a:lnTo>
                  <a:lnTo>
                    <a:pt x="912" y="2844"/>
                  </a:lnTo>
                  <a:lnTo>
                    <a:pt x="982" y="2928"/>
                  </a:lnTo>
                  <a:lnTo>
                    <a:pt x="1058" y="3006"/>
                  </a:lnTo>
                  <a:lnTo>
                    <a:pt x="1145" y="3083"/>
                  </a:lnTo>
                  <a:lnTo>
                    <a:pt x="1232" y="3154"/>
                  </a:lnTo>
                  <a:lnTo>
                    <a:pt x="1319" y="3225"/>
                  </a:lnTo>
                  <a:lnTo>
                    <a:pt x="1418" y="3289"/>
                  </a:lnTo>
                  <a:lnTo>
                    <a:pt x="1517" y="3347"/>
                  </a:lnTo>
                  <a:lnTo>
                    <a:pt x="1616" y="3405"/>
                  </a:lnTo>
                  <a:lnTo>
                    <a:pt x="1825" y="3515"/>
                  </a:lnTo>
                  <a:lnTo>
                    <a:pt x="2034" y="3605"/>
                  </a:lnTo>
                  <a:lnTo>
                    <a:pt x="2238" y="3689"/>
                  </a:lnTo>
                  <a:lnTo>
                    <a:pt x="2436" y="3754"/>
                  </a:lnTo>
                  <a:lnTo>
                    <a:pt x="2616" y="3812"/>
                  </a:lnTo>
                  <a:lnTo>
                    <a:pt x="2779" y="3863"/>
                  </a:lnTo>
                  <a:lnTo>
                    <a:pt x="3034" y="3928"/>
                  </a:lnTo>
                  <a:lnTo>
                    <a:pt x="3104" y="3805"/>
                  </a:lnTo>
                  <a:lnTo>
                    <a:pt x="3185" y="3670"/>
                  </a:lnTo>
                  <a:lnTo>
                    <a:pt x="3290" y="3502"/>
                  </a:lnTo>
                  <a:lnTo>
                    <a:pt x="3412" y="3328"/>
                  </a:lnTo>
                  <a:lnTo>
                    <a:pt x="3540" y="3147"/>
                  </a:lnTo>
                  <a:lnTo>
                    <a:pt x="3610" y="3057"/>
                  </a:lnTo>
                  <a:lnTo>
                    <a:pt x="3680" y="2980"/>
                  </a:lnTo>
                  <a:lnTo>
                    <a:pt x="3744" y="2909"/>
                  </a:lnTo>
                  <a:lnTo>
                    <a:pt x="3813" y="2844"/>
                  </a:lnTo>
                  <a:lnTo>
                    <a:pt x="3755" y="2870"/>
                  </a:lnTo>
                  <a:lnTo>
                    <a:pt x="3598" y="2928"/>
                  </a:lnTo>
                  <a:lnTo>
                    <a:pt x="3482" y="2967"/>
                  </a:lnTo>
                  <a:lnTo>
                    <a:pt x="3348" y="3006"/>
                  </a:lnTo>
                  <a:lnTo>
                    <a:pt x="3197" y="3044"/>
                  </a:lnTo>
                  <a:lnTo>
                    <a:pt x="3023" y="3083"/>
                  </a:lnTo>
                  <a:lnTo>
                    <a:pt x="2837" y="3115"/>
                  </a:lnTo>
                  <a:lnTo>
                    <a:pt x="2639" y="3141"/>
                  </a:lnTo>
                  <a:lnTo>
                    <a:pt x="2424" y="3160"/>
                  </a:lnTo>
                  <a:lnTo>
                    <a:pt x="2197" y="3167"/>
                  </a:lnTo>
                  <a:lnTo>
                    <a:pt x="1965" y="3154"/>
                  </a:lnTo>
                  <a:lnTo>
                    <a:pt x="1848" y="3147"/>
                  </a:lnTo>
                  <a:lnTo>
                    <a:pt x="1726" y="3135"/>
                  </a:lnTo>
                  <a:lnTo>
                    <a:pt x="1604" y="3115"/>
                  </a:lnTo>
                  <a:lnTo>
                    <a:pt x="1476" y="3089"/>
                  </a:lnTo>
                  <a:lnTo>
                    <a:pt x="1354" y="3064"/>
                  </a:lnTo>
                  <a:lnTo>
                    <a:pt x="1226" y="3025"/>
                  </a:lnTo>
                  <a:lnTo>
                    <a:pt x="1104" y="2986"/>
                  </a:lnTo>
                  <a:lnTo>
                    <a:pt x="994" y="2948"/>
                  </a:lnTo>
                  <a:lnTo>
                    <a:pt x="883" y="2909"/>
                  </a:lnTo>
                  <a:lnTo>
                    <a:pt x="785" y="2864"/>
                  </a:lnTo>
                  <a:lnTo>
                    <a:pt x="692" y="2819"/>
                  </a:lnTo>
                  <a:lnTo>
                    <a:pt x="604" y="2767"/>
                  </a:lnTo>
                  <a:lnTo>
                    <a:pt x="523" y="2722"/>
                  </a:lnTo>
                  <a:lnTo>
                    <a:pt x="447" y="2670"/>
                  </a:lnTo>
                  <a:lnTo>
                    <a:pt x="378" y="2619"/>
                  </a:lnTo>
                  <a:lnTo>
                    <a:pt x="320" y="2567"/>
                  </a:lnTo>
                  <a:lnTo>
                    <a:pt x="261" y="2515"/>
                  </a:lnTo>
                  <a:lnTo>
                    <a:pt x="209" y="2464"/>
                  </a:lnTo>
                  <a:lnTo>
                    <a:pt x="163" y="2406"/>
                  </a:lnTo>
                  <a:lnTo>
                    <a:pt x="128" y="2348"/>
                  </a:lnTo>
                  <a:lnTo>
                    <a:pt x="93" y="2296"/>
                  </a:lnTo>
                  <a:lnTo>
                    <a:pt x="64" y="2238"/>
                  </a:lnTo>
                  <a:lnTo>
                    <a:pt x="40" y="2180"/>
                  </a:lnTo>
                  <a:lnTo>
                    <a:pt x="23" y="2128"/>
                  </a:lnTo>
                  <a:lnTo>
                    <a:pt x="11" y="2070"/>
                  </a:lnTo>
                  <a:lnTo>
                    <a:pt x="0" y="2012"/>
                  </a:lnTo>
                  <a:lnTo>
                    <a:pt x="0" y="1954"/>
                  </a:lnTo>
                  <a:lnTo>
                    <a:pt x="0" y="1903"/>
                  </a:lnTo>
                  <a:lnTo>
                    <a:pt x="6" y="1845"/>
                  </a:lnTo>
                  <a:lnTo>
                    <a:pt x="17" y="1793"/>
                  </a:lnTo>
                  <a:lnTo>
                    <a:pt x="29" y="1735"/>
                  </a:lnTo>
                  <a:lnTo>
                    <a:pt x="46" y="1684"/>
                  </a:lnTo>
                  <a:lnTo>
                    <a:pt x="70" y="1632"/>
                  </a:lnTo>
                  <a:lnTo>
                    <a:pt x="99" y="1580"/>
                  </a:lnTo>
                  <a:lnTo>
                    <a:pt x="128" y="1529"/>
                  </a:lnTo>
                  <a:lnTo>
                    <a:pt x="157" y="1484"/>
                  </a:lnTo>
                  <a:lnTo>
                    <a:pt x="238" y="1387"/>
                  </a:lnTo>
                  <a:lnTo>
                    <a:pt x="290" y="1335"/>
                  </a:lnTo>
                  <a:lnTo>
                    <a:pt x="349" y="1284"/>
                  </a:lnTo>
                  <a:lnTo>
                    <a:pt x="418" y="1232"/>
                  </a:lnTo>
                  <a:lnTo>
                    <a:pt x="488" y="1187"/>
                  </a:lnTo>
                  <a:lnTo>
                    <a:pt x="569" y="1135"/>
                  </a:lnTo>
                  <a:lnTo>
                    <a:pt x="657" y="1090"/>
                  </a:lnTo>
                  <a:lnTo>
                    <a:pt x="744" y="1045"/>
                  </a:lnTo>
                  <a:lnTo>
                    <a:pt x="843" y="1006"/>
                  </a:lnTo>
                  <a:lnTo>
                    <a:pt x="942" y="968"/>
                  </a:lnTo>
                  <a:lnTo>
                    <a:pt x="1046" y="929"/>
                  </a:lnTo>
                  <a:lnTo>
                    <a:pt x="1157" y="897"/>
                  </a:lnTo>
                  <a:lnTo>
                    <a:pt x="1267" y="864"/>
                  </a:lnTo>
                  <a:lnTo>
                    <a:pt x="1389" y="832"/>
                  </a:lnTo>
                  <a:lnTo>
                    <a:pt x="1505" y="806"/>
                  </a:lnTo>
                  <a:lnTo>
                    <a:pt x="1633" y="787"/>
                  </a:lnTo>
                  <a:lnTo>
                    <a:pt x="1755" y="768"/>
                  </a:lnTo>
                  <a:lnTo>
                    <a:pt x="1889" y="755"/>
                  </a:lnTo>
                  <a:lnTo>
                    <a:pt x="2017" y="742"/>
                  </a:lnTo>
                  <a:lnTo>
                    <a:pt x="2151" y="735"/>
                  </a:lnTo>
                  <a:lnTo>
                    <a:pt x="2284" y="735"/>
                  </a:lnTo>
                  <a:lnTo>
                    <a:pt x="2424" y="735"/>
                  </a:lnTo>
                  <a:lnTo>
                    <a:pt x="2558" y="742"/>
                  </a:lnTo>
                  <a:lnTo>
                    <a:pt x="2697" y="755"/>
                  </a:lnTo>
                  <a:lnTo>
                    <a:pt x="2837" y="774"/>
                  </a:lnTo>
                  <a:lnTo>
                    <a:pt x="2970" y="794"/>
                  </a:lnTo>
                  <a:lnTo>
                    <a:pt x="3110" y="826"/>
                  </a:lnTo>
                  <a:lnTo>
                    <a:pt x="3249" y="858"/>
                  </a:lnTo>
                  <a:lnTo>
                    <a:pt x="3383" y="897"/>
                  </a:lnTo>
                  <a:lnTo>
                    <a:pt x="3523" y="948"/>
                  </a:lnTo>
                  <a:lnTo>
                    <a:pt x="3656" y="1000"/>
                  </a:lnTo>
                  <a:lnTo>
                    <a:pt x="3790" y="1058"/>
                  </a:lnTo>
                  <a:lnTo>
                    <a:pt x="3918" y="1129"/>
                  </a:lnTo>
                  <a:lnTo>
                    <a:pt x="4023" y="974"/>
                  </a:lnTo>
                  <a:lnTo>
                    <a:pt x="4145" y="813"/>
                  </a:lnTo>
                  <a:lnTo>
                    <a:pt x="4290" y="626"/>
                  </a:lnTo>
                  <a:lnTo>
                    <a:pt x="4377" y="529"/>
                  </a:lnTo>
                  <a:lnTo>
                    <a:pt x="4464" y="432"/>
                  </a:lnTo>
                  <a:lnTo>
                    <a:pt x="4552" y="336"/>
                  </a:lnTo>
                  <a:lnTo>
                    <a:pt x="4645" y="252"/>
                  </a:lnTo>
                  <a:lnTo>
                    <a:pt x="4738" y="168"/>
                  </a:lnTo>
                  <a:lnTo>
                    <a:pt x="4831" y="97"/>
                  </a:lnTo>
                  <a:lnTo>
                    <a:pt x="4918" y="45"/>
                  </a:lnTo>
                  <a:lnTo>
                    <a:pt x="5005" y="0"/>
                  </a:lnTo>
                  <a:close/>
                </a:path>
              </a:pathLst>
            </a:custGeom>
            <a:noFill/>
            <a:ln w="15875">
              <a:solidFill>
                <a:srgbClr val="50EE18">
                  <a:alpha val="54901"/>
                </a:srgb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a-DK" sz="135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58" name="Freeform 23"/>
            <p:cNvSpPr>
              <a:spLocks/>
            </p:cNvSpPr>
            <p:nvPr/>
          </p:nvSpPr>
          <p:spPr bwMode="auto">
            <a:xfrm>
              <a:off x="-1626" y="184"/>
              <a:ext cx="5005" cy="4314"/>
            </a:xfrm>
            <a:custGeom>
              <a:avLst/>
              <a:gdLst>
                <a:gd name="T0" fmla="*/ 0 w 5005"/>
                <a:gd name="T1" fmla="*/ 2044 h 4314"/>
                <a:gd name="T2" fmla="*/ 47 w 5005"/>
                <a:gd name="T3" fmla="*/ 1722 h 4314"/>
                <a:gd name="T4" fmla="*/ 151 w 5005"/>
                <a:gd name="T5" fmla="*/ 1412 h 4314"/>
                <a:gd name="T6" fmla="*/ 303 w 5005"/>
                <a:gd name="T7" fmla="*/ 1128 h 4314"/>
                <a:gd name="T8" fmla="*/ 494 w 5005"/>
                <a:gd name="T9" fmla="*/ 864 h 4314"/>
                <a:gd name="T10" fmla="*/ 733 w 5005"/>
                <a:gd name="T11" fmla="*/ 632 h 4314"/>
                <a:gd name="T12" fmla="*/ 1006 w 5005"/>
                <a:gd name="T13" fmla="*/ 425 h 4314"/>
                <a:gd name="T14" fmla="*/ 1308 w 5005"/>
                <a:gd name="T15" fmla="*/ 258 h 4314"/>
                <a:gd name="T16" fmla="*/ 1640 w 5005"/>
                <a:gd name="T17" fmla="*/ 129 h 4314"/>
                <a:gd name="T18" fmla="*/ 2000 w 5005"/>
                <a:gd name="T19" fmla="*/ 45 h 4314"/>
                <a:gd name="T20" fmla="*/ 2372 w 5005"/>
                <a:gd name="T21" fmla="*/ 0 h 4314"/>
                <a:gd name="T22" fmla="*/ 2634 w 5005"/>
                <a:gd name="T23" fmla="*/ 0 h 4314"/>
                <a:gd name="T24" fmla="*/ 3006 w 5005"/>
                <a:gd name="T25" fmla="*/ 45 h 4314"/>
                <a:gd name="T26" fmla="*/ 3366 w 5005"/>
                <a:gd name="T27" fmla="*/ 129 h 4314"/>
                <a:gd name="T28" fmla="*/ 3697 w 5005"/>
                <a:gd name="T29" fmla="*/ 258 h 4314"/>
                <a:gd name="T30" fmla="*/ 4000 w 5005"/>
                <a:gd name="T31" fmla="*/ 425 h 4314"/>
                <a:gd name="T32" fmla="*/ 4273 w 5005"/>
                <a:gd name="T33" fmla="*/ 632 h 4314"/>
                <a:gd name="T34" fmla="*/ 4511 w 5005"/>
                <a:gd name="T35" fmla="*/ 864 h 4314"/>
                <a:gd name="T36" fmla="*/ 4703 w 5005"/>
                <a:gd name="T37" fmla="*/ 1128 h 4314"/>
                <a:gd name="T38" fmla="*/ 4854 w 5005"/>
                <a:gd name="T39" fmla="*/ 1412 h 4314"/>
                <a:gd name="T40" fmla="*/ 4959 w 5005"/>
                <a:gd name="T41" fmla="*/ 1722 h 4314"/>
                <a:gd name="T42" fmla="*/ 5005 w 5005"/>
                <a:gd name="T43" fmla="*/ 2044 h 4314"/>
                <a:gd name="T44" fmla="*/ 5005 w 5005"/>
                <a:gd name="T45" fmla="*/ 2270 h 4314"/>
                <a:gd name="T46" fmla="*/ 4959 w 5005"/>
                <a:gd name="T47" fmla="*/ 2592 h 4314"/>
                <a:gd name="T48" fmla="*/ 4854 w 5005"/>
                <a:gd name="T49" fmla="*/ 2895 h 4314"/>
                <a:gd name="T50" fmla="*/ 4703 w 5005"/>
                <a:gd name="T51" fmla="*/ 3186 h 4314"/>
                <a:gd name="T52" fmla="*/ 4511 w 5005"/>
                <a:gd name="T53" fmla="*/ 3450 h 4314"/>
                <a:gd name="T54" fmla="*/ 4273 w 5005"/>
                <a:gd name="T55" fmla="*/ 3682 h 4314"/>
                <a:gd name="T56" fmla="*/ 4000 w 5005"/>
                <a:gd name="T57" fmla="*/ 3889 h 4314"/>
                <a:gd name="T58" fmla="*/ 3697 w 5005"/>
                <a:gd name="T59" fmla="*/ 4056 h 4314"/>
                <a:gd name="T60" fmla="*/ 3366 w 5005"/>
                <a:gd name="T61" fmla="*/ 4185 h 4314"/>
                <a:gd name="T62" fmla="*/ 3006 w 5005"/>
                <a:gd name="T63" fmla="*/ 4269 h 4314"/>
                <a:gd name="T64" fmla="*/ 2634 w 5005"/>
                <a:gd name="T65" fmla="*/ 4314 h 4314"/>
                <a:gd name="T66" fmla="*/ 2372 w 5005"/>
                <a:gd name="T67" fmla="*/ 4314 h 4314"/>
                <a:gd name="T68" fmla="*/ 2000 w 5005"/>
                <a:gd name="T69" fmla="*/ 4269 h 4314"/>
                <a:gd name="T70" fmla="*/ 1640 w 5005"/>
                <a:gd name="T71" fmla="*/ 4185 h 4314"/>
                <a:gd name="T72" fmla="*/ 1308 w 5005"/>
                <a:gd name="T73" fmla="*/ 4056 h 4314"/>
                <a:gd name="T74" fmla="*/ 1006 w 5005"/>
                <a:gd name="T75" fmla="*/ 3889 h 4314"/>
                <a:gd name="T76" fmla="*/ 733 w 5005"/>
                <a:gd name="T77" fmla="*/ 3682 h 4314"/>
                <a:gd name="T78" fmla="*/ 494 w 5005"/>
                <a:gd name="T79" fmla="*/ 3450 h 4314"/>
                <a:gd name="T80" fmla="*/ 303 w 5005"/>
                <a:gd name="T81" fmla="*/ 3186 h 4314"/>
                <a:gd name="T82" fmla="*/ 151 w 5005"/>
                <a:gd name="T83" fmla="*/ 2895 h 4314"/>
                <a:gd name="T84" fmla="*/ 47 w 5005"/>
                <a:gd name="T85" fmla="*/ 2592 h 4314"/>
                <a:gd name="T86" fmla="*/ 0 w 5005"/>
                <a:gd name="T87" fmla="*/ 2270 h 431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005"/>
                <a:gd name="T133" fmla="*/ 0 h 4314"/>
                <a:gd name="T134" fmla="*/ 5005 w 5005"/>
                <a:gd name="T135" fmla="*/ 4314 h 431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005" h="4314">
                  <a:moveTo>
                    <a:pt x="0" y="2154"/>
                  </a:moveTo>
                  <a:lnTo>
                    <a:pt x="0" y="2154"/>
                  </a:lnTo>
                  <a:lnTo>
                    <a:pt x="0" y="2044"/>
                  </a:lnTo>
                  <a:lnTo>
                    <a:pt x="12" y="1935"/>
                  </a:lnTo>
                  <a:lnTo>
                    <a:pt x="29" y="1825"/>
                  </a:lnTo>
                  <a:lnTo>
                    <a:pt x="47" y="1722"/>
                  </a:lnTo>
                  <a:lnTo>
                    <a:pt x="76" y="1619"/>
                  </a:lnTo>
                  <a:lnTo>
                    <a:pt x="111" y="1515"/>
                  </a:lnTo>
                  <a:lnTo>
                    <a:pt x="151" y="1412"/>
                  </a:lnTo>
                  <a:lnTo>
                    <a:pt x="192" y="1315"/>
                  </a:lnTo>
                  <a:lnTo>
                    <a:pt x="244" y="1219"/>
                  </a:lnTo>
                  <a:lnTo>
                    <a:pt x="303" y="1128"/>
                  </a:lnTo>
                  <a:lnTo>
                    <a:pt x="361" y="1038"/>
                  </a:lnTo>
                  <a:lnTo>
                    <a:pt x="425" y="948"/>
                  </a:lnTo>
                  <a:lnTo>
                    <a:pt x="494" y="864"/>
                  </a:lnTo>
                  <a:lnTo>
                    <a:pt x="570" y="787"/>
                  </a:lnTo>
                  <a:lnTo>
                    <a:pt x="646" y="703"/>
                  </a:lnTo>
                  <a:lnTo>
                    <a:pt x="733" y="632"/>
                  </a:lnTo>
                  <a:lnTo>
                    <a:pt x="820" y="561"/>
                  </a:lnTo>
                  <a:lnTo>
                    <a:pt x="907" y="490"/>
                  </a:lnTo>
                  <a:lnTo>
                    <a:pt x="1006" y="425"/>
                  </a:lnTo>
                  <a:lnTo>
                    <a:pt x="1105" y="367"/>
                  </a:lnTo>
                  <a:lnTo>
                    <a:pt x="1204" y="309"/>
                  </a:lnTo>
                  <a:lnTo>
                    <a:pt x="1308" y="258"/>
                  </a:lnTo>
                  <a:lnTo>
                    <a:pt x="1419" y="213"/>
                  </a:lnTo>
                  <a:lnTo>
                    <a:pt x="1529" y="167"/>
                  </a:lnTo>
                  <a:lnTo>
                    <a:pt x="1640" y="129"/>
                  </a:lnTo>
                  <a:lnTo>
                    <a:pt x="1756" y="97"/>
                  </a:lnTo>
                  <a:lnTo>
                    <a:pt x="1878" y="64"/>
                  </a:lnTo>
                  <a:lnTo>
                    <a:pt x="2000" y="45"/>
                  </a:lnTo>
                  <a:lnTo>
                    <a:pt x="2122" y="26"/>
                  </a:lnTo>
                  <a:lnTo>
                    <a:pt x="2244" y="13"/>
                  </a:lnTo>
                  <a:lnTo>
                    <a:pt x="2372" y="0"/>
                  </a:lnTo>
                  <a:lnTo>
                    <a:pt x="2500" y="0"/>
                  </a:lnTo>
                  <a:lnTo>
                    <a:pt x="2634" y="0"/>
                  </a:lnTo>
                  <a:lnTo>
                    <a:pt x="2762" y="13"/>
                  </a:lnTo>
                  <a:lnTo>
                    <a:pt x="2884" y="26"/>
                  </a:lnTo>
                  <a:lnTo>
                    <a:pt x="3006" y="45"/>
                  </a:lnTo>
                  <a:lnTo>
                    <a:pt x="3128" y="64"/>
                  </a:lnTo>
                  <a:lnTo>
                    <a:pt x="3250" y="97"/>
                  </a:lnTo>
                  <a:lnTo>
                    <a:pt x="3366" y="129"/>
                  </a:lnTo>
                  <a:lnTo>
                    <a:pt x="3477" y="167"/>
                  </a:lnTo>
                  <a:lnTo>
                    <a:pt x="3587" y="213"/>
                  </a:lnTo>
                  <a:lnTo>
                    <a:pt x="3697" y="258"/>
                  </a:lnTo>
                  <a:lnTo>
                    <a:pt x="3802" y="309"/>
                  </a:lnTo>
                  <a:lnTo>
                    <a:pt x="3901" y="367"/>
                  </a:lnTo>
                  <a:lnTo>
                    <a:pt x="4000" y="425"/>
                  </a:lnTo>
                  <a:lnTo>
                    <a:pt x="4099" y="490"/>
                  </a:lnTo>
                  <a:lnTo>
                    <a:pt x="4186" y="561"/>
                  </a:lnTo>
                  <a:lnTo>
                    <a:pt x="4273" y="632"/>
                  </a:lnTo>
                  <a:lnTo>
                    <a:pt x="4354" y="703"/>
                  </a:lnTo>
                  <a:lnTo>
                    <a:pt x="4436" y="787"/>
                  </a:lnTo>
                  <a:lnTo>
                    <a:pt x="4511" y="864"/>
                  </a:lnTo>
                  <a:lnTo>
                    <a:pt x="4581" y="948"/>
                  </a:lnTo>
                  <a:lnTo>
                    <a:pt x="4645" y="1038"/>
                  </a:lnTo>
                  <a:lnTo>
                    <a:pt x="4703" y="1128"/>
                  </a:lnTo>
                  <a:lnTo>
                    <a:pt x="4761" y="1219"/>
                  </a:lnTo>
                  <a:lnTo>
                    <a:pt x="4808" y="1315"/>
                  </a:lnTo>
                  <a:lnTo>
                    <a:pt x="4854" y="1412"/>
                  </a:lnTo>
                  <a:lnTo>
                    <a:pt x="4895" y="1515"/>
                  </a:lnTo>
                  <a:lnTo>
                    <a:pt x="4930" y="1619"/>
                  </a:lnTo>
                  <a:lnTo>
                    <a:pt x="4959" y="1722"/>
                  </a:lnTo>
                  <a:lnTo>
                    <a:pt x="4976" y="1825"/>
                  </a:lnTo>
                  <a:lnTo>
                    <a:pt x="4994" y="1935"/>
                  </a:lnTo>
                  <a:lnTo>
                    <a:pt x="5005" y="2044"/>
                  </a:lnTo>
                  <a:lnTo>
                    <a:pt x="5005" y="2154"/>
                  </a:lnTo>
                  <a:lnTo>
                    <a:pt x="5005" y="2270"/>
                  </a:lnTo>
                  <a:lnTo>
                    <a:pt x="4994" y="2379"/>
                  </a:lnTo>
                  <a:lnTo>
                    <a:pt x="4976" y="2483"/>
                  </a:lnTo>
                  <a:lnTo>
                    <a:pt x="4959" y="2592"/>
                  </a:lnTo>
                  <a:lnTo>
                    <a:pt x="4930" y="2695"/>
                  </a:lnTo>
                  <a:lnTo>
                    <a:pt x="4895" y="2799"/>
                  </a:lnTo>
                  <a:lnTo>
                    <a:pt x="4854" y="2895"/>
                  </a:lnTo>
                  <a:lnTo>
                    <a:pt x="4808" y="2999"/>
                  </a:lnTo>
                  <a:lnTo>
                    <a:pt x="4761" y="3095"/>
                  </a:lnTo>
                  <a:lnTo>
                    <a:pt x="4703" y="3186"/>
                  </a:lnTo>
                  <a:lnTo>
                    <a:pt x="4645" y="3276"/>
                  </a:lnTo>
                  <a:lnTo>
                    <a:pt x="4581" y="3366"/>
                  </a:lnTo>
                  <a:lnTo>
                    <a:pt x="4511" y="3450"/>
                  </a:lnTo>
                  <a:lnTo>
                    <a:pt x="4436" y="3527"/>
                  </a:lnTo>
                  <a:lnTo>
                    <a:pt x="4354" y="3605"/>
                  </a:lnTo>
                  <a:lnTo>
                    <a:pt x="4273" y="3682"/>
                  </a:lnTo>
                  <a:lnTo>
                    <a:pt x="4186" y="3753"/>
                  </a:lnTo>
                  <a:lnTo>
                    <a:pt x="4099" y="3824"/>
                  </a:lnTo>
                  <a:lnTo>
                    <a:pt x="4000" y="3889"/>
                  </a:lnTo>
                  <a:lnTo>
                    <a:pt x="3901" y="3947"/>
                  </a:lnTo>
                  <a:lnTo>
                    <a:pt x="3802" y="4005"/>
                  </a:lnTo>
                  <a:lnTo>
                    <a:pt x="3697" y="4056"/>
                  </a:lnTo>
                  <a:lnTo>
                    <a:pt x="3587" y="4101"/>
                  </a:lnTo>
                  <a:lnTo>
                    <a:pt x="3477" y="4147"/>
                  </a:lnTo>
                  <a:lnTo>
                    <a:pt x="3366" y="4185"/>
                  </a:lnTo>
                  <a:lnTo>
                    <a:pt x="3250" y="4217"/>
                  </a:lnTo>
                  <a:lnTo>
                    <a:pt x="3128" y="4243"/>
                  </a:lnTo>
                  <a:lnTo>
                    <a:pt x="3006" y="4269"/>
                  </a:lnTo>
                  <a:lnTo>
                    <a:pt x="2884" y="4288"/>
                  </a:lnTo>
                  <a:lnTo>
                    <a:pt x="2762" y="4301"/>
                  </a:lnTo>
                  <a:lnTo>
                    <a:pt x="2634" y="4314"/>
                  </a:lnTo>
                  <a:lnTo>
                    <a:pt x="2500" y="4314"/>
                  </a:lnTo>
                  <a:lnTo>
                    <a:pt x="2372" y="4314"/>
                  </a:lnTo>
                  <a:lnTo>
                    <a:pt x="2244" y="4301"/>
                  </a:lnTo>
                  <a:lnTo>
                    <a:pt x="2122" y="4288"/>
                  </a:lnTo>
                  <a:lnTo>
                    <a:pt x="2000" y="4269"/>
                  </a:lnTo>
                  <a:lnTo>
                    <a:pt x="1878" y="4243"/>
                  </a:lnTo>
                  <a:lnTo>
                    <a:pt x="1756" y="4217"/>
                  </a:lnTo>
                  <a:lnTo>
                    <a:pt x="1640" y="4185"/>
                  </a:lnTo>
                  <a:lnTo>
                    <a:pt x="1529" y="4147"/>
                  </a:lnTo>
                  <a:lnTo>
                    <a:pt x="1419" y="4101"/>
                  </a:lnTo>
                  <a:lnTo>
                    <a:pt x="1308" y="4056"/>
                  </a:lnTo>
                  <a:lnTo>
                    <a:pt x="1204" y="4005"/>
                  </a:lnTo>
                  <a:lnTo>
                    <a:pt x="1105" y="3947"/>
                  </a:lnTo>
                  <a:lnTo>
                    <a:pt x="1006" y="3889"/>
                  </a:lnTo>
                  <a:lnTo>
                    <a:pt x="907" y="3824"/>
                  </a:lnTo>
                  <a:lnTo>
                    <a:pt x="820" y="3753"/>
                  </a:lnTo>
                  <a:lnTo>
                    <a:pt x="733" y="3682"/>
                  </a:lnTo>
                  <a:lnTo>
                    <a:pt x="646" y="3605"/>
                  </a:lnTo>
                  <a:lnTo>
                    <a:pt x="570" y="3527"/>
                  </a:lnTo>
                  <a:lnTo>
                    <a:pt x="494" y="3450"/>
                  </a:lnTo>
                  <a:lnTo>
                    <a:pt x="425" y="3366"/>
                  </a:lnTo>
                  <a:lnTo>
                    <a:pt x="361" y="3276"/>
                  </a:lnTo>
                  <a:lnTo>
                    <a:pt x="303" y="3186"/>
                  </a:lnTo>
                  <a:lnTo>
                    <a:pt x="244" y="3095"/>
                  </a:lnTo>
                  <a:lnTo>
                    <a:pt x="192" y="2999"/>
                  </a:lnTo>
                  <a:lnTo>
                    <a:pt x="151" y="2895"/>
                  </a:lnTo>
                  <a:lnTo>
                    <a:pt x="111" y="2799"/>
                  </a:lnTo>
                  <a:lnTo>
                    <a:pt x="76" y="2695"/>
                  </a:lnTo>
                  <a:lnTo>
                    <a:pt x="47" y="2592"/>
                  </a:lnTo>
                  <a:lnTo>
                    <a:pt x="29" y="2483"/>
                  </a:lnTo>
                  <a:lnTo>
                    <a:pt x="12" y="2379"/>
                  </a:lnTo>
                  <a:lnTo>
                    <a:pt x="0" y="2270"/>
                  </a:lnTo>
                  <a:lnTo>
                    <a:pt x="0" y="2154"/>
                  </a:lnTo>
                  <a:close/>
                </a:path>
              </a:pathLst>
            </a:custGeom>
            <a:noFill/>
            <a:ln w="15875">
              <a:solidFill>
                <a:srgbClr val="50EE18">
                  <a:alpha val="45097"/>
                </a:srgb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a-DK" sz="135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59" name="Freeform 24"/>
            <p:cNvSpPr>
              <a:spLocks/>
            </p:cNvSpPr>
            <p:nvPr/>
          </p:nvSpPr>
          <p:spPr bwMode="auto">
            <a:xfrm>
              <a:off x="-626" y="184"/>
              <a:ext cx="3011" cy="4314"/>
            </a:xfrm>
            <a:custGeom>
              <a:avLst/>
              <a:gdLst>
                <a:gd name="T0" fmla="*/ 0 w 3011"/>
                <a:gd name="T1" fmla="*/ 2044 h 4314"/>
                <a:gd name="T2" fmla="*/ 29 w 3011"/>
                <a:gd name="T3" fmla="*/ 1722 h 4314"/>
                <a:gd name="T4" fmla="*/ 87 w 3011"/>
                <a:gd name="T5" fmla="*/ 1412 h 4314"/>
                <a:gd name="T6" fmla="*/ 180 w 3011"/>
                <a:gd name="T7" fmla="*/ 1128 h 4314"/>
                <a:gd name="T8" fmla="*/ 297 w 3011"/>
                <a:gd name="T9" fmla="*/ 864 h 4314"/>
                <a:gd name="T10" fmla="*/ 442 w 3011"/>
                <a:gd name="T11" fmla="*/ 632 h 4314"/>
                <a:gd name="T12" fmla="*/ 605 w 3011"/>
                <a:gd name="T13" fmla="*/ 425 h 4314"/>
                <a:gd name="T14" fmla="*/ 785 w 3011"/>
                <a:gd name="T15" fmla="*/ 258 h 4314"/>
                <a:gd name="T16" fmla="*/ 988 w 3011"/>
                <a:gd name="T17" fmla="*/ 129 h 4314"/>
                <a:gd name="T18" fmla="*/ 1203 w 3011"/>
                <a:gd name="T19" fmla="*/ 45 h 4314"/>
                <a:gd name="T20" fmla="*/ 1430 w 3011"/>
                <a:gd name="T21" fmla="*/ 0 h 4314"/>
                <a:gd name="T22" fmla="*/ 1581 w 3011"/>
                <a:gd name="T23" fmla="*/ 0 h 4314"/>
                <a:gd name="T24" fmla="*/ 1808 w 3011"/>
                <a:gd name="T25" fmla="*/ 45 h 4314"/>
                <a:gd name="T26" fmla="*/ 2023 w 3011"/>
                <a:gd name="T27" fmla="*/ 129 h 4314"/>
                <a:gd name="T28" fmla="*/ 2221 w 3011"/>
                <a:gd name="T29" fmla="*/ 258 h 4314"/>
                <a:gd name="T30" fmla="*/ 2407 w 3011"/>
                <a:gd name="T31" fmla="*/ 425 h 4314"/>
                <a:gd name="T32" fmla="*/ 2570 w 3011"/>
                <a:gd name="T33" fmla="*/ 632 h 4314"/>
                <a:gd name="T34" fmla="*/ 2715 w 3011"/>
                <a:gd name="T35" fmla="*/ 864 h 4314"/>
                <a:gd name="T36" fmla="*/ 2831 w 3011"/>
                <a:gd name="T37" fmla="*/ 1128 h 4314"/>
                <a:gd name="T38" fmla="*/ 2918 w 3011"/>
                <a:gd name="T39" fmla="*/ 1412 h 4314"/>
                <a:gd name="T40" fmla="*/ 2982 w 3011"/>
                <a:gd name="T41" fmla="*/ 1722 h 4314"/>
                <a:gd name="T42" fmla="*/ 3011 w 3011"/>
                <a:gd name="T43" fmla="*/ 2044 h 4314"/>
                <a:gd name="T44" fmla="*/ 3011 w 3011"/>
                <a:gd name="T45" fmla="*/ 2270 h 4314"/>
                <a:gd name="T46" fmla="*/ 2982 w 3011"/>
                <a:gd name="T47" fmla="*/ 2592 h 4314"/>
                <a:gd name="T48" fmla="*/ 2918 w 3011"/>
                <a:gd name="T49" fmla="*/ 2895 h 4314"/>
                <a:gd name="T50" fmla="*/ 2831 w 3011"/>
                <a:gd name="T51" fmla="*/ 3186 h 4314"/>
                <a:gd name="T52" fmla="*/ 2715 w 3011"/>
                <a:gd name="T53" fmla="*/ 3450 h 4314"/>
                <a:gd name="T54" fmla="*/ 2570 w 3011"/>
                <a:gd name="T55" fmla="*/ 3682 h 4314"/>
                <a:gd name="T56" fmla="*/ 2407 w 3011"/>
                <a:gd name="T57" fmla="*/ 3889 h 4314"/>
                <a:gd name="T58" fmla="*/ 2221 w 3011"/>
                <a:gd name="T59" fmla="*/ 4056 h 4314"/>
                <a:gd name="T60" fmla="*/ 2023 w 3011"/>
                <a:gd name="T61" fmla="*/ 4185 h 4314"/>
                <a:gd name="T62" fmla="*/ 1808 w 3011"/>
                <a:gd name="T63" fmla="*/ 4269 h 4314"/>
                <a:gd name="T64" fmla="*/ 1581 w 3011"/>
                <a:gd name="T65" fmla="*/ 4314 h 4314"/>
                <a:gd name="T66" fmla="*/ 1430 w 3011"/>
                <a:gd name="T67" fmla="*/ 4314 h 4314"/>
                <a:gd name="T68" fmla="*/ 1203 w 3011"/>
                <a:gd name="T69" fmla="*/ 4269 h 4314"/>
                <a:gd name="T70" fmla="*/ 988 w 3011"/>
                <a:gd name="T71" fmla="*/ 4185 h 4314"/>
                <a:gd name="T72" fmla="*/ 785 w 3011"/>
                <a:gd name="T73" fmla="*/ 4056 h 4314"/>
                <a:gd name="T74" fmla="*/ 605 w 3011"/>
                <a:gd name="T75" fmla="*/ 3889 h 4314"/>
                <a:gd name="T76" fmla="*/ 442 w 3011"/>
                <a:gd name="T77" fmla="*/ 3682 h 4314"/>
                <a:gd name="T78" fmla="*/ 297 w 3011"/>
                <a:gd name="T79" fmla="*/ 3450 h 4314"/>
                <a:gd name="T80" fmla="*/ 180 w 3011"/>
                <a:gd name="T81" fmla="*/ 3186 h 4314"/>
                <a:gd name="T82" fmla="*/ 87 w 3011"/>
                <a:gd name="T83" fmla="*/ 2895 h 4314"/>
                <a:gd name="T84" fmla="*/ 29 w 3011"/>
                <a:gd name="T85" fmla="*/ 2592 h 4314"/>
                <a:gd name="T86" fmla="*/ 0 w 3011"/>
                <a:gd name="T87" fmla="*/ 2270 h 431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011"/>
                <a:gd name="T133" fmla="*/ 0 h 4314"/>
                <a:gd name="T134" fmla="*/ 3011 w 3011"/>
                <a:gd name="T135" fmla="*/ 4314 h 431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011" h="4314">
                  <a:moveTo>
                    <a:pt x="0" y="2154"/>
                  </a:moveTo>
                  <a:lnTo>
                    <a:pt x="0" y="2154"/>
                  </a:lnTo>
                  <a:lnTo>
                    <a:pt x="0" y="2044"/>
                  </a:lnTo>
                  <a:lnTo>
                    <a:pt x="6" y="1935"/>
                  </a:lnTo>
                  <a:lnTo>
                    <a:pt x="18" y="1825"/>
                  </a:lnTo>
                  <a:lnTo>
                    <a:pt x="29" y="1722"/>
                  </a:lnTo>
                  <a:lnTo>
                    <a:pt x="47" y="1619"/>
                  </a:lnTo>
                  <a:lnTo>
                    <a:pt x="64" y="1515"/>
                  </a:lnTo>
                  <a:lnTo>
                    <a:pt x="87" y="1412"/>
                  </a:lnTo>
                  <a:lnTo>
                    <a:pt x="116" y="1315"/>
                  </a:lnTo>
                  <a:lnTo>
                    <a:pt x="145" y="1219"/>
                  </a:lnTo>
                  <a:lnTo>
                    <a:pt x="180" y="1128"/>
                  </a:lnTo>
                  <a:lnTo>
                    <a:pt x="215" y="1038"/>
                  </a:lnTo>
                  <a:lnTo>
                    <a:pt x="256" y="948"/>
                  </a:lnTo>
                  <a:lnTo>
                    <a:pt x="297" y="864"/>
                  </a:lnTo>
                  <a:lnTo>
                    <a:pt x="343" y="787"/>
                  </a:lnTo>
                  <a:lnTo>
                    <a:pt x="390" y="703"/>
                  </a:lnTo>
                  <a:lnTo>
                    <a:pt x="442" y="632"/>
                  </a:lnTo>
                  <a:lnTo>
                    <a:pt x="494" y="561"/>
                  </a:lnTo>
                  <a:lnTo>
                    <a:pt x="547" y="490"/>
                  </a:lnTo>
                  <a:lnTo>
                    <a:pt x="605" y="425"/>
                  </a:lnTo>
                  <a:lnTo>
                    <a:pt x="663" y="367"/>
                  </a:lnTo>
                  <a:lnTo>
                    <a:pt x="721" y="309"/>
                  </a:lnTo>
                  <a:lnTo>
                    <a:pt x="785" y="258"/>
                  </a:lnTo>
                  <a:lnTo>
                    <a:pt x="855" y="213"/>
                  </a:lnTo>
                  <a:lnTo>
                    <a:pt x="919" y="167"/>
                  </a:lnTo>
                  <a:lnTo>
                    <a:pt x="988" y="129"/>
                  </a:lnTo>
                  <a:lnTo>
                    <a:pt x="1058" y="97"/>
                  </a:lnTo>
                  <a:lnTo>
                    <a:pt x="1128" y="64"/>
                  </a:lnTo>
                  <a:lnTo>
                    <a:pt x="1203" y="45"/>
                  </a:lnTo>
                  <a:lnTo>
                    <a:pt x="1273" y="26"/>
                  </a:lnTo>
                  <a:lnTo>
                    <a:pt x="1349" y="13"/>
                  </a:lnTo>
                  <a:lnTo>
                    <a:pt x="1430" y="0"/>
                  </a:lnTo>
                  <a:lnTo>
                    <a:pt x="1506" y="0"/>
                  </a:lnTo>
                  <a:lnTo>
                    <a:pt x="1581" y="0"/>
                  </a:lnTo>
                  <a:lnTo>
                    <a:pt x="1657" y="13"/>
                  </a:lnTo>
                  <a:lnTo>
                    <a:pt x="1732" y="26"/>
                  </a:lnTo>
                  <a:lnTo>
                    <a:pt x="1808" y="45"/>
                  </a:lnTo>
                  <a:lnTo>
                    <a:pt x="1884" y="64"/>
                  </a:lnTo>
                  <a:lnTo>
                    <a:pt x="1953" y="97"/>
                  </a:lnTo>
                  <a:lnTo>
                    <a:pt x="2023" y="129"/>
                  </a:lnTo>
                  <a:lnTo>
                    <a:pt x="2093" y="167"/>
                  </a:lnTo>
                  <a:lnTo>
                    <a:pt x="2157" y="213"/>
                  </a:lnTo>
                  <a:lnTo>
                    <a:pt x="2221" y="258"/>
                  </a:lnTo>
                  <a:lnTo>
                    <a:pt x="2285" y="309"/>
                  </a:lnTo>
                  <a:lnTo>
                    <a:pt x="2349" y="367"/>
                  </a:lnTo>
                  <a:lnTo>
                    <a:pt x="2407" y="425"/>
                  </a:lnTo>
                  <a:lnTo>
                    <a:pt x="2465" y="490"/>
                  </a:lnTo>
                  <a:lnTo>
                    <a:pt x="2517" y="561"/>
                  </a:lnTo>
                  <a:lnTo>
                    <a:pt x="2570" y="632"/>
                  </a:lnTo>
                  <a:lnTo>
                    <a:pt x="2622" y="703"/>
                  </a:lnTo>
                  <a:lnTo>
                    <a:pt x="2668" y="787"/>
                  </a:lnTo>
                  <a:lnTo>
                    <a:pt x="2715" y="864"/>
                  </a:lnTo>
                  <a:lnTo>
                    <a:pt x="2756" y="948"/>
                  </a:lnTo>
                  <a:lnTo>
                    <a:pt x="2796" y="1038"/>
                  </a:lnTo>
                  <a:lnTo>
                    <a:pt x="2831" y="1128"/>
                  </a:lnTo>
                  <a:lnTo>
                    <a:pt x="2866" y="1219"/>
                  </a:lnTo>
                  <a:lnTo>
                    <a:pt x="2895" y="1315"/>
                  </a:lnTo>
                  <a:lnTo>
                    <a:pt x="2918" y="1412"/>
                  </a:lnTo>
                  <a:lnTo>
                    <a:pt x="2942" y="1515"/>
                  </a:lnTo>
                  <a:lnTo>
                    <a:pt x="2965" y="1619"/>
                  </a:lnTo>
                  <a:lnTo>
                    <a:pt x="2982" y="1722"/>
                  </a:lnTo>
                  <a:lnTo>
                    <a:pt x="2994" y="1825"/>
                  </a:lnTo>
                  <a:lnTo>
                    <a:pt x="3006" y="1935"/>
                  </a:lnTo>
                  <a:lnTo>
                    <a:pt x="3011" y="2044"/>
                  </a:lnTo>
                  <a:lnTo>
                    <a:pt x="3011" y="2154"/>
                  </a:lnTo>
                  <a:lnTo>
                    <a:pt x="3011" y="2270"/>
                  </a:lnTo>
                  <a:lnTo>
                    <a:pt x="3006" y="2379"/>
                  </a:lnTo>
                  <a:lnTo>
                    <a:pt x="2994" y="2483"/>
                  </a:lnTo>
                  <a:lnTo>
                    <a:pt x="2982" y="2592"/>
                  </a:lnTo>
                  <a:lnTo>
                    <a:pt x="2965" y="2695"/>
                  </a:lnTo>
                  <a:lnTo>
                    <a:pt x="2942" y="2799"/>
                  </a:lnTo>
                  <a:lnTo>
                    <a:pt x="2918" y="2895"/>
                  </a:lnTo>
                  <a:lnTo>
                    <a:pt x="2895" y="2999"/>
                  </a:lnTo>
                  <a:lnTo>
                    <a:pt x="2866" y="3095"/>
                  </a:lnTo>
                  <a:lnTo>
                    <a:pt x="2831" y="3186"/>
                  </a:lnTo>
                  <a:lnTo>
                    <a:pt x="2796" y="3276"/>
                  </a:lnTo>
                  <a:lnTo>
                    <a:pt x="2756" y="3366"/>
                  </a:lnTo>
                  <a:lnTo>
                    <a:pt x="2715" y="3450"/>
                  </a:lnTo>
                  <a:lnTo>
                    <a:pt x="2668" y="3527"/>
                  </a:lnTo>
                  <a:lnTo>
                    <a:pt x="2622" y="3605"/>
                  </a:lnTo>
                  <a:lnTo>
                    <a:pt x="2570" y="3682"/>
                  </a:lnTo>
                  <a:lnTo>
                    <a:pt x="2517" y="3753"/>
                  </a:lnTo>
                  <a:lnTo>
                    <a:pt x="2465" y="3824"/>
                  </a:lnTo>
                  <a:lnTo>
                    <a:pt x="2407" y="3889"/>
                  </a:lnTo>
                  <a:lnTo>
                    <a:pt x="2349" y="3947"/>
                  </a:lnTo>
                  <a:lnTo>
                    <a:pt x="2285" y="4005"/>
                  </a:lnTo>
                  <a:lnTo>
                    <a:pt x="2221" y="4056"/>
                  </a:lnTo>
                  <a:lnTo>
                    <a:pt x="2157" y="4101"/>
                  </a:lnTo>
                  <a:lnTo>
                    <a:pt x="2093" y="4147"/>
                  </a:lnTo>
                  <a:lnTo>
                    <a:pt x="2023" y="4185"/>
                  </a:lnTo>
                  <a:lnTo>
                    <a:pt x="1953" y="4217"/>
                  </a:lnTo>
                  <a:lnTo>
                    <a:pt x="1884" y="4243"/>
                  </a:lnTo>
                  <a:lnTo>
                    <a:pt x="1808" y="4269"/>
                  </a:lnTo>
                  <a:lnTo>
                    <a:pt x="1732" y="4288"/>
                  </a:lnTo>
                  <a:lnTo>
                    <a:pt x="1657" y="4301"/>
                  </a:lnTo>
                  <a:lnTo>
                    <a:pt x="1581" y="4314"/>
                  </a:lnTo>
                  <a:lnTo>
                    <a:pt x="1506" y="4314"/>
                  </a:lnTo>
                  <a:lnTo>
                    <a:pt x="1430" y="4314"/>
                  </a:lnTo>
                  <a:lnTo>
                    <a:pt x="1349" y="4301"/>
                  </a:lnTo>
                  <a:lnTo>
                    <a:pt x="1273" y="4288"/>
                  </a:lnTo>
                  <a:lnTo>
                    <a:pt x="1203" y="4269"/>
                  </a:lnTo>
                  <a:lnTo>
                    <a:pt x="1128" y="4243"/>
                  </a:lnTo>
                  <a:lnTo>
                    <a:pt x="1058" y="4217"/>
                  </a:lnTo>
                  <a:lnTo>
                    <a:pt x="988" y="4185"/>
                  </a:lnTo>
                  <a:lnTo>
                    <a:pt x="919" y="4147"/>
                  </a:lnTo>
                  <a:lnTo>
                    <a:pt x="855" y="4101"/>
                  </a:lnTo>
                  <a:lnTo>
                    <a:pt x="785" y="4056"/>
                  </a:lnTo>
                  <a:lnTo>
                    <a:pt x="721" y="4005"/>
                  </a:lnTo>
                  <a:lnTo>
                    <a:pt x="663" y="3947"/>
                  </a:lnTo>
                  <a:lnTo>
                    <a:pt x="605" y="3889"/>
                  </a:lnTo>
                  <a:lnTo>
                    <a:pt x="547" y="3824"/>
                  </a:lnTo>
                  <a:lnTo>
                    <a:pt x="494" y="3753"/>
                  </a:lnTo>
                  <a:lnTo>
                    <a:pt x="442" y="3682"/>
                  </a:lnTo>
                  <a:lnTo>
                    <a:pt x="390" y="3605"/>
                  </a:lnTo>
                  <a:lnTo>
                    <a:pt x="343" y="3527"/>
                  </a:lnTo>
                  <a:lnTo>
                    <a:pt x="297" y="3450"/>
                  </a:lnTo>
                  <a:lnTo>
                    <a:pt x="256" y="3366"/>
                  </a:lnTo>
                  <a:lnTo>
                    <a:pt x="215" y="3276"/>
                  </a:lnTo>
                  <a:lnTo>
                    <a:pt x="180" y="3186"/>
                  </a:lnTo>
                  <a:lnTo>
                    <a:pt x="145" y="3095"/>
                  </a:lnTo>
                  <a:lnTo>
                    <a:pt x="116" y="2999"/>
                  </a:lnTo>
                  <a:lnTo>
                    <a:pt x="87" y="2895"/>
                  </a:lnTo>
                  <a:lnTo>
                    <a:pt x="64" y="2799"/>
                  </a:lnTo>
                  <a:lnTo>
                    <a:pt x="47" y="2695"/>
                  </a:lnTo>
                  <a:lnTo>
                    <a:pt x="29" y="2592"/>
                  </a:lnTo>
                  <a:lnTo>
                    <a:pt x="18" y="2483"/>
                  </a:lnTo>
                  <a:lnTo>
                    <a:pt x="6" y="2379"/>
                  </a:lnTo>
                  <a:lnTo>
                    <a:pt x="0" y="2270"/>
                  </a:lnTo>
                  <a:lnTo>
                    <a:pt x="0" y="2154"/>
                  </a:lnTo>
                  <a:close/>
                </a:path>
              </a:pathLst>
            </a:custGeom>
            <a:noFill/>
            <a:ln w="15875">
              <a:solidFill>
                <a:srgbClr val="50EE18">
                  <a:alpha val="54901"/>
                </a:srgb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a-DK" sz="135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60" name="Freeform 25"/>
            <p:cNvSpPr>
              <a:spLocks/>
            </p:cNvSpPr>
            <p:nvPr/>
          </p:nvSpPr>
          <p:spPr bwMode="auto">
            <a:xfrm>
              <a:off x="-376" y="468"/>
              <a:ext cx="2506" cy="412"/>
            </a:xfrm>
            <a:custGeom>
              <a:avLst/>
              <a:gdLst>
                <a:gd name="T0" fmla="*/ 0 w 2506"/>
                <a:gd name="T1" fmla="*/ 0 h 412"/>
                <a:gd name="T2" fmla="*/ 0 w 2506"/>
                <a:gd name="T3" fmla="*/ 0 h 412"/>
                <a:gd name="T4" fmla="*/ 41 w 2506"/>
                <a:gd name="T5" fmla="*/ 51 h 412"/>
                <a:gd name="T6" fmla="*/ 93 w 2506"/>
                <a:gd name="T7" fmla="*/ 96 h 412"/>
                <a:gd name="T8" fmla="*/ 151 w 2506"/>
                <a:gd name="T9" fmla="*/ 141 h 412"/>
                <a:gd name="T10" fmla="*/ 215 w 2506"/>
                <a:gd name="T11" fmla="*/ 180 h 412"/>
                <a:gd name="T12" fmla="*/ 285 w 2506"/>
                <a:gd name="T13" fmla="*/ 219 h 412"/>
                <a:gd name="T14" fmla="*/ 361 w 2506"/>
                <a:gd name="T15" fmla="*/ 251 h 412"/>
                <a:gd name="T16" fmla="*/ 436 w 2506"/>
                <a:gd name="T17" fmla="*/ 283 h 412"/>
                <a:gd name="T18" fmla="*/ 517 w 2506"/>
                <a:gd name="T19" fmla="*/ 309 h 412"/>
                <a:gd name="T20" fmla="*/ 599 w 2506"/>
                <a:gd name="T21" fmla="*/ 335 h 412"/>
                <a:gd name="T22" fmla="*/ 692 w 2506"/>
                <a:gd name="T23" fmla="*/ 354 h 412"/>
                <a:gd name="T24" fmla="*/ 872 w 2506"/>
                <a:gd name="T25" fmla="*/ 386 h 412"/>
                <a:gd name="T26" fmla="*/ 1064 w 2506"/>
                <a:gd name="T27" fmla="*/ 406 h 412"/>
                <a:gd name="T28" fmla="*/ 1256 w 2506"/>
                <a:gd name="T29" fmla="*/ 412 h 412"/>
                <a:gd name="T30" fmla="*/ 1448 w 2506"/>
                <a:gd name="T31" fmla="*/ 406 h 412"/>
                <a:gd name="T32" fmla="*/ 1639 w 2506"/>
                <a:gd name="T33" fmla="*/ 386 h 412"/>
                <a:gd name="T34" fmla="*/ 1820 w 2506"/>
                <a:gd name="T35" fmla="*/ 354 h 412"/>
                <a:gd name="T36" fmla="*/ 1907 w 2506"/>
                <a:gd name="T37" fmla="*/ 335 h 412"/>
                <a:gd name="T38" fmla="*/ 1994 w 2506"/>
                <a:gd name="T39" fmla="*/ 309 h 412"/>
                <a:gd name="T40" fmla="*/ 2070 w 2506"/>
                <a:gd name="T41" fmla="*/ 283 h 412"/>
                <a:gd name="T42" fmla="*/ 2151 w 2506"/>
                <a:gd name="T43" fmla="*/ 251 h 412"/>
                <a:gd name="T44" fmla="*/ 2221 w 2506"/>
                <a:gd name="T45" fmla="*/ 219 h 412"/>
                <a:gd name="T46" fmla="*/ 2291 w 2506"/>
                <a:gd name="T47" fmla="*/ 180 h 412"/>
                <a:gd name="T48" fmla="*/ 2354 w 2506"/>
                <a:gd name="T49" fmla="*/ 141 h 412"/>
                <a:gd name="T50" fmla="*/ 2407 w 2506"/>
                <a:gd name="T51" fmla="*/ 96 h 412"/>
                <a:gd name="T52" fmla="*/ 2459 w 2506"/>
                <a:gd name="T53" fmla="*/ 51 h 412"/>
                <a:gd name="T54" fmla="*/ 2506 w 2506"/>
                <a:gd name="T55" fmla="*/ 0 h 41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506"/>
                <a:gd name="T85" fmla="*/ 0 h 412"/>
                <a:gd name="T86" fmla="*/ 2506 w 2506"/>
                <a:gd name="T87" fmla="*/ 412 h 41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506" h="412">
                  <a:moveTo>
                    <a:pt x="0" y="0"/>
                  </a:moveTo>
                  <a:lnTo>
                    <a:pt x="0" y="0"/>
                  </a:lnTo>
                  <a:lnTo>
                    <a:pt x="41" y="51"/>
                  </a:lnTo>
                  <a:lnTo>
                    <a:pt x="93" y="96"/>
                  </a:lnTo>
                  <a:lnTo>
                    <a:pt x="151" y="141"/>
                  </a:lnTo>
                  <a:lnTo>
                    <a:pt x="215" y="180"/>
                  </a:lnTo>
                  <a:lnTo>
                    <a:pt x="285" y="219"/>
                  </a:lnTo>
                  <a:lnTo>
                    <a:pt x="361" y="251"/>
                  </a:lnTo>
                  <a:lnTo>
                    <a:pt x="436" y="283"/>
                  </a:lnTo>
                  <a:lnTo>
                    <a:pt x="517" y="309"/>
                  </a:lnTo>
                  <a:lnTo>
                    <a:pt x="599" y="335"/>
                  </a:lnTo>
                  <a:lnTo>
                    <a:pt x="692" y="354"/>
                  </a:lnTo>
                  <a:lnTo>
                    <a:pt x="872" y="386"/>
                  </a:lnTo>
                  <a:lnTo>
                    <a:pt x="1064" y="406"/>
                  </a:lnTo>
                  <a:lnTo>
                    <a:pt x="1256" y="412"/>
                  </a:lnTo>
                  <a:lnTo>
                    <a:pt x="1448" y="406"/>
                  </a:lnTo>
                  <a:lnTo>
                    <a:pt x="1639" y="386"/>
                  </a:lnTo>
                  <a:lnTo>
                    <a:pt x="1820" y="354"/>
                  </a:lnTo>
                  <a:lnTo>
                    <a:pt x="1907" y="335"/>
                  </a:lnTo>
                  <a:lnTo>
                    <a:pt x="1994" y="309"/>
                  </a:lnTo>
                  <a:lnTo>
                    <a:pt x="2070" y="283"/>
                  </a:lnTo>
                  <a:lnTo>
                    <a:pt x="2151" y="251"/>
                  </a:lnTo>
                  <a:lnTo>
                    <a:pt x="2221" y="219"/>
                  </a:lnTo>
                  <a:lnTo>
                    <a:pt x="2291" y="180"/>
                  </a:lnTo>
                  <a:lnTo>
                    <a:pt x="2354" y="141"/>
                  </a:lnTo>
                  <a:lnTo>
                    <a:pt x="2407" y="96"/>
                  </a:lnTo>
                  <a:lnTo>
                    <a:pt x="2459" y="51"/>
                  </a:lnTo>
                  <a:lnTo>
                    <a:pt x="2506" y="0"/>
                  </a:lnTo>
                </a:path>
              </a:pathLst>
            </a:custGeom>
            <a:noFill/>
            <a:ln w="15875">
              <a:solidFill>
                <a:srgbClr val="50EE18">
                  <a:alpha val="54901"/>
                </a:srgb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a-DK" sz="135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61" name="Freeform 26"/>
            <p:cNvSpPr>
              <a:spLocks/>
            </p:cNvSpPr>
            <p:nvPr/>
          </p:nvSpPr>
          <p:spPr bwMode="auto">
            <a:xfrm>
              <a:off x="-1120" y="1042"/>
              <a:ext cx="4000" cy="690"/>
            </a:xfrm>
            <a:custGeom>
              <a:avLst/>
              <a:gdLst>
                <a:gd name="T0" fmla="*/ 0 w 4000"/>
                <a:gd name="T1" fmla="*/ 0 h 690"/>
                <a:gd name="T2" fmla="*/ 0 w 4000"/>
                <a:gd name="T3" fmla="*/ 0 h 690"/>
                <a:gd name="T4" fmla="*/ 70 w 4000"/>
                <a:gd name="T5" fmla="*/ 83 h 690"/>
                <a:gd name="T6" fmla="*/ 145 w 4000"/>
                <a:gd name="T7" fmla="*/ 161 h 690"/>
                <a:gd name="T8" fmla="*/ 233 w 4000"/>
                <a:gd name="T9" fmla="*/ 232 h 690"/>
                <a:gd name="T10" fmla="*/ 331 w 4000"/>
                <a:gd name="T11" fmla="*/ 303 h 690"/>
                <a:gd name="T12" fmla="*/ 442 w 4000"/>
                <a:gd name="T13" fmla="*/ 361 h 690"/>
                <a:gd name="T14" fmla="*/ 558 w 4000"/>
                <a:gd name="T15" fmla="*/ 419 h 690"/>
                <a:gd name="T16" fmla="*/ 680 w 4000"/>
                <a:gd name="T17" fmla="*/ 470 h 690"/>
                <a:gd name="T18" fmla="*/ 808 w 4000"/>
                <a:gd name="T19" fmla="*/ 515 h 690"/>
                <a:gd name="T20" fmla="*/ 948 w 4000"/>
                <a:gd name="T21" fmla="*/ 554 h 690"/>
                <a:gd name="T22" fmla="*/ 1087 w 4000"/>
                <a:gd name="T23" fmla="*/ 593 h 690"/>
                <a:gd name="T24" fmla="*/ 1232 w 4000"/>
                <a:gd name="T25" fmla="*/ 619 h 690"/>
                <a:gd name="T26" fmla="*/ 1378 w 4000"/>
                <a:gd name="T27" fmla="*/ 644 h 690"/>
                <a:gd name="T28" fmla="*/ 1535 w 4000"/>
                <a:gd name="T29" fmla="*/ 664 h 690"/>
                <a:gd name="T30" fmla="*/ 1686 w 4000"/>
                <a:gd name="T31" fmla="*/ 677 h 690"/>
                <a:gd name="T32" fmla="*/ 1843 w 4000"/>
                <a:gd name="T33" fmla="*/ 683 h 690"/>
                <a:gd name="T34" fmla="*/ 2000 w 4000"/>
                <a:gd name="T35" fmla="*/ 690 h 690"/>
                <a:gd name="T36" fmla="*/ 2157 w 4000"/>
                <a:gd name="T37" fmla="*/ 683 h 690"/>
                <a:gd name="T38" fmla="*/ 2308 w 4000"/>
                <a:gd name="T39" fmla="*/ 677 h 690"/>
                <a:gd name="T40" fmla="*/ 2465 w 4000"/>
                <a:gd name="T41" fmla="*/ 664 h 690"/>
                <a:gd name="T42" fmla="*/ 2616 w 4000"/>
                <a:gd name="T43" fmla="*/ 644 h 690"/>
                <a:gd name="T44" fmla="*/ 2767 w 4000"/>
                <a:gd name="T45" fmla="*/ 619 h 690"/>
                <a:gd name="T46" fmla="*/ 2912 w 4000"/>
                <a:gd name="T47" fmla="*/ 593 h 690"/>
                <a:gd name="T48" fmla="*/ 3052 w 4000"/>
                <a:gd name="T49" fmla="*/ 554 h 690"/>
                <a:gd name="T50" fmla="*/ 3186 w 4000"/>
                <a:gd name="T51" fmla="*/ 515 h 690"/>
                <a:gd name="T52" fmla="*/ 3319 w 4000"/>
                <a:gd name="T53" fmla="*/ 470 h 690"/>
                <a:gd name="T54" fmla="*/ 3441 w 4000"/>
                <a:gd name="T55" fmla="*/ 419 h 690"/>
                <a:gd name="T56" fmla="*/ 3558 w 4000"/>
                <a:gd name="T57" fmla="*/ 361 h 690"/>
                <a:gd name="T58" fmla="*/ 3662 w 4000"/>
                <a:gd name="T59" fmla="*/ 303 h 690"/>
                <a:gd name="T60" fmla="*/ 3761 w 4000"/>
                <a:gd name="T61" fmla="*/ 232 h 690"/>
                <a:gd name="T62" fmla="*/ 3854 w 4000"/>
                <a:gd name="T63" fmla="*/ 161 h 690"/>
                <a:gd name="T64" fmla="*/ 3930 w 4000"/>
                <a:gd name="T65" fmla="*/ 83 h 690"/>
                <a:gd name="T66" fmla="*/ 4000 w 4000"/>
                <a:gd name="T67" fmla="*/ 0 h 69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000"/>
                <a:gd name="T103" fmla="*/ 0 h 690"/>
                <a:gd name="T104" fmla="*/ 4000 w 4000"/>
                <a:gd name="T105" fmla="*/ 690 h 69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000" h="690">
                  <a:moveTo>
                    <a:pt x="0" y="0"/>
                  </a:moveTo>
                  <a:lnTo>
                    <a:pt x="0" y="0"/>
                  </a:lnTo>
                  <a:lnTo>
                    <a:pt x="70" y="83"/>
                  </a:lnTo>
                  <a:lnTo>
                    <a:pt x="145" y="161"/>
                  </a:lnTo>
                  <a:lnTo>
                    <a:pt x="233" y="232"/>
                  </a:lnTo>
                  <a:lnTo>
                    <a:pt x="331" y="303"/>
                  </a:lnTo>
                  <a:lnTo>
                    <a:pt x="442" y="361"/>
                  </a:lnTo>
                  <a:lnTo>
                    <a:pt x="558" y="419"/>
                  </a:lnTo>
                  <a:lnTo>
                    <a:pt x="680" y="470"/>
                  </a:lnTo>
                  <a:lnTo>
                    <a:pt x="808" y="515"/>
                  </a:lnTo>
                  <a:lnTo>
                    <a:pt x="948" y="554"/>
                  </a:lnTo>
                  <a:lnTo>
                    <a:pt x="1087" y="593"/>
                  </a:lnTo>
                  <a:lnTo>
                    <a:pt x="1232" y="619"/>
                  </a:lnTo>
                  <a:lnTo>
                    <a:pt x="1378" y="644"/>
                  </a:lnTo>
                  <a:lnTo>
                    <a:pt x="1535" y="664"/>
                  </a:lnTo>
                  <a:lnTo>
                    <a:pt x="1686" y="677"/>
                  </a:lnTo>
                  <a:lnTo>
                    <a:pt x="1843" y="683"/>
                  </a:lnTo>
                  <a:lnTo>
                    <a:pt x="2000" y="690"/>
                  </a:lnTo>
                  <a:lnTo>
                    <a:pt x="2157" y="683"/>
                  </a:lnTo>
                  <a:lnTo>
                    <a:pt x="2308" y="677"/>
                  </a:lnTo>
                  <a:lnTo>
                    <a:pt x="2465" y="664"/>
                  </a:lnTo>
                  <a:lnTo>
                    <a:pt x="2616" y="644"/>
                  </a:lnTo>
                  <a:lnTo>
                    <a:pt x="2767" y="619"/>
                  </a:lnTo>
                  <a:lnTo>
                    <a:pt x="2912" y="593"/>
                  </a:lnTo>
                  <a:lnTo>
                    <a:pt x="3052" y="554"/>
                  </a:lnTo>
                  <a:lnTo>
                    <a:pt x="3186" y="515"/>
                  </a:lnTo>
                  <a:lnTo>
                    <a:pt x="3319" y="470"/>
                  </a:lnTo>
                  <a:lnTo>
                    <a:pt x="3441" y="419"/>
                  </a:lnTo>
                  <a:lnTo>
                    <a:pt x="3558" y="361"/>
                  </a:lnTo>
                  <a:lnTo>
                    <a:pt x="3662" y="303"/>
                  </a:lnTo>
                  <a:lnTo>
                    <a:pt x="3761" y="232"/>
                  </a:lnTo>
                  <a:lnTo>
                    <a:pt x="3854" y="161"/>
                  </a:lnTo>
                  <a:lnTo>
                    <a:pt x="3930" y="83"/>
                  </a:lnTo>
                  <a:lnTo>
                    <a:pt x="4000" y="0"/>
                  </a:lnTo>
                </a:path>
              </a:pathLst>
            </a:custGeom>
            <a:noFill/>
            <a:ln w="15875">
              <a:solidFill>
                <a:srgbClr val="50EE18">
                  <a:alpha val="54901"/>
                </a:srgb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a-DK" sz="135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62" name="Freeform 27"/>
            <p:cNvSpPr>
              <a:spLocks/>
            </p:cNvSpPr>
            <p:nvPr/>
          </p:nvSpPr>
          <p:spPr bwMode="auto">
            <a:xfrm>
              <a:off x="-376" y="3802"/>
              <a:ext cx="2506" cy="406"/>
            </a:xfrm>
            <a:custGeom>
              <a:avLst/>
              <a:gdLst>
                <a:gd name="T0" fmla="*/ 2506 w 2506"/>
                <a:gd name="T1" fmla="*/ 406 h 406"/>
                <a:gd name="T2" fmla="*/ 2506 w 2506"/>
                <a:gd name="T3" fmla="*/ 406 h 406"/>
                <a:gd name="T4" fmla="*/ 2459 w 2506"/>
                <a:gd name="T5" fmla="*/ 361 h 406"/>
                <a:gd name="T6" fmla="*/ 2413 w 2506"/>
                <a:gd name="T7" fmla="*/ 316 h 406"/>
                <a:gd name="T8" fmla="*/ 2354 w 2506"/>
                <a:gd name="T9" fmla="*/ 271 h 406"/>
                <a:gd name="T10" fmla="*/ 2291 w 2506"/>
                <a:gd name="T11" fmla="*/ 232 h 406"/>
                <a:gd name="T12" fmla="*/ 2221 w 2506"/>
                <a:gd name="T13" fmla="*/ 193 h 406"/>
                <a:gd name="T14" fmla="*/ 2145 w 2506"/>
                <a:gd name="T15" fmla="*/ 161 h 406"/>
                <a:gd name="T16" fmla="*/ 2070 w 2506"/>
                <a:gd name="T17" fmla="*/ 129 h 406"/>
                <a:gd name="T18" fmla="*/ 1988 w 2506"/>
                <a:gd name="T19" fmla="*/ 103 h 406"/>
                <a:gd name="T20" fmla="*/ 1901 w 2506"/>
                <a:gd name="T21" fmla="*/ 77 h 406"/>
                <a:gd name="T22" fmla="*/ 1814 w 2506"/>
                <a:gd name="T23" fmla="*/ 58 h 406"/>
                <a:gd name="T24" fmla="*/ 1634 w 2506"/>
                <a:gd name="T25" fmla="*/ 26 h 406"/>
                <a:gd name="T26" fmla="*/ 1442 w 2506"/>
                <a:gd name="T27" fmla="*/ 6 h 406"/>
                <a:gd name="T28" fmla="*/ 1250 w 2506"/>
                <a:gd name="T29" fmla="*/ 0 h 406"/>
                <a:gd name="T30" fmla="*/ 1058 w 2506"/>
                <a:gd name="T31" fmla="*/ 6 h 406"/>
                <a:gd name="T32" fmla="*/ 866 w 2506"/>
                <a:gd name="T33" fmla="*/ 26 h 406"/>
                <a:gd name="T34" fmla="*/ 686 w 2506"/>
                <a:gd name="T35" fmla="*/ 58 h 406"/>
                <a:gd name="T36" fmla="*/ 599 w 2506"/>
                <a:gd name="T37" fmla="*/ 77 h 406"/>
                <a:gd name="T38" fmla="*/ 512 w 2506"/>
                <a:gd name="T39" fmla="*/ 103 h 406"/>
                <a:gd name="T40" fmla="*/ 430 w 2506"/>
                <a:gd name="T41" fmla="*/ 129 h 406"/>
                <a:gd name="T42" fmla="*/ 355 w 2506"/>
                <a:gd name="T43" fmla="*/ 161 h 406"/>
                <a:gd name="T44" fmla="*/ 285 w 2506"/>
                <a:gd name="T45" fmla="*/ 193 h 406"/>
                <a:gd name="T46" fmla="*/ 215 w 2506"/>
                <a:gd name="T47" fmla="*/ 232 h 406"/>
                <a:gd name="T48" fmla="*/ 151 w 2506"/>
                <a:gd name="T49" fmla="*/ 271 h 406"/>
                <a:gd name="T50" fmla="*/ 93 w 2506"/>
                <a:gd name="T51" fmla="*/ 316 h 406"/>
                <a:gd name="T52" fmla="*/ 47 w 2506"/>
                <a:gd name="T53" fmla="*/ 361 h 406"/>
                <a:gd name="T54" fmla="*/ 0 w 2506"/>
                <a:gd name="T55" fmla="*/ 406 h 40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506"/>
                <a:gd name="T85" fmla="*/ 0 h 406"/>
                <a:gd name="T86" fmla="*/ 2506 w 2506"/>
                <a:gd name="T87" fmla="*/ 406 h 40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506" h="406">
                  <a:moveTo>
                    <a:pt x="2506" y="406"/>
                  </a:moveTo>
                  <a:lnTo>
                    <a:pt x="2506" y="406"/>
                  </a:lnTo>
                  <a:lnTo>
                    <a:pt x="2459" y="361"/>
                  </a:lnTo>
                  <a:lnTo>
                    <a:pt x="2413" y="316"/>
                  </a:lnTo>
                  <a:lnTo>
                    <a:pt x="2354" y="271"/>
                  </a:lnTo>
                  <a:lnTo>
                    <a:pt x="2291" y="232"/>
                  </a:lnTo>
                  <a:lnTo>
                    <a:pt x="2221" y="193"/>
                  </a:lnTo>
                  <a:lnTo>
                    <a:pt x="2145" y="161"/>
                  </a:lnTo>
                  <a:lnTo>
                    <a:pt x="2070" y="129"/>
                  </a:lnTo>
                  <a:lnTo>
                    <a:pt x="1988" y="103"/>
                  </a:lnTo>
                  <a:lnTo>
                    <a:pt x="1901" y="77"/>
                  </a:lnTo>
                  <a:lnTo>
                    <a:pt x="1814" y="58"/>
                  </a:lnTo>
                  <a:lnTo>
                    <a:pt x="1634" y="26"/>
                  </a:lnTo>
                  <a:lnTo>
                    <a:pt x="1442" y="6"/>
                  </a:lnTo>
                  <a:lnTo>
                    <a:pt x="1250" y="0"/>
                  </a:lnTo>
                  <a:lnTo>
                    <a:pt x="1058" y="6"/>
                  </a:lnTo>
                  <a:lnTo>
                    <a:pt x="866" y="26"/>
                  </a:lnTo>
                  <a:lnTo>
                    <a:pt x="686" y="58"/>
                  </a:lnTo>
                  <a:lnTo>
                    <a:pt x="599" y="77"/>
                  </a:lnTo>
                  <a:lnTo>
                    <a:pt x="512" y="103"/>
                  </a:lnTo>
                  <a:lnTo>
                    <a:pt x="430" y="129"/>
                  </a:lnTo>
                  <a:lnTo>
                    <a:pt x="355" y="161"/>
                  </a:lnTo>
                  <a:lnTo>
                    <a:pt x="285" y="193"/>
                  </a:lnTo>
                  <a:lnTo>
                    <a:pt x="215" y="232"/>
                  </a:lnTo>
                  <a:lnTo>
                    <a:pt x="151" y="271"/>
                  </a:lnTo>
                  <a:lnTo>
                    <a:pt x="93" y="316"/>
                  </a:lnTo>
                  <a:lnTo>
                    <a:pt x="47" y="361"/>
                  </a:lnTo>
                  <a:lnTo>
                    <a:pt x="0" y="406"/>
                  </a:lnTo>
                </a:path>
              </a:pathLst>
            </a:custGeom>
            <a:noFill/>
            <a:ln w="15875">
              <a:solidFill>
                <a:srgbClr val="50EE18">
                  <a:alpha val="54901"/>
                </a:srgb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a-DK" sz="135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63" name="Freeform 28"/>
            <p:cNvSpPr>
              <a:spLocks/>
            </p:cNvSpPr>
            <p:nvPr/>
          </p:nvSpPr>
          <p:spPr bwMode="auto">
            <a:xfrm>
              <a:off x="-1126" y="2950"/>
              <a:ext cx="4000" cy="690"/>
            </a:xfrm>
            <a:custGeom>
              <a:avLst/>
              <a:gdLst>
                <a:gd name="T0" fmla="*/ 4000 w 4000"/>
                <a:gd name="T1" fmla="*/ 690 h 690"/>
                <a:gd name="T2" fmla="*/ 4000 w 4000"/>
                <a:gd name="T3" fmla="*/ 690 h 690"/>
                <a:gd name="T4" fmla="*/ 3930 w 4000"/>
                <a:gd name="T5" fmla="*/ 607 h 690"/>
                <a:gd name="T6" fmla="*/ 3854 w 4000"/>
                <a:gd name="T7" fmla="*/ 529 h 690"/>
                <a:gd name="T8" fmla="*/ 3767 w 4000"/>
                <a:gd name="T9" fmla="*/ 458 h 690"/>
                <a:gd name="T10" fmla="*/ 3668 w 4000"/>
                <a:gd name="T11" fmla="*/ 387 h 690"/>
                <a:gd name="T12" fmla="*/ 3558 w 4000"/>
                <a:gd name="T13" fmla="*/ 329 h 690"/>
                <a:gd name="T14" fmla="*/ 3442 w 4000"/>
                <a:gd name="T15" fmla="*/ 271 h 690"/>
                <a:gd name="T16" fmla="*/ 3320 w 4000"/>
                <a:gd name="T17" fmla="*/ 220 h 690"/>
                <a:gd name="T18" fmla="*/ 3192 w 4000"/>
                <a:gd name="T19" fmla="*/ 175 h 690"/>
                <a:gd name="T20" fmla="*/ 3052 w 4000"/>
                <a:gd name="T21" fmla="*/ 136 h 690"/>
                <a:gd name="T22" fmla="*/ 2913 w 4000"/>
                <a:gd name="T23" fmla="*/ 97 h 690"/>
                <a:gd name="T24" fmla="*/ 2767 w 4000"/>
                <a:gd name="T25" fmla="*/ 71 h 690"/>
                <a:gd name="T26" fmla="*/ 2622 w 4000"/>
                <a:gd name="T27" fmla="*/ 46 h 690"/>
                <a:gd name="T28" fmla="*/ 2465 w 4000"/>
                <a:gd name="T29" fmla="*/ 26 h 690"/>
                <a:gd name="T30" fmla="*/ 2314 w 4000"/>
                <a:gd name="T31" fmla="*/ 13 h 690"/>
                <a:gd name="T32" fmla="*/ 2157 w 4000"/>
                <a:gd name="T33" fmla="*/ 0 h 690"/>
                <a:gd name="T34" fmla="*/ 2000 w 4000"/>
                <a:gd name="T35" fmla="*/ 0 h 690"/>
                <a:gd name="T36" fmla="*/ 1843 w 4000"/>
                <a:gd name="T37" fmla="*/ 0 h 690"/>
                <a:gd name="T38" fmla="*/ 1686 w 4000"/>
                <a:gd name="T39" fmla="*/ 13 h 690"/>
                <a:gd name="T40" fmla="*/ 1535 w 4000"/>
                <a:gd name="T41" fmla="*/ 26 h 690"/>
                <a:gd name="T42" fmla="*/ 1384 w 4000"/>
                <a:gd name="T43" fmla="*/ 46 h 690"/>
                <a:gd name="T44" fmla="*/ 1233 w 4000"/>
                <a:gd name="T45" fmla="*/ 71 h 690"/>
                <a:gd name="T46" fmla="*/ 1087 w 4000"/>
                <a:gd name="T47" fmla="*/ 97 h 690"/>
                <a:gd name="T48" fmla="*/ 948 w 4000"/>
                <a:gd name="T49" fmla="*/ 136 h 690"/>
                <a:gd name="T50" fmla="*/ 814 w 4000"/>
                <a:gd name="T51" fmla="*/ 175 h 690"/>
                <a:gd name="T52" fmla="*/ 680 w 4000"/>
                <a:gd name="T53" fmla="*/ 220 h 690"/>
                <a:gd name="T54" fmla="*/ 558 w 4000"/>
                <a:gd name="T55" fmla="*/ 271 h 690"/>
                <a:gd name="T56" fmla="*/ 442 w 4000"/>
                <a:gd name="T57" fmla="*/ 329 h 690"/>
                <a:gd name="T58" fmla="*/ 337 w 4000"/>
                <a:gd name="T59" fmla="*/ 387 h 690"/>
                <a:gd name="T60" fmla="*/ 239 w 4000"/>
                <a:gd name="T61" fmla="*/ 458 h 690"/>
                <a:gd name="T62" fmla="*/ 146 w 4000"/>
                <a:gd name="T63" fmla="*/ 529 h 690"/>
                <a:gd name="T64" fmla="*/ 70 w 4000"/>
                <a:gd name="T65" fmla="*/ 607 h 690"/>
                <a:gd name="T66" fmla="*/ 0 w 4000"/>
                <a:gd name="T67" fmla="*/ 690 h 69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000"/>
                <a:gd name="T103" fmla="*/ 0 h 690"/>
                <a:gd name="T104" fmla="*/ 4000 w 4000"/>
                <a:gd name="T105" fmla="*/ 690 h 69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000" h="690">
                  <a:moveTo>
                    <a:pt x="4000" y="690"/>
                  </a:moveTo>
                  <a:lnTo>
                    <a:pt x="4000" y="690"/>
                  </a:lnTo>
                  <a:lnTo>
                    <a:pt x="3930" y="607"/>
                  </a:lnTo>
                  <a:lnTo>
                    <a:pt x="3854" y="529"/>
                  </a:lnTo>
                  <a:lnTo>
                    <a:pt x="3767" y="458"/>
                  </a:lnTo>
                  <a:lnTo>
                    <a:pt x="3668" y="387"/>
                  </a:lnTo>
                  <a:lnTo>
                    <a:pt x="3558" y="329"/>
                  </a:lnTo>
                  <a:lnTo>
                    <a:pt x="3442" y="271"/>
                  </a:lnTo>
                  <a:lnTo>
                    <a:pt x="3320" y="220"/>
                  </a:lnTo>
                  <a:lnTo>
                    <a:pt x="3192" y="175"/>
                  </a:lnTo>
                  <a:lnTo>
                    <a:pt x="3052" y="136"/>
                  </a:lnTo>
                  <a:lnTo>
                    <a:pt x="2913" y="97"/>
                  </a:lnTo>
                  <a:lnTo>
                    <a:pt x="2767" y="71"/>
                  </a:lnTo>
                  <a:lnTo>
                    <a:pt x="2622" y="46"/>
                  </a:lnTo>
                  <a:lnTo>
                    <a:pt x="2465" y="26"/>
                  </a:lnTo>
                  <a:lnTo>
                    <a:pt x="2314" y="13"/>
                  </a:lnTo>
                  <a:lnTo>
                    <a:pt x="2157" y="0"/>
                  </a:lnTo>
                  <a:lnTo>
                    <a:pt x="2000" y="0"/>
                  </a:lnTo>
                  <a:lnTo>
                    <a:pt x="1843" y="0"/>
                  </a:lnTo>
                  <a:lnTo>
                    <a:pt x="1686" y="13"/>
                  </a:lnTo>
                  <a:lnTo>
                    <a:pt x="1535" y="26"/>
                  </a:lnTo>
                  <a:lnTo>
                    <a:pt x="1384" y="46"/>
                  </a:lnTo>
                  <a:lnTo>
                    <a:pt x="1233" y="71"/>
                  </a:lnTo>
                  <a:lnTo>
                    <a:pt x="1087" y="97"/>
                  </a:lnTo>
                  <a:lnTo>
                    <a:pt x="948" y="136"/>
                  </a:lnTo>
                  <a:lnTo>
                    <a:pt x="814" y="175"/>
                  </a:lnTo>
                  <a:lnTo>
                    <a:pt x="680" y="220"/>
                  </a:lnTo>
                  <a:lnTo>
                    <a:pt x="558" y="271"/>
                  </a:lnTo>
                  <a:lnTo>
                    <a:pt x="442" y="329"/>
                  </a:lnTo>
                  <a:lnTo>
                    <a:pt x="337" y="387"/>
                  </a:lnTo>
                  <a:lnTo>
                    <a:pt x="239" y="458"/>
                  </a:lnTo>
                  <a:lnTo>
                    <a:pt x="146" y="529"/>
                  </a:lnTo>
                  <a:lnTo>
                    <a:pt x="70" y="607"/>
                  </a:lnTo>
                  <a:lnTo>
                    <a:pt x="0" y="690"/>
                  </a:lnTo>
                </a:path>
              </a:pathLst>
            </a:custGeom>
            <a:noFill/>
            <a:ln w="15875">
              <a:solidFill>
                <a:srgbClr val="50EE18">
                  <a:alpha val="54901"/>
                </a:srgb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a-DK" sz="135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64" name="Line 29"/>
            <p:cNvSpPr>
              <a:spLocks noChangeShapeType="1"/>
            </p:cNvSpPr>
            <p:nvPr/>
          </p:nvSpPr>
          <p:spPr bwMode="auto">
            <a:xfrm>
              <a:off x="874" y="184"/>
              <a:ext cx="0" cy="4314"/>
            </a:xfrm>
            <a:prstGeom prst="line">
              <a:avLst/>
            </a:prstGeom>
            <a:noFill/>
            <a:ln w="15875">
              <a:solidFill>
                <a:srgbClr val="50EE18">
                  <a:alpha val="54901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a-DK" sz="135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65" name="Line 30"/>
            <p:cNvSpPr>
              <a:spLocks noChangeShapeType="1"/>
            </p:cNvSpPr>
            <p:nvPr/>
          </p:nvSpPr>
          <p:spPr bwMode="auto">
            <a:xfrm>
              <a:off x="-1626" y="2338"/>
              <a:ext cx="5005" cy="0"/>
            </a:xfrm>
            <a:prstGeom prst="line">
              <a:avLst/>
            </a:prstGeom>
            <a:noFill/>
            <a:ln w="15875">
              <a:solidFill>
                <a:srgbClr val="50EE18">
                  <a:alpha val="54901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a-DK" sz="135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32977" y="3843871"/>
            <a:ext cx="7101551" cy="1102519"/>
          </a:xfrm>
        </p:spPr>
        <p:txBody>
          <a:bodyPr>
            <a:noAutofit/>
          </a:bodyPr>
          <a:lstStyle/>
          <a:p>
            <a:r>
              <a:rPr lang="da-DK" sz="4000" b="1" dirty="0">
                <a:solidFill>
                  <a:srgbClr val="00B0F0"/>
                </a:solidFill>
              </a:rPr>
              <a:t>Report from the</a:t>
            </a:r>
            <a:br>
              <a:rPr lang="da-DK" sz="4000" b="1" dirty="0">
                <a:solidFill>
                  <a:srgbClr val="00B0F0"/>
                </a:solidFill>
              </a:rPr>
            </a:br>
            <a:r>
              <a:rPr lang="da-DK" sz="4000" b="1" dirty="0">
                <a:solidFill>
                  <a:srgbClr val="00B0F0"/>
                </a:solidFill>
              </a:rPr>
              <a:t>Professional Standards </a:t>
            </a:r>
            <a:r>
              <a:rPr lang="da-DK" sz="4000" b="1" dirty="0" err="1" smtClean="0">
                <a:solidFill>
                  <a:srgbClr val="00B0F0"/>
                </a:solidFill>
              </a:rPr>
              <a:t>Committee</a:t>
            </a:r>
            <a:r>
              <a:rPr lang="da-DK" sz="4000" b="1" dirty="0" smtClean="0">
                <a:solidFill>
                  <a:srgbClr val="00B0F0"/>
                </a:solidFill>
              </a:rPr>
              <a:t/>
            </a:r>
            <a:br>
              <a:rPr lang="da-DK" sz="4000" b="1" dirty="0" smtClean="0">
                <a:solidFill>
                  <a:srgbClr val="00B0F0"/>
                </a:solidFill>
              </a:rPr>
            </a:br>
            <a:r>
              <a:rPr lang="da-DK" sz="4000" b="1" dirty="0">
                <a:solidFill>
                  <a:srgbClr val="00B0F0"/>
                </a:solidFill>
              </a:rPr>
              <a:t/>
            </a:r>
            <a:br>
              <a:rPr lang="da-DK" sz="4000" b="1" dirty="0">
                <a:solidFill>
                  <a:srgbClr val="00B0F0"/>
                </a:solidFill>
              </a:rPr>
            </a:br>
            <a:r>
              <a:rPr lang="da-DK" sz="3200" dirty="0" smtClean="0">
                <a:solidFill>
                  <a:srgbClr val="00B0F0"/>
                </a:solidFill>
              </a:rPr>
              <a:t>(item 8)</a:t>
            </a:r>
            <a:endParaRPr lang="da-DK" sz="3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42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Billeder til præsentati\P10104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53440" y="0"/>
            <a:ext cx="12596782" cy="8412480"/>
          </a:xfrm>
          <a:prstGeom prst="rect">
            <a:avLst/>
          </a:prstGeom>
          <a:noFill/>
        </p:spPr>
      </p:pic>
      <p:sp>
        <p:nvSpPr>
          <p:cNvPr id="3" name="Rektangel 2"/>
          <p:cNvSpPr/>
          <p:nvPr/>
        </p:nvSpPr>
        <p:spPr>
          <a:xfrm>
            <a:off x="449887" y="793830"/>
            <a:ext cx="5234633" cy="161126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4" name="Rektangel 3"/>
          <p:cNvSpPr/>
          <p:nvPr/>
        </p:nvSpPr>
        <p:spPr>
          <a:xfrm>
            <a:off x="564033" y="906966"/>
            <a:ext cx="50063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2800" b="1" dirty="0" smtClean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STRATEGIC DEVELOPMENT PLAN FOR INTOSAI’s STANDARD-SETTING </a:t>
            </a:r>
            <a:endParaRPr lang="da-DK" sz="2800" b="1" dirty="0">
              <a:solidFill>
                <a:srgbClr val="FF000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07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090" y="4417695"/>
            <a:ext cx="5276850" cy="2000250"/>
          </a:xfrm>
          <a:prstGeom prst="rect">
            <a:avLst/>
          </a:prstGeom>
        </p:spPr>
      </p:pic>
      <p:sp>
        <p:nvSpPr>
          <p:cNvPr id="33" name="Titel 32"/>
          <p:cNvSpPr>
            <a:spLocks noGrp="1"/>
          </p:cNvSpPr>
          <p:nvPr>
            <p:ph type="title" idx="4294967295"/>
          </p:nvPr>
        </p:nvSpPr>
        <p:spPr>
          <a:xfrm>
            <a:off x="434340" y="2898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a-DK" dirty="0" smtClean="0">
                <a:solidFill>
                  <a:srgbClr val="00B0F0"/>
                </a:solidFill>
              </a:rPr>
              <a:t/>
            </a:r>
            <a:br>
              <a:rPr lang="da-DK" dirty="0" smtClean="0">
                <a:solidFill>
                  <a:srgbClr val="00B0F0"/>
                </a:solidFill>
              </a:rPr>
            </a:br>
            <a:r>
              <a:rPr lang="da-DK" sz="4000" dirty="0" smtClean="0">
                <a:solidFill>
                  <a:srgbClr val="00B0F0"/>
                </a:solidFill>
              </a:rPr>
              <a:t>FIPP </a:t>
            </a:r>
            <a:r>
              <a:rPr lang="da-DK" sz="4000" dirty="0" err="1" smtClean="0">
                <a:solidFill>
                  <a:srgbClr val="00B0F0"/>
                </a:solidFill>
              </a:rPr>
              <a:t>ToR</a:t>
            </a:r>
            <a:r>
              <a:rPr lang="da-DK" sz="4000" dirty="0" smtClean="0">
                <a:solidFill>
                  <a:srgbClr val="00B0F0"/>
                </a:solidFill>
              </a:rPr>
              <a:t>, Rotation and </a:t>
            </a:r>
            <a:r>
              <a:rPr lang="da-DK" sz="4000" dirty="0" err="1" smtClean="0">
                <a:solidFill>
                  <a:srgbClr val="00B0F0"/>
                </a:solidFill>
              </a:rPr>
              <a:t>call</a:t>
            </a:r>
            <a:r>
              <a:rPr lang="da-DK" sz="4000" dirty="0" smtClean="0">
                <a:solidFill>
                  <a:srgbClr val="00B0F0"/>
                </a:solidFill>
              </a:rPr>
              <a:t> for nominations</a:t>
            </a:r>
            <a:br>
              <a:rPr lang="da-DK" sz="4000" dirty="0" smtClean="0">
                <a:solidFill>
                  <a:srgbClr val="00B0F0"/>
                </a:solidFill>
              </a:rPr>
            </a:br>
            <a:endParaRPr lang="da-DK" sz="4000" dirty="0">
              <a:solidFill>
                <a:srgbClr val="00B0F0"/>
              </a:solidFill>
            </a:endParaRPr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547" y="1290637"/>
            <a:ext cx="3463993" cy="5407343"/>
          </a:xfrm>
          <a:prstGeom prst="rect">
            <a:avLst/>
          </a:prstGeom>
          <a:ln w="15875">
            <a:solidFill>
              <a:schemeClr val="tx2"/>
            </a:solidFill>
          </a:ln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974" y="1290637"/>
            <a:ext cx="4178966" cy="278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3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e 8"/>
          <p:cNvGrpSpPr/>
          <p:nvPr/>
        </p:nvGrpSpPr>
        <p:grpSpPr>
          <a:xfrm>
            <a:off x="422256" y="356074"/>
            <a:ext cx="8264544" cy="6311599"/>
            <a:chOff x="422256" y="356074"/>
            <a:chExt cx="8264544" cy="6311599"/>
          </a:xfrm>
        </p:grpSpPr>
        <p:pic>
          <p:nvPicPr>
            <p:cNvPr id="4" name="Pladsholder til indhold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961956">
              <a:off x="422256" y="356074"/>
              <a:ext cx="4446538" cy="6311599"/>
            </a:xfrm>
            <a:prstGeom prst="rect">
              <a:avLst/>
            </a:prstGeom>
            <a:ln>
              <a:solidFill>
                <a:prstClr val="black"/>
              </a:solidFill>
            </a:ln>
          </p:spPr>
        </p:pic>
        <p:sp>
          <p:nvSpPr>
            <p:cNvPr id="7" name="Tekstfelt 6"/>
            <p:cNvSpPr txBox="1"/>
            <p:nvPr/>
          </p:nvSpPr>
          <p:spPr>
            <a:xfrm>
              <a:off x="6827520" y="3429274"/>
              <a:ext cx="18592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4800" b="1" dirty="0" smtClean="0">
                  <a:solidFill>
                    <a:srgbClr val="FF0000"/>
                  </a:solidFill>
                </a:rPr>
                <a:t>FIPP</a:t>
              </a:r>
              <a:endParaRPr lang="da-DK" sz="4800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Venstrepil 7"/>
            <p:cNvSpPr/>
            <p:nvPr/>
          </p:nvSpPr>
          <p:spPr>
            <a:xfrm>
              <a:off x="5412969" y="3805194"/>
              <a:ext cx="1231671" cy="152400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33" name="Titel 3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>
                <a:solidFill>
                  <a:srgbClr val="00B0F0"/>
                </a:solidFill>
              </a:rPr>
              <a:t/>
            </a:r>
            <a:br>
              <a:rPr lang="da-DK" dirty="0" smtClean="0">
                <a:solidFill>
                  <a:srgbClr val="00B0F0"/>
                </a:solidFill>
              </a:rPr>
            </a:br>
            <a:r>
              <a:rPr lang="da-DK" dirty="0" err="1" smtClean="0">
                <a:solidFill>
                  <a:srgbClr val="00B0F0"/>
                </a:solidFill>
              </a:rPr>
              <a:t>Inclusion</a:t>
            </a:r>
            <a:r>
              <a:rPr lang="da-DK" dirty="0" smtClean="0">
                <a:solidFill>
                  <a:srgbClr val="00B0F0"/>
                </a:solidFill>
              </a:rPr>
              <a:t> in the due </a:t>
            </a:r>
            <a:r>
              <a:rPr lang="da-DK" dirty="0" err="1" smtClean="0">
                <a:solidFill>
                  <a:srgbClr val="00B0F0"/>
                </a:solidFill>
              </a:rPr>
              <a:t>process</a:t>
            </a:r>
            <a:r>
              <a:rPr lang="da-DK" dirty="0" smtClean="0">
                <a:solidFill>
                  <a:srgbClr val="00B0F0"/>
                </a:solidFill>
              </a:rPr>
              <a:t/>
            </a:r>
            <a:br>
              <a:rPr lang="da-DK" dirty="0" smtClean="0">
                <a:solidFill>
                  <a:srgbClr val="00B0F0"/>
                </a:solidFill>
              </a:rPr>
            </a:br>
            <a:endParaRPr lang="da-DK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97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700" y="0"/>
            <a:ext cx="12201756" cy="6858000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952500" y="3341731"/>
            <a:ext cx="6995160" cy="286467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" name="Rektangel 2"/>
          <p:cNvSpPr/>
          <p:nvPr/>
        </p:nvSpPr>
        <p:spPr>
          <a:xfrm>
            <a:off x="1043940" y="3595169"/>
            <a:ext cx="68122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executive function of the goal chairs</a:t>
            </a:r>
            <a:endParaRPr lang="da-DK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governance of FIPP by the PSC Steering Committee </a:t>
            </a:r>
            <a:endParaRPr lang="da-DK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strategic responsibility for FIPP under goal 1</a:t>
            </a:r>
            <a:endParaRPr lang="da-DK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PSC Steering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ommittee’s role in relation to other INTOSAI bodies in relation to the governance function for FIPP</a:t>
            </a:r>
            <a:endParaRPr lang="da-DK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952500" y="2609174"/>
            <a:ext cx="6995160" cy="49244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endParaRPr lang="en-US" sz="800" b="1" dirty="0" smtClean="0"/>
          </a:p>
          <a:p>
            <a:pPr algn="ctr"/>
            <a:r>
              <a:rPr lang="en-US" b="1" dirty="0" smtClean="0"/>
              <a:t>GOVERNANCE OF FIPP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2401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0"/>
          <p:cNvGrpSpPr>
            <a:grpSpLocks noChangeAspect="1"/>
          </p:cNvGrpSpPr>
          <p:nvPr/>
        </p:nvGrpSpPr>
        <p:grpSpPr bwMode="auto">
          <a:xfrm>
            <a:off x="133415" y="95624"/>
            <a:ext cx="8861173" cy="6611015"/>
            <a:chOff x="-1649" y="158"/>
            <a:chExt cx="5261" cy="4366"/>
          </a:xfrm>
        </p:grpSpPr>
        <p:sp>
          <p:nvSpPr>
            <p:cNvPr id="23556" name="AutoShape 21"/>
            <p:cNvSpPr>
              <a:spLocks noChangeAspect="1" noChangeArrowheads="1" noTextEdit="1"/>
            </p:cNvSpPr>
            <p:nvPr/>
          </p:nvSpPr>
          <p:spPr bwMode="auto">
            <a:xfrm>
              <a:off x="-1649" y="158"/>
              <a:ext cx="5261" cy="4366"/>
            </a:xfrm>
            <a:prstGeom prst="rect">
              <a:avLst/>
            </a:prstGeom>
            <a:noFill/>
            <a:ln w="15875">
              <a:solidFill>
                <a:srgbClr val="50EE18">
                  <a:alpha val="54901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a-DK" sz="135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57" name="Freeform 22"/>
            <p:cNvSpPr>
              <a:spLocks/>
            </p:cNvSpPr>
            <p:nvPr/>
          </p:nvSpPr>
          <p:spPr bwMode="auto">
            <a:xfrm>
              <a:off x="-1393" y="435"/>
              <a:ext cx="5005" cy="3928"/>
            </a:xfrm>
            <a:custGeom>
              <a:avLst/>
              <a:gdLst>
                <a:gd name="T0" fmla="*/ 4714 w 5005"/>
                <a:gd name="T1" fmla="*/ 0 h 3928"/>
                <a:gd name="T2" fmla="*/ 3726 w 5005"/>
                <a:gd name="T3" fmla="*/ 78 h 3928"/>
                <a:gd name="T4" fmla="*/ 3017 w 5005"/>
                <a:gd name="T5" fmla="*/ 200 h 3928"/>
                <a:gd name="T6" fmla="*/ 2494 w 5005"/>
                <a:gd name="T7" fmla="*/ 336 h 3928"/>
                <a:gd name="T8" fmla="*/ 2000 w 5005"/>
                <a:gd name="T9" fmla="*/ 510 h 3928"/>
                <a:gd name="T10" fmla="*/ 1552 w 5005"/>
                <a:gd name="T11" fmla="*/ 735 h 3928"/>
                <a:gd name="T12" fmla="*/ 1174 w 5005"/>
                <a:gd name="T13" fmla="*/ 1013 h 3928"/>
                <a:gd name="T14" fmla="*/ 883 w 5005"/>
                <a:gd name="T15" fmla="*/ 1348 h 3928"/>
                <a:gd name="T16" fmla="*/ 750 w 5005"/>
                <a:gd name="T17" fmla="*/ 1600 h 3928"/>
                <a:gd name="T18" fmla="*/ 680 w 5005"/>
                <a:gd name="T19" fmla="*/ 1806 h 3928"/>
                <a:gd name="T20" fmla="*/ 651 w 5005"/>
                <a:gd name="T21" fmla="*/ 2032 h 3928"/>
                <a:gd name="T22" fmla="*/ 657 w 5005"/>
                <a:gd name="T23" fmla="*/ 2257 h 3928"/>
                <a:gd name="T24" fmla="*/ 744 w 5005"/>
                <a:gd name="T25" fmla="*/ 2573 h 3928"/>
                <a:gd name="T26" fmla="*/ 912 w 5005"/>
                <a:gd name="T27" fmla="*/ 2844 h 3928"/>
                <a:gd name="T28" fmla="*/ 1145 w 5005"/>
                <a:gd name="T29" fmla="*/ 3083 h 3928"/>
                <a:gd name="T30" fmla="*/ 1418 w 5005"/>
                <a:gd name="T31" fmla="*/ 3289 h 3928"/>
                <a:gd name="T32" fmla="*/ 1825 w 5005"/>
                <a:gd name="T33" fmla="*/ 3515 h 3928"/>
                <a:gd name="T34" fmla="*/ 2436 w 5005"/>
                <a:gd name="T35" fmla="*/ 3754 h 3928"/>
                <a:gd name="T36" fmla="*/ 3034 w 5005"/>
                <a:gd name="T37" fmla="*/ 3928 h 3928"/>
                <a:gd name="T38" fmla="*/ 3185 w 5005"/>
                <a:gd name="T39" fmla="*/ 3670 h 3928"/>
                <a:gd name="T40" fmla="*/ 3540 w 5005"/>
                <a:gd name="T41" fmla="*/ 3147 h 3928"/>
                <a:gd name="T42" fmla="*/ 3744 w 5005"/>
                <a:gd name="T43" fmla="*/ 2909 h 3928"/>
                <a:gd name="T44" fmla="*/ 3755 w 5005"/>
                <a:gd name="T45" fmla="*/ 2870 h 3928"/>
                <a:gd name="T46" fmla="*/ 3348 w 5005"/>
                <a:gd name="T47" fmla="*/ 3006 h 3928"/>
                <a:gd name="T48" fmla="*/ 2837 w 5005"/>
                <a:gd name="T49" fmla="*/ 3115 h 3928"/>
                <a:gd name="T50" fmla="*/ 2197 w 5005"/>
                <a:gd name="T51" fmla="*/ 3167 h 3928"/>
                <a:gd name="T52" fmla="*/ 1726 w 5005"/>
                <a:gd name="T53" fmla="*/ 3135 h 3928"/>
                <a:gd name="T54" fmla="*/ 1354 w 5005"/>
                <a:gd name="T55" fmla="*/ 3064 h 3928"/>
                <a:gd name="T56" fmla="*/ 1104 w 5005"/>
                <a:gd name="T57" fmla="*/ 2986 h 3928"/>
                <a:gd name="T58" fmla="*/ 785 w 5005"/>
                <a:gd name="T59" fmla="*/ 2864 h 3928"/>
                <a:gd name="T60" fmla="*/ 523 w 5005"/>
                <a:gd name="T61" fmla="*/ 2722 h 3928"/>
                <a:gd name="T62" fmla="*/ 320 w 5005"/>
                <a:gd name="T63" fmla="*/ 2567 h 3928"/>
                <a:gd name="T64" fmla="*/ 163 w 5005"/>
                <a:gd name="T65" fmla="*/ 2406 h 3928"/>
                <a:gd name="T66" fmla="*/ 64 w 5005"/>
                <a:gd name="T67" fmla="*/ 2238 h 3928"/>
                <a:gd name="T68" fmla="*/ 11 w 5005"/>
                <a:gd name="T69" fmla="*/ 2070 h 3928"/>
                <a:gd name="T70" fmla="*/ 0 w 5005"/>
                <a:gd name="T71" fmla="*/ 1903 h 3928"/>
                <a:gd name="T72" fmla="*/ 29 w 5005"/>
                <a:gd name="T73" fmla="*/ 1735 h 3928"/>
                <a:gd name="T74" fmla="*/ 99 w 5005"/>
                <a:gd name="T75" fmla="*/ 1580 h 3928"/>
                <a:gd name="T76" fmla="*/ 238 w 5005"/>
                <a:gd name="T77" fmla="*/ 1387 h 3928"/>
                <a:gd name="T78" fmla="*/ 349 w 5005"/>
                <a:gd name="T79" fmla="*/ 1284 h 3928"/>
                <a:gd name="T80" fmla="*/ 569 w 5005"/>
                <a:gd name="T81" fmla="*/ 1135 h 3928"/>
                <a:gd name="T82" fmla="*/ 843 w 5005"/>
                <a:gd name="T83" fmla="*/ 1006 h 3928"/>
                <a:gd name="T84" fmla="*/ 1157 w 5005"/>
                <a:gd name="T85" fmla="*/ 897 h 3928"/>
                <a:gd name="T86" fmla="*/ 1505 w 5005"/>
                <a:gd name="T87" fmla="*/ 806 h 3928"/>
                <a:gd name="T88" fmla="*/ 1889 w 5005"/>
                <a:gd name="T89" fmla="*/ 755 h 3928"/>
                <a:gd name="T90" fmla="*/ 2284 w 5005"/>
                <a:gd name="T91" fmla="*/ 735 h 3928"/>
                <a:gd name="T92" fmla="*/ 2697 w 5005"/>
                <a:gd name="T93" fmla="*/ 755 h 3928"/>
                <a:gd name="T94" fmla="*/ 3110 w 5005"/>
                <a:gd name="T95" fmla="*/ 826 h 3928"/>
                <a:gd name="T96" fmla="*/ 3523 w 5005"/>
                <a:gd name="T97" fmla="*/ 948 h 3928"/>
                <a:gd name="T98" fmla="*/ 3918 w 5005"/>
                <a:gd name="T99" fmla="*/ 1129 h 3928"/>
                <a:gd name="T100" fmla="*/ 4145 w 5005"/>
                <a:gd name="T101" fmla="*/ 813 h 3928"/>
                <a:gd name="T102" fmla="*/ 4464 w 5005"/>
                <a:gd name="T103" fmla="*/ 432 h 3928"/>
                <a:gd name="T104" fmla="*/ 4738 w 5005"/>
                <a:gd name="T105" fmla="*/ 168 h 3928"/>
                <a:gd name="T106" fmla="*/ 5005 w 5005"/>
                <a:gd name="T107" fmla="*/ 0 h 392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005"/>
                <a:gd name="T163" fmla="*/ 0 h 3928"/>
                <a:gd name="T164" fmla="*/ 5005 w 5005"/>
                <a:gd name="T165" fmla="*/ 3928 h 392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005" h="3928">
                  <a:moveTo>
                    <a:pt x="5005" y="0"/>
                  </a:moveTo>
                  <a:lnTo>
                    <a:pt x="5005" y="0"/>
                  </a:lnTo>
                  <a:lnTo>
                    <a:pt x="4714" y="0"/>
                  </a:lnTo>
                  <a:lnTo>
                    <a:pt x="4400" y="13"/>
                  </a:lnTo>
                  <a:lnTo>
                    <a:pt x="4069" y="39"/>
                  </a:lnTo>
                  <a:lnTo>
                    <a:pt x="3726" y="78"/>
                  </a:lnTo>
                  <a:lnTo>
                    <a:pt x="3371" y="129"/>
                  </a:lnTo>
                  <a:lnTo>
                    <a:pt x="3191" y="162"/>
                  </a:lnTo>
                  <a:lnTo>
                    <a:pt x="3017" y="200"/>
                  </a:lnTo>
                  <a:lnTo>
                    <a:pt x="2837" y="239"/>
                  </a:lnTo>
                  <a:lnTo>
                    <a:pt x="2662" y="284"/>
                  </a:lnTo>
                  <a:lnTo>
                    <a:pt x="2494" y="336"/>
                  </a:lnTo>
                  <a:lnTo>
                    <a:pt x="2325" y="387"/>
                  </a:lnTo>
                  <a:lnTo>
                    <a:pt x="2157" y="445"/>
                  </a:lnTo>
                  <a:lnTo>
                    <a:pt x="2000" y="510"/>
                  </a:lnTo>
                  <a:lnTo>
                    <a:pt x="1843" y="581"/>
                  </a:lnTo>
                  <a:lnTo>
                    <a:pt x="1691" y="658"/>
                  </a:lnTo>
                  <a:lnTo>
                    <a:pt x="1552" y="735"/>
                  </a:lnTo>
                  <a:lnTo>
                    <a:pt x="1418" y="826"/>
                  </a:lnTo>
                  <a:lnTo>
                    <a:pt x="1290" y="916"/>
                  </a:lnTo>
                  <a:lnTo>
                    <a:pt x="1174" y="1013"/>
                  </a:lnTo>
                  <a:lnTo>
                    <a:pt x="1064" y="1116"/>
                  </a:lnTo>
                  <a:lnTo>
                    <a:pt x="971" y="1232"/>
                  </a:lnTo>
                  <a:lnTo>
                    <a:pt x="883" y="1348"/>
                  </a:lnTo>
                  <a:lnTo>
                    <a:pt x="808" y="1471"/>
                  </a:lnTo>
                  <a:lnTo>
                    <a:pt x="779" y="1535"/>
                  </a:lnTo>
                  <a:lnTo>
                    <a:pt x="750" y="1600"/>
                  </a:lnTo>
                  <a:lnTo>
                    <a:pt x="721" y="1664"/>
                  </a:lnTo>
                  <a:lnTo>
                    <a:pt x="703" y="1735"/>
                  </a:lnTo>
                  <a:lnTo>
                    <a:pt x="680" y="1806"/>
                  </a:lnTo>
                  <a:lnTo>
                    <a:pt x="668" y="1877"/>
                  </a:lnTo>
                  <a:lnTo>
                    <a:pt x="657" y="1954"/>
                  </a:lnTo>
                  <a:lnTo>
                    <a:pt x="651" y="2032"/>
                  </a:lnTo>
                  <a:lnTo>
                    <a:pt x="645" y="2148"/>
                  </a:lnTo>
                  <a:lnTo>
                    <a:pt x="657" y="2257"/>
                  </a:lnTo>
                  <a:lnTo>
                    <a:pt x="674" y="2367"/>
                  </a:lnTo>
                  <a:lnTo>
                    <a:pt x="703" y="2470"/>
                  </a:lnTo>
                  <a:lnTo>
                    <a:pt x="744" y="2573"/>
                  </a:lnTo>
                  <a:lnTo>
                    <a:pt x="790" y="2664"/>
                  </a:lnTo>
                  <a:lnTo>
                    <a:pt x="849" y="2760"/>
                  </a:lnTo>
                  <a:lnTo>
                    <a:pt x="912" y="2844"/>
                  </a:lnTo>
                  <a:lnTo>
                    <a:pt x="982" y="2928"/>
                  </a:lnTo>
                  <a:lnTo>
                    <a:pt x="1058" y="3006"/>
                  </a:lnTo>
                  <a:lnTo>
                    <a:pt x="1145" y="3083"/>
                  </a:lnTo>
                  <a:lnTo>
                    <a:pt x="1232" y="3154"/>
                  </a:lnTo>
                  <a:lnTo>
                    <a:pt x="1319" y="3225"/>
                  </a:lnTo>
                  <a:lnTo>
                    <a:pt x="1418" y="3289"/>
                  </a:lnTo>
                  <a:lnTo>
                    <a:pt x="1517" y="3347"/>
                  </a:lnTo>
                  <a:lnTo>
                    <a:pt x="1616" y="3405"/>
                  </a:lnTo>
                  <a:lnTo>
                    <a:pt x="1825" y="3515"/>
                  </a:lnTo>
                  <a:lnTo>
                    <a:pt x="2034" y="3605"/>
                  </a:lnTo>
                  <a:lnTo>
                    <a:pt x="2238" y="3689"/>
                  </a:lnTo>
                  <a:lnTo>
                    <a:pt x="2436" y="3754"/>
                  </a:lnTo>
                  <a:lnTo>
                    <a:pt x="2616" y="3812"/>
                  </a:lnTo>
                  <a:lnTo>
                    <a:pt x="2779" y="3863"/>
                  </a:lnTo>
                  <a:lnTo>
                    <a:pt x="3034" y="3928"/>
                  </a:lnTo>
                  <a:lnTo>
                    <a:pt x="3104" y="3805"/>
                  </a:lnTo>
                  <a:lnTo>
                    <a:pt x="3185" y="3670"/>
                  </a:lnTo>
                  <a:lnTo>
                    <a:pt x="3290" y="3502"/>
                  </a:lnTo>
                  <a:lnTo>
                    <a:pt x="3412" y="3328"/>
                  </a:lnTo>
                  <a:lnTo>
                    <a:pt x="3540" y="3147"/>
                  </a:lnTo>
                  <a:lnTo>
                    <a:pt x="3610" y="3057"/>
                  </a:lnTo>
                  <a:lnTo>
                    <a:pt x="3680" y="2980"/>
                  </a:lnTo>
                  <a:lnTo>
                    <a:pt x="3744" y="2909"/>
                  </a:lnTo>
                  <a:lnTo>
                    <a:pt x="3813" y="2844"/>
                  </a:lnTo>
                  <a:lnTo>
                    <a:pt x="3755" y="2870"/>
                  </a:lnTo>
                  <a:lnTo>
                    <a:pt x="3598" y="2928"/>
                  </a:lnTo>
                  <a:lnTo>
                    <a:pt x="3482" y="2967"/>
                  </a:lnTo>
                  <a:lnTo>
                    <a:pt x="3348" y="3006"/>
                  </a:lnTo>
                  <a:lnTo>
                    <a:pt x="3197" y="3044"/>
                  </a:lnTo>
                  <a:lnTo>
                    <a:pt x="3023" y="3083"/>
                  </a:lnTo>
                  <a:lnTo>
                    <a:pt x="2837" y="3115"/>
                  </a:lnTo>
                  <a:lnTo>
                    <a:pt x="2639" y="3141"/>
                  </a:lnTo>
                  <a:lnTo>
                    <a:pt x="2424" y="3160"/>
                  </a:lnTo>
                  <a:lnTo>
                    <a:pt x="2197" y="3167"/>
                  </a:lnTo>
                  <a:lnTo>
                    <a:pt x="1965" y="3154"/>
                  </a:lnTo>
                  <a:lnTo>
                    <a:pt x="1848" y="3147"/>
                  </a:lnTo>
                  <a:lnTo>
                    <a:pt x="1726" y="3135"/>
                  </a:lnTo>
                  <a:lnTo>
                    <a:pt x="1604" y="3115"/>
                  </a:lnTo>
                  <a:lnTo>
                    <a:pt x="1476" y="3089"/>
                  </a:lnTo>
                  <a:lnTo>
                    <a:pt x="1354" y="3064"/>
                  </a:lnTo>
                  <a:lnTo>
                    <a:pt x="1226" y="3025"/>
                  </a:lnTo>
                  <a:lnTo>
                    <a:pt x="1104" y="2986"/>
                  </a:lnTo>
                  <a:lnTo>
                    <a:pt x="994" y="2948"/>
                  </a:lnTo>
                  <a:lnTo>
                    <a:pt x="883" y="2909"/>
                  </a:lnTo>
                  <a:lnTo>
                    <a:pt x="785" y="2864"/>
                  </a:lnTo>
                  <a:lnTo>
                    <a:pt x="692" y="2819"/>
                  </a:lnTo>
                  <a:lnTo>
                    <a:pt x="604" y="2767"/>
                  </a:lnTo>
                  <a:lnTo>
                    <a:pt x="523" y="2722"/>
                  </a:lnTo>
                  <a:lnTo>
                    <a:pt x="447" y="2670"/>
                  </a:lnTo>
                  <a:lnTo>
                    <a:pt x="378" y="2619"/>
                  </a:lnTo>
                  <a:lnTo>
                    <a:pt x="320" y="2567"/>
                  </a:lnTo>
                  <a:lnTo>
                    <a:pt x="261" y="2515"/>
                  </a:lnTo>
                  <a:lnTo>
                    <a:pt x="209" y="2464"/>
                  </a:lnTo>
                  <a:lnTo>
                    <a:pt x="163" y="2406"/>
                  </a:lnTo>
                  <a:lnTo>
                    <a:pt x="128" y="2348"/>
                  </a:lnTo>
                  <a:lnTo>
                    <a:pt x="93" y="2296"/>
                  </a:lnTo>
                  <a:lnTo>
                    <a:pt x="64" y="2238"/>
                  </a:lnTo>
                  <a:lnTo>
                    <a:pt x="40" y="2180"/>
                  </a:lnTo>
                  <a:lnTo>
                    <a:pt x="23" y="2128"/>
                  </a:lnTo>
                  <a:lnTo>
                    <a:pt x="11" y="2070"/>
                  </a:lnTo>
                  <a:lnTo>
                    <a:pt x="0" y="2012"/>
                  </a:lnTo>
                  <a:lnTo>
                    <a:pt x="0" y="1954"/>
                  </a:lnTo>
                  <a:lnTo>
                    <a:pt x="0" y="1903"/>
                  </a:lnTo>
                  <a:lnTo>
                    <a:pt x="6" y="1845"/>
                  </a:lnTo>
                  <a:lnTo>
                    <a:pt x="17" y="1793"/>
                  </a:lnTo>
                  <a:lnTo>
                    <a:pt x="29" y="1735"/>
                  </a:lnTo>
                  <a:lnTo>
                    <a:pt x="46" y="1684"/>
                  </a:lnTo>
                  <a:lnTo>
                    <a:pt x="70" y="1632"/>
                  </a:lnTo>
                  <a:lnTo>
                    <a:pt x="99" y="1580"/>
                  </a:lnTo>
                  <a:lnTo>
                    <a:pt x="128" y="1529"/>
                  </a:lnTo>
                  <a:lnTo>
                    <a:pt x="157" y="1484"/>
                  </a:lnTo>
                  <a:lnTo>
                    <a:pt x="238" y="1387"/>
                  </a:lnTo>
                  <a:lnTo>
                    <a:pt x="290" y="1335"/>
                  </a:lnTo>
                  <a:lnTo>
                    <a:pt x="349" y="1284"/>
                  </a:lnTo>
                  <a:lnTo>
                    <a:pt x="418" y="1232"/>
                  </a:lnTo>
                  <a:lnTo>
                    <a:pt x="488" y="1187"/>
                  </a:lnTo>
                  <a:lnTo>
                    <a:pt x="569" y="1135"/>
                  </a:lnTo>
                  <a:lnTo>
                    <a:pt x="657" y="1090"/>
                  </a:lnTo>
                  <a:lnTo>
                    <a:pt x="744" y="1045"/>
                  </a:lnTo>
                  <a:lnTo>
                    <a:pt x="843" y="1006"/>
                  </a:lnTo>
                  <a:lnTo>
                    <a:pt x="942" y="968"/>
                  </a:lnTo>
                  <a:lnTo>
                    <a:pt x="1046" y="929"/>
                  </a:lnTo>
                  <a:lnTo>
                    <a:pt x="1157" y="897"/>
                  </a:lnTo>
                  <a:lnTo>
                    <a:pt x="1267" y="864"/>
                  </a:lnTo>
                  <a:lnTo>
                    <a:pt x="1389" y="832"/>
                  </a:lnTo>
                  <a:lnTo>
                    <a:pt x="1505" y="806"/>
                  </a:lnTo>
                  <a:lnTo>
                    <a:pt x="1633" y="787"/>
                  </a:lnTo>
                  <a:lnTo>
                    <a:pt x="1755" y="768"/>
                  </a:lnTo>
                  <a:lnTo>
                    <a:pt x="1889" y="755"/>
                  </a:lnTo>
                  <a:lnTo>
                    <a:pt x="2017" y="742"/>
                  </a:lnTo>
                  <a:lnTo>
                    <a:pt x="2151" y="735"/>
                  </a:lnTo>
                  <a:lnTo>
                    <a:pt x="2284" y="735"/>
                  </a:lnTo>
                  <a:lnTo>
                    <a:pt x="2424" y="735"/>
                  </a:lnTo>
                  <a:lnTo>
                    <a:pt x="2558" y="742"/>
                  </a:lnTo>
                  <a:lnTo>
                    <a:pt x="2697" y="755"/>
                  </a:lnTo>
                  <a:lnTo>
                    <a:pt x="2837" y="774"/>
                  </a:lnTo>
                  <a:lnTo>
                    <a:pt x="2970" y="794"/>
                  </a:lnTo>
                  <a:lnTo>
                    <a:pt x="3110" y="826"/>
                  </a:lnTo>
                  <a:lnTo>
                    <a:pt x="3249" y="858"/>
                  </a:lnTo>
                  <a:lnTo>
                    <a:pt x="3383" y="897"/>
                  </a:lnTo>
                  <a:lnTo>
                    <a:pt x="3523" y="948"/>
                  </a:lnTo>
                  <a:lnTo>
                    <a:pt x="3656" y="1000"/>
                  </a:lnTo>
                  <a:lnTo>
                    <a:pt x="3790" y="1058"/>
                  </a:lnTo>
                  <a:lnTo>
                    <a:pt x="3918" y="1129"/>
                  </a:lnTo>
                  <a:lnTo>
                    <a:pt x="4023" y="974"/>
                  </a:lnTo>
                  <a:lnTo>
                    <a:pt x="4145" y="813"/>
                  </a:lnTo>
                  <a:lnTo>
                    <a:pt x="4290" y="626"/>
                  </a:lnTo>
                  <a:lnTo>
                    <a:pt x="4377" y="529"/>
                  </a:lnTo>
                  <a:lnTo>
                    <a:pt x="4464" y="432"/>
                  </a:lnTo>
                  <a:lnTo>
                    <a:pt x="4552" y="336"/>
                  </a:lnTo>
                  <a:lnTo>
                    <a:pt x="4645" y="252"/>
                  </a:lnTo>
                  <a:lnTo>
                    <a:pt x="4738" y="168"/>
                  </a:lnTo>
                  <a:lnTo>
                    <a:pt x="4831" y="97"/>
                  </a:lnTo>
                  <a:lnTo>
                    <a:pt x="4918" y="45"/>
                  </a:lnTo>
                  <a:lnTo>
                    <a:pt x="5005" y="0"/>
                  </a:lnTo>
                  <a:close/>
                </a:path>
              </a:pathLst>
            </a:custGeom>
            <a:noFill/>
            <a:ln w="15875">
              <a:solidFill>
                <a:srgbClr val="50EE18">
                  <a:alpha val="54901"/>
                </a:srgb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a-DK" sz="135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58" name="Freeform 23"/>
            <p:cNvSpPr>
              <a:spLocks/>
            </p:cNvSpPr>
            <p:nvPr/>
          </p:nvSpPr>
          <p:spPr bwMode="auto">
            <a:xfrm>
              <a:off x="-1626" y="184"/>
              <a:ext cx="5005" cy="4314"/>
            </a:xfrm>
            <a:custGeom>
              <a:avLst/>
              <a:gdLst>
                <a:gd name="T0" fmla="*/ 0 w 5005"/>
                <a:gd name="T1" fmla="*/ 2044 h 4314"/>
                <a:gd name="T2" fmla="*/ 47 w 5005"/>
                <a:gd name="T3" fmla="*/ 1722 h 4314"/>
                <a:gd name="T4" fmla="*/ 151 w 5005"/>
                <a:gd name="T5" fmla="*/ 1412 h 4314"/>
                <a:gd name="T6" fmla="*/ 303 w 5005"/>
                <a:gd name="T7" fmla="*/ 1128 h 4314"/>
                <a:gd name="T8" fmla="*/ 494 w 5005"/>
                <a:gd name="T9" fmla="*/ 864 h 4314"/>
                <a:gd name="T10" fmla="*/ 733 w 5005"/>
                <a:gd name="T11" fmla="*/ 632 h 4314"/>
                <a:gd name="T12" fmla="*/ 1006 w 5005"/>
                <a:gd name="T13" fmla="*/ 425 h 4314"/>
                <a:gd name="T14" fmla="*/ 1308 w 5005"/>
                <a:gd name="T15" fmla="*/ 258 h 4314"/>
                <a:gd name="T16" fmla="*/ 1640 w 5005"/>
                <a:gd name="T17" fmla="*/ 129 h 4314"/>
                <a:gd name="T18" fmla="*/ 2000 w 5005"/>
                <a:gd name="T19" fmla="*/ 45 h 4314"/>
                <a:gd name="T20" fmla="*/ 2372 w 5005"/>
                <a:gd name="T21" fmla="*/ 0 h 4314"/>
                <a:gd name="T22" fmla="*/ 2634 w 5005"/>
                <a:gd name="T23" fmla="*/ 0 h 4314"/>
                <a:gd name="T24" fmla="*/ 3006 w 5005"/>
                <a:gd name="T25" fmla="*/ 45 h 4314"/>
                <a:gd name="T26" fmla="*/ 3366 w 5005"/>
                <a:gd name="T27" fmla="*/ 129 h 4314"/>
                <a:gd name="T28" fmla="*/ 3697 w 5005"/>
                <a:gd name="T29" fmla="*/ 258 h 4314"/>
                <a:gd name="T30" fmla="*/ 4000 w 5005"/>
                <a:gd name="T31" fmla="*/ 425 h 4314"/>
                <a:gd name="T32" fmla="*/ 4273 w 5005"/>
                <a:gd name="T33" fmla="*/ 632 h 4314"/>
                <a:gd name="T34" fmla="*/ 4511 w 5005"/>
                <a:gd name="T35" fmla="*/ 864 h 4314"/>
                <a:gd name="T36" fmla="*/ 4703 w 5005"/>
                <a:gd name="T37" fmla="*/ 1128 h 4314"/>
                <a:gd name="T38" fmla="*/ 4854 w 5005"/>
                <a:gd name="T39" fmla="*/ 1412 h 4314"/>
                <a:gd name="T40" fmla="*/ 4959 w 5005"/>
                <a:gd name="T41" fmla="*/ 1722 h 4314"/>
                <a:gd name="T42" fmla="*/ 5005 w 5005"/>
                <a:gd name="T43" fmla="*/ 2044 h 4314"/>
                <a:gd name="T44" fmla="*/ 5005 w 5005"/>
                <a:gd name="T45" fmla="*/ 2270 h 4314"/>
                <a:gd name="T46" fmla="*/ 4959 w 5005"/>
                <a:gd name="T47" fmla="*/ 2592 h 4314"/>
                <a:gd name="T48" fmla="*/ 4854 w 5005"/>
                <a:gd name="T49" fmla="*/ 2895 h 4314"/>
                <a:gd name="T50" fmla="*/ 4703 w 5005"/>
                <a:gd name="T51" fmla="*/ 3186 h 4314"/>
                <a:gd name="T52" fmla="*/ 4511 w 5005"/>
                <a:gd name="T53" fmla="*/ 3450 h 4314"/>
                <a:gd name="T54" fmla="*/ 4273 w 5005"/>
                <a:gd name="T55" fmla="*/ 3682 h 4314"/>
                <a:gd name="T56" fmla="*/ 4000 w 5005"/>
                <a:gd name="T57" fmla="*/ 3889 h 4314"/>
                <a:gd name="T58" fmla="*/ 3697 w 5005"/>
                <a:gd name="T59" fmla="*/ 4056 h 4314"/>
                <a:gd name="T60" fmla="*/ 3366 w 5005"/>
                <a:gd name="T61" fmla="*/ 4185 h 4314"/>
                <a:gd name="T62" fmla="*/ 3006 w 5005"/>
                <a:gd name="T63" fmla="*/ 4269 h 4314"/>
                <a:gd name="T64" fmla="*/ 2634 w 5005"/>
                <a:gd name="T65" fmla="*/ 4314 h 4314"/>
                <a:gd name="T66" fmla="*/ 2372 w 5005"/>
                <a:gd name="T67" fmla="*/ 4314 h 4314"/>
                <a:gd name="T68" fmla="*/ 2000 w 5005"/>
                <a:gd name="T69" fmla="*/ 4269 h 4314"/>
                <a:gd name="T70" fmla="*/ 1640 w 5005"/>
                <a:gd name="T71" fmla="*/ 4185 h 4314"/>
                <a:gd name="T72" fmla="*/ 1308 w 5005"/>
                <a:gd name="T73" fmla="*/ 4056 h 4314"/>
                <a:gd name="T74" fmla="*/ 1006 w 5005"/>
                <a:gd name="T75" fmla="*/ 3889 h 4314"/>
                <a:gd name="T76" fmla="*/ 733 w 5005"/>
                <a:gd name="T77" fmla="*/ 3682 h 4314"/>
                <a:gd name="T78" fmla="*/ 494 w 5005"/>
                <a:gd name="T79" fmla="*/ 3450 h 4314"/>
                <a:gd name="T80" fmla="*/ 303 w 5005"/>
                <a:gd name="T81" fmla="*/ 3186 h 4314"/>
                <a:gd name="T82" fmla="*/ 151 w 5005"/>
                <a:gd name="T83" fmla="*/ 2895 h 4314"/>
                <a:gd name="T84" fmla="*/ 47 w 5005"/>
                <a:gd name="T85" fmla="*/ 2592 h 4314"/>
                <a:gd name="T86" fmla="*/ 0 w 5005"/>
                <a:gd name="T87" fmla="*/ 2270 h 431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005"/>
                <a:gd name="T133" fmla="*/ 0 h 4314"/>
                <a:gd name="T134" fmla="*/ 5005 w 5005"/>
                <a:gd name="T135" fmla="*/ 4314 h 431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005" h="4314">
                  <a:moveTo>
                    <a:pt x="0" y="2154"/>
                  </a:moveTo>
                  <a:lnTo>
                    <a:pt x="0" y="2154"/>
                  </a:lnTo>
                  <a:lnTo>
                    <a:pt x="0" y="2044"/>
                  </a:lnTo>
                  <a:lnTo>
                    <a:pt x="12" y="1935"/>
                  </a:lnTo>
                  <a:lnTo>
                    <a:pt x="29" y="1825"/>
                  </a:lnTo>
                  <a:lnTo>
                    <a:pt x="47" y="1722"/>
                  </a:lnTo>
                  <a:lnTo>
                    <a:pt x="76" y="1619"/>
                  </a:lnTo>
                  <a:lnTo>
                    <a:pt x="111" y="1515"/>
                  </a:lnTo>
                  <a:lnTo>
                    <a:pt x="151" y="1412"/>
                  </a:lnTo>
                  <a:lnTo>
                    <a:pt x="192" y="1315"/>
                  </a:lnTo>
                  <a:lnTo>
                    <a:pt x="244" y="1219"/>
                  </a:lnTo>
                  <a:lnTo>
                    <a:pt x="303" y="1128"/>
                  </a:lnTo>
                  <a:lnTo>
                    <a:pt x="361" y="1038"/>
                  </a:lnTo>
                  <a:lnTo>
                    <a:pt x="425" y="948"/>
                  </a:lnTo>
                  <a:lnTo>
                    <a:pt x="494" y="864"/>
                  </a:lnTo>
                  <a:lnTo>
                    <a:pt x="570" y="787"/>
                  </a:lnTo>
                  <a:lnTo>
                    <a:pt x="646" y="703"/>
                  </a:lnTo>
                  <a:lnTo>
                    <a:pt x="733" y="632"/>
                  </a:lnTo>
                  <a:lnTo>
                    <a:pt x="820" y="561"/>
                  </a:lnTo>
                  <a:lnTo>
                    <a:pt x="907" y="490"/>
                  </a:lnTo>
                  <a:lnTo>
                    <a:pt x="1006" y="425"/>
                  </a:lnTo>
                  <a:lnTo>
                    <a:pt x="1105" y="367"/>
                  </a:lnTo>
                  <a:lnTo>
                    <a:pt x="1204" y="309"/>
                  </a:lnTo>
                  <a:lnTo>
                    <a:pt x="1308" y="258"/>
                  </a:lnTo>
                  <a:lnTo>
                    <a:pt x="1419" y="213"/>
                  </a:lnTo>
                  <a:lnTo>
                    <a:pt x="1529" y="167"/>
                  </a:lnTo>
                  <a:lnTo>
                    <a:pt x="1640" y="129"/>
                  </a:lnTo>
                  <a:lnTo>
                    <a:pt x="1756" y="97"/>
                  </a:lnTo>
                  <a:lnTo>
                    <a:pt x="1878" y="64"/>
                  </a:lnTo>
                  <a:lnTo>
                    <a:pt x="2000" y="45"/>
                  </a:lnTo>
                  <a:lnTo>
                    <a:pt x="2122" y="26"/>
                  </a:lnTo>
                  <a:lnTo>
                    <a:pt x="2244" y="13"/>
                  </a:lnTo>
                  <a:lnTo>
                    <a:pt x="2372" y="0"/>
                  </a:lnTo>
                  <a:lnTo>
                    <a:pt x="2500" y="0"/>
                  </a:lnTo>
                  <a:lnTo>
                    <a:pt x="2634" y="0"/>
                  </a:lnTo>
                  <a:lnTo>
                    <a:pt x="2762" y="13"/>
                  </a:lnTo>
                  <a:lnTo>
                    <a:pt x="2884" y="26"/>
                  </a:lnTo>
                  <a:lnTo>
                    <a:pt x="3006" y="45"/>
                  </a:lnTo>
                  <a:lnTo>
                    <a:pt x="3128" y="64"/>
                  </a:lnTo>
                  <a:lnTo>
                    <a:pt x="3250" y="97"/>
                  </a:lnTo>
                  <a:lnTo>
                    <a:pt x="3366" y="129"/>
                  </a:lnTo>
                  <a:lnTo>
                    <a:pt x="3477" y="167"/>
                  </a:lnTo>
                  <a:lnTo>
                    <a:pt x="3587" y="213"/>
                  </a:lnTo>
                  <a:lnTo>
                    <a:pt x="3697" y="258"/>
                  </a:lnTo>
                  <a:lnTo>
                    <a:pt x="3802" y="309"/>
                  </a:lnTo>
                  <a:lnTo>
                    <a:pt x="3901" y="367"/>
                  </a:lnTo>
                  <a:lnTo>
                    <a:pt x="4000" y="425"/>
                  </a:lnTo>
                  <a:lnTo>
                    <a:pt x="4099" y="490"/>
                  </a:lnTo>
                  <a:lnTo>
                    <a:pt x="4186" y="561"/>
                  </a:lnTo>
                  <a:lnTo>
                    <a:pt x="4273" y="632"/>
                  </a:lnTo>
                  <a:lnTo>
                    <a:pt x="4354" y="703"/>
                  </a:lnTo>
                  <a:lnTo>
                    <a:pt x="4436" y="787"/>
                  </a:lnTo>
                  <a:lnTo>
                    <a:pt x="4511" y="864"/>
                  </a:lnTo>
                  <a:lnTo>
                    <a:pt x="4581" y="948"/>
                  </a:lnTo>
                  <a:lnTo>
                    <a:pt x="4645" y="1038"/>
                  </a:lnTo>
                  <a:lnTo>
                    <a:pt x="4703" y="1128"/>
                  </a:lnTo>
                  <a:lnTo>
                    <a:pt x="4761" y="1219"/>
                  </a:lnTo>
                  <a:lnTo>
                    <a:pt x="4808" y="1315"/>
                  </a:lnTo>
                  <a:lnTo>
                    <a:pt x="4854" y="1412"/>
                  </a:lnTo>
                  <a:lnTo>
                    <a:pt x="4895" y="1515"/>
                  </a:lnTo>
                  <a:lnTo>
                    <a:pt x="4930" y="1619"/>
                  </a:lnTo>
                  <a:lnTo>
                    <a:pt x="4959" y="1722"/>
                  </a:lnTo>
                  <a:lnTo>
                    <a:pt x="4976" y="1825"/>
                  </a:lnTo>
                  <a:lnTo>
                    <a:pt x="4994" y="1935"/>
                  </a:lnTo>
                  <a:lnTo>
                    <a:pt x="5005" y="2044"/>
                  </a:lnTo>
                  <a:lnTo>
                    <a:pt x="5005" y="2154"/>
                  </a:lnTo>
                  <a:lnTo>
                    <a:pt x="5005" y="2270"/>
                  </a:lnTo>
                  <a:lnTo>
                    <a:pt x="4994" y="2379"/>
                  </a:lnTo>
                  <a:lnTo>
                    <a:pt x="4976" y="2483"/>
                  </a:lnTo>
                  <a:lnTo>
                    <a:pt x="4959" y="2592"/>
                  </a:lnTo>
                  <a:lnTo>
                    <a:pt x="4930" y="2695"/>
                  </a:lnTo>
                  <a:lnTo>
                    <a:pt x="4895" y="2799"/>
                  </a:lnTo>
                  <a:lnTo>
                    <a:pt x="4854" y="2895"/>
                  </a:lnTo>
                  <a:lnTo>
                    <a:pt x="4808" y="2999"/>
                  </a:lnTo>
                  <a:lnTo>
                    <a:pt x="4761" y="3095"/>
                  </a:lnTo>
                  <a:lnTo>
                    <a:pt x="4703" y="3186"/>
                  </a:lnTo>
                  <a:lnTo>
                    <a:pt x="4645" y="3276"/>
                  </a:lnTo>
                  <a:lnTo>
                    <a:pt x="4581" y="3366"/>
                  </a:lnTo>
                  <a:lnTo>
                    <a:pt x="4511" y="3450"/>
                  </a:lnTo>
                  <a:lnTo>
                    <a:pt x="4436" y="3527"/>
                  </a:lnTo>
                  <a:lnTo>
                    <a:pt x="4354" y="3605"/>
                  </a:lnTo>
                  <a:lnTo>
                    <a:pt x="4273" y="3682"/>
                  </a:lnTo>
                  <a:lnTo>
                    <a:pt x="4186" y="3753"/>
                  </a:lnTo>
                  <a:lnTo>
                    <a:pt x="4099" y="3824"/>
                  </a:lnTo>
                  <a:lnTo>
                    <a:pt x="4000" y="3889"/>
                  </a:lnTo>
                  <a:lnTo>
                    <a:pt x="3901" y="3947"/>
                  </a:lnTo>
                  <a:lnTo>
                    <a:pt x="3802" y="4005"/>
                  </a:lnTo>
                  <a:lnTo>
                    <a:pt x="3697" y="4056"/>
                  </a:lnTo>
                  <a:lnTo>
                    <a:pt x="3587" y="4101"/>
                  </a:lnTo>
                  <a:lnTo>
                    <a:pt x="3477" y="4147"/>
                  </a:lnTo>
                  <a:lnTo>
                    <a:pt x="3366" y="4185"/>
                  </a:lnTo>
                  <a:lnTo>
                    <a:pt x="3250" y="4217"/>
                  </a:lnTo>
                  <a:lnTo>
                    <a:pt x="3128" y="4243"/>
                  </a:lnTo>
                  <a:lnTo>
                    <a:pt x="3006" y="4269"/>
                  </a:lnTo>
                  <a:lnTo>
                    <a:pt x="2884" y="4288"/>
                  </a:lnTo>
                  <a:lnTo>
                    <a:pt x="2762" y="4301"/>
                  </a:lnTo>
                  <a:lnTo>
                    <a:pt x="2634" y="4314"/>
                  </a:lnTo>
                  <a:lnTo>
                    <a:pt x="2500" y="4314"/>
                  </a:lnTo>
                  <a:lnTo>
                    <a:pt x="2372" y="4314"/>
                  </a:lnTo>
                  <a:lnTo>
                    <a:pt x="2244" y="4301"/>
                  </a:lnTo>
                  <a:lnTo>
                    <a:pt x="2122" y="4288"/>
                  </a:lnTo>
                  <a:lnTo>
                    <a:pt x="2000" y="4269"/>
                  </a:lnTo>
                  <a:lnTo>
                    <a:pt x="1878" y="4243"/>
                  </a:lnTo>
                  <a:lnTo>
                    <a:pt x="1756" y="4217"/>
                  </a:lnTo>
                  <a:lnTo>
                    <a:pt x="1640" y="4185"/>
                  </a:lnTo>
                  <a:lnTo>
                    <a:pt x="1529" y="4147"/>
                  </a:lnTo>
                  <a:lnTo>
                    <a:pt x="1419" y="4101"/>
                  </a:lnTo>
                  <a:lnTo>
                    <a:pt x="1308" y="4056"/>
                  </a:lnTo>
                  <a:lnTo>
                    <a:pt x="1204" y="4005"/>
                  </a:lnTo>
                  <a:lnTo>
                    <a:pt x="1105" y="3947"/>
                  </a:lnTo>
                  <a:lnTo>
                    <a:pt x="1006" y="3889"/>
                  </a:lnTo>
                  <a:lnTo>
                    <a:pt x="907" y="3824"/>
                  </a:lnTo>
                  <a:lnTo>
                    <a:pt x="820" y="3753"/>
                  </a:lnTo>
                  <a:lnTo>
                    <a:pt x="733" y="3682"/>
                  </a:lnTo>
                  <a:lnTo>
                    <a:pt x="646" y="3605"/>
                  </a:lnTo>
                  <a:lnTo>
                    <a:pt x="570" y="3527"/>
                  </a:lnTo>
                  <a:lnTo>
                    <a:pt x="494" y="3450"/>
                  </a:lnTo>
                  <a:lnTo>
                    <a:pt x="425" y="3366"/>
                  </a:lnTo>
                  <a:lnTo>
                    <a:pt x="361" y="3276"/>
                  </a:lnTo>
                  <a:lnTo>
                    <a:pt x="303" y="3186"/>
                  </a:lnTo>
                  <a:lnTo>
                    <a:pt x="244" y="3095"/>
                  </a:lnTo>
                  <a:lnTo>
                    <a:pt x="192" y="2999"/>
                  </a:lnTo>
                  <a:lnTo>
                    <a:pt x="151" y="2895"/>
                  </a:lnTo>
                  <a:lnTo>
                    <a:pt x="111" y="2799"/>
                  </a:lnTo>
                  <a:lnTo>
                    <a:pt x="76" y="2695"/>
                  </a:lnTo>
                  <a:lnTo>
                    <a:pt x="47" y="2592"/>
                  </a:lnTo>
                  <a:lnTo>
                    <a:pt x="29" y="2483"/>
                  </a:lnTo>
                  <a:lnTo>
                    <a:pt x="12" y="2379"/>
                  </a:lnTo>
                  <a:lnTo>
                    <a:pt x="0" y="2270"/>
                  </a:lnTo>
                  <a:lnTo>
                    <a:pt x="0" y="2154"/>
                  </a:lnTo>
                  <a:close/>
                </a:path>
              </a:pathLst>
            </a:custGeom>
            <a:noFill/>
            <a:ln w="15875">
              <a:solidFill>
                <a:srgbClr val="50EE18">
                  <a:alpha val="45097"/>
                </a:srgb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a-DK" sz="135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59" name="Freeform 24"/>
            <p:cNvSpPr>
              <a:spLocks/>
            </p:cNvSpPr>
            <p:nvPr/>
          </p:nvSpPr>
          <p:spPr bwMode="auto">
            <a:xfrm>
              <a:off x="-626" y="184"/>
              <a:ext cx="3011" cy="4314"/>
            </a:xfrm>
            <a:custGeom>
              <a:avLst/>
              <a:gdLst>
                <a:gd name="T0" fmla="*/ 0 w 3011"/>
                <a:gd name="T1" fmla="*/ 2044 h 4314"/>
                <a:gd name="T2" fmla="*/ 29 w 3011"/>
                <a:gd name="T3" fmla="*/ 1722 h 4314"/>
                <a:gd name="T4" fmla="*/ 87 w 3011"/>
                <a:gd name="T5" fmla="*/ 1412 h 4314"/>
                <a:gd name="T6" fmla="*/ 180 w 3011"/>
                <a:gd name="T7" fmla="*/ 1128 h 4314"/>
                <a:gd name="T8" fmla="*/ 297 w 3011"/>
                <a:gd name="T9" fmla="*/ 864 h 4314"/>
                <a:gd name="T10" fmla="*/ 442 w 3011"/>
                <a:gd name="T11" fmla="*/ 632 h 4314"/>
                <a:gd name="T12" fmla="*/ 605 w 3011"/>
                <a:gd name="T13" fmla="*/ 425 h 4314"/>
                <a:gd name="T14" fmla="*/ 785 w 3011"/>
                <a:gd name="T15" fmla="*/ 258 h 4314"/>
                <a:gd name="T16" fmla="*/ 988 w 3011"/>
                <a:gd name="T17" fmla="*/ 129 h 4314"/>
                <a:gd name="T18" fmla="*/ 1203 w 3011"/>
                <a:gd name="T19" fmla="*/ 45 h 4314"/>
                <a:gd name="T20" fmla="*/ 1430 w 3011"/>
                <a:gd name="T21" fmla="*/ 0 h 4314"/>
                <a:gd name="T22" fmla="*/ 1581 w 3011"/>
                <a:gd name="T23" fmla="*/ 0 h 4314"/>
                <a:gd name="T24" fmla="*/ 1808 w 3011"/>
                <a:gd name="T25" fmla="*/ 45 h 4314"/>
                <a:gd name="T26" fmla="*/ 2023 w 3011"/>
                <a:gd name="T27" fmla="*/ 129 h 4314"/>
                <a:gd name="T28" fmla="*/ 2221 w 3011"/>
                <a:gd name="T29" fmla="*/ 258 h 4314"/>
                <a:gd name="T30" fmla="*/ 2407 w 3011"/>
                <a:gd name="T31" fmla="*/ 425 h 4314"/>
                <a:gd name="T32" fmla="*/ 2570 w 3011"/>
                <a:gd name="T33" fmla="*/ 632 h 4314"/>
                <a:gd name="T34" fmla="*/ 2715 w 3011"/>
                <a:gd name="T35" fmla="*/ 864 h 4314"/>
                <a:gd name="T36" fmla="*/ 2831 w 3011"/>
                <a:gd name="T37" fmla="*/ 1128 h 4314"/>
                <a:gd name="T38" fmla="*/ 2918 w 3011"/>
                <a:gd name="T39" fmla="*/ 1412 h 4314"/>
                <a:gd name="T40" fmla="*/ 2982 w 3011"/>
                <a:gd name="T41" fmla="*/ 1722 h 4314"/>
                <a:gd name="T42" fmla="*/ 3011 w 3011"/>
                <a:gd name="T43" fmla="*/ 2044 h 4314"/>
                <a:gd name="T44" fmla="*/ 3011 w 3011"/>
                <a:gd name="T45" fmla="*/ 2270 h 4314"/>
                <a:gd name="T46" fmla="*/ 2982 w 3011"/>
                <a:gd name="T47" fmla="*/ 2592 h 4314"/>
                <a:gd name="T48" fmla="*/ 2918 w 3011"/>
                <a:gd name="T49" fmla="*/ 2895 h 4314"/>
                <a:gd name="T50" fmla="*/ 2831 w 3011"/>
                <a:gd name="T51" fmla="*/ 3186 h 4314"/>
                <a:gd name="T52" fmla="*/ 2715 w 3011"/>
                <a:gd name="T53" fmla="*/ 3450 h 4314"/>
                <a:gd name="T54" fmla="*/ 2570 w 3011"/>
                <a:gd name="T55" fmla="*/ 3682 h 4314"/>
                <a:gd name="T56" fmla="*/ 2407 w 3011"/>
                <a:gd name="T57" fmla="*/ 3889 h 4314"/>
                <a:gd name="T58" fmla="*/ 2221 w 3011"/>
                <a:gd name="T59" fmla="*/ 4056 h 4314"/>
                <a:gd name="T60" fmla="*/ 2023 w 3011"/>
                <a:gd name="T61" fmla="*/ 4185 h 4314"/>
                <a:gd name="T62" fmla="*/ 1808 w 3011"/>
                <a:gd name="T63" fmla="*/ 4269 h 4314"/>
                <a:gd name="T64" fmla="*/ 1581 w 3011"/>
                <a:gd name="T65" fmla="*/ 4314 h 4314"/>
                <a:gd name="T66" fmla="*/ 1430 w 3011"/>
                <a:gd name="T67" fmla="*/ 4314 h 4314"/>
                <a:gd name="T68" fmla="*/ 1203 w 3011"/>
                <a:gd name="T69" fmla="*/ 4269 h 4314"/>
                <a:gd name="T70" fmla="*/ 988 w 3011"/>
                <a:gd name="T71" fmla="*/ 4185 h 4314"/>
                <a:gd name="T72" fmla="*/ 785 w 3011"/>
                <a:gd name="T73" fmla="*/ 4056 h 4314"/>
                <a:gd name="T74" fmla="*/ 605 w 3011"/>
                <a:gd name="T75" fmla="*/ 3889 h 4314"/>
                <a:gd name="T76" fmla="*/ 442 w 3011"/>
                <a:gd name="T77" fmla="*/ 3682 h 4314"/>
                <a:gd name="T78" fmla="*/ 297 w 3011"/>
                <a:gd name="T79" fmla="*/ 3450 h 4314"/>
                <a:gd name="T80" fmla="*/ 180 w 3011"/>
                <a:gd name="T81" fmla="*/ 3186 h 4314"/>
                <a:gd name="T82" fmla="*/ 87 w 3011"/>
                <a:gd name="T83" fmla="*/ 2895 h 4314"/>
                <a:gd name="T84" fmla="*/ 29 w 3011"/>
                <a:gd name="T85" fmla="*/ 2592 h 4314"/>
                <a:gd name="T86" fmla="*/ 0 w 3011"/>
                <a:gd name="T87" fmla="*/ 2270 h 431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011"/>
                <a:gd name="T133" fmla="*/ 0 h 4314"/>
                <a:gd name="T134" fmla="*/ 3011 w 3011"/>
                <a:gd name="T135" fmla="*/ 4314 h 431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011" h="4314">
                  <a:moveTo>
                    <a:pt x="0" y="2154"/>
                  </a:moveTo>
                  <a:lnTo>
                    <a:pt x="0" y="2154"/>
                  </a:lnTo>
                  <a:lnTo>
                    <a:pt x="0" y="2044"/>
                  </a:lnTo>
                  <a:lnTo>
                    <a:pt x="6" y="1935"/>
                  </a:lnTo>
                  <a:lnTo>
                    <a:pt x="18" y="1825"/>
                  </a:lnTo>
                  <a:lnTo>
                    <a:pt x="29" y="1722"/>
                  </a:lnTo>
                  <a:lnTo>
                    <a:pt x="47" y="1619"/>
                  </a:lnTo>
                  <a:lnTo>
                    <a:pt x="64" y="1515"/>
                  </a:lnTo>
                  <a:lnTo>
                    <a:pt x="87" y="1412"/>
                  </a:lnTo>
                  <a:lnTo>
                    <a:pt x="116" y="1315"/>
                  </a:lnTo>
                  <a:lnTo>
                    <a:pt x="145" y="1219"/>
                  </a:lnTo>
                  <a:lnTo>
                    <a:pt x="180" y="1128"/>
                  </a:lnTo>
                  <a:lnTo>
                    <a:pt x="215" y="1038"/>
                  </a:lnTo>
                  <a:lnTo>
                    <a:pt x="256" y="948"/>
                  </a:lnTo>
                  <a:lnTo>
                    <a:pt x="297" y="864"/>
                  </a:lnTo>
                  <a:lnTo>
                    <a:pt x="343" y="787"/>
                  </a:lnTo>
                  <a:lnTo>
                    <a:pt x="390" y="703"/>
                  </a:lnTo>
                  <a:lnTo>
                    <a:pt x="442" y="632"/>
                  </a:lnTo>
                  <a:lnTo>
                    <a:pt x="494" y="561"/>
                  </a:lnTo>
                  <a:lnTo>
                    <a:pt x="547" y="490"/>
                  </a:lnTo>
                  <a:lnTo>
                    <a:pt x="605" y="425"/>
                  </a:lnTo>
                  <a:lnTo>
                    <a:pt x="663" y="367"/>
                  </a:lnTo>
                  <a:lnTo>
                    <a:pt x="721" y="309"/>
                  </a:lnTo>
                  <a:lnTo>
                    <a:pt x="785" y="258"/>
                  </a:lnTo>
                  <a:lnTo>
                    <a:pt x="855" y="213"/>
                  </a:lnTo>
                  <a:lnTo>
                    <a:pt x="919" y="167"/>
                  </a:lnTo>
                  <a:lnTo>
                    <a:pt x="988" y="129"/>
                  </a:lnTo>
                  <a:lnTo>
                    <a:pt x="1058" y="97"/>
                  </a:lnTo>
                  <a:lnTo>
                    <a:pt x="1128" y="64"/>
                  </a:lnTo>
                  <a:lnTo>
                    <a:pt x="1203" y="45"/>
                  </a:lnTo>
                  <a:lnTo>
                    <a:pt x="1273" y="26"/>
                  </a:lnTo>
                  <a:lnTo>
                    <a:pt x="1349" y="13"/>
                  </a:lnTo>
                  <a:lnTo>
                    <a:pt x="1430" y="0"/>
                  </a:lnTo>
                  <a:lnTo>
                    <a:pt x="1506" y="0"/>
                  </a:lnTo>
                  <a:lnTo>
                    <a:pt x="1581" y="0"/>
                  </a:lnTo>
                  <a:lnTo>
                    <a:pt x="1657" y="13"/>
                  </a:lnTo>
                  <a:lnTo>
                    <a:pt x="1732" y="26"/>
                  </a:lnTo>
                  <a:lnTo>
                    <a:pt x="1808" y="45"/>
                  </a:lnTo>
                  <a:lnTo>
                    <a:pt x="1884" y="64"/>
                  </a:lnTo>
                  <a:lnTo>
                    <a:pt x="1953" y="97"/>
                  </a:lnTo>
                  <a:lnTo>
                    <a:pt x="2023" y="129"/>
                  </a:lnTo>
                  <a:lnTo>
                    <a:pt x="2093" y="167"/>
                  </a:lnTo>
                  <a:lnTo>
                    <a:pt x="2157" y="213"/>
                  </a:lnTo>
                  <a:lnTo>
                    <a:pt x="2221" y="258"/>
                  </a:lnTo>
                  <a:lnTo>
                    <a:pt x="2285" y="309"/>
                  </a:lnTo>
                  <a:lnTo>
                    <a:pt x="2349" y="367"/>
                  </a:lnTo>
                  <a:lnTo>
                    <a:pt x="2407" y="425"/>
                  </a:lnTo>
                  <a:lnTo>
                    <a:pt x="2465" y="490"/>
                  </a:lnTo>
                  <a:lnTo>
                    <a:pt x="2517" y="561"/>
                  </a:lnTo>
                  <a:lnTo>
                    <a:pt x="2570" y="632"/>
                  </a:lnTo>
                  <a:lnTo>
                    <a:pt x="2622" y="703"/>
                  </a:lnTo>
                  <a:lnTo>
                    <a:pt x="2668" y="787"/>
                  </a:lnTo>
                  <a:lnTo>
                    <a:pt x="2715" y="864"/>
                  </a:lnTo>
                  <a:lnTo>
                    <a:pt x="2756" y="948"/>
                  </a:lnTo>
                  <a:lnTo>
                    <a:pt x="2796" y="1038"/>
                  </a:lnTo>
                  <a:lnTo>
                    <a:pt x="2831" y="1128"/>
                  </a:lnTo>
                  <a:lnTo>
                    <a:pt x="2866" y="1219"/>
                  </a:lnTo>
                  <a:lnTo>
                    <a:pt x="2895" y="1315"/>
                  </a:lnTo>
                  <a:lnTo>
                    <a:pt x="2918" y="1412"/>
                  </a:lnTo>
                  <a:lnTo>
                    <a:pt x="2942" y="1515"/>
                  </a:lnTo>
                  <a:lnTo>
                    <a:pt x="2965" y="1619"/>
                  </a:lnTo>
                  <a:lnTo>
                    <a:pt x="2982" y="1722"/>
                  </a:lnTo>
                  <a:lnTo>
                    <a:pt x="2994" y="1825"/>
                  </a:lnTo>
                  <a:lnTo>
                    <a:pt x="3006" y="1935"/>
                  </a:lnTo>
                  <a:lnTo>
                    <a:pt x="3011" y="2044"/>
                  </a:lnTo>
                  <a:lnTo>
                    <a:pt x="3011" y="2154"/>
                  </a:lnTo>
                  <a:lnTo>
                    <a:pt x="3011" y="2270"/>
                  </a:lnTo>
                  <a:lnTo>
                    <a:pt x="3006" y="2379"/>
                  </a:lnTo>
                  <a:lnTo>
                    <a:pt x="2994" y="2483"/>
                  </a:lnTo>
                  <a:lnTo>
                    <a:pt x="2982" y="2592"/>
                  </a:lnTo>
                  <a:lnTo>
                    <a:pt x="2965" y="2695"/>
                  </a:lnTo>
                  <a:lnTo>
                    <a:pt x="2942" y="2799"/>
                  </a:lnTo>
                  <a:lnTo>
                    <a:pt x="2918" y="2895"/>
                  </a:lnTo>
                  <a:lnTo>
                    <a:pt x="2895" y="2999"/>
                  </a:lnTo>
                  <a:lnTo>
                    <a:pt x="2866" y="3095"/>
                  </a:lnTo>
                  <a:lnTo>
                    <a:pt x="2831" y="3186"/>
                  </a:lnTo>
                  <a:lnTo>
                    <a:pt x="2796" y="3276"/>
                  </a:lnTo>
                  <a:lnTo>
                    <a:pt x="2756" y="3366"/>
                  </a:lnTo>
                  <a:lnTo>
                    <a:pt x="2715" y="3450"/>
                  </a:lnTo>
                  <a:lnTo>
                    <a:pt x="2668" y="3527"/>
                  </a:lnTo>
                  <a:lnTo>
                    <a:pt x="2622" y="3605"/>
                  </a:lnTo>
                  <a:lnTo>
                    <a:pt x="2570" y="3682"/>
                  </a:lnTo>
                  <a:lnTo>
                    <a:pt x="2517" y="3753"/>
                  </a:lnTo>
                  <a:lnTo>
                    <a:pt x="2465" y="3824"/>
                  </a:lnTo>
                  <a:lnTo>
                    <a:pt x="2407" y="3889"/>
                  </a:lnTo>
                  <a:lnTo>
                    <a:pt x="2349" y="3947"/>
                  </a:lnTo>
                  <a:lnTo>
                    <a:pt x="2285" y="4005"/>
                  </a:lnTo>
                  <a:lnTo>
                    <a:pt x="2221" y="4056"/>
                  </a:lnTo>
                  <a:lnTo>
                    <a:pt x="2157" y="4101"/>
                  </a:lnTo>
                  <a:lnTo>
                    <a:pt x="2093" y="4147"/>
                  </a:lnTo>
                  <a:lnTo>
                    <a:pt x="2023" y="4185"/>
                  </a:lnTo>
                  <a:lnTo>
                    <a:pt x="1953" y="4217"/>
                  </a:lnTo>
                  <a:lnTo>
                    <a:pt x="1884" y="4243"/>
                  </a:lnTo>
                  <a:lnTo>
                    <a:pt x="1808" y="4269"/>
                  </a:lnTo>
                  <a:lnTo>
                    <a:pt x="1732" y="4288"/>
                  </a:lnTo>
                  <a:lnTo>
                    <a:pt x="1657" y="4301"/>
                  </a:lnTo>
                  <a:lnTo>
                    <a:pt x="1581" y="4314"/>
                  </a:lnTo>
                  <a:lnTo>
                    <a:pt x="1506" y="4314"/>
                  </a:lnTo>
                  <a:lnTo>
                    <a:pt x="1430" y="4314"/>
                  </a:lnTo>
                  <a:lnTo>
                    <a:pt x="1349" y="4301"/>
                  </a:lnTo>
                  <a:lnTo>
                    <a:pt x="1273" y="4288"/>
                  </a:lnTo>
                  <a:lnTo>
                    <a:pt x="1203" y="4269"/>
                  </a:lnTo>
                  <a:lnTo>
                    <a:pt x="1128" y="4243"/>
                  </a:lnTo>
                  <a:lnTo>
                    <a:pt x="1058" y="4217"/>
                  </a:lnTo>
                  <a:lnTo>
                    <a:pt x="988" y="4185"/>
                  </a:lnTo>
                  <a:lnTo>
                    <a:pt x="919" y="4147"/>
                  </a:lnTo>
                  <a:lnTo>
                    <a:pt x="855" y="4101"/>
                  </a:lnTo>
                  <a:lnTo>
                    <a:pt x="785" y="4056"/>
                  </a:lnTo>
                  <a:lnTo>
                    <a:pt x="721" y="4005"/>
                  </a:lnTo>
                  <a:lnTo>
                    <a:pt x="663" y="3947"/>
                  </a:lnTo>
                  <a:lnTo>
                    <a:pt x="605" y="3889"/>
                  </a:lnTo>
                  <a:lnTo>
                    <a:pt x="547" y="3824"/>
                  </a:lnTo>
                  <a:lnTo>
                    <a:pt x="494" y="3753"/>
                  </a:lnTo>
                  <a:lnTo>
                    <a:pt x="442" y="3682"/>
                  </a:lnTo>
                  <a:lnTo>
                    <a:pt x="390" y="3605"/>
                  </a:lnTo>
                  <a:lnTo>
                    <a:pt x="343" y="3527"/>
                  </a:lnTo>
                  <a:lnTo>
                    <a:pt x="297" y="3450"/>
                  </a:lnTo>
                  <a:lnTo>
                    <a:pt x="256" y="3366"/>
                  </a:lnTo>
                  <a:lnTo>
                    <a:pt x="215" y="3276"/>
                  </a:lnTo>
                  <a:lnTo>
                    <a:pt x="180" y="3186"/>
                  </a:lnTo>
                  <a:lnTo>
                    <a:pt x="145" y="3095"/>
                  </a:lnTo>
                  <a:lnTo>
                    <a:pt x="116" y="2999"/>
                  </a:lnTo>
                  <a:lnTo>
                    <a:pt x="87" y="2895"/>
                  </a:lnTo>
                  <a:lnTo>
                    <a:pt x="64" y="2799"/>
                  </a:lnTo>
                  <a:lnTo>
                    <a:pt x="47" y="2695"/>
                  </a:lnTo>
                  <a:lnTo>
                    <a:pt x="29" y="2592"/>
                  </a:lnTo>
                  <a:lnTo>
                    <a:pt x="18" y="2483"/>
                  </a:lnTo>
                  <a:lnTo>
                    <a:pt x="6" y="2379"/>
                  </a:lnTo>
                  <a:lnTo>
                    <a:pt x="0" y="2270"/>
                  </a:lnTo>
                  <a:lnTo>
                    <a:pt x="0" y="2154"/>
                  </a:lnTo>
                  <a:close/>
                </a:path>
              </a:pathLst>
            </a:custGeom>
            <a:noFill/>
            <a:ln w="15875">
              <a:solidFill>
                <a:srgbClr val="50EE18">
                  <a:alpha val="54901"/>
                </a:srgb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a-DK" sz="135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60" name="Freeform 25"/>
            <p:cNvSpPr>
              <a:spLocks/>
            </p:cNvSpPr>
            <p:nvPr/>
          </p:nvSpPr>
          <p:spPr bwMode="auto">
            <a:xfrm>
              <a:off x="-376" y="468"/>
              <a:ext cx="2506" cy="412"/>
            </a:xfrm>
            <a:custGeom>
              <a:avLst/>
              <a:gdLst>
                <a:gd name="T0" fmla="*/ 0 w 2506"/>
                <a:gd name="T1" fmla="*/ 0 h 412"/>
                <a:gd name="T2" fmla="*/ 0 w 2506"/>
                <a:gd name="T3" fmla="*/ 0 h 412"/>
                <a:gd name="T4" fmla="*/ 41 w 2506"/>
                <a:gd name="T5" fmla="*/ 51 h 412"/>
                <a:gd name="T6" fmla="*/ 93 w 2506"/>
                <a:gd name="T7" fmla="*/ 96 h 412"/>
                <a:gd name="T8" fmla="*/ 151 w 2506"/>
                <a:gd name="T9" fmla="*/ 141 h 412"/>
                <a:gd name="T10" fmla="*/ 215 w 2506"/>
                <a:gd name="T11" fmla="*/ 180 h 412"/>
                <a:gd name="T12" fmla="*/ 285 w 2506"/>
                <a:gd name="T13" fmla="*/ 219 h 412"/>
                <a:gd name="T14" fmla="*/ 361 w 2506"/>
                <a:gd name="T15" fmla="*/ 251 h 412"/>
                <a:gd name="T16" fmla="*/ 436 w 2506"/>
                <a:gd name="T17" fmla="*/ 283 h 412"/>
                <a:gd name="T18" fmla="*/ 517 w 2506"/>
                <a:gd name="T19" fmla="*/ 309 h 412"/>
                <a:gd name="T20" fmla="*/ 599 w 2506"/>
                <a:gd name="T21" fmla="*/ 335 h 412"/>
                <a:gd name="T22" fmla="*/ 692 w 2506"/>
                <a:gd name="T23" fmla="*/ 354 h 412"/>
                <a:gd name="T24" fmla="*/ 872 w 2506"/>
                <a:gd name="T25" fmla="*/ 386 h 412"/>
                <a:gd name="T26" fmla="*/ 1064 w 2506"/>
                <a:gd name="T27" fmla="*/ 406 h 412"/>
                <a:gd name="T28" fmla="*/ 1256 w 2506"/>
                <a:gd name="T29" fmla="*/ 412 h 412"/>
                <a:gd name="T30" fmla="*/ 1448 w 2506"/>
                <a:gd name="T31" fmla="*/ 406 h 412"/>
                <a:gd name="T32" fmla="*/ 1639 w 2506"/>
                <a:gd name="T33" fmla="*/ 386 h 412"/>
                <a:gd name="T34" fmla="*/ 1820 w 2506"/>
                <a:gd name="T35" fmla="*/ 354 h 412"/>
                <a:gd name="T36" fmla="*/ 1907 w 2506"/>
                <a:gd name="T37" fmla="*/ 335 h 412"/>
                <a:gd name="T38" fmla="*/ 1994 w 2506"/>
                <a:gd name="T39" fmla="*/ 309 h 412"/>
                <a:gd name="T40" fmla="*/ 2070 w 2506"/>
                <a:gd name="T41" fmla="*/ 283 h 412"/>
                <a:gd name="T42" fmla="*/ 2151 w 2506"/>
                <a:gd name="T43" fmla="*/ 251 h 412"/>
                <a:gd name="T44" fmla="*/ 2221 w 2506"/>
                <a:gd name="T45" fmla="*/ 219 h 412"/>
                <a:gd name="T46" fmla="*/ 2291 w 2506"/>
                <a:gd name="T47" fmla="*/ 180 h 412"/>
                <a:gd name="T48" fmla="*/ 2354 w 2506"/>
                <a:gd name="T49" fmla="*/ 141 h 412"/>
                <a:gd name="T50" fmla="*/ 2407 w 2506"/>
                <a:gd name="T51" fmla="*/ 96 h 412"/>
                <a:gd name="T52" fmla="*/ 2459 w 2506"/>
                <a:gd name="T53" fmla="*/ 51 h 412"/>
                <a:gd name="T54" fmla="*/ 2506 w 2506"/>
                <a:gd name="T55" fmla="*/ 0 h 41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506"/>
                <a:gd name="T85" fmla="*/ 0 h 412"/>
                <a:gd name="T86" fmla="*/ 2506 w 2506"/>
                <a:gd name="T87" fmla="*/ 412 h 41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506" h="412">
                  <a:moveTo>
                    <a:pt x="0" y="0"/>
                  </a:moveTo>
                  <a:lnTo>
                    <a:pt x="0" y="0"/>
                  </a:lnTo>
                  <a:lnTo>
                    <a:pt x="41" y="51"/>
                  </a:lnTo>
                  <a:lnTo>
                    <a:pt x="93" y="96"/>
                  </a:lnTo>
                  <a:lnTo>
                    <a:pt x="151" y="141"/>
                  </a:lnTo>
                  <a:lnTo>
                    <a:pt x="215" y="180"/>
                  </a:lnTo>
                  <a:lnTo>
                    <a:pt x="285" y="219"/>
                  </a:lnTo>
                  <a:lnTo>
                    <a:pt x="361" y="251"/>
                  </a:lnTo>
                  <a:lnTo>
                    <a:pt x="436" y="283"/>
                  </a:lnTo>
                  <a:lnTo>
                    <a:pt x="517" y="309"/>
                  </a:lnTo>
                  <a:lnTo>
                    <a:pt x="599" y="335"/>
                  </a:lnTo>
                  <a:lnTo>
                    <a:pt x="692" y="354"/>
                  </a:lnTo>
                  <a:lnTo>
                    <a:pt x="872" y="386"/>
                  </a:lnTo>
                  <a:lnTo>
                    <a:pt x="1064" y="406"/>
                  </a:lnTo>
                  <a:lnTo>
                    <a:pt x="1256" y="412"/>
                  </a:lnTo>
                  <a:lnTo>
                    <a:pt x="1448" y="406"/>
                  </a:lnTo>
                  <a:lnTo>
                    <a:pt x="1639" y="386"/>
                  </a:lnTo>
                  <a:lnTo>
                    <a:pt x="1820" y="354"/>
                  </a:lnTo>
                  <a:lnTo>
                    <a:pt x="1907" y="335"/>
                  </a:lnTo>
                  <a:lnTo>
                    <a:pt x="1994" y="309"/>
                  </a:lnTo>
                  <a:lnTo>
                    <a:pt x="2070" y="283"/>
                  </a:lnTo>
                  <a:lnTo>
                    <a:pt x="2151" y="251"/>
                  </a:lnTo>
                  <a:lnTo>
                    <a:pt x="2221" y="219"/>
                  </a:lnTo>
                  <a:lnTo>
                    <a:pt x="2291" y="180"/>
                  </a:lnTo>
                  <a:lnTo>
                    <a:pt x="2354" y="141"/>
                  </a:lnTo>
                  <a:lnTo>
                    <a:pt x="2407" y="96"/>
                  </a:lnTo>
                  <a:lnTo>
                    <a:pt x="2459" y="51"/>
                  </a:lnTo>
                  <a:lnTo>
                    <a:pt x="2506" y="0"/>
                  </a:lnTo>
                </a:path>
              </a:pathLst>
            </a:custGeom>
            <a:noFill/>
            <a:ln w="15875">
              <a:solidFill>
                <a:srgbClr val="50EE18">
                  <a:alpha val="54901"/>
                </a:srgb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a-DK" sz="135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61" name="Freeform 26"/>
            <p:cNvSpPr>
              <a:spLocks/>
            </p:cNvSpPr>
            <p:nvPr/>
          </p:nvSpPr>
          <p:spPr bwMode="auto">
            <a:xfrm>
              <a:off x="-1120" y="1042"/>
              <a:ext cx="4000" cy="690"/>
            </a:xfrm>
            <a:custGeom>
              <a:avLst/>
              <a:gdLst>
                <a:gd name="T0" fmla="*/ 0 w 4000"/>
                <a:gd name="T1" fmla="*/ 0 h 690"/>
                <a:gd name="T2" fmla="*/ 0 w 4000"/>
                <a:gd name="T3" fmla="*/ 0 h 690"/>
                <a:gd name="T4" fmla="*/ 70 w 4000"/>
                <a:gd name="T5" fmla="*/ 83 h 690"/>
                <a:gd name="T6" fmla="*/ 145 w 4000"/>
                <a:gd name="T7" fmla="*/ 161 h 690"/>
                <a:gd name="T8" fmla="*/ 233 w 4000"/>
                <a:gd name="T9" fmla="*/ 232 h 690"/>
                <a:gd name="T10" fmla="*/ 331 w 4000"/>
                <a:gd name="T11" fmla="*/ 303 h 690"/>
                <a:gd name="T12" fmla="*/ 442 w 4000"/>
                <a:gd name="T13" fmla="*/ 361 h 690"/>
                <a:gd name="T14" fmla="*/ 558 w 4000"/>
                <a:gd name="T15" fmla="*/ 419 h 690"/>
                <a:gd name="T16" fmla="*/ 680 w 4000"/>
                <a:gd name="T17" fmla="*/ 470 h 690"/>
                <a:gd name="T18" fmla="*/ 808 w 4000"/>
                <a:gd name="T19" fmla="*/ 515 h 690"/>
                <a:gd name="T20" fmla="*/ 948 w 4000"/>
                <a:gd name="T21" fmla="*/ 554 h 690"/>
                <a:gd name="T22" fmla="*/ 1087 w 4000"/>
                <a:gd name="T23" fmla="*/ 593 h 690"/>
                <a:gd name="T24" fmla="*/ 1232 w 4000"/>
                <a:gd name="T25" fmla="*/ 619 h 690"/>
                <a:gd name="T26" fmla="*/ 1378 w 4000"/>
                <a:gd name="T27" fmla="*/ 644 h 690"/>
                <a:gd name="T28" fmla="*/ 1535 w 4000"/>
                <a:gd name="T29" fmla="*/ 664 h 690"/>
                <a:gd name="T30" fmla="*/ 1686 w 4000"/>
                <a:gd name="T31" fmla="*/ 677 h 690"/>
                <a:gd name="T32" fmla="*/ 1843 w 4000"/>
                <a:gd name="T33" fmla="*/ 683 h 690"/>
                <a:gd name="T34" fmla="*/ 2000 w 4000"/>
                <a:gd name="T35" fmla="*/ 690 h 690"/>
                <a:gd name="T36" fmla="*/ 2157 w 4000"/>
                <a:gd name="T37" fmla="*/ 683 h 690"/>
                <a:gd name="T38" fmla="*/ 2308 w 4000"/>
                <a:gd name="T39" fmla="*/ 677 h 690"/>
                <a:gd name="T40" fmla="*/ 2465 w 4000"/>
                <a:gd name="T41" fmla="*/ 664 h 690"/>
                <a:gd name="T42" fmla="*/ 2616 w 4000"/>
                <a:gd name="T43" fmla="*/ 644 h 690"/>
                <a:gd name="T44" fmla="*/ 2767 w 4000"/>
                <a:gd name="T45" fmla="*/ 619 h 690"/>
                <a:gd name="T46" fmla="*/ 2912 w 4000"/>
                <a:gd name="T47" fmla="*/ 593 h 690"/>
                <a:gd name="T48" fmla="*/ 3052 w 4000"/>
                <a:gd name="T49" fmla="*/ 554 h 690"/>
                <a:gd name="T50" fmla="*/ 3186 w 4000"/>
                <a:gd name="T51" fmla="*/ 515 h 690"/>
                <a:gd name="T52" fmla="*/ 3319 w 4000"/>
                <a:gd name="T53" fmla="*/ 470 h 690"/>
                <a:gd name="T54" fmla="*/ 3441 w 4000"/>
                <a:gd name="T55" fmla="*/ 419 h 690"/>
                <a:gd name="T56" fmla="*/ 3558 w 4000"/>
                <a:gd name="T57" fmla="*/ 361 h 690"/>
                <a:gd name="T58" fmla="*/ 3662 w 4000"/>
                <a:gd name="T59" fmla="*/ 303 h 690"/>
                <a:gd name="T60" fmla="*/ 3761 w 4000"/>
                <a:gd name="T61" fmla="*/ 232 h 690"/>
                <a:gd name="T62" fmla="*/ 3854 w 4000"/>
                <a:gd name="T63" fmla="*/ 161 h 690"/>
                <a:gd name="T64" fmla="*/ 3930 w 4000"/>
                <a:gd name="T65" fmla="*/ 83 h 690"/>
                <a:gd name="T66" fmla="*/ 4000 w 4000"/>
                <a:gd name="T67" fmla="*/ 0 h 69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000"/>
                <a:gd name="T103" fmla="*/ 0 h 690"/>
                <a:gd name="T104" fmla="*/ 4000 w 4000"/>
                <a:gd name="T105" fmla="*/ 690 h 69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000" h="690">
                  <a:moveTo>
                    <a:pt x="0" y="0"/>
                  </a:moveTo>
                  <a:lnTo>
                    <a:pt x="0" y="0"/>
                  </a:lnTo>
                  <a:lnTo>
                    <a:pt x="70" y="83"/>
                  </a:lnTo>
                  <a:lnTo>
                    <a:pt x="145" y="161"/>
                  </a:lnTo>
                  <a:lnTo>
                    <a:pt x="233" y="232"/>
                  </a:lnTo>
                  <a:lnTo>
                    <a:pt x="331" y="303"/>
                  </a:lnTo>
                  <a:lnTo>
                    <a:pt x="442" y="361"/>
                  </a:lnTo>
                  <a:lnTo>
                    <a:pt x="558" y="419"/>
                  </a:lnTo>
                  <a:lnTo>
                    <a:pt x="680" y="470"/>
                  </a:lnTo>
                  <a:lnTo>
                    <a:pt x="808" y="515"/>
                  </a:lnTo>
                  <a:lnTo>
                    <a:pt x="948" y="554"/>
                  </a:lnTo>
                  <a:lnTo>
                    <a:pt x="1087" y="593"/>
                  </a:lnTo>
                  <a:lnTo>
                    <a:pt x="1232" y="619"/>
                  </a:lnTo>
                  <a:lnTo>
                    <a:pt x="1378" y="644"/>
                  </a:lnTo>
                  <a:lnTo>
                    <a:pt x="1535" y="664"/>
                  </a:lnTo>
                  <a:lnTo>
                    <a:pt x="1686" y="677"/>
                  </a:lnTo>
                  <a:lnTo>
                    <a:pt x="1843" y="683"/>
                  </a:lnTo>
                  <a:lnTo>
                    <a:pt x="2000" y="690"/>
                  </a:lnTo>
                  <a:lnTo>
                    <a:pt x="2157" y="683"/>
                  </a:lnTo>
                  <a:lnTo>
                    <a:pt x="2308" y="677"/>
                  </a:lnTo>
                  <a:lnTo>
                    <a:pt x="2465" y="664"/>
                  </a:lnTo>
                  <a:lnTo>
                    <a:pt x="2616" y="644"/>
                  </a:lnTo>
                  <a:lnTo>
                    <a:pt x="2767" y="619"/>
                  </a:lnTo>
                  <a:lnTo>
                    <a:pt x="2912" y="593"/>
                  </a:lnTo>
                  <a:lnTo>
                    <a:pt x="3052" y="554"/>
                  </a:lnTo>
                  <a:lnTo>
                    <a:pt x="3186" y="515"/>
                  </a:lnTo>
                  <a:lnTo>
                    <a:pt x="3319" y="470"/>
                  </a:lnTo>
                  <a:lnTo>
                    <a:pt x="3441" y="419"/>
                  </a:lnTo>
                  <a:lnTo>
                    <a:pt x="3558" y="361"/>
                  </a:lnTo>
                  <a:lnTo>
                    <a:pt x="3662" y="303"/>
                  </a:lnTo>
                  <a:lnTo>
                    <a:pt x="3761" y="232"/>
                  </a:lnTo>
                  <a:lnTo>
                    <a:pt x="3854" y="161"/>
                  </a:lnTo>
                  <a:lnTo>
                    <a:pt x="3930" y="83"/>
                  </a:lnTo>
                  <a:lnTo>
                    <a:pt x="4000" y="0"/>
                  </a:lnTo>
                </a:path>
              </a:pathLst>
            </a:custGeom>
            <a:noFill/>
            <a:ln w="15875">
              <a:solidFill>
                <a:srgbClr val="50EE18">
                  <a:alpha val="54901"/>
                </a:srgb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a-DK" sz="135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62" name="Freeform 27"/>
            <p:cNvSpPr>
              <a:spLocks/>
            </p:cNvSpPr>
            <p:nvPr/>
          </p:nvSpPr>
          <p:spPr bwMode="auto">
            <a:xfrm>
              <a:off x="-376" y="3802"/>
              <a:ext cx="2506" cy="406"/>
            </a:xfrm>
            <a:custGeom>
              <a:avLst/>
              <a:gdLst>
                <a:gd name="T0" fmla="*/ 2506 w 2506"/>
                <a:gd name="T1" fmla="*/ 406 h 406"/>
                <a:gd name="T2" fmla="*/ 2506 w 2506"/>
                <a:gd name="T3" fmla="*/ 406 h 406"/>
                <a:gd name="T4" fmla="*/ 2459 w 2506"/>
                <a:gd name="T5" fmla="*/ 361 h 406"/>
                <a:gd name="T6" fmla="*/ 2413 w 2506"/>
                <a:gd name="T7" fmla="*/ 316 h 406"/>
                <a:gd name="T8" fmla="*/ 2354 w 2506"/>
                <a:gd name="T9" fmla="*/ 271 h 406"/>
                <a:gd name="T10" fmla="*/ 2291 w 2506"/>
                <a:gd name="T11" fmla="*/ 232 h 406"/>
                <a:gd name="T12" fmla="*/ 2221 w 2506"/>
                <a:gd name="T13" fmla="*/ 193 h 406"/>
                <a:gd name="T14" fmla="*/ 2145 w 2506"/>
                <a:gd name="T15" fmla="*/ 161 h 406"/>
                <a:gd name="T16" fmla="*/ 2070 w 2506"/>
                <a:gd name="T17" fmla="*/ 129 h 406"/>
                <a:gd name="T18" fmla="*/ 1988 w 2506"/>
                <a:gd name="T19" fmla="*/ 103 h 406"/>
                <a:gd name="T20" fmla="*/ 1901 w 2506"/>
                <a:gd name="T21" fmla="*/ 77 h 406"/>
                <a:gd name="T22" fmla="*/ 1814 w 2506"/>
                <a:gd name="T23" fmla="*/ 58 h 406"/>
                <a:gd name="T24" fmla="*/ 1634 w 2506"/>
                <a:gd name="T25" fmla="*/ 26 h 406"/>
                <a:gd name="T26" fmla="*/ 1442 w 2506"/>
                <a:gd name="T27" fmla="*/ 6 h 406"/>
                <a:gd name="T28" fmla="*/ 1250 w 2506"/>
                <a:gd name="T29" fmla="*/ 0 h 406"/>
                <a:gd name="T30" fmla="*/ 1058 w 2506"/>
                <a:gd name="T31" fmla="*/ 6 h 406"/>
                <a:gd name="T32" fmla="*/ 866 w 2506"/>
                <a:gd name="T33" fmla="*/ 26 h 406"/>
                <a:gd name="T34" fmla="*/ 686 w 2506"/>
                <a:gd name="T35" fmla="*/ 58 h 406"/>
                <a:gd name="T36" fmla="*/ 599 w 2506"/>
                <a:gd name="T37" fmla="*/ 77 h 406"/>
                <a:gd name="T38" fmla="*/ 512 w 2506"/>
                <a:gd name="T39" fmla="*/ 103 h 406"/>
                <a:gd name="T40" fmla="*/ 430 w 2506"/>
                <a:gd name="T41" fmla="*/ 129 h 406"/>
                <a:gd name="T42" fmla="*/ 355 w 2506"/>
                <a:gd name="T43" fmla="*/ 161 h 406"/>
                <a:gd name="T44" fmla="*/ 285 w 2506"/>
                <a:gd name="T45" fmla="*/ 193 h 406"/>
                <a:gd name="T46" fmla="*/ 215 w 2506"/>
                <a:gd name="T47" fmla="*/ 232 h 406"/>
                <a:gd name="T48" fmla="*/ 151 w 2506"/>
                <a:gd name="T49" fmla="*/ 271 h 406"/>
                <a:gd name="T50" fmla="*/ 93 w 2506"/>
                <a:gd name="T51" fmla="*/ 316 h 406"/>
                <a:gd name="T52" fmla="*/ 47 w 2506"/>
                <a:gd name="T53" fmla="*/ 361 h 406"/>
                <a:gd name="T54" fmla="*/ 0 w 2506"/>
                <a:gd name="T55" fmla="*/ 406 h 40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506"/>
                <a:gd name="T85" fmla="*/ 0 h 406"/>
                <a:gd name="T86" fmla="*/ 2506 w 2506"/>
                <a:gd name="T87" fmla="*/ 406 h 40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506" h="406">
                  <a:moveTo>
                    <a:pt x="2506" y="406"/>
                  </a:moveTo>
                  <a:lnTo>
                    <a:pt x="2506" y="406"/>
                  </a:lnTo>
                  <a:lnTo>
                    <a:pt x="2459" y="361"/>
                  </a:lnTo>
                  <a:lnTo>
                    <a:pt x="2413" y="316"/>
                  </a:lnTo>
                  <a:lnTo>
                    <a:pt x="2354" y="271"/>
                  </a:lnTo>
                  <a:lnTo>
                    <a:pt x="2291" y="232"/>
                  </a:lnTo>
                  <a:lnTo>
                    <a:pt x="2221" y="193"/>
                  </a:lnTo>
                  <a:lnTo>
                    <a:pt x="2145" y="161"/>
                  </a:lnTo>
                  <a:lnTo>
                    <a:pt x="2070" y="129"/>
                  </a:lnTo>
                  <a:lnTo>
                    <a:pt x="1988" y="103"/>
                  </a:lnTo>
                  <a:lnTo>
                    <a:pt x="1901" y="77"/>
                  </a:lnTo>
                  <a:lnTo>
                    <a:pt x="1814" y="58"/>
                  </a:lnTo>
                  <a:lnTo>
                    <a:pt x="1634" y="26"/>
                  </a:lnTo>
                  <a:lnTo>
                    <a:pt x="1442" y="6"/>
                  </a:lnTo>
                  <a:lnTo>
                    <a:pt x="1250" y="0"/>
                  </a:lnTo>
                  <a:lnTo>
                    <a:pt x="1058" y="6"/>
                  </a:lnTo>
                  <a:lnTo>
                    <a:pt x="866" y="26"/>
                  </a:lnTo>
                  <a:lnTo>
                    <a:pt x="686" y="58"/>
                  </a:lnTo>
                  <a:lnTo>
                    <a:pt x="599" y="77"/>
                  </a:lnTo>
                  <a:lnTo>
                    <a:pt x="512" y="103"/>
                  </a:lnTo>
                  <a:lnTo>
                    <a:pt x="430" y="129"/>
                  </a:lnTo>
                  <a:lnTo>
                    <a:pt x="355" y="161"/>
                  </a:lnTo>
                  <a:lnTo>
                    <a:pt x="285" y="193"/>
                  </a:lnTo>
                  <a:lnTo>
                    <a:pt x="215" y="232"/>
                  </a:lnTo>
                  <a:lnTo>
                    <a:pt x="151" y="271"/>
                  </a:lnTo>
                  <a:lnTo>
                    <a:pt x="93" y="316"/>
                  </a:lnTo>
                  <a:lnTo>
                    <a:pt x="47" y="361"/>
                  </a:lnTo>
                  <a:lnTo>
                    <a:pt x="0" y="406"/>
                  </a:lnTo>
                </a:path>
              </a:pathLst>
            </a:custGeom>
            <a:noFill/>
            <a:ln w="15875">
              <a:solidFill>
                <a:srgbClr val="50EE18">
                  <a:alpha val="54901"/>
                </a:srgb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a-DK" sz="135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63" name="Freeform 28"/>
            <p:cNvSpPr>
              <a:spLocks/>
            </p:cNvSpPr>
            <p:nvPr/>
          </p:nvSpPr>
          <p:spPr bwMode="auto">
            <a:xfrm>
              <a:off x="-1126" y="2950"/>
              <a:ext cx="4000" cy="690"/>
            </a:xfrm>
            <a:custGeom>
              <a:avLst/>
              <a:gdLst>
                <a:gd name="T0" fmla="*/ 4000 w 4000"/>
                <a:gd name="T1" fmla="*/ 690 h 690"/>
                <a:gd name="T2" fmla="*/ 4000 w 4000"/>
                <a:gd name="T3" fmla="*/ 690 h 690"/>
                <a:gd name="T4" fmla="*/ 3930 w 4000"/>
                <a:gd name="T5" fmla="*/ 607 h 690"/>
                <a:gd name="T6" fmla="*/ 3854 w 4000"/>
                <a:gd name="T7" fmla="*/ 529 h 690"/>
                <a:gd name="T8" fmla="*/ 3767 w 4000"/>
                <a:gd name="T9" fmla="*/ 458 h 690"/>
                <a:gd name="T10" fmla="*/ 3668 w 4000"/>
                <a:gd name="T11" fmla="*/ 387 h 690"/>
                <a:gd name="T12" fmla="*/ 3558 w 4000"/>
                <a:gd name="T13" fmla="*/ 329 h 690"/>
                <a:gd name="T14" fmla="*/ 3442 w 4000"/>
                <a:gd name="T15" fmla="*/ 271 h 690"/>
                <a:gd name="T16" fmla="*/ 3320 w 4000"/>
                <a:gd name="T17" fmla="*/ 220 h 690"/>
                <a:gd name="T18" fmla="*/ 3192 w 4000"/>
                <a:gd name="T19" fmla="*/ 175 h 690"/>
                <a:gd name="T20" fmla="*/ 3052 w 4000"/>
                <a:gd name="T21" fmla="*/ 136 h 690"/>
                <a:gd name="T22" fmla="*/ 2913 w 4000"/>
                <a:gd name="T23" fmla="*/ 97 h 690"/>
                <a:gd name="T24" fmla="*/ 2767 w 4000"/>
                <a:gd name="T25" fmla="*/ 71 h 690"/>
                <a:gd name="T26" fmla="*/ 2622 w 4000"/>
                <a:gd name="T27" fmla="*/ 46 h 690"/>
                <a:gd name="T28" fmla="*/ 2465 w 4000"/>
                <a:gd name="T29" fmla="*/ 26 h 690"/>
                <a:gd name="T30" fmla="*/ 2314 w 4000"/>
                <a:gd name="T31" fmla="*/ 13 h 690"/>
                <a:gd name="T32" fmla="*/ 2157 w 4000"/>
                <a:gd name="T33" fmla="*/ 0 h 690"/>
                <a:gd name="T34" fmla="*/ 2000 w 4000"/>
                <a:gd name="T35" fmla="*/ 0 h 690"/>
                <a:gd name="T36" fmla="*/ 1843 w 4000"/>
                <a:gd name="T37" fmla="*/ 0 h 690"/>
                <a:gd name="T38" fmla="*/ 1686 w 4000"/>
                <a:gd name="T39" fmla="*/ 13 h 690"/>
                <a:gd name="T40" fmla="*/ 1535 w 4000"/>
                <a:gd name="T41" fmla="*/ 26 h 690"/>
                <a:gd name="T42" fmla="*/ 1384 w 4000"/>
                <a:gd name="T43" fmla="*/ 46 h 690"/>
                <a:gd name="T44" fmla="*/ 1233 w 4000"/>
                <a:gd name="T45" fmla="*/ 71 h 690"/>
                <a:gd name="T46" fmla="*/ 1087 w 4000"/>
                <a:gd name="T47" fmla="*/ 97 h 690"/>
                <a:gd name="T48" fmla="*/ 948 w 4000"/>
                <a:gd name="T49" fmla="*/ 136 h 690"/>
                <a:gd name="T50" fmla="*/ 814 w 4000"/>
                <a:gd name="T51" fmla="*/ 175 h 690"/>
                <a:gd name="T52" fmla="*/ 680 w 4000"/>
                <a:gd name="T53" fmla="*/ 220 h 690"/>
                <a:gd name="T54" fmla="*/ 558 w 4000"/>
                <a:gd name="T55" fmla="*/ 271 h 690"/>
                <a:gd name="T56" fmla="*/ 442 w 4000"/>
                <a:gd name="T57" fmla="*/ 329 h 690"/>
                <a:gd name="T58" fmla="*/ 337 w 4000"/>
                <a:gd name="T59" fmla="*/ 387 h 690"/>
                <a:gd name="T60" fmla="*/ 239 w 4000"/>
                <a:gd name="T61" fmla="*/ 458 h 690"/>
                <a:gd name="T62" fmla="*/ 146 w 4000"/>
                <a:gd name="T63" fmla="*/ 529 h 690"/>
                <a:gd name="T64" fmla="*/ 70 w 4000"/>
                <a:gd name="T65" fmla="*/ 607 h 690"/>
                <a:gd name="T66" fmla="*/ 0 w 4000"/>
                <a:gd name="T67" fmla="*/ 690 h 69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000"/>
                <a:gd name="T103" fmla="*/ 0 h 690"/>
                <a:gd name="T104" fmla="*/ 4000 w 4000"/>
                <a:gd name="T105" fmla="*/ 690 h 69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000" h="690">
                  <a:moveTo>
                    <a:pt x="4000" y="690"/>
                  </a:moveTo>
                  <a:lnTo>
                    <a:pt x="4000" y="690"/>
                  </a:lnTo>
                  <a:lnTo>
                    <a:pt x="3930" y="607"/>
                  </a:lnTo>
                  <a:lnTo>
                    <a:pt x="3854" y="529"/>
                  </a:lnTo>
                  <a:lnTo>
                    <a:pt x="3767" y="458"/>
                  </a:lnTo>
                  <a:lnTo>
                    <a:pt x="3668" y="387"/>
                  </a:lnTo>
                  <a:lnTo>
                    <a:pt x="3558" y="329"/>
                  </a:lnTo>
                  <a:lnTo>
                    <a:pt x="3442" y="271"/>
                  </a:lnTo>
                  <a:lnTo>
                    <a:pt x="3320" y="220"/>
                  </a:lnTo>
                  <a:lnTo>
                    <a:pt x="3192" y="175"/>
                  </a:lnTo>
                  <a:lnTo>
                    <a:pt x="3052" y="136"/>
                  </a:lnTo>
                  <a:lnTo>
                    <a:pt x="2913" y="97"/>
                  </a:lnTo>
                  <a:lnTo>
                    <a:pt x="2767" y="71"/>
                  </a:lnTo>
                  <a:lnTo>
                    <a:pt x="2622" y="46"/>
                  </a:lnTo>
                  <a:lnTo>
                    <a:pt x="2465" y="26"/>
                  </a:lnTo>
                  <a:lnTo>
                    <a:pt x="2314" y="13"/>
                  </a:lnTo>
                  <a:lnTo>
                    <a:pt x="2157" y="0"/>
                  </a:lnTo>
                  <a:lnTo>
                    <a:pt x="2000" y="0"/>
                  </a:lnTo>
                  <a:lnTo>
                    <a:pt x="1843" y="0"/>
                  </a:lnTo>
                  <a:lnTo>
                    <a:pt x="1686" y="13"/>
                  </a:lnTo>
                  <a:lnTo>
                    <a:pt x="1535" y="26"/>
                  </a:lnTo>
                  <a:lnTo>
                    <a:pt x="1384" y="46"/>
                  </a:lnTo>
                  <a:lnTo>
                    <a:pt x="1233" y="71"/>
                  </a:lnTo>
                  <a:lnTo>
                    <a:pt x="1087" y="97"/>
                  </a:lnTo>
                  <a:lnTo>
                    <a:pt x="948" y="136"/>
                  </a:lnTo>
                  <a:lnTo>
                    <a:pt x="814" y="175"/>
                  </a:lnTo>
                  <a:lnTo>
                    <a:pt x="680" y="220"/>
                  </a:lnTo>
                  <a:lnTo>
                    <a:pt x="558" y="271"/>
                  </a:lnTo>
                  <a:lnTo>
                    <a:pt x="442" y="329"/>
                  </a:lnTo>
                  <a:lnTo>
                    <a:pt x="337" y="387"/>
                  </a:lnTo>
                  <a:lnTo>
                    <a:pt x="239" y="458"/>
                  </a:lnTo>
                  <a:lnTo>
                    <a:pt x="146" y="529"/>
                  </a:lnTo>
                  <a:lnTo>
                    <a:pt x="70" y="607"/>
                  </a:lnTo>
                  <a:lnTo>
                    <a:pt x="0" y="690"/>
                  </a:lnTo>
                </a:path>
              </a:pathLst>
            </a:custGeom>
            <a:noFill/>
            <a:ln w="15875">
              <a:solidFill>
                <a:srgbClr val="50EE18">
                  <a:alpha val="54901"/>
                </a:srgb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a-DK" sz="135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64" name="Line 29"/>
            <p:cNvSpPr>
              <a:spLocks noChangeShapeType="1"/>
            </p:cNvSpPr>
            <p:nvPr/>
          </p:nvSpPr>
          <p:spPr bwMode="auto">
            <a:xfrm>
              <a:off x="874" y="184"/>
              <a:ext cx="0" cy="4314"/>
            </a:xfrm>
            <a:prstGeom prst="line">
              <a:avLst/>
            </a:prstGeom>
            <a:noFill/>
            <a:ln w="15875">
              <a:solidFill>
                <a:srgbClr val="50EE18">
                  <a:alpha val="54901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a-DK" sz="135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65" name="Line 30"/>
            <p:cNvSpPr>
              <a:spLocks noChangeShapeType="1"/>
            </p:cNvSpPr>
            <p:nvPr/>
          </p:nvSpPr>
          <p:spPr bwMode="auto">
            <a:xfrm>
              <a:off x="-1626" y="2338"/>
              <a:ext cx="5005" cy="0"/>
            </a:xfrm>
            <a:prstGeom prst="line">
              <a:avLst/>
            </a:prstGeom>
            <a:noFill/>
            <a:ln w="15875">
              <a:solidFill>
                <a:srgbClr val="50EE18">
                  <a:alpha val="54901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a-DK" sz="135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itel 1"/>
          <p:cNvSpPr txBox="1">
            <a:spLocks/>
          </p:cNvSpPr>
          <p:nvPr/>
        </p:nvSpPr>
        <p:spPr>
          <a:xfrm>
            <a:off x="928091" y="2082801"/>
            <a:ext cx="7101551" cy="24317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4000" b="1" smtClean="0">
                <a:solidFill>
                  <a:srgbClr val="00B0F0"/>
                </a:solidFill>
              </a:rPr>
              <a:t>Thank you for your attention</a:t>
            </a:r>
            <a:endParaRPr lang="da-DK" sz="3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35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2"/>
          <p:cNvGrpSpPr>
            <a:grpSpLocks noChangeAspect="1"/>
          </p:cNvGrpSpPr>
          <p:nvPr/>
        </p:nvGrpSpPr>
        <p:grpSpPr bwMode="auto">
          <a:xfrm>
            <a:off x="214282" y="5857892"/>
            <a:ext cx="1384487" cy="928694"/>
            <a:chOff x="-1649" y="158"/>
            <a:chExt cx="5261" cy="4366"/>
          </a:xfrm>
        </p:grpSpPr>
        <p:sp>
          <p:nvSpPr>
            <p:cNvPr id="15" name="AutoShape 223"/>
            <p:cNvSpPr>
              <a:spLocks noChangeAspect="1" noChangeArrowheads="1" noTextEdit="1"/>
            </p:cNvSpPr>
            <p:nvPr/>
          </p:nvSpPr>
          <p:spPr bwMode="auto">
            <a:xfrm>
              <a:off x="-1649" y="158"/>
              <a:ext cx="5261" cy="436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  <p:sp>
          <p:nvSpPr>
            <p:cNvPr id="16" name="Freeform 224"/>
            <p:cNvSpPr>
              <a:spLocks/>
            </p:cNvSpPr>
            <p:nvPr/>
          </p:nvSpPr>
          <p:spPr bwMode="auto">
            <a:xfrm>
              <a:off x="-1393" y="435"/>
              <a:ext cx="5005" cy="3928"/>
            </a:xfrm>
            <a:custGeom>
              <a:avLst/>
              <a:gdLst/>
              <a:ahLst/>
              <a:cxnLst>
                <a:cxn ang="0">
                  <a:pos x="4714" y="0"/>
                </a:cxn>
                <a:cxn ang="0">
                  <a:pos x="3726" y="78"/>
                </a:cxn>
                <a:cxn ang="0">
                  <a:pos x="3017" y="200"/>
                </a:cxn>
                <a:cxn ang="0">
                  <a:pos x="2494" y="336"/>
                </a:cxn>
                <a:cxn ang="0">
                  <a:pos x="2000" y="510"/>
                </a:cxn>
                <a:cxn ang="0">
                  <a:pos x="1552" y="735"/>
                </a:cxn>
                <a:cxn ang="0">
                  <a:pos x="1174" y="1013"/>
                </a:cxn>
                <a:cxn ang="0">
                  <a:pos x="883" y="1348"/>
                </a:cxn>
                <a:cxn ang="0">
                  <a:pos x="750" y="1600"/>
                </a:cxn>
                <a:cxn ang="0">
                  <a:pos x="680" y="1806"/>
                </a:cxn>
                <a:cxn ang="0">
                  <a:pos x="651" y="2032"/>
                </a:cxn>
                <a:cxn ang="0">
                  <a:pos x="657" y="2257"/>
                </a:cxn>
                <a:cxn ang="0">
                  <a:pos x="744" y="2573"/>
                </a:cxn>
                <a:cxn ang="0">
                  <a:pos x="912" y="2844"/>
                </a:cxn>
                <a:cxn ang="0">
                  <a:pos x="1145" y="3083"/>
                </a:cxn>
                <a:cxn ang="0">
                  <a:pos x="1418" y="3289"/>
                </a:cxn>
                <a:cxn ang="0">
                  <a:pos x="1825" y="3515"/>
                </a:cxn>
                <a:cxn ang="0">
                  <a:pos x="2436" y="3754"/>
                </a:cxn>
                <a:cxn ang="0">
                  <a:pos x="3034" y="3928"/>
                </a:cxn>
                <a:cxn ang="0">
                  <a:pos x="3185" y="3670"/>
                </a:cxn>
                <a:cxn ang="0">
                  <a:pos x="3540" y="3147"/>
                </a:cxn>
                <a:cxn ang="0">
                  <a:pos x="3744" y="2909"/>
                </a:cxn>
                <a:cxn ang="0">
                  <a:pos x="3755" y="2870"/>
                </a:cxn>
                <a:cxn ang="0">
                  <a:pos x="3348" y="3006"/>
                </a:cxn>
                <a:cxn ang="0">
                  <a:pos x="2837" y="3115"/>
                </a:cxn>
                <a:cxn ang="0">
                  <a:pos x="2197" y="3167"/>
                </a:cxn>
                <a:cxn ang="0">
                  <a:pos x="1726" y="3135"/>
                </a:cxn>
                <a:cxn ang="0">
                  <a:pos x="1354" y="3064"/>
                </a:cxn>
                <a:cxn ang="0">
                  <a:pos x="1104" y="2986"/>
                </a:cxn>
                <a:cxn ang="0">
                  <a:pos x="785" y="2864"/>
                </a:cxn>
                <a:cxn ang="0">
                  <a:pos x="523" y="2722"/>
                </a:cxn>
                <a:cxn ang="0">
                  <a:pos x="320" y="2567"/>
                </a:cxn>
                <a:cxn ang="0">
                  <a:pos x="163" y="2406"/>
                </a:cxn>
                <a:cxn ang="0">
                  <a:pos x="64" y="2238"/>
                </a:cxn>
                <a:cxn ang="0">
                  <a:pos x="11" y="2070"/>
                </a:cxn>
                <a:cxn ang="0">
                  <a:pos x="0" y="1903"/>
                </a:cxn>
                <a:cxn ang="0">
                  <a:pos x="29" y="1735"/>
                </a:cxn>
                <a:cxn ang="0">
                  <a:pos x="99" y="1580"/>
                </a:cxn>
                <a:cxn ang="0">
                  <a:pos x="238" y="1387"/>
                </a:cxn>
                <a:cxn ang="0">
                  <a:pos x="349" y="1284"/>
                </a:cxn>
                <a:cxn ang="0">
                  <a:pos x="569" y="1135"/>
                </a:cxn>
                <a:cxn ang="0">
                  <a:pos x="843" y="1006"/>
                </a:cxn>
                <a:cxn ang="0">
                  <a:pos x="1157" y="897"/>
                </a:cxn>
                <a:cxn ang="0">
                  <a:pos x="1505" y="806"/>
                </a:cxn>
                <a:cxn ang="0">
                  <a:pos x="1889" y="755"/>
                </a:cxn>
                <a:cxn ang="0">
                  <a:pos x="2284" y="735"/>
                </a:cxn>
                <a:cxn ang="0">
                  <a:pos x="2697" y="755"/>
                </a:cxn>
                <a:cxn ang="0">
                  <a:pos x="3110" y="826"/>
                </a:cxn>
                <a:cxn ang="0">
                  <a:pos x="3523" y="948"/>
                </a:cxn>
                <a:cxn ang="0">
                  <a:pos x="3918" y="1129"/>
                </a:cxn>
                <a:cxn ang="0">
                  <a:pos x="4145" y="813"/>
                </a:cxn>
                <a:cxn ang="0">
                  <a:pos x="4464" y="432"/>
                </a:cxn>
                <a:cxn ang="0">
                  <a:pos x="4738" y="168"/>
                </a:cxn>
                <a:cxn ang="0">
                  <a:pos x="5005" y="0"/>
                </a:cxn>
              </a:cxnLst>
              <a:rect l="0" t="0" r="r" b="b"/>
              <a:pathLst>
                <a:path w="5005" h="3928">
                  <a:moveTo>
                    <a:pt x="5005" y="0"/>
                  </a:moveTo>
                  <a:lnTo>
                    <a:pt x="5005" y="0"/>
                  </a:lnTo>
                  <a:lnTo>
                    <a:pt x="4714" y="0"/>
                  </a:lnTo>
                  <a:lnTo>
                    <a:pt x="4400" y="13"/>
                  </a:lnTo>
                  <a:lnTo>
                    <a:pt x="4069" y="39"/>
                  </a:lnTo>
                  <a:lnTo>
                    <a:pt x="3726" y="78"/>
                  </a:lnTo>
                  <a:lnTo>
                    <a:pt x="3371" y="129"/>
                  </a:lnTo>
                  <a:lnTo>
                    <a:pt x="3191" y="162"/>
                  </a:lnTo>
                  <a:lnTo>
                    <a:pt x="3017" y="200"/>
                  </a:lnTo>
                  <a:lnTo>
                    <a:pt x="2837" y="239"/>
                  </a:lnTo>
                  <a:lnTo>
                    <a:pt x="2662" y="284"/>
                  </a:lnTo>
                  <a:lnTo>
                    <a:pt x="2494" y="336"/>
                  </a:lnTo>
                  <a:lnTo>
                    <a:pt x="2325" y="387"/>
                  </a:lnTo>
                  <a:lnTo>
                    <a:pt x="2157" y="445"/>
                  </a:lnTo>
                  <a:lnTo>
                    <a:pt x="2000" y="510"/>
                  </a:lnTo>
                  <a:lnTo>
                    <a:pt x="1843" y="581"/>
                  </a:lnTo>
                  <a:lnTo>
                    <a:pt x="1691" y="658"/>
                  </a:lnTo>
                  <a:lnTo>
                    <a:pt x="1552" y="735"/>
                  </a:lnTo>
                  <a:lnTo>
                    <a:pt x="1418" y="826"/>
                  </a:lnTo>
                  <a:lnTo>
                    <a:pt x="1290" y="916"/>
                  </a:lnTo>
                  <a:lnTo>
                    <a:pt x="1174" y="1013"/>
                  </a:lnTo>
                  <a:lnTo>
                    <a:pt x="1064" y="1116"/>
                  </a:lnTo>
                  <a:lnTo>
                    <a:pt x="971" y="1232"/>
                  </a:lnTo>
                  <a:lnTo>
                    <a:pt x="883" y="1348"/>
                  </a:lnTo>
                  <a:lnTo>
                    <a:pt x="808" y="1471"/>
                  </a:lnTo>
                  <a:lnTo>
                    <a:pt x="779" y="1535"/>
                  </a:lnTo>
                  <a:lnTo>
                    <a:pt x="750" y="1600"/>
                  </a:lnTo>
                  <a:lnTo>
                    <a:pt x="721" y="1664"/>
                  </a:lnTo>
                  <a:lnTo>
                    <a:pt x="703" y="1735"/>
                  </a:lnTo>
                  <a:lnTo>
                    <a:pt x="680" y="1806"/>
                  </a:lnTo>
                  <a:lnTo>
                    <a:pt x="668" y="1877"/>
                  </a:lnTo>
                  <a:lnTo>
                    <a:pt x="657" y="1954"/>
                  </a:lnTo>
                  <a:lnTo>
                    <a:pt x="651" y="2032"/>
                  </a:lnTo>
                  <a:lnTo>
                    <a:pt x="651" y="2032"/>
                  </a:lnTo>
                  <a:lnTo>
                    <a:pt x="645" y="2148"/>
                  </a:lnTo>
                  <a:lnTo>
                    <a:pt x="657" y="2257"/>
                  </a:lnTo>
                  <a:lnTo>
                    <a:pt x="674" y="2367"/>
                  </a:lnTo>
                  <a:lnTo>
                    <a:pt x="703" y="2470"/>
                  </a:lnTo>
                  <a:lnTo>
                    <a:pt x="744" y="2573"/>
                  </a:lnTo>
                  <a:lnTo>
                    <a:pt x="790" y="2664"/>
                  </a:lnTo>
                  <a:lnTo>
                    <a:pt x="849" y="2760"/>
                  </a:lnTo>
                  <a:lnTo>
                    <a:pt x="912" y="2844"/>
                  </a:lnTo>
                  <a:lnTo>
                    <a:pt x="982" y="2928"/>
                  </a:lnTo>
                  <a:lnTo>
                    <a:pt x="1058" y="3006"/>
                  </a:lnTo>
                  <a:lnTo>
                    <a:pt x="1145" y="3083"/>
                  </a:lnTo>
                  <a:lnTo>
                    <a:pt x="1232" y="3154"/>
                  </a:lnTo>
                  <a:lnTo>
                    <a:pt x="1319" y="3225"/>
                  </a:lnTo>
                  <a:lnTo>
                    <a:pt x="1418" y="3289"/>
                  </a:lnTo>
                  <a:lnTo>
                    <a:pt x="1517" y="3347"/>
                  </a:lnTo>
                  <a:lnTo>
                    <a:pt x="1616" y="3405"/>
                  </a:lnTo>
                  <a:lnTo>
                    <a:pt x="1825" y="3515"/>
                  </a:lnTo>
                  <a:lnTo>
                    <a:pt x="2034" y="3605"/>
                  </a:lnTo>
                  <a:lnTo>
                    <a:pt x="2238" y="3689"/>
                  </a:lnTo>
                  <a:lnTo>
                    <a:pt x="2436" y="3754"/>
                  </a:lnTo>
                  <a:lnTo>
                    <a:pt x="2616" y="3812"/>
                  </a:lnTo>
                  <a:lnTo>
                    <a:pt x="2779" y="3863"/>
                  </a:lnTo>
                  <a:lnTo>
                    <a:pt x="3034" y="3928"/>
                  </a:lnTo>
                  <a:lnTo>
                    <a:pt x="3034" y="3928"/>
                  </a:lnTo>
                  <a:lnTo>
                    <a:pt x="3104" y="3805"/>
                  </a:lnTo>
                  <a:lnTo>
                    <a:pt x="3185" y="3670"/>
                  </a:lnTo>
                  <a:lnTo>
                    <a:pt x="3290" y="3502"/>
                  </a:lnTo>
                  <a:lnTo>
                    <a:pt x="3412" y="3328"/>
                  </a:lnTo>
                  <a:lnTo>
                    <a:pt x="3540" y="3147"/>
                  </a:lnTo>
                  <a:lnTo>
                    <a:pt x="3610" y="3057"/>
                  </a:lnTo>
                  <a:lnTo>
                    <a:pt x="3680" y="2980"/>
                  </a:lnTo>
                  <a:lnTo>
                    <a:pt x="3744" y="2909"/>
                  </a:lnTo>
                  <a:lnTo>
                    <a:pt x="3813" y="2844"/>
                  </a:lnTo>
                  <a:lnTo>
                    <a:pt x="3813" y="2844"/>
                  </a:lnTo>
                  <a:lnTo>
                    <a:pt x="3755" y="2870"/>
                  </a:lnTo>
                  <a:lnTo>
                    <a:pt x="3598" y="2928"/>
                  </a:lnTo>
                  <a:lnTo>
                    <a:pt x="3482" y="2967"/>
                  </a:lnTo>
                  <a:lnTo>
                    <a:pt x="3348" y="3006"/>
                  </a:lnTo>
                  <a:lnTo>
                    <a:pt x="3197" y="3044"/>
                  </a:lnTo>
                  <a:lnTo>
                    <a:pt x="3023" y="3083"/>
                  </a:lnTo>
                  <a:lnTo>
                    <a:pt x="2837" y="3115"/>
                  </a:lnTo>
                  <a:lnTo>
                    <a:pt x="2639" y="3141"/>
                  </a:lnTo>
                  <a:lnTo>
                    <a:pt x="2424" y="3160"/>
                  </a:lnTo>
                  <a:lnTo>
                    <a:pt x="2197" y="3167"/>
                  </a:lnTo>
                  <a:lnTo>
                    <a:pt x="1965" y="3154"/>
                  </a:lnTo>
                  <a:lnTo>
                    <a:pt x="1848" y="3147"/>
                  </a:lnTo>
                  <a:lnTo>
                    <a:pt x="1726" y="3135"/>
                  </a:lnTo>
                  <a:lnTo>
                    <a:pt x="1604" y="3115"/>
                  </a:lnTo>
                  <a:lnTo>
                    <a:pt x="1476" y="3089"/>
                  </a:lnTo>
                  <a:lnTo>
                    <a:pt x="1354" y="3064"/>
                  </a:lnTo>
                  <a:lnTo>
                    <a:pt x="1226" y="3025"/>
                  </a:lnTo>
                  <a:lnTo>
                    <a:pt x="1226" y="3025"/>
                  </a:lnTo>
                  <a:lnTo>
                    <a:pt x="1104" y="2986"/>
                  </a:lnTo>
                  <a:lnTo>
                    <a:pt x="994" y="2948"/>
                  </a:lnTo>
                  <a:lnTo>
                    <a:pt x="883" y="2909"/>
                  </a:lnTo>
                  <a:lnTo>
                    <a:pt x="785" y="2864"/>
                  </a:lnTo>
                  <a:lnTo>
                    <a:pt x="692" y="2819"/>
                  </a:lnTo>
                  <a:lnTo>
                    <a:pt x="604" y="2767"/>
                  </a:lnTo>
                  <a:lnTo>
                    <a:pt x="523" y="2722"/>
                  </a:lnTo>
                  <a:lnTo>
                    <a:pt x="447" y="2670"/>
                  </a:lnTo>
                  <a:lnTo>
                    <a:pt x="378" y="2619"/>
                  </a:lnTo>
                  <a:lnTo>
                    <a:pt x="320" y="2567"/>
                  </a:lnTo>
                  <a:lnTo>
                    <a:pt x="261" y="2515"/>
                  </a:lnTo>
                  <a:lnTo>
                    <a:pt x="209" y="2464"/>
                  </a:lnTo>
                  <a:lnTo>
                    <a:pt x="163" y="2406"/>
                  </a:lnTo>
                  <a:lnTo>
                    <a:pt x="128" y="2348"/>
                  </a:lnTo>
                  <a:lnTo>
                    <a:pt x="93" y="2296"/>
                  </a:lnTo>
                  <a:lnTo>
                    <a:pt x="64" y="2238"/>
                  </a:lnTo>
                  <a:lnTo>
                    <a:pt x="40" y="2180"/>
                  </a:lnTo>
                  <a:lnTo>
                    <a:pt x="23" y="2128"/>
                  </a:lnTo>
                  <a:lnTo>
                    <a:pt x="11" y="2070"/>
                  </a:lnTo>
                  <a:lnTo>
                    <a:pt x="0" y="2012"/>
                  </a:lnTo>
                  <a:lnTo>
                    <a:pt x="0" y="1954"/>
                  </a:lnTo>
                  <a:lnTo>
                    <a:pt x="0" y="1903"/>
                  </a:lnTo>
                  <a:lnTo>
                    <a:pt x="6" y="1845"/>
                  </a:lnTo>
                  <a:lnTo>
                    <a:pt x="17" y="1793"/>
                  </a:lnTo>
                  <a:lnTo>
                    <a:pt x="29" y="1735"/>
                  </a:lnTo>
                  <a:lnTo>
                    <a:pt x="46" y="1684"/>
                  </a:lnTo>
                  <a:lnTo>
                    <a:pt x="70" y="1632"/>
                  </a:lnTo>
                  <a:lnTo>
                    <a:pt x="99" y="1580"/>
                  </a:lnTo>
                  <a:lnTo>
                    <a:pt x="128" y="1529"/>
                  </a:lnTo>
                  <a:lnTo>
                    <a:pt x="157" y="1484"/>
                  </a:lnTo>
                  <a:lnTo>
                    <a:pt x="238" y="1387"/>
                  </a:lnTo>
                  <a:lnTo>
                    <a:pt x="238" y="1387"/>
                  </a:lnTo>
                  <a:lnTo>
                    <a:pt x="290" y="1335"/>
                  </a:lnTo>
                  <a:lnTo>
                    <a:pt x="349" y="1284"/>
                  </a:lnTo>
                  <a:lnTo>
                    <a:pt x="418" y="1232"/>
                  </a:lnTo>
                  <a:lnTo>
                    <a:pt x="488" y="1187"/>
                  </a:lnTo>
                  <a:lnTo>
                    <a:pt x="569" y="1135"/>
                  </a:lnTo>
                  <a:lnTo>
                    <a:pt x="657" y="1090"/>
                  </a:lnTo>
                  <a:lnTo>
                    <a:pt x="744" y="1045"/>
                  </a:lnTo>
                  <a:lnTo>
                    <a:pt x="843" y="1006"/>
                  </a:lnTo>
                  <a:lnTo>
                    <a:pt x="942" y="968"/>
                  </a:lnTo>
                  <a:lnTo>
                    <a:pt x="1046" y="929"/>
                  </a:lnTo>
                  <a:lnTo>
                    <a:pt x="1157" y="897"/>
                  </a:lnTo>
                  <a:lnTo>
                    <a:pt x="1267" y="864"/>
                  </a:lnTo>
                  <a:lnTo>
                    <a:pt x="1389" y="832"/>
                  </a:lnTo>
                  <a:lnTo>
                    <a:pt x="1505" y="806"/>
                  </a:lnTo>
                  <a:lnTo>
                    <a:pt x="1633" y="787"/>
                  </a:lnTo>
                  <a:lnTo>
                    <a:pt x="1755" y="768"/>
                  </a:lnTo>
                  <a:lnTo>
                    <a:pt x="1889" y="755"/>
                  </a:lnTo>
                  <a:lnTo>
                    <a:pt x="2017" y="742"/>
                  </a:lnTo>
                  <a:lnTo>
                    <a:pt x="2151" y="735"/>
                  </a:lnTo>
                  <a:lnTo>
                    <a:pt x="2284" y="735"/>
                  </a:lnTo>
                  <a:lnTo>
                    <a:pt x="2424" y="735"/>
                  </a:lnTo>
                  <a:lnTo>
                    <a:pt x="2558" y="742"/>
                  </a:lnTo>
                  <a:lnTo>
                    <a:pt x="2697" y="755"/>
                  </a:lnTo>
                  <a:lnTo>
                    <a:pt x="2837" y="774"/>
                  </a:lnTo>
                  <a:lnTo>
                    <a:pt x="2970" y="794"/>
                  </a:lnTo>
                  <a:lnTo>
                    <a:pt x="3110" y="826"/>
                  </a:lnTo>
                  <a:lnTo>
                    <a:pt x="3249" y="858"/>
                  </a:lnTo>
                  <a:lnTo>
                    <a:pt x="3383" y="897"/>
                  </a:lnTo>
                  <a:lnTo>
                    <a:pt x="3523" y="948"/>
                  </a:lnTo>
                  <a:lnTo>
                    <a:pt x="3656" y="1000"/>
                  </a:lnTo>
                  <a:lnTo>
                    <a:pt x="3790" y="1058"/>
                  </a:lnTo>
                  <a:lnTo>
                    <a:pt x="3918" y="1129"/>
                  </a:lnTo>
                  <a:lnTo>
                    <a:pt x="3918" y="1129"/>
                  </a:lnTo>
                  <a:lnTo>
                    <a:pt x="4023" y="974"/>
                  </a:lnTo>
                  <a:lnTo>
                    <a:pt x="4145" y="813"/>
                  </a:lnTo>
                  <a:lnTo>
                    <a:pt x="4290" y="626"/>
                  </a:lnTo>
                  <a:lnTo>
                    <a:pt x="4377" y="529"/>
                  </a:lnTo>
                  <a:lnTo>
                    <a:pt x="4464" y="432"/>
                  </a:lnTo>
                  <a:lnTo>
                    <a:pt x="4552" y="336"/>
                  </a:lnTo>
                  <a:lnTo>
                    <a:pt x="4645" y="252"/>
                  </a:lnTo>
                  <a:lnTo>
                    <a:pt x="4738" y="168"/>
                  </a:lnTo>
                  <a:lnTo>
                    <a:pt x="4831" y="97"/>
                  </a:lnTo>
                  <a:lnTo>
                    <a:pt x="4918" y="45"/>
                  </a:lnTo>
                  <a:lnTo>
                    <a:pt x="5005" y="0"/>
                  </a:lnTo>
                  <a:lnTo>
                    <a:pt x="5005" y="0"/>
                  </a:lnTo>
                  <a:close/>
                </a:path>
              </a:pathLst>
            </a:custGeom>
            <a:noFill/>
            <a:ln w="19050">
              <a:solidFill>
                <a:srgbClr val="00CC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  <p:sp>
          <p:nvSpPr>
            <p:cNvPr id="17" name="Freeform 225"/>
            <p:cNvSpPr>
              <a:spLocks/>
            </p:cNvSpPr>
            <p:nvPr/>
          </p:nvSpPr>
          <p:spPr bwMode="auto">
            <a:xfrm>
              <a:off x="-1626" y="184"/>
              <a:ext cx="5005" cy="4314"/>
            </a:xfrm>
            <a:custGeom>
              <a:avLst/>
              <a:gdLst/>
              <a:ahLst/>
              <a:cxnLst>
                <a:cxn ang="0">
                  <a:pos x="0" y="2044"/>
                </a:cxn>
                <a:cxn ang="0">
                  <a:pos x="47" y="1722"/>
                </a:cxn>
                <a:cxn ang="0">
                  <a:pos x="151" y="1412"/>
                </a:cxn>
                <a:cxn ang="0">
                  <a:pos x="303" y="1128"/>
                </a:cxn>
                <a:cxn ang="0">
                  <a:pos x="494" y="864"/>
                </a:cxn>
                <a:cxn ang="0">
                  <a:pos x="733" y="632"/>
                </a:cxn>
                <a:cxn ang="0">
                  <a:pos x="1006" y="425"/>
                </a:cxn>
                <a:cxn ang="0">
                  <a:pos x="1308" y="258"/>
                </a:cxn>
                <a:cxn ang="0">
                  <a:pos x="1640" y="129"/>
                </a:cxn>
                <a:cxn ang="0">
                  <a:pos x="2000" y="45"/>
                </a:cxn>
                <a:cxn ang="0">
                  <a:pos x="2372" y="0"/>
                </a:cxn>
                <a:cxn ang="0">
                  <a:pos x="2634" y="0"/>
                </a:cxn>
                <a:cxn ang="0">
                  <a:pos x="3006" y="45"/>
                </a:cxn>
                <a:cxn ang="0">
                  <a:pos x="3366" y="129"/>
                </a:cxn>
                <a:cxn ang="0">
                  <a:pos x="3697" y="258"/>
                </a:cxn>
                <a:cxn ang="0">
                  <a:pos x="4000" y="425"/>
                </a:cxn>
                <a:cxn ang="0">
                  <a:pos x="4273" y="632"/>
                </a:cxn>
                <a:cxn ang="0">
                  <a:pos x="4511" y="864"/>
                </a:cxn>
                <a:cxn ang="0">
                  <a:pos x="4703" y="1128"/>
                </a:cxn>
                <a:cxn ang="0">
                  <a:pos x="4854" y="1412"/>
                </a:cxn>
                <a:cxn ang="0">
                  <a:pos x="4959" y="1722"/>
                </a:cxn>
                <a:cxn ang="0">
                  <a:pos x="5005" y="2044"/>
                </a:cxn>
                <a:cxn ang="0">
                  <a:pos x="5005" y="2270"/>
                </a:cxn>
                <a:cxn ang="0">
                  <a:pos x="4959" y="2592"/>
                </a:cxn>
                <a:cxn ang="0">
                  <a:pos x="4854" y="2895"/>
                </a:cxn>
                <a:cxn ang="0">
                  <a:pos x="4703" y="3186"/>
                </a:cxn>
                <a:cxn ang="0">
                  <a:pos x="4511" y="3450"/>
                </a:cxn>
                <a:cxn ang="0">
                  <a:pos x="4273" y="3682"/>
                </a:cxn>
                <a:cxn ang="0">
                  <a:pos x="4000" y="3889"/>
                </a:cxn>
                <a:cxn ang="0">
                  <a:pos x="3697" y="4056"/>
                </a:cxn>
                <a:cxn ang="0">
                  <a:pos x="3366" y="4185"/>
                </a:cxn>
                <a:cxn ang="0">
                  <a:pos x="3006" y="4269"/>
                </a:cxn>
                <a:cxn ang="0">
                  <a:pos x="2634" y="4314"/>
                </a:cxn>
                <a:cxn ang="0">
                  <a:pos x="2372" y="4314"/>
                </a:cxn>
                <a:cxn ang="0">
                  <a:pos x="2000" y="4269"/>
                </a:cxn>
                <a:cxn ang="0">
                  <a:pos x="1640" y="4185"/>
                </a:cxn>
                <a:cxn ang="0">
                  <a:pos x="1308" y="4056"/>
                </a:cxn>
                <a:cxn ang="0">
                  <a:pos x="1006" y="3889"/>
                </a:cxn>
                <a:cxn ang="0">
                  <a:pos x="733" y="3682"/>
                </a:cxn>
                <a:cxn ang="0">
                  <a:pos x="494" y="3450"/>
                </a:cxn>
                <a:cxn ang="0">
                  <a:pos x="303" y="3186"/>
                </a:cxn>
                <a:cxn ang="0">
                  <a:pos x="151" y="2895"/>
                </a:cxn>
                <a:cxn ang="0">
                  <a:pos x="47" y="2592"/>
                </a:cxn>
                <a:cxn ang="0">
                  <a:pos x="0" y="2270"/>
                </a:cxn>
              </a:cxnLst>
              <a:rect l="0" t="0" r="r" b="b"/>
              <a:pathLst>
                <a:path w="5005" h="4314">
                  <a:moveTo>
                    <a:pt x="0" y="2154"/>
                  </a:moveTo>
                  <a:lnTo>
                    <a:pt x="0" y="2154"/>
                  </a:lnTo>
                  <a:lnTo>
                    <a:pt x="0" y="2044"/>
                  </a:lnTo>
                  <a:lnTo>
                    <a:pt x="12" y="1935"/>
                  </a:lnTo>
                  <a:lnTo>
                    <a:pt x="29" y="1825"/>
                  </a:lnTo>
                  <a:lnTo>
                    <a:pt x="47" y="1722"/>
                  </a:lnTo>
                  <a:lnTo>
                    <a:pt x="76" y="1619"/>
                  </a:lnTo>
                  <a:lnTo>
                    <a:pt x="111" y="1515"/>
                  </a:lnTo>
                  <a:lnTo>
                    <a:pt x="151" y="1412"/>
                  </a:lnTo>
                  <a:lnTo>
                    <a:pt x="192" y="1315"/>
                  </a:lnTo>
                  <a:lnTo>
                    <a:pt x="244" y="1219"/>
                  </a:lnTo>
                  <a:lnTo>
                    <a:pt x="303" y="1128"/>
                  </a:lnTo>
                  <a:lnTo>
                    <a:pt x="361" y="1038"/>
                  </a:lnTo>
                  <a:lnTo>
                    <a:pt x="425" y="948"/>
                  </a:lnTo>
                  <a:lnTo>
                    <a:pt x="494" y="864"/>
                  </a:lnTo>
                  <a:lnTo>
                    <a:pt x="570" y="787"/>
                  </a:lnTo>
                  <a:lnTo>
                    <a:pt x="646" y="703"/>
                  </a:lnTo>
                  <a:lnTo>
                    <a:pt x="733" y="632"/>
                  </a:lnTo>
                  <a:lnTo>
                    <a:pt x="820" y="561"/>
                  </a:lnTo>
                  <a:lnTo>
                    <a:pt x="907" y="490"/>
                  </a:lnTo>
                  <a:lnTo>
                    <a:pt x="1006" y="425"/>
                  </a:lnTo>
                  <a:lnTo>
                    <a:pt x="1105" y="367"/>
                  </a:lnTo>
                  <a:lnTo>
                    <a:pt x="1204" y="309"/>
                  </a:lnTo>
                  <a:lnTo>
                    <a:pt x="1308" y="258"/>
                  </a:lnTo>
                  <a:lnTo>
                    <a:pt x="1419" y="213"/>
                  </a:lnTo>
                  <a:lnTo>
                    <a:pt x="1529" y="167"/>
                  </a:lnTo>
                  <a:lnTo>
                    <a:pt x="1640" y="129"/>
                  </a:lnTo>
                  <a:lnTo>
                    <a:pt x="1756" y="97"/>
                  </a:lnTo>
                  <a:lnTo>
                    <a:pt x="1878" y="64"/>
                  </a:lnTo>
                  <a:lnTo>
                    <a:pt x="2000" y="45"/>
                  </a:lnTo>
                  <a:lnTo>
                    <a:pt x="2122" y="26"/>
                  </a:lnTo>
                  <a:lnTo>
                    <a:pt x="2244" y="13"/>
                  </a:lnTo>
                  <a:lnTo>
                    <a:pt x="2372" y="0"/>
                  </a:lnTo>
                  <a:lnTo>
                    <a:pt x="2500" y="0"/>
                  </a:lnTo>
                  <a:lnTo>
                    <a:pt x="2500" y="0"/>
                  </a:lnTo>
                  <a:lnTo>
                    <a:pt x="2634" y="0"/>
                  </a:lnTo>
                  <a:lnTo>
                    <a:pt x="2762" y="13"/>
                  </a:lnTo>
                  <a:lnTo>
                    <a:pt x="2884" y="26"/>
                  </a:lnTo>
                  <a:lnTo>
                    <a:pt x="3006" y="45"/>
                  </a:lnTo>
                  <a:lnTo>
                    <a:pt x="3128" y="64"/>
                  </a:lnTo>
                  <a:lnTo>
                    <a:pt x="3250" y="97"/>
                  </a:lnTo>
                  <a:lnTo>
                    <a:pt x="3366" y="129"/>
                  </a:lnTo>
                  <a:lnTo>
                    <a:pt x="3477" y="167"/>
                  </a:lnTo>
                  <a:lnTo>
                    <a:pt x="3587" y="213"/>
                  </a:lnTo>
                  <a:lnTo>
                    <a:pt x="3697" y="258"/>
                  </a:lnTo>
                  <a:lnTo>
                    <a:pt x="3802" y="309"/>
                  </a:lnTo>
                  <a:lnTo>
                    <a:pt x="3901" y="367"/>
                  </a:lnTo>
                  <a:lnTo>
                    <a:pt x="4000" y="425"/>
                  </a:lnTo>
                  <a:lnTo>
                    <a:pt x="4099" y="490"/>
                  </a:lnTo>
                  <a:lnTo>
                    <a:pt x="4186" y="561"/>
                  </a:lnTo>
                  <a:lnTo>
                    <a:pt x="4273" y="632"/>
                  </a:lnTo>
                  <a:lnTo>
                    <a:pt x="4354" y="703"/>
                  </a:lnTo>
                  <a:lnTo>
                    <a:pt x="4436" y="787"/>
                  </a:lnTo>
                  <a:lnTo>
                    <a:pt x="4511" y="864"/>
                  </a:lnTo>
                  <a:lnTo>
                    <a:pt x="4581" y="948"/>
                  </a:lnTo>
                  <a:lnTo>
                    <a:pt x="4645" y="1038"/>
                  </a:lnTo>
                  <a:lnTo>
                    <a:pt x="4703" y="1128"/>
                  </a:lnTo>
                  <a:lnTo>
                    <a:pt x="4761" y="1219"/>
                  </a:lnTo>
                  <a:lnTo>
                    <a:pt x="4808" y="1315"/>
                  </a:lnTo>
                  <a:lnTo>
                    <a:pt x="4854" y="1412"/>
                  </a:lnTo>
                  <a:lnTo>
                    <a:pt x="4895" y="1515"/>
                  </a:lnTo>
                  <a:lnTo>
                    <a:pt x="4930" y="1619"/>
                  </a:lnTo>
                  <a:lnTo>
                    <a:pt x="4959" y="1722"/>
                  </a:lnTo>
                  <a:lnTo>
                    <a:pt x="4976" y="1825"/>
                  </a:lnTo>
                  <a:lnTo>
                    <a:pt x="4994" y="1935"/>
                  </a:lnTo>
                  <a:lnTo>
                    <a:pt x="5005" y="2044"/>
                  </a:lnTo>
                  <a:lnTo>
                    <a:pt x="5005" y="2154"/>
                  </a:lnTo>
                  <a:lnTo>
                    <a:pt x="5005" y="2154"/>
                  </a:lnTo>
                  <a:lnTo>
                    <a:pt x="5005" y="2270"/>
                  </a:lnTo>
                  <a:lnTo>
                    <a:pt x="4994" y="2379"/>
                  </a:lnTo>
                  <a:lnTo>
                    <a:pt x="4976" y="2483"/>
                  </a:lnTo>
                  <a:lnTo>
                    <a:pt x="4959" y="2592"/>
                  </a:lnTo>
                  <a:lnTo>
                    <a:pt x="4930" y="2695"/>
                  </a:lnTo>
                  <a:lnTo>
                    <a:pt x="4895" y="2799"/>
                  </a:lnTo>
                  <a:lnTo>
                    <a:pt x="4854" y="2895"/>
                  </a:lnTo>
                  <a:lnTo>
                    <a:pt x="4808" y="2999"/>
                  </a:lnTo>
                  <a:lnTo>
                    <a:pt x="4761" y="3095"/>
                  </a:lnTo>
                  <a:lnTo>
                    <a:pt x="4703" y="3186"/>
                  </a:lnTo>
                  <a:lnTo>
                    <a:pt x="4645" y="3276"/>
                  </a:lnTo>
                  <a:lnTo>
                    <a:pt x="4581" y="3366"/>
                  </a:lnTo>
                  <a:lnTo>
                    <a:pt x="4511" y="3450"/>
                  </a:lnTo>
                  <a:lnTo>
                    <a:pt x="4436" y="3527"/>
                  </a:lnTo>
                  <a:lnTo>
                    <a:pt x="4354" y="3605"/>
                  </a:lnTo>
                  <a:lnTo>
                    <a:pt x="4273" y="3682"/>
                  </a:lnTo>
                  <a:lnTo>
                    <a:pt x="4186" y="3753"/>
                  </a:lnTo>
                  <a:lnTo>
                    <a:pt x="4099" y="3824"/>
                  </a:lnTo>
                  <a:lnTo>
                    <a:pt x="4000" y="3889"/>
                  </a:lnTo>
                  <a:lnTo>
                    <a:pt x="3901" y="3947"/>
                  </a:lnTo>
                  <a:lnTo>
                    <a:pt x="3802" y="4005"/>
                  </a:lnTo>
                  <a:lnTo>
                    <a:pt x="3697" y="4056"/>
                  </a:lnTo>
                  <a:lnTo>
                    <a:pt x="3587" y="4101"/>
                  </a:lnTo>
                  <a:lnTo>
                    <a:pt x="3477" y="4147"/>
                  </a:lnTo>
                  <a:lnTo>
                    <a:pt x="3366" y="4185"/>
                  </a:lnTo>
                  <a:lnTo>
                    <a:pt x="3250" y="4217"/>
                  </a:lnTo>
                  <a:lnTo>
                    <a:pt x="3128" y="4243"/>
                  </a:lnTo>
                  <a:lnTo>
                    <a:pt x="3006" y="4269"/>
                  </a:lnTo>
                  <a:lnTo>
                    <a:pt x="2884" y="4288"/>
                  </a:lnTo>
                  <a:lnTo>
                    <a:pt x="2762" y="4301"/>
                  </a:lnTo>
                  <a:lnTo>
                    <a:pt x="2634" y="4314"/>
                  </a:lnTo>
                  <a:lnTo>
                    <a:pt x="2500" y="4314"/>
                  </a:lnTo>
                  <a:lnTo>
                    <a:pt x="2500" y="4314"/>
                  </a:lnTo>
                  <a:lnTo>
                    <a:pt x="2372" y="4314"/>
                  </a:lnTo>
                  <a:lnTo>
                    <a:pt x="2244" y="4301"/>
                  </a:lnTo>
                  <a:lnTo>
                    <a:pt x="2122" y="4288"/>
                  </a:lnTo>
                  <a:lnTo>
                    <a:pt x="2000" y="4269"/>
                  </a:lnTo>
                  <a:lnTo>
                    <a:pt x="1878" y="4243"/>
                  </a:lnTo>
                  <a:lnTo>
                    <a:pt x="1756" y="4217"/>
                  </a:lnTo>
                  <a:lnTo>
                    <a:pt x="1640" y="4185"/>
                  </a:lnTo>
                  <a:lnTo>
                    <a:pt x="1529" y="4147"/>
                  </a:lnTo>
                  <a:lnTo>
                    <a:pt x="1419" y="4101"/>
                  </a:lnTo>
                  <a:lnTo>
                    <a:pt x="1308" y="4056"/>
                  </a:lnTo>
                  <a:lnTo>
                    <a:pt x="1204" y="4005"/>
                  </a:lnTo>
                  <a:lnTo>
                    <a:pt x="1105" y="3947"/>
                  </a:lnTo>
                  <a:lnTo>
                    <a:pt x="1006" y="3889"/>
                  </a:lnTo>
                  <a:lnTo>
                    <a:pt x="907" y="3824"/>
                  </a:lnTo>
                  <a:lnTo>
                    <a:pt x="820" y="3753"/>
                  </a:lnTo>
                  <a:lnTo>
                    <a:pt x="733" y="3682"/>
                  </a:lnTo>
                  <a:lnTo>
                    <a:pt x="646" y="3605"/>
                  </a:lnTo>
                  <a:lnTo>
                    <a:pt x="570" y="3527"/>
                  </a:lnTo>
                  <a:lnTo>
                    <a:pt x="494" y="3450"/>
                  </a:lnTo>
                  <a:lnTo>
                    <a:pt x="425" y="3366"/>
                  </a:lnTo>
                  <a:lnTo>
                    <a:pt x="361" y="3276"/>
                  </a:lnTo>
                  <a:lnTo>
                    <a:pt x="303" y="3186"/>
                  </a:lnTo>
                  <a:lnTo>
                    <a:pt x="244" y="3095"/>
                  </a:lnTo>
                  <a:lnTo>
                    <a:pt x="192" y="2999"/>
                  </a:lnTo>
                  <a:lnTo>
                    <a:pt x="151" y="2895"/>
                  </a:lnTo>
                  <a:lnTo>
                    <a:pt x="111" y="2799"/>
                  </a:lnTo>
                  <a:lnTo>
                    <a:pt x="76" y="2695"/>
                  </a:lnTo>
                  <a:lnTo>
                    <a:pt x="47" y="2592"/>
                  </a:lnTo>
                  <a:lnTo>
                    <a:pt x="29" y="2483"/>
                  </a:lnTo>
                  <a:lnTo>
                    <a:pt x="12" y="2379"/>
                  </a:lnTo>
                  <a:lnTo>
                    <a:pt x="0" y="2270"/>
                  </a:lnTo>
                  <a:lnTo>
                    <a:pt x="0" y="2154"/>
                  </a:lnTo>
                  <a:lnTo>
                    <a:pt x="0" y="2154"/>
                  </a:lnTo>
                  <a:close/>
                </a:path>
              </a:pathLst>
            </a:custGeom>
            <a:noFill/>
            <a:ln w="19050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  <p:sp>
          <p:nvSpPr>
            <p:cNvPr id="18" name="Freeform 226"/>
            <p:cNvSpPr>
              <a:spLocks/>
            </p:cNvSpPr>
            <p:nvPr/>
          </p:nvSpPr>
          <p:spPr bwMode="auto">
            <a:xfrm>
              <a:off x="-626" y="184"/>
              <a:ext cx="3011" cy="4314"/>
            </a:xfrm>
            <a:custGeom>
              <a:avLst/>
              <a:gdLst/>
              <a:ahLst/>
              <a:cxnLst>
                <a:cxn ang="0">
                  <a:pos x="0" y="2044"/>
                </a:cxn>
                <a:cxn ang="0">
                  <a:pos x="29" y="1722"/>
                </a:cxn>
                <a:cxn ang="0">
                  <a:pos x="87" y="1412"/>
                </a:cxn>
                <a:cxn ang="0">
                  <a:pos x="180" y="1128"/>
                </a:cxn>
                <a:cxn ang="0">
                  <a:pos x="297" y="864"/>
                </a:cxn>
                <a:cxn ang="0">
                  <a:pos x="442" y="632"/>
                </a:cxn>
                <a:cxn ang="0">
                  <a:pos x="605" y="425"/>
                </a:cxn>
                <a:cxn ang="0">
                  <a:pos x="785" y="258"/>
                </a:cxn>
                <a:cxn ang="0">
                  <a:pos x="988" y="129"/>
                </a:cxn>
                <a:cxn ang="0">
                  <a:pos x="1203" y="45"/>
                </a:cxn>
                <a:cxn ang="0">
                  <a:pos x="1430" y="0"/>
                </a:cxn>
                <a:cxn ang="0">
                  <a:pos x="1581" y="0"/>
                </a:cxn>
                <a:cxn ang="0">
                  <a:pos x="1808" y="45"/>
                </a:cxn>
                <a:cxn ang="0">
                  <a:pos x="2023" y="129"/>
                </a:cxn>
                <a:cxn ang="0">
                  <a:pos x="2221" y="258"/>
                </a:cxn>
                <a:cxn ang="0">
                  <a:pos x="2407" y="425"/>
                </a:cxn>
                <a:cxn ang="0">
                  <a:pos x="2570" y="632"/>
                </a:cxn>
                <a:cxn ang="0">
                  <a:pos x="2715" y="864"/>
                </a:cxn>
                <a:cxn ang="0">
                  <a:pos x="2831" y="1128"/>
                </a:cxn>
                <a:cxn ang="0">
                  <a:pos x="2918" y="1412"/>
                </a:cxn>
                <a:cxn ang="0">
                  <a:pos x="2982" y="1722"/>
                </a:cxn>
                <a:cxn ang="0">
                  <a:pos x="3011" y="2044"/>
                </a:cxn>
                <a:cxn ang="0">
                  <a:pos x="3011" y="2270"/>
                </a:cxn>
                <a:cxn ang="0">
                  <a:pos x="2982" y="2592"/>
                </a:cxn>
                <a:cxn ang="0">
                  <a:pos x="2918" y="2895"/>
                </a:cxn>
                <a:cxn ang="0">
                  <a:pos x="2831" y="3186"/>
                </a:cxn>
                <a:cxn ang="0">
                  <a:pos x="2715" y="3450"/>
                </a:cxn>
                <a:cxn ang="0">
                  <a:pos x="2570" y="3682"/>
                </a:cxn>
                <a:cxn ang="0">
                  <a:pos x="2407" y="3889"/>
                </a:cxn>
                <a:cxn ang="0">
                  <a:pos x="2221" y="4056"/>
                </a:cxn>
                <a:cxn ang="0">
                  <a:pos x="2023" y="4185"/>
                </a:cxn>
                <a:cxn ang="0">
                  <a:pos x="1808" y="4269"/>
                </a:cxn>
                <a:cxn ang="0">
                  <a:pos x="1581" y="4314"/>
                </a:cxn>
                <a:cxn ang="0">
                  <a:pos x="1430" y="4314"/>
                </a:cxn>
                <a:cxn ang="0">
                  <a:pos x="1203" y="4269"/>
                </a:cxn>
                <a:cxn ang="0">
                  <a:pos x="988" y="4185"/>
                </a:cxn>
                <a:cxn ang="0">
                  <a:pos x="785" y="4056"/>
                </a:cxn>
                <a:cxn ang="0">
                  <a:pos x="605" y="3889"/>
                </a:cxn>
                <a:cxn ang="0">
                  <a:pos x="442" y="3682"/>
                </a:cxn>
                <a:cxn ang="0">
                  <a:pos x="297" y="3450"/>
                </a:cxn>
                <a:cxn ang="0">
                  <a:pos x="180" y="3186"/>
                </a:cxn>
                <a:cxn ang="0">
                  <a:pos x="87" y="2895"/>
                </a:cxn>
                <a:cxn ang="0">
                  <a:pos x="29" y="2592"/>
                </a:cxn>
                <a:cxn ang="0">
                  <a:pos x="0" y="2270"/>
                </a:cxn>
              </a:cxnLst>
              <a:rect l="0" t="0" r="r" b="b"/>
              <a:pathLst>
                <a:path w="3011" h="4314">
                  <a:moveTo>
                    <a:pt x="0" y="2154"/>
                  </a:moveTo>
                  <a:lnTo>
                    <a:pt x="0" y="2154"/>
                  </a:lnTo>
                  <a:lnTo>
                    <a:pt x="0" y="2044"/>
                  </a:lnTo>
                  <a:lnTo>
                    <a:pt x="6" y="1935"/>
                  </a:lnTo>
                  <a:lnTo>
                    <a:pt x="18" y="1825"/>
                  </a:lnTo>
                  <a:lnTo>
                    <a:pt x="29" y="1722"/>
                  </a:lnTo>
                  <a:lnTo>
                    <a:pt x="47" y="1619"/>
                  </a:lnTo>
                  <a:lnTo>
                    <a:pt x="64" y="1515"/>
                  </a:lnTo>
                  <a:lnTo>
                    <a:pt x="87" y="1412"/>
                  </a:lnTo>
                  <a:lnTo>
                    <a:pt x="116" y="1315"/>
                  </a:lnTo>
                  <a:lnTo>
                    <a:pt x="145" y="1219"/>
                  </a:lnTo>
                  <a:lnTo>
                    <a:pt x="180" y="1128"/>
                  </a:lnTo>
                  <a:lnTo>
                    <a:pt x="215" y="1038"/>
                  </a:lnTo>
                  <a:lnTo>
                    <a:pt x="256" y="948"/>
                  </a:lnTo>
                  <a:lnTo>
                    <a:pt x="297" y="864"/>
                  </a:lnTo>
                  <a:lnTo>
                    <a:pt x="343" y="787"/>
                  </a:lnTo>
                  <a:lnTo>
                    <a:pt x="390" y="703"/>
                  </a:lnTo>
                  <a:lnTo>
                    <a:pt x="442" y="632"/>
                  </a:lnTo>
                  <a:lnTo>
                    <a:pt x="494" y="561"/>
                  </a:lnTo>
                  <a:lnTo>
                    <a:pt x="547" y="490"/>
                  </a:lnTo>
                  <a:lnTo>
                    <a:pt x="605" y="425"/>
                  </a:lnTo>
                  <a:lnTo>
                    <a:pt x="663" y="367"/>
                  </a:lnTo>
                  <a:lnTo>
                    <a:pt x="721" y="309"/>
                  </a:lnTo>
                  <a:lnTo>
                    <a:pt x="785" y="258"/>
                  </a:lnTo>
                  <a:lnTo>
                    <a:pt x="855" y="213"/>
                  </a:lnTo>
                  <a:lnTo>
                    <a:pt x="919" y="167"/>
                  </a:lnTo>
                  <a:lnTo>
                    <a:pt x="988" y="129"/>
                  </a:lnTo>
                  <a:lnTo>
                    <a:pt x="1058" y="97"/>
                  </a:lnTo>
                  <a:lnTo>
                    <a:pt x="1128" y="64"/>
                  </a:lnTo>
                  <a:lnTo>
                    <a:pt x="1203" y="45"/>
                  </a:lnTo>
                  <a:lnTo>
                    <a:pt x="1273" y="26"/>
                  </a:lnTo>
                  <a:lnTo>
                    <a:pt x="1349" y="13"/>
                  </a:lnTo>
                  <a:lnTo>
                    <a:pt x="1430" y="0"/>
                  </a:lnTo>
                  <a:lnTo>
                    <a:pt x="1506" y="0"/>
                  </a:lnTo>
                  <a:lnTo>
                    <a:pt x="1506" y="0"/>
                  </a:lnTo>
                  <a:lnTo>
                    <a:pt x="1581" y="0"/>
                  </a:lnTo>
                  <a:lnTo>
                    <a:pt x="1657" y="13"/>
                  </a:lnTo>
                  <a:lnTo>
                    <a:pt x="1732" y="26"/>
                  </a:lnTo>
                  <a:lnTo>
                    <a:pt x="1808" y="45"/>
                  </a:lnTo>
                  <a:lnTo>
                    <a:pt x="1884" y="64"/>
                  </a:lnTo>
                  <a:lnTo>
                    <a:pt x="1953" y="97"/>
                  </a:lnTo>
                  <a:lnTo>
                    <a:pt x="2023" y="129"/>
                  </a:lnTo>
                  <a:lnTo>
                    <a:pt x="2093" y="167"/>
                  </a:lnTo>
                  <a:lnTo>
                    <a:pt x="2157" y="213"/>
                  </a:lnTo>
                  <a:lnTo>
                    <a:pt x="2221" y="258"/>
                  </a:lnTo>
                  <a:lnTo>
                    <a:pt x="2285" y="309"/>
                  </a:lnTo>
                  <a:lnTo>
                    <a:pt x="2349" y="367"/>
                  </a:lnTo>
                  <a:lnTo>
                    <a:pt x="2407" y="425"/>
                  </a:lnTo>
                  <a:lnTo>
                    <a:pt x="2465" y="490"/>
                  </a:lnTo>
                  <a:lnTo>
                    <a:pt x="2517" y="561"/>
                  </a:lnTo>
                  <a:lnTo>
                    <a:pt x="2570" y="632"/>
                  </a:lnTo>
                  <a:lnTo>
                    <a:pt x="2622" y="703"/>
                  </a:lnTo>
                  <a:lnTo>
                    <a:pt x="2668" y="787"/>
                  </a:lnTo>
                  <a:lnTo>
                    <a:pt x="2715" y="864"/>
                  </a:lnTo>
                  <a:lnTo>
                    <a:pt x="2756" y="948"/>
                  </a:lnTo>
                  <a:lnTo>
                    <a:pt x="2796" y="1038"/>
                  </a:lnTo>
                  <a:lnTo>
                    <a:pt x="2831" y="1128"/>
                  </a:lnTo>
                  <a:lnTo>
                    <a:pt x="2866" y="1219"/>
                  </a:lnTo>
                  <a:lnTo>
                    <a:pt x="2895" y="1315"/>
                  </a:lnTo>
                  <a:lnTo>
                    <a:pt x="2918" y="1412"/>
                  </a:lnTo>
                  <a:lnTo>
                    <a:pt x="2942" y="1515"/>
                  </a:lnTo>
                  <a:lnTo>
                    <a:pt x="2965" y="1619"/>
                  </a:lnTo>
                  <a:lnTo>
                    <a:pt x="2982" y="1722"/>
                  </a:lnTo>
                  <a:lnTo>
                    <a:pt x="2994" y="1825"/>
                  </a:lnTo>
                  <a:lnTo>
                    <a:pt x="3006" y="1935"/>
                  </a:lnTo>
                  <a:lnTo>
                    <a:pt x="3011" y="2044"/>
                  </a:lnTo>
                  <a:lnTo>
                    <a:pt x="3011" y="2154"/>
                  </a:lnTo>
                  <a:lnTo>
                    <a:pt x="3011" y="2154"/>
                  </a:lnTo>
                  <a:lnTo>
                    <a:pt x="3011" y="2270"/>
                  </a:lnTo>
                  <a:lnTo>
                    <a:pt x="3006" y="2379"/>
                  </a:lnTo>
                  <a:lnTo>
                    <a:pt x="2994" y="2483"/>
                  </a:lnTo>
                  <a:lnTo>
                    <a:pt x="2982" y="2592"/>
                  </a:lnTo>
                  <a:lnTo>
                    <a:pt x="2965" y="2695"/>
                  </a:lnTo>
                  <a:lnTo>
                    <a:pt x="2942" y="2799"/>
                  </a:lnTo>
                  <a:lnTo>
                    <a:pt x="2918" y="2895"/>
                  </a:lnTo>
                  <a:lnTo>
                    <a:pt x="2895" y="2999"/>
                  </a:lnTo>
                  <a:lnTo>
                    <a:pt x="2866" y="3095"/>
                  </a:lnTo>
                  <a:lnTo>
                    <a:pt x="2831" y="3186"/>
                  </a:lnTo>
                  <a:lnTo>
                    <a:pt x="2796" y="3276"/>
                  </a:lnTo>
                  <a:lnTo>
                    <a:pt x="2756" y="3366"/>
                  </a:lnTo>
                  <a:lnTo>
                    <a:pt x="2715" y="3450"/>
                  </a:lnTo>
                  <a:lnTo>
                    <a:pt x="2668" y="3527"/>
                  </a:lnTo>
                  <a:lnTo>
                    <a:pt x="2622" y="3605"/>
                  </a:lnTo>
                  <a:lnTo>
                    <a:pt x="2570" y="3682"/>
                  </a:lnTo>
                  <a:lnTo>
                    <a:pt x="2517" y="3753"/>
                  </a:lnTo>
                  <a:lnTo>
                    <a:pt x="2465" y="3824"/>
                  </a:lnTo>
                  <a:lnTo>
                    <a:pt x="2407" y="3889"/>
                  </a:lnTo>
                  <a:lnTo>
                    <a:pt x="2349" y="3947"/>
                  </a:lnTo>
                  <a:lnTo>
                    <a:pt x="2285" y="4005"/>
                  </a:lnTo>
                  <a:lnTo>
                    <a:pt x="2221" y="4056"/>
                  </a:lnTo>
                  <a:lnTo>
                    <a:pt x="2157" y="4101"/>
                  </a:lnTo>
                  <a:lnTo>
                    <a:pt x="2093" y="4147"/>
                  </a:lnTo>
                  <a:lnTo>
                    <a:pt x="2023" y="4185"/>
                  </a:lnTo>
                  <a:lnTo>
                    <a:pt x="1953" y="4217"/>
                  </a:lnTo>
                  <a:lnTo>
                    <a:pt x="1884" y="4243"/>
                  </a:lnTo>
                  <a:lnTo>
                    <a:pt x="1808" y="4269"/>
                  </a:lnTo>
                  <a:lnTo>
                    <a:pt x="1732" y="4288"/>
                  </a:lnTo>
                  <a:lnTo>
                    <a:pt x="1657" y="4301"/>
                  </a:lnTo>
                  <a:lnTo>
                    <a:pt x="1581" y="4314"/>
                  </a:lnTo>
                  <a:lnTo>
                    <a:pt x="1506" y="4314"/>
                  </a:lnTo>
                  <a:lnTo>
                    <a:pt x="1506" y="4314"/>
                  </a:lnTo>
                  <a:lnTo>
                    <a:pt x="1430" y="4314"/>
                  </a:lnTo>
                  <a:lnTo>
                    <a:pt x="1349" y="4301"/>
                  </a:lnTo>
                  <a:lnTo>
                    <a:pt x="1273" y="4288"/>
                  </a:lnTo>
                  <a:lnTo>
                    <a:pt x="1203" y="4269"/>
                  </a:lnTo>
                  <a:lnTo>
                    <a:pt x="1128" y="4243"/>
                  </a:lnTo>
                  <a:lnTo>
                    <a:pt x="1058" y="4217"/>
                  </a:lnTo>
                  <a:lnTo>
                    <a:pt x="988" y="4185"/>
                  </a:lnTo>
                  <a:lnTo>
                    <a:pt x="919" y="4147"/>
                  </a:lnTo>
                  <a:lnTo>
                    <a:pt x="855" y="4101"/>
                  </a:lnTo>
                  <a:lnTo>
                    <a:pt x="785" y="4056"/>
                  </a:lnTo>
                  <a:lnTo>
                    <a:pt x="721" y="4005"/>
                  </a:lnTo>
                  <a:lnTo>
                    <a:pt x="663" y="3947"/>
                  </a:lnTo>
                  <a:lnTo>
                    <a:pt x="605" y="3889"/>
                  </a:lnTo>
                  <a:lnTo>
                    <a:pt x="547" y="3824"/>
                  </a:lnTo>
                  <a:lnTo>
                    <a:pt x="494" y="3753"/>
                  </a:lnTo>
                  <a:lnTo>
                    <a:pt x="442" y="3682"/>
                  </a:lnTo>
                  <a:lnTo>
                    <a:pt x="390" y="3605"/>
                  </a:lnTo>
                  <a:lnTo>
                    <a:pt x="343" y="3527"/>
                  </a:lnTo>
                  <a:lnTo>
                    <a:pt x="297" y="3450"/>
                  </a:lnTo>
                  <a:lnTo>
                    <a:pt x="256" y="3366"/>
                  </a:lnTo>
                  <a:lnTo>
                    <a:pt x="215" y="3276"/>
                  </a:lnTo>
                  <a:lnTo>
                    <a:pt x="180" y="3186"/>
                  </a:lnTo>
                  <a:lnTo>
                    <a:pt x="145" y="3095"/>
                  </a:lnTo>
                  <a:lnTo>
                    <a:pt x="116" y="2999"/>
                  </a:lnTo>
                  <a:lnTo>
                    <a:pt x="87" y="2895"/>
                  </a:lnTo>
                  <a:lnTo>
                    <a:pt x="64" y="2799"/>
                  </a:lnTo>
                  <a:lnTo>
                    <a:pt x="47" y="2695"/>
                  </a:lnTo>
                  <a:lnTo>
                    <a:pt x="29" y="2592"/>
                  </a:lnTo>
                  <a:lnTo>
                    <a:pt x="18" y="2483"/>
                  </a:lnTo>
                  <a:lnTo>
                    <a:pt x="6" y="2379"/>
                  </a:lnTo>
                  <a:lnTo>
                    <a:pt x="0" y="2270"/>
                  </a:lnTo>
                  <a:lnTo>
                    <a:pt x="0" y="2154"/>
                  </a:lnTo>
                  <a:lnTo>
                    <a:pt x="0" y="2154"/>
                  </a:lnTo>
                  <a:close/>
                </a:path>
              </a:pathLst>
            </a:custGeom>
            <a:noFill/>
            <a:ln w="19050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  <p:sp>
          <p:nvSpPr>
            <p:cNvPr id="19" name="Freeform 227"/>
            <p:cNvSpPr>
              <a:spLocks/>
            </p:cNvSpPr>
            <p:nvPr/>
          </p:nvSpPr>
          <p:spPr bwMode="auto">
            <a:xfrm>
              <a:off x="-376" y="468"/>
              <a:ext cx="2506" cy="4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1" y="51"/>
                </a:cxn>
                <a:cxn ang="0">
                  <a:pos x="93" y="96"/>
                </a:cxn>
                <a:cxn ang="0">
                  <a:pos x="151" y="141"/>
                </a:cxn>
                <a:cxn ang="0">
                  <a:pos x="215" y="180"/>
                </a:cxn>
                <a:cxn ang="0">
                  <a:pos x="285" y="219"/>
                </a:cxn>
                <a:cxn ang="0">
                  <a:pos x="361" y="251"/>
                </a:cxn>
                <a:cxn ang="0">
                  <a:pos x="436" y="283"/>
                </a:cxn>
                <a:cxn ang="0">
                  <a:pos x="517" y="309"/>
                </a:cxn>
                <a:cxn ang="0">
                  <a:pos x="599" y="335"/>
                </a:cxn>
                <a:cxn ang="0">
                  <a:pos x="692" y="354"/>
                </a:cxn>
                <a:cxn ang="0">
                  <a:pos x="872" y="386"/>
                </a:cxn>
                <a:cxn ang="0">
                  <a:pos x="1064" y="406"/>
                </a:cxn>
                <a:cxn ang="0">
                  <a:pos x="1256" y="412"/>
                </a:cxn>
                <a:cxn ang="0">
                  <a:pos x="1448" y="406"/>
                </a:cxn>
                <a:cxn ang="0">
                  <a:pos x="1639" y="386"/>
                </a:cxn>
                <a:cxn ang="0">
                  <a:pos x="1820" y="354"/>
                </a:cxn>
                <a:cxn ang="0">
                  <a:pos x="1907" y="335"/>
                </a:cxn>
                <a:cxn ang="0">
                  <a:pos x="1994" y="309"/>
                </a:cxn>
                <a:cxn ang="0">
                  <a:pos x="2070" y="283"/>
                </a:cxn>
                <a:cxn ang="0">
                  <a:pos x="2151" y="251"/>
                </a:cxn>
                <a:cxn ang="0">
                  <a:pos x="2221" y="219"/>
                </a:cxn>
                <a:cxn ang="0">
                  <a:pos x="2291" y="180"/>
                </a:cxn>
                <a:cxn ang="0">
                  <a:pos x="2354" y="141"/>
                </a:cxn>
                <a:cxn ang="0">
                  <a:pos x="2407" y="96"/>
                </a:cxn>
                <a:cxn ang="0">
                  <a:pos x="2459" y="51"/>
                </a:cxn>
                <a:cxn ang="0">
                  <a:pos x="2506" y="0"/>
                </a:cxn>
              </a:cxnLst>
              <a:rect l="0" t="0" r="r" b="b"/>
              <a:pathLst>
                <a:path w="2506" h="412">
                  <a:moveTo>
                    <a:pt x="0" y="0"/>
                  </a:moveTo>
                  <a:lnTo>
                    <a:pt x="0" y="0"/>
                  </a:lnTo>
                  <a:lnTo>
                    <a:pt x="41" y="51"/>
                  </a:lnTo>
                  <a:lnTo>
                    <a:pt x="93" y="96"/>
                  </a:lnTo>
                  <a:lnTo>
                    <a:pt x="151" y="141"/>
                  </a:lnTo>
                  <a:lnTo>
                    <a:pt x="215" y="180"/>
                  </a:lnTo>
                  <a:lnTo>
                    <a:pt x="285" y="219"/>
                  </a:lnTo>
                  <a:lnTo>
                    <a:pt x="361" y="251"/>
                  </a:lnTo>
                  <a:lnTo>
                    <a:pt x="436" y="283"/>
                  </a:lnTo>
                  <a:lnTo>
                    <a:pt x="517" y="309"/>
                  </a:lnTo>
                  <a:lnTo>
                    <a:pt x="599" y="335"/>
                  </a:lnTo>
                  <a:lnTo>
                    <a:pt x="692" y="354"/>
                  </a:lnTo>
                  <a:lnTo>
                    <a:pt x="872" y="386"/>
                  </a:lnTo>
                  <a:lnTo>
                    <a:pt x="1064" y="406"/>
                  </a:lnTo>
                  <a:lnTo>
                    <a:pt x="1256" y="412"/>
                  </a:lnTo>
                  <a:lnTo>
                    <a:pt x="1448" y="406"/>
                  </a:lnTo>
                  <a:lnTo>
                    <a:pt x="1639" y="386"/>
                  </a:lnTo>
                  <a:lnTo>
                    <a:pt x="1820" y="354"/>
                  </a:lnTo>
                  <a:lnTo>
                    <a:pt x="1907" y="335"/>
                  </a:lnTo>
                  <a:lnTo>
                    <a:pt x="1994" y="309"/>
                  </a:lnTo>
                  <a:lnTo>
                    <a:pt x="2070" y="283"/>
                  </a:lnTo>
                  <a:lnTo>
                    <a:pt x="2151" y="251"/>
                  </a:lnTo>
                  <a:lnTo>
                    <a:pt x="2221" y="219"/>
                  </a:lnTo>
                  <a:lnTo>
                    <a:pt x="2291" y="180"/>
                  </a:lnTo>
                  <a:lnTo>
                    <a:pt x="2354" y="141"/>
                  </a:lnTo>
                  <a:lnTo>
                    <a:pt x="2407" y="96"/>
                  </a:lnTo>
                  <a:lnTo>
                    <a:pt x="2459" y="51"/>
                  </a:lnTo>
                  <a:lnTo>
                    <a:pt x="2506" y="0"/>
                  </a:lnTo>
                </a:path>
              </a:pathLst>
            </a:custGeom>
            <a:noFill/>
            <a:ln w="19050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  <p:sp>
          <p:nvSpPr>
            <p:cNvPr id="20" name="Freeform 228"/>
            <p:cNvSpPr>
              <a:spLocks/>
            </p:cNvSpPr>
            <p:nvPr/>
          </p:nvSpPr>
          <p:spPr bwMode="auto">
            <a:xfrm>
              <a:off x="-1120" y="1042"/>
              <a:ext cx="4000" cy="6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0" y="83"/>
                </a:cxn>
                <a:cxn ang="0">
                  <a:pos x="145" y="161"/>
                </a:cxn>
                <a:cxn ang="0">
                  <a:pos x="233" y="232"/>
                </a:cxn>
                <a:cxn ang="0">
                  <a:pos x="331" y="303"/>
                </a:cxn>
                <a:cxn ang="0">
                  <a:pos x="442" y="361"/>
                </a:cxn>
                <a:cxn ang="0">
                  <a:pos x="558" y="419"/>
                </a:cxn>
                <a:cxn ang="0">
                  <a:pos x="680" y="470"/>
                </a:cxn>
                <a:cxn ang="0">
                  <a:pos x="808" y="515"/>
                </a:cxn>
                <a:cxn ang="0">
                  <a:pos x="948" y="554"/>
                </a:cxn>
                <a:cxn ang="0">
                  <a:pos x="1087" y="593"/>
                </a:cxn>
                <a:cxn ang="0">
                  <a:pos x="1232" y="619"/>
                </a:cxn>
                <a:cxn ang="0">
                  <a:pos x="1378" y="644"/>
                </a:cxn>
                <a:cxn ang="0">
                  <a:pos x="1535" y="664"/>
                </a:cxn>
                <a:cxn ang="0">
                  <a:pos x="1686" y="677"/>
                </a:cxn>
                <a:cxn ang="0">
                  <a:pos x="1843" y="683"/>
                </a:cxn>
                <a:cxn ang="0">
                  <a:pos x="2000" y="690"/>
                </a:cxn>
                <a:cxn ang="0">
                  <a:pos x="2157" y="683"/>
                </a:cxn>
                <a:cxn ang="0">
                  <a:pos x="2308" y="677"/>
                </a:cxn>
                <a:cxn ang="0">
                  <a:pos x="2465" y="664"/>
                </a:cxn>
                <a:cxn ang="0">
                  <a:pos x="2616" y="644"/>
                </a:cxn>
                <a:cxn ang="0">
                  <a:pos x="2767" y="619"/>
                </a:cxn>
                <a:cxn ang="0">
                  <a:pos x="2912" y="593"/>
                </a:cxn>
                <a:cxn ang="0">
                  <a:pos x="3052" y="554"/>
                </a:cxn>
                <a:cxn ang="0">
                  <a:pos x="3186" y="515"/>
                </a:cxn>
                <a:cxn ang="0">
                  <a:pos x="3319" y="470"/>
                </a:cxn>
                <a:cxn ang="0">
                  <a:pos x="3441" y="419"/>
                </a:cxn>
                <a:cxn ang="0">
                  <a:pos x="3558" y="361"/>
                </a:cxn>
                <a:cxn ang="0">
                  <a:pos x="3662" y="303"/>
                </a:cxn>
                <a:cxn ang="0">
                  <a:pos x="3761" y="232"/>
                </a:cxn>
                <a:cxn ang="0">
                  <a:pos x="3854" y="161"/>
                </a:cxn>
                <a:cxn ang="0">
                  <a:pos x="3930" y="83"/>
                </a:cxn>
                <a:cxn ang="0">
                  <a:pos x="4000" y="0"/>
                </a:cxn>
              </a:cxnLst>
              <a:rect l="0" t="0" r="r" b="b"/>
              <a:pathLst>
                <a:path w="4000" h="690">
                  <a:moveTo>
                    <a:pt x="0" y="0"/>
                  </a:moveTo>
                  <a:lnTo>
                    <a:pt x="0" y="0"/>
                  </a:lnTo>
                  <a:lnTo>
                    <a:pt x="70" y="83"/>
                  </a:lnTo>
                  <a:lnTo>
                    <a:pt x="145" y="161"/>
                  </a:lnTo>
                  <a:lnTo>
                    <a:pt x="233" y="232"/>
                  </a:lnTo>
                  <a:lnTo>
                    <a:pt x="331" y="303"/>
                  </a:lnTo>
                  <a:lnTo>
                    <a:pt x="442" y="361"/>
                  </a:lnTo>
                  <a:lnTo>
                    <a:pt x="558" y="419"/>
                  </a:lnTo>
                  <a:lnTo>
                    <a:pt x="680" y="470"/>
                  </a:lnTo>
                  <a:lnTo>
                    <a:pt x="808" y="515"/>
                  </a:lnTo>
                  <a:lnTo>
                    <a:pt x="948" y="554"/>
                  </a:lnTo>
                  <a:lnTo>
                    <a:pt x="1087" y="593"/>
                  </a:lnTo>
                  <a:lnTo>
                    <a:pt x="1232" y="619"/>
                  </a:lnTo>
                  <a:lnTo>
                    <a:pt x="1378" y="644"/>
                  </a:lnTo>
                  <a:lnTo>
                    <a:pt x="1535" y="664"/>
                  </a:lnTo>
                  <a:lnTo>
                    <a:pt x="1686" y="677"/>
                  </a:lnTo>
                  <a:lnTo>
                    <a:pt x="1843" y="683"/>
                  </a:lnTo>
                  <a:lnTo>
                    <a:pt x="2000" y="690"/>
                  </a:lnTo>
                  <a:lnTo>
                    <a:pt x="2157" y="683"/>
                  </a:lnTo>
                  <a:lnTo>
                    <a:pt x="2308" y="677"/>
                  </a:lnTo>
                  <a:lnTo>
                    <a:pt x="2465" y="664"/>
                  </a:lnTo>
                  <a:lnTo>
                    <a:pt x="2616" y="644"/>
                  </a:lnTo>
                  <a:lnTo>
                    <a:pt x="2767" y="619"/>
                  </a:lnTo>
                  <a:lnTo>
                    <a:pt x="2912" y="593"/>
                  </a:lnTo>
                  <a:lnTo>
                    <a:pt x="3052" y="554"/>
                  </a:lnTo>
                  <a:lnTo>
                    <a:pt x="3186" y="515"/>
                  </a:lnTo>
                  <a:lnTo>
                    <a:pt x="3319" y="470"/>
                  </a:lnTo>
                  <a:lnTo>
                    <a:pt x="3441" y="419"/>
                  </a:lnTo>
                  <a:lnTo>
                    <a:pt x="3558" y="361"/>
                  </a:lnTo>
                  <a:lnTo>
                    <a:pt x="3662" y="303"/>
                  </a:lnTo>
                  <a:lnTo>
                    <a:pt x="3761" y="232"/>
                  </a:lnTo>
                  <a:lnTo>
                    <a:pt x="3854" y="161"/>
                  </a:lnTo>
                  <a:lnTo>
                    <a:pt x="3930" y="83"/>
                  </a:lnTo>
                  <a:lnTo>
                    <a:pt x="4000" y="0"/>
                  </a:lnTo>
                </a:path>
              </a:pathLst>
            </a:custGeom>
            <a:noFill/>
            <a:ln w="19050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  <p:sp>
          <p:nvSpPr>
            <p:cNvPr id="21" name="Freeform 229"/>
            <p:cNvSpPr>
              <a:spLocks/>
            </p:cNvSpPr>
            <p:nvPr/>
          </p:nvSpPr>
          <p:spPr bwMode="auto">
            <a:xfrm>
              <a:off x="-376" y="3802"/>
              <a:ext cx="2506" cy="406"/>
            </a:xfrm>
            <a:custGeom>
              <a:avLst/>
              <a:gdLst/>
              <a:ahLst/>
              <a:cxnLst>
                <a:cxn ang="0">
                  <a:pos x="2506" y="406"/>
                </a:cxn>
                <a:cxn ang="0">
                  <a:pos x="2506" y="406"/>
                </a:cxn>
                <a:cxn ang="0">
                  <a:pos x="2459" y="361"/>
                </a:cxn>
                <a:cxn ang="0">
                  <a:pos x="2413" y="316"/>
                </a:cxn>
                <a:cxn ang="0">
                  <a:pos x="2354" y="271"/>
                </a:cxn>
                <a:cxn ang="0">
                  <a:pos x="2291" y="232"/>
                </a:cxn>
                <a:cxn ang="0">
                  <a:pos x="2221" y="193"/>
                </a:cxn>
                <a:cxn ang="0">
                  <a:pos x="2145" y="161"/>
                </a:cxn>
                <a:cxn ang="0">
                  <a:pos x="2070" y="129"/>
                </a:cxn>
                <a:cxn ang="0">
                  <a:pos x="1988" y="103"/>
                </a:cxn>
                <a:cxn ang="0">
                  <a:pos x="1901" y="77"/>
                </a:cxn>
                <a:cxn ang="0">
                  <a:pos x="1814" y="58"/>
                </a:cxn>
                <a:cxn ang="0">
                  <a:pos x="1634" y="26"/>
                </a:cxn>
                <a:cxn ang="0">
                  <a:pos x="1442" y="6"/>
                </a:cxn>
                <a:cxn ang="0">
                  <a:pos x="1250" y="0"/>
                </a:cxn>
                <a:cxn ang="0">
                  <a:pos x="1058" y="6"/>
                </a:cxn>
                <a:cxn ang="0">
                  <a:pos x="866" y="26"/>
                </a:cxn>
                <a:cxn ang="0">
                  <a:pos x="686" y="58"/>
                </a:cxn>
                <a:cxn ang="0">
                  <a:pos x="599" y="77"/>
                </a:cxn>
                <a:cxn ang="0">
                  <a:pos x="512" y="103"/>
                </a:cxn>
                <a:cxn ang="0">
                  <a:pos x="430" y="129"/>
                </a:cxn>
                <a:cxn ang="0">
                  <a:pos x="355" y="161"/>
                </a:cxn>
                <a:cxn ang="0">
                  <a:pos x="285" y="193"/>
                </a:cxn>
                <a:cxn ang="0">
                  <a:pos x="215" y="232"/>
                </a:cxn>
                <a:cxn ang="0">
                  <a:pos x="151" y="271"/>
                </a:cxn>
                <a:cxn ang="0">
                  <a:pos x="93" y="316"/>
                </a:cxn>
                <a:cxn ang="0">
                  <a:pos x="47" y="361"/>
                </a:cxn>
                <a:cxn ang="0">
                  <a:pos x="0" y="406"/>
                </a:cxn>
              </a:cxnLst>
              <a:rect l="0" t="0" r="r" b="b"/>
              <a:pathLst>
                <a:path w="2506" h="406">
                  <a:moveTo>
                    <a:pt x="2506" y="406"/>
                  </a:moveTo>
                  <a:lnTo>
                    <a:pt x="2506" y="406"/>
                  </a:lnTo>
                  <a:lnTo>
                    <a:pt x="2459" y="361"/>
                  </a:lnTo>
                  <a:lnTo>
                    <a:pt x="2413" y="316"/>
                  </a:lnTo>
                  <a:lnTo>
                    <a:pt x="2354" y="271"/>
                  </a:lnTo>
                  <a:lnTo>
                    <a:pt x="2291" y="232"/>
                  </a:lnTo>
                  <a:lnTo>
                    <a:pt x="2221" y="193"/>
                  </a:lnTo>
                  <a:lnTo>
                    <a:pt x="2145" y="161"/>
                  </a:lnTo>
                  <a:lnTo>
                    <a:pt x="2070" y="129"/>
                  </a:lnTo>
                  <a:lnTo>
                    <a:pt x="1988" y="103"/>
                  </a:lnTo>
                  <a:lnTo>
                    <a:pt x="1901" y="77"/>
                  </a:lnTo>
                  <a:lnTo>
                    <a:pt x="1814" y="58"/>
                  </a:lnTo>
                  <a:lnTo>
                    <a:pt x="1634" y="26"/>
                  </a:lnTo>
                  <a:lnTo>
                    <a:pt x="1442" y="6"/>
                  </a:lnTo>
                  <a:lnTo>
                    <a:pt x="1250" y="0"/>
                  </a:lnTo>
                  <a:lnTo>
                    <a:pt x="1058" y="6"/>
                  </a:lnTo>
                  <a:lnTo>
                    <a:pt x="866" y="26"/>
                  </a:lnTo>
                  <a:lnTo>
                    <a:pt x="686" y="58"/>
                  </a:lnTo>
                  <a:lnTo>
                    <a:pt x="599" y="77"/>
                  </a:lnTo>
                  <a:lnTo>
                    <a:pt x="512" y="103"/>
                  </a:lnTo>
                  <a:lnTo>
                    <a:pt x="430" y="129"/>
                  </a:lnTo>
                  <a:lnTo>
                    <a:pt x="355" y="161"/>
                  </a:lnTo>
                  <a:lnTo>
                    <a:pt x="285" y="193"/>
                  </a:lnTo>
                  <a:lnTo>
                    <a:pt x="215" y="232"/>
                  </a:lnTo>
                  <a:lnTo>
                    <a:pt x="151" y="271"/>
                  </a:lnTo>
                  <a:lnTo>
                    <a:pt x="93" y="316"/>
                  </a:lnTo>
                  <a:lnTo>
                    <a:pt x="47" y="361"/>
                  </a:lnTo>
                  <a:lnTo>
                    <a:pt x="0" y="406"/>
                  </a:lnTo>
                </a:path>
              </a:pathLst>
            </a:custGeom>
            <a:noFill/>
            <a:ln w="19050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  <p:sp>
          <p:nvSpPr>
            <p:cNvPr id="22" name="Freeform 230"/>
            <p:cNvSpPr>
              <a:spLocks/>
            </p:cNvSpPr>
            <p:nvPr/>
          </p:nvSpPr>
          <p:spPr bwMode="auto">
            <a:xfrm>
              <a:off x="-1126" y="2950"/>
              <a:ext cx="4000" cy="690"/>
            </a:xfrm>
            <a:custGeom>
              <a:avLst/>
              <a:gdLst/>
              <a:ahLst/>
              <a:cxnLst>
                <a:cxn ang="0">
                  <a:pos x="4000" y="690"/>
                </a:cxn>
                <a:cxn ang="0">
                  <a:pos x="4000" y="690"/>
                </a:cxn>
                <a:cxn ang="0">
                  <a:pos x="3930" y="607"/>
                </a:cxn>
                <a:cxn ang="0">
                  <a:pos x="3854" y="529"/>
                </a:cxn>
                <a:cxn ang="0">
                  <a:pos x="3767" y="458"/>
                </a:cxn>
                <a:cxn ang="0">
                  <a:pos x="3668" y="387"/>
                </a:cxn>
                <a:cxn ang="0">
                  <a:pos x="3558" y="329"/>
                </a:cxn>
                <a:cxn ang="0">
                  <a:pos x="3442" y="271"/>
                </a:cxn>
                <a:cxn ang="0">
                  <a:pos x="3320" y="220"/>
                </a:cxn>
                <a:cxn ang="0">
                  <a:pos x="3192" y="175"/>
                </a:cxn>
                <a:cxn ang="0">
                  <a:pos x="3052" y="136"/>
                </a:cxn>
                <a:cxn ang="0">
                  <a:pos x="2913" y="97"/>
                </a:cxn>
                <a:cxn ang="0">
                  <a:pos x="2767" y="71"/>
                </a:cxn>
                <a:cxn ang="0">
                  <a:pos x="2622" y="46"/>
                </a:cxn>
                <a:cxn ang="0">
                  <a:pos x="2465" y="26"/>
                </a:cxn>
                <a:cxn ang="0">
                  <a:pos x="2314" y="13"/>
                </a:cxn>
                <a:cxn ang="0">
                  <a:pos x="2157" y="0"/>
                </a:cxn>
                <a:cxn ang="0">
                  <a:pos x="2000" y="0"/>
                </a:cxn>
                <a:cxn ang="0">
                  <a:pos x="1843" y="0"/>
                </a:cxn>
                <a:cxn ang="0">
                  <a:pos x="1686" y="13"/>
                </a:cxn>
                <a:cxn ang="0">
                  <a:pos x="1535" y="26"/>
                </a:cxn>
                <a:cxn ang="0">
                  <a:pos x="1384" y="46"/>
                </a:cxn>
                <a:cxn ang="0">
                  <a:pos x="1233" y="71"/>
                </a:cxn>
                <a:cxn ang="0">
                  <a:pos x="1087" y="97"/>
                </a:cxn>
                <a:cxn ang="0">
                  <a:pos x="948" y="136"/>
                </a:cxn>
                <a:cxn ang="0">
                  <a:pos x="814" y="175"/>
                </a:cxn>
                <a:cxn ang="0">
                  <a:pos x="680" y="220"/>
                </a:cxn>
                <a:cxn ang="0">
                  <a:pos x="558" y="271"/>
                </a:cxn>
                <a:cxn ang="0">
                  <a:pos x="442" y="329"/>
                </a:cxn>
                <a:cxn ang="0">
                  <a:pos x="337" y="387"/>
                </a:cxn>
                <a:cxn ang="0">
                  <a:pos x="239" y="458"/>
                </a:cxn>
                <a:cxn ang="0">
                  <a:pos x="146" y="529"/>
                </a:cxn>
                <a:cxn ang="0">
                  <a:pos x="70" y="607"/>
                </a:cxn>
                <a:cxn ang="0">
                  <a:pos x="0" y="690"/>
                </a:cxn>
              </a:cxnLst>
              <a:rect l="0" t="0" r="r" b="b"/>
              <a:pathLst>
                <a:path w="4000" h="690">
                  <a:moveTo>
                    <a:pt x="4000" y="690"/>
                  </a:moveTo>
                  <a:lnTo>
                    <a:pt x="4000" y="690"/>
                  </a:lnTo>
                  <a:lnTo>
                    <a:pt x="3930" y="607"/>
                  </a:lnTo>
                  <a:lnTo>
                    <a:pt x="3854" y="529"/>
                  </a:lnTo>
                  <a:lnTo>
                    <a:pt x="3767" y="458"/>
                  </a:lnTo>
                  <a:lnTo>
                    <a:pt x="3668" y="387"/>
                  </a:lnTo>
                  <a:lnTo>
                    <a:pt x="3558" y="329"/>
                  </a:lnTo>
                  <a:lnTo>
                    <a:pt x="3442" y="271"/>
                  </a:lnTo>
                  <a:lnTo>
                    <a:pt x="3320" y="220"/>
                  </a:lnTo>
                  <a:lnTo>
                    <a:pt x="3192" y="175"/>
                  </a:lnTo>
                  <a:lnTo>
                    <a:pt x="3052" y="136"/>
                  </a:lnTo>
                  <a:lnTo>
                    <a:pt x="2913" y="97"/>
                  </a:lnTo>
                  <a:lnTo>
                    <a:pt x="2767" y="71"/>
                  </a:lnTo>
                  <a:lnTo>
                    <a:pt x="2622" y="46"/>
                  </a:lnTo>
                  <a:lnTo>
                    <a:pt x="2465" y="26"/>
                  </a:lnTo>
                  <a:lnTo>
                    <a:pt x="2314" y="13"/>
                  </a:lnTo>
                  <a:lnTo>
                    <a:pt x="2157" y="0"/>
                  </a:lnTo>
                  <a:lnTo>
                    <a:pt x="2000" y="0"/>
                  </a:lnTo>
                  <a:lnTo>
                    <a:pt x="1843" y="0"/>
                  </a:lnTo>
                  <a:lnTo>
                    <a:pt x="1686" y="13"/>
                  </a:lnTo>
                  <a:lnTo>
                    <a:pt x="1535" y="26"/>
                  </a:lnTo>
                  <a:lnTo>
                    <a:pt x="1384" y="46"/>
                  </a:lnTo>
                  <a:lnTo>
                    <a:pt x="1233" y="71"/>
                  </a:lnTo>
                  <a:lnTo>
                    <a:pt x="1087" y="97"/>
                  </a:lnTo>
                  <a:lnTo>
                    <a:pt x="948" y="136"/>
                  </a:lnTo>
                  <a:lnTo>
                    <a:pt x="814" y="175"/>
                  </a:lnTo>
                  <a:lnTo>
                    <a:pt x="680" y="220"/>
                  </a:lnTo>
                  <a:lnTo>
                    <a:pt x="558" y="271"/>
                  </a:lnTo>
                  <a:lnTo>
                    <a:pt x="442" y="329"/>
                  </a:lnTo>
                  <a:lnTo>
                    <a:pt x="337" y="387"/>
                  </a:lnTo>
                  <a:lnTo>
                    <a:pt x="239" y="458"/>
                  </a:lnTo>
                  <a:lnTo>
                    <a:pt x="146" y="529"/>
                  </a:lnTo>
                  <a:lnTo>
                    <a:pt x="70" y="607"/>
                  </a:lnTo>
                  <a:lnTo>
                    <a:pt x="0" y="690"/>
                  </a:lnTo>
                </a:path>
              </a:pathLst>
            </a:custGeom>
            <a:noFill/>
            <a:ln w="19050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  <p:sp>
          <p:nvSpPr>
            <p:cNvPr id="23" name="Line 231"/>
            <p:cNvSpPr>
              <a:spLocks noChangeShapeType="1"/>
            </p:cNvSpPr>
            <p:nvPr/>
          </p:nvSpPr>
          <p:spPr bwMode="auto">
            <a:xfrm>
              <a:off x="874" y="184"/>
              <a:ext cx="0" cy="4314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  <p:sp>
          <p:nvSpPr>
            <p:cNvPr id="24" name="Line 232"/>
            <p:cNvSpPr>
              <a:spLocks noChangeShapeType="1"/>
            </p:cNvSpPr>
            <p:nvPr/>
          </p:nvSpPr>
          <p:spPr bwMode="auto">
            <a:xfrm>
              <a:off x="-1626" y="2338"/>
              <a:ext cx="5005" cy="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</p:grpSp>
      <p:sp>
        <p:nvSpPr>
          <p:cNvPr id="25" name="Tekstboks 24"/>
          <p:cNvSpPr txBox="1"/>
          <p:nvPr/>
        </p:nvSpPr>
        <p:spPr>
          <a:xfrm>
            <a:off x="1552562" y="6334804"/>
            <a:ext cx="3948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prstClr val="black"/>
                </a:solidFill>
              </a:rPr>
              <a:t>PSC</a:t>
            </a:r>
          </a:p>
          <a:p>
            <a:r>
              <a:rPr lang="da-DK" sz="1400" dirty="0">
                <a:solidFill>
                  <a:prstClr val="black"/>
                </a:solidFill>
              </a:rPr>
              <a:t>INTOSAI Professional Standards </a:t>
            </a:r>
            <a:r>
              <a:rPr lang="da-DK" sz="1400" dirty="0" err="1">
                <a:solidFill>
                  <a:prstClr val="black"/>
                </a:solidFill>
              </a:rPr>
              <a:t>Committee</a:t>
            </a:r>
            <a:endParaRPr lang="da-DK" sz="1400" dirty="0">
              <a:solidFill>
                <a:prstClr val="black"/>
              </a:solidFill>
            </a:endParaRPr>
          </a:p>
        </p:txBody>
      </p:sp>
      <p:cxnSp>
        <p:nvCxnSpPr>
          <p:cNvPr id="27" name="Lige forbindelse 26"/>
          <p:cNvCxnSpPr/>
          <p:nvPr/>
        </p:nvCxnSpPr>
        <p:spPr>
          <a:xfrm>
            <a:off x="214282" y="5786454"/>
            <a:ext cx="871543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el 3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>
                <a:solidFill>
                  <a:srgbClr val="00B0F0"/>
                </a:solidFill>
              </a:rPr>
              <a:t/>
            </a:r>
            <a:br>
              <a:rPr lang="da-DK" dirty="0" smtClean="0">
                <a:solidFill>
                  <a:srgbClr val="00B0F0"/>
                </a:solidFill>
              </a:rPr>
            </a:br>
            <a:r>
              <a:rPr lang="da-DK" dirty="0" smtClean="0">
                <a:solidFill>
                  <a:srgbClr val="00B0F0"/>
                </a:solidFill>
              </a:rPr>
              <a:t>News from the PSC</a:t>
            </a:r>
            <a:br>
              <a:rPr lang="da-DK" dirty="0" smtClean="0">
                <a:solidFill>
                  <a:srgbClr val="00B0F0"/>
                </a:solidFill>
              </a:rPr>
            </a:br>
            <a:endParaRPr lang="da-DK" dirty="0">
              <a:solidFill>
                <a:srgbClr val="00B0F0"/>
              </a:solidFill>
            </a:endParaRPr>
          </a:p>
        </p:txBody>
      </p:sp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62" y="1294398"/>
            <a:ext cx="8737256" cy="4368628"/>
          </a:xfrm>
        </p:spPr>
      </p:pic>
      <p:sp>
        <p:nvSpPr>
          <p:cNvPr id="8" name="Tekstfelt 7"/>
          <p:cNvSpPr txBox="1"/>
          <p:nvPr/>
        </p:nvSpPr>
        <p:spPr>
          <a:xfrm>
            <a:off x="483495" y="5193553"/>
            <a:ext cx="8272034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i="1" dirty="0" smtClean="0">
                <a:solidFill>
                  <a:srgbClr val="00B0F0"/>
                </a:solidFill>
              </a:rPr>
              <a:t>PSC </a:t>
            </a:r>
            <a:r>
              <a:rPr lang="da-DK" i="1" dirty="0" err="1" smtClean="0">
                <a:solidFill>
                  <a:srgbClr val="00B0F0"/>
                </a:solidFill>
              </a:rPr>
              <a:t>Steering</a:t>
            </a:r>
            <a:r>
              <a:rPr lang="da-DK" i="1" dirty="0" smtClean="0">
                <a:solidFill>
                  <a:srgbClr val="00B0F0"/>
                </a:solidFill>
              </a:rPr>
              <a:t> </a:t>
            </a:r>
            <a:r>
              <a:rPr lang="da-DK" i="1" dirty="0" err="1" smtClean="0">
                <a:solidFill>
                  <a:srgbClr val="00B0F0"/>
                </a:solidFill>
              </a:rPr>
              <a:t>Committee</a:t>
            </a:r>
            <a:r>
              <a:rPr lang="da-DK" i="1" dirty="0" smtClean="0">
                <a:solidFill>
                  <a:srgbClr val="00B0F0"/>
                </a:solidFill>
              </a:rPr>
              <a:t> Meeting, Copenhagen 29 – 31 May 2016</a:t>
            </a:r>
            <a:endParaRPr lang="da-DK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62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2"/>
          <p:cNvGrpSpPr>
            <a:grpSpLocks noChangeAspect="1"/>
          </p:cNvGrpSpPr>
          <p:nvPr/>
        </p:nvGrpSpPr>
        <p:grpSpPr bwMode="auto">
          <a:xfrm>
            <a:off x="214282" y="5857892"/>
            <a:ext cx="1384487" cy="928694"/>
            <a:chOff x="-1649" y="158"/>
            <a:chExt cx="5261" cy="4366"/>
          </a:xfrm>
        </p:grpSpPr>
        <p:sp>
          <p:nvSpPr>
            <p:cNvPr id="15" name="AutoShape 223"/>
            <p:cNvSpPr>
              <a:spLocks noChangeAspect="1" noChangeArrowheads="1" noTextEdit="1"/>
            </p:cNvSpPr>
            <p:nvPr/>
          </p:nvSpPr>
          <p:spPr bwMode="auto">
            <a:xfrm>
              <a:off x="-1649" y="158"/>
              <a:ext cx="5261" cy="436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  <p:sp>
          <p:nvSpPr>
            <p:cNvPr id="16" name="Freeform 224"/>
            <p:cNvSpPr>
              <a:spLocks/>
            </p:cNvSpPr>
            <p:nvPr/>
          </p:nvSpPr>
          <p:spPr bwMode="auto">
            <a:xfrm>
              <a:off x="-1393" y="435"/>
              <a:ext cx="5005" cy="3928"/>
            </a:xfrm>
            <a:custGeom>
              <a:avLst/>
              <a:gdLst/>
              <a:ahLst/>
              <a:cxnLst>
                <a:cxn ang="0">
                  <a:pos x="4714" y="0"/>
                </a:cxn>
                <a:cxn ang="0">
                  <a:pos x="3726" y="78"/>
                </a:cxn>
                <a:cxn ang="0">
                  <a:pos x="3017" y="200"/>
                </a:cxn>
                <a:cxn ang="0">
                  <a:pos x="2494" y="336"/>
                </a:cxn>
                <a:cxn ang="0">
                  <a:pos x="2000" y="510"/>
                </a:cxn>
                <a:cxn ang="0">
                  <a:pos x="1552" y="735"/>
                </a:cxn>
                <a:cxn ang="0">
                  <a:pos x="1174" y="1013"/>
                </a:cxn>
                <a:cxn ang="0">
                  <a:pos x="883" y="1348"/>
                </a:cxn>
                <a:cxn ang="0">
                  <a:pos x="750" y="1600"/>
                </a:cxn>
                <a:cxn ang="0">
                  <a:pos x="680" y="1806"/>
                </a:cxn>
                <a:cxn ang="0">
                  <a:pos x="651" y="2032"/>
                </a:cxn>
                <a:cxn ang="0">
                  <a:pos x="657" y="2257"/>
                </a:cxn>
                <a:cxn ang="0">
                  <a:pos x="744" y="2573"/>
                </a:cxn>
                <a:cxn ang="0">
                  <a:pos x="912" y="2844"/>
                </a:cxn>
                <a:cxn ang="0">
                  <a:pos x="1145" y="3083"/>
                </a:cxn>
                <a:cxn ang="0">
                  <a:pos x="1418" y="3289"/>
                </a:cxn>
                <a:cxn ang="0">
                  <a:pos x="1825" y="3515"/>
                </a:cxn>
                <a:cxn ang="0">
                  <a:pos x="2436" y="3754"/>
                </a:cxn>
                <a:cxn ang="0">
                  <a:pos x="3034" y="3928"/>
                </a:cxn>
                <a:cxn ang="0">
                  <a:pos x="3185" y="3670"/>
                </a:cxn>
                <a:cxn ang="0">
                  <a:pos x="3540" y="3147"/>
                </a:cxn>
                <a:cxn ang="0">
                  <a:pos x="3744" y="2909"/>
                </a:cxn>
                <a:cxn ang="0">
                  <a:pos x="3755" y="2870"/>
                </a:cxn>
                <a:cxn ang="0">
                  <a:pos x="3348" y="3006"/>
                </a:cxn>
                <a:cxn ang="0">
                  <a:pos x="2837" y="3115"/>
                </a:cxn>
                <a:cxn ang="0">
                  <a:pos x="2197" y="3167"/>
                </a:cxn>
                <a:cxn ang="0">
                  <a:pos x="1726" y="3135"/>
                </a:cxn>
                <a:cxn ang="0">
                  <a:pos x="1354" y="3064"/>
                </a:cxn>
                <a:cxn ang="0">
                  <a:pos x="1104" y="2986"/>
                </a:cxn>
                <a:cxn ang="0">
                  <a:pos x="785" y="2864"/>
                </a:cxn>
                <a:cxn ang="0">
                  <a:pos x="523" y="2722"/>
                </a:cxn>
                <a:cxn ang="0">
                  <a:pos x="320" y="2567"/>
                </a:cxn>
                <a:cxn ang="0">
                  <a:pos x="163" y="2406"/>
                </a:cxn>
                <a:cxn ang="0">
                  <a:pos x="64" y="2238"/>
                </a:cxn>
                <a:cxn ang="0">
                  <a:pos x="11" y="2070"/>
                </a:cxn>
                <a:cxn ang="0">
                  <a:pos x="0" y="1903"/>
                </a:cxn>
                <a:cxn ang="0">
                  <a:pos x="29" y="1735"/>
                </a:cxn>
                <a:cxn ang="0">
                  <a:pos x="99" y="1580"/>
                </a:cxn>
                <a:cxn ang="0">
                  <a:pos x="238" y="1387"/>
                </a:cxn>
                <a:cxn ang="0">
                  <a:pos x="349" y="1284"/>
                </a:cxn>
                <a:cxn ang="0">
                  <a:pos x="569" y="1135"/>
                </a:cxn>
                <a:cxn ang="0">
                  <a:pos x="843" y="1006"/>
                </a:cxn>
                <a:cxn ang="0">
                  <a:pos x="1157" y="897"/>
                </a:cxn>
                <a:cxn ang="0">
                  <a:pos x="1505" y="806"/>
                </a:cxn>
                <a:cxn ang="0">
                  <a:pos x="1889" y="755"/>
                </a:cxn>
                <a:cxn ang="0">
                  <a:pos x="2284" y="735"/>
                </a:cxn>
                <a:cxn ang="0">
                  <a:pos x="2697" y="755"/>
                </a:cxn>
                <a:cxn ang="0">
                  <a:pos x="3110" y="826"/>
                </a:cxn>
                <a:cxn ang="0">
                  <a:pos x="3523" y="948"/>
                </a:cxn>
                <a:cxn ang="0">
                  <a:pos x="3918" y="1129"/>
                </a:cxn>
                <a:cxn ang="0">
                  <a:pos x="4145" y="813"/>
                </a:cxn>
                <a:cxn ang="0">
                  <a:pos x="4464" y="432"/>
                </a:cxn>
                <a:cxn ang="0">
                  <a:pos x="4738" y="168"/>
                </a:cxn>
                <a:cxn ang="0">
                  <a:pos x="5005" y="0"/>
                </a:cxn>
              </a:cxnLst>
              <a:rect l="0" t="0" r="r" b="b"/>
              <a:pathLst>
                <a:path w="5005" h="3928">
                  <a:moveTo>
                    <a:pt x="5005" y="0"/>
                  </a:moveTo>
                  <a:lnTo>
                    <a:pt x="5005" y="0"/>
                  </a:lnTo>
                  <a:lnTo>
                    <a:pt x="4714" y="0"/>
                  </a:lnTo>
                  <a:lnTo>
                    <a:pt x="4400" y="13"/>
                  </a:lnTo>
                  <a:lnTo>
                    <a:pt x="4069" y="39"/>
                  </a:lnTo>
                  <a:lnTo>
                    <a:pt x="3726" y="78"/>
                  </a:lnTo>
                  <a:lnTo>
                    <a:pt x="3371" y="129"/>
                  </a:lnTo>
                  <a:lnTo>
                    <a:pt x="3191" y="162"/>
                  </a:lnTo>
                  <a:lnTo>
                    <a:pt x="3017" y="200"/>
                  </a:lnTo>
                  <a:lnTo>
                    <a:pt x="2837" y="239"/>
                  </a:lnTo>
                  <a:lnTo>
                    <a:pt x="2662" y="284"/>
                  </a:lnTo>
                  <a:lnTo>
                    <a:pt x="2494" y="336"/>
                  </a:lnTo>
                  <a:lnTo>
                    <a:pt x="2325" y="387"/>
                  </a:lnTo>
                  <a:lnTo>
                    <a:pt x="2157" y="445"/>
                  </a:lnTo>
                  <a:lnTo>
                    <a:pt x="2000" y="510"/>
                  </a:lnTo>
                  <a:lnTo>
                    <a:pt x="1843" y="581"/>
                  </a:lnTo>
                  <a:lnTo>
                    <a:pt x="1691" y="658"/>
                  </a:lnTo>
                  <a:lnTo>
                    <a:pt x="1552" y="735"/>
                  </a:lnTo>
                  <a:lnTo>
                    <a:pt x="1418" y="826"/>
                  </a:lnTo>
                  <a:lnTo>
                    <a:pt x="1290" y="916"/>
                  </a:lnTo>
                  <a:lnTo>
                    <a:pt x="1174" y="1013"/>
                  </a:lnTo>
                  <a:lnTo>
                    <a:pt x="1064" y="1116"/>
                  </a:lnTo>
                  <a:lnTo>
                    <a:pt x="971" y="1232"/>
                  </a:lnTo>
                  <a:lnTo>
                    <a:pt x="883" y="1348"/>
                  </a:lnTo>
                  <a:lnTo>
                    <a:pt x="808" y="1471"/>
                  </a:lnTo>
                  <a:lnTo>
                    <a:pt x="779" y="1535"/>
                  </a:lnTo>
                  <a:lnTo>
                    <a:pt x="750" y="1600"/>
                  </a:lnTo>
                  <a:lnTo>
                    <a:pt x="721" y="1664"/>
                  </a:lnTo>
                  <a:lnTo>
                    <a:pt x="703" y="1735"/>
                  </a:lnTo>
                  <a:lnTo>
                    <a:pt x="680" y="1806"/>
                  </a:lnTo>
                  <a:lnTo>
                    <a:pt x="668" y="1877"/>
                  </a:lnTo>
                  <a:lnTo>
                    <a:pt x="657" y="1954"/>
                  </a:lnTo>
                  <a:lnTo>
                    <a:pt x="651" y="2032"/>
                  </a:lnTo>
                  <a:lnTo>
                    <a:pt x="651" y="2032"/>
                  </a:lnTo>
                  <a:lnTo>
                    <a:pt x="645" y="2148"/>
                  </a:lnTo>
                  <a:lnTo>
                    <a:pt x="657" y="2257"/>
                  </a:lnTo>
                  <a:lnTo>
                    <a:pt x="674" y="2367"/>
                  </a:lnTo>
                  <a:lnTo>
                    <a:pt x="703" y="2470"/>
                  </a:lnTo>
                  <a:lnTo>
                    <a:pt x="744" y="2573"/>
                  </a:lnTo>
                  <a:lnTo>
                    <a:pt x="790" y="2664"/>
                  </a:lnTo>
                  <a:lnTo>
                    <a:pt x="849" y="2760"/>
                  </a:lnTo>
                  <a:lnTo>
                    <a:pt x="912" y="2844"/>
                  </a:lnTo>
                  <a:lnTo>
                    <a:pt x="982" y="2928"/>
                  </a:lnTo>
                  <a:lnTo>
                    <a:pt x="1058" y="3006"/>
                  </a:lnTo>
                  <a:lnTo>
                    <a:pt x="1145" y="3083"/>
                  </a:lnTo>
                  <a:lnTo>
                    <a:pt x="1232" y="3154"/>
                  </a:lnTo>
                  <a:lnTo>
                    <a:pt x="1319" y="3225"/>
                  </a:lnTo>
                  <a:lnTo>
                    <a:pt x="1418" y="3289"/>
                  </a:lnTo>
                  <a:lnTo>
                    <a:pt x="1517" y="3347"/>
                  </a:lnTo>
                  <a:lnTo>
                    <a:pt x="1616" y="3405"/>
                  </a:lnTo>
                  <a:lnTo>
                    <a:pt x="1825" y="3515"/>
                  </a:lnTo>
                  <a:lnTo>
                    <a:pt x="2034" y="3605"/>
                  </a:lnTo>
                  <a:lnTo>
                    <a:pt x="2238" y="3689"/>
                  </a:lnTo>
                  <a:lnTo>
                    <a:pt x="2436" y="3754"/>
                  </a:lnTo>
                  <a:lnTo>
                    <a:pt x="2616" y="3812"/>
                  </a:lnTo>
                  <a:lnTo>
                    <a:pt x="2779" y="3863"/>
                  </a:lnTo>
                  <a:lnTo>
                    <a:pt x="3034" y="3928"/>
                  </a:lnTo>
                  <a:lnTo>
                    <a:pt x="3034" y="3928"/>
                  </a:lnTo>
                  <a:lnTo>
                    <a:pt x="3104" y="3805"/>
                  </a:lnTo>
                  <a:lnTo>
                    <a:pt x="3185" y="3670"/>
                  </a:lnTo>
                  <a:lnTo>
                    <a:pt x="3290" y="3502"/>
                  </a:lnTo>
                  <a:lnTo>
                    <a:pt x="3412" y="3328"/>
                  </a:lnTo>
                  <a:lnTo>
                    <a:pt x="3540" y="3147"/>
                  </a:lnTo>
                  <a:lnTo>
                    <a:pt x="3610" y="3057"/>
                  </a:lnTo>
                  <a:lnTo>
                    <a:pt x="3680" y="2980"/>
                  </a:lnTo>
                  <a:lnTo>
                    <a:pt x="3744" y="2909"/>
                  </a:lnTo>
                  <a:lnTo>
                    <a:pt x="3813" y="2844"/>
                  </a:lnTo>
                  <a:lnTo>
                    <a:pt x="3813" y="2844"/>
                  </a:lnTo>
                  <a:lnTo>
                    <a:pt x="3755" y="2870"/>
                  </a:lnTo>
                  <a:lnTo>
                    <a:pt x="3598" y="2928"/>
                  </a:lnTo>
                  <a:lnTo>
                    <a:pt x="3482" y="2967"/>
                  </a:lnTo>
                  <a:lnTo>
                    <a:pt x="3348" y="3006"/>
                  </a:lnTo>
                  <a:lnTo>
                    <a:pt x="3197" y="3044"/>
                  </a:lnTo>
                  <a:lnTo>
                    <a:pt x="3023" y="3083"/>
                  </a:lnTo>
                  <a:lnTo>
                    <a:pt x="2837" y="3115"/>
                  </a:lnTo>
                  <a:lnTo>
                    <a:pt x="2639" y="3141"/>
                  </a:lnTo>
                  <a:lnTo>
                    <a:pt x="2424" y="3160"/>
                  </a:lnTo>
                  <a:lnTo>
                    <a:pt x="2197" y="3167"/>
                  </a:lnTo>
                  <a:lnTo>
                    <a:pt x="1965" y="3154"/>
                  </a:lnTo>
                  <a:lnTo>
                    <a:pt x="1848" y="3147"/>
                  </a:lnTo>
                  <a:lnTo>
                    <a:pt x="1726" y="3135"/>
                  </a:lnTo>
                  <a:lnTo>
                    <a:pt x="1604" y="3115"/>
                  </a:lnTo>
                  <a:lnTo>
                    <a:pt x="1476" y="3089"/>
                  </a:lnTo>
                  <a:lnTo>
                    <a:pt x="1354" y="3064"/>
                  </a:lnTo>
                  <a:lnTo>
                    <a:pt x="1226" y="3025"/>
                  </a:lnTo>
                  <a:lnTo>
                    <a:pt x="1226" y="3025"/>
                  </a:lnTo>
                  <a:lnTo>
                    <a:pt x="1104" y="2986"/>
                  </a:lnTo>
                  <a:lnTo>
                    <a:pt x="994" y="2948"/>
                  </a:lnTo>
                  <a:lnTo>
                    <a:pt x="883" y="2909"/>
                  </a:lnTo>
                  <a:lnTo>
                    <a:pt x="785" y="2864"/>
                  </a:lnTo>
                  <a:lnTo>
                    <a:pt x="692" y="2819"/>
                  </a:lnTo>
                  <a:lnTo>
                    <a:pt x="604" y="2767"/>
                  </a:lnTo>
                  <a:lnTo>
                    <a:pt x="523" y="2722"/>
                  </a:lnTo>
                  <a:lnTo>
                    <a:pt x="447" y="2670"/>
                  </a:lnTo>
                  <a:lnTo>
                    <a:pt x="378" y="2619"/>
                  </a:lnTo>
                  <a:lnTo>
                    <a:pt x="320" y="2567"/>
                  </a:lnTo>
                  <a:lnTo>
                    <a:pt x="261" y="2515"/>
                  </a:lnTo>
                  <a:lnTo>
                    <a:pt x="209" y="2464"/>
                  </a:lnTo>
                  <a:lnTo>
                    <a:pt x="163" y="2406"/>
                  </a:lnTo>
                  <a:lnTo>
                    <a:pt x="128" y="2348"/>
                  </a:lnTo>
                  <a:lnTo>
                    <a:pt x="93" y="2296"/>
                  </a:lnTo>
                  <a:lnTo>
                    <a:pt x="64" y="2238"/>
                  </a:lnTo>
                  <a:lnTo>
                    <a:pt x="40" y="2180"/>
                  </a:lnTo>
                  <a:lnTo>
                    <a:pt x="23" y="2128"/>
                  </a:lnTo>
                  <a:lnTo>
                    <a:pt x="11" y="2070"/>
                  </a:lnTo>
                  <a:lnTo>
                    <a:pt x="0" y="2012"/>
                  </a:lnTo>
                  <a:lnTo>
                    <a:pt x="0" y="1954"/>
                  </a:lnTo>
                  <a:lnTo>
                    <a:pt x="0" y="1903"/>
                  </a:lnTo>
                  <a:lnTo>
                    <a:pt x="6" y="1845"/>
                  </a:lnTo>
                  <a:lnTo>
                    <a:pt x="17" y="1793"/>
                  </a:lnTo>
                  <a:lnTo>
                    <a:pt x="29" y="1735"/>
                  </a:lnTo>
                  <a:lnTo>
                    <a:pt x="46" y="1684"/>
                  </a:lnTo>
                  <a:lnTo>
                    <a:pt x="70" y="1632"/>
                  </a:lnTo>
                  <a:lnTo>
                    <a:pt x="99" y="1580"/>
                  </a:lnTo>
                  <a:lnTo>
                    <a:pt x="128" y="1529"/>
                  </a:lnTo>
                  <a:lnTo>
                    <a:pt x="157" y="1484"/>
                  </a:lnTo>
                  <a:lnTo>
                    <a:pt x="238" y="1387"/>
                  </a:lnTo>
                  <a:lnTo>
                    <a:pt x="238" y="1387"/>
                  </a:lnTo>
                  <a:lnTo>
                    <a:pt x="290" y="1335"/>
                  </a:lnTo>
                  <a:lnTo>
                    <a:pt x="349" y="1284"/>
                  </a:lnTo>
                  <a:lnTo>
                    <a:pt x="418" y="1232"/>
                  </a:lnTo>
                  <a:lnTo>
                    <a:pt x="488" y="1187"/>
                  </a:lnTo>
                  <a:lnTo>
                    <a:pt x="569" y="1135"/>
                  </a:lnTo>
                  <a:lnTo>
                    <a:pt x="657" y="1090"/>
                  </a:lnTo>
                  <a:lnTo>
                    <a:pt x="744" y="1045"/>
                  </a:lnTo>
                  <a:lnTo>
                    <a:pt x="843" y="1006"/>
                  </a:lnTo>
                  <a:lnTo>
                    <a:pt x="942" y="968"/>
                  </a:lnTo>
                  <a:lnTo>
                    <a:pt x="1046" y="929"/>
                  </a:lnTo>
                  <a:lnTo>
                    <a:pt x="1157" y="897"/>
                  </a:lnTo>
                  <a:lnTo>
                    <a:pt x="1267" y="864"/>
                  </a:lnTo>
                  <a:lnTo>
                    <a:pt x="1389" y="832"/>
                  </a:lnTo>
                  <a:lnTo>
                    <a:pt x="1505" y="806"/>
                  </a:lnTo>
                  <a:lnTo>
                    <a:pt x="1633" y="787"/>
                  </a:lnTo>
                  <a:lnTo>
                    <a:pt x="1755" y="768"/>
                  </a:lnTo>
                  <a:lnTo>
                    <a:pt x="1889" y="755"/>
                  </a:lnTo>
                  <a:lnTo>
                    <a:pt x="2017" y="742"/>
                  </a:lnTo>
                  <a:lnTo>
                    <a:pt x="2151" y="735"/>
                  </a:lnTo>
                  <a:lnTo>
                    <a:pt x="2284" y="735"/>
                  </a:lnTo>
                  <a:lnTo>
                    <a:pt x="2424" y="735"/>
                  </a:lnTo>
                  <a:lnTo>
                    <a:pt x="2558" y="742"/>
                  </a:lnTo>
                  <a:lnTo>
                    <a:pt x="2697" y="755"/>
                  </a:lnTo>
                  <a:lnTo>
                    <a:pt x="2837" y="774"/>
                  </a:lnTo>
                  <a:lnTo>
                    <a:pt x="2970" y="794"/>
                  </a:lnTo>
                  <a:lnTo>
                    <a:pt x="3110" y="826"/>
                  </a:lnTo>
                  <a:lnTo>
                    <a:pt x="3249" y="858"/>
                  </a:lnTo>
                  <a:lnTo>
                    <a:pt x="3383" y="897"/>
                  </a:lnTo>
                  <a:lnTo>
                    <a:pt x="3523" y="948"/>
                  </a:lnTo>
                  <a:lnTo>
                    <a:pt x="3656" y="1000"/>
                  </a:lnTo>
                  <a:lnTo>
                    <a:pt x="3790" y="1058"/>
                  </a:lnTo>
                  <a:lnTo>
                    <a:pt x="3918" y="1129"/>
                  </a:lnTo>
                  <a:lnTo>
                    <a:pt x="3918" y="1129"/>
                  </a:lnTo>
                  <a:lnTo>
                    <a:pt x="4023" y="974"/>
                  </a:lnTo>
                  <a:lnTo>
                    <a:pt x="4145" y="813"/>
                  </a:lnTo>
                  <a:lnTo>
                    <a:pt x="4290" y="626"/>
                  </a:lnTo>
                  <a:lnTo>
                    <a:pt x="4377" y="529"/>
                  </a:lnTo>
                  <a:lnTo>
                    <a:pt x="4464" y="432"/>
                  </a:lnTo>
                  <a:lnTo>
                    <a:pt x="4552" y="336"/>
                  </a:lnTo>
                  <a:lnTo>
                    <a:pt x="4645" y="252"/>
                  </a:lnTo>
                  <a:lnTo>
                    <a:pt x="4738" y="168"/>
                  </a:lnTo>
                  <a:lnTo>
                    <a:pt x="4831" y="97"/>
                  </a:lnTo>
                  <a:lnTo>
                    <a:pt x="4918" y="45"/>
                  </a:lnTo>
                  <a:lnTo>
                    <a:pt x="5005" y="0"/>
                  </a:lnTo>
                  <a:lnTo>
                    <a:pt x="5005" y="0"/>
                  </a:lnTo>
                  <a:close/>
                </a:path>
              </a:pathLst>
            </a:custGeom>
            <a:noFill/>
            <a:ln w="19050">
              <a:solidFill>
                <a:srgbClr val="00CC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  <p:sp>
          <p:nvSpPr>
            <p:cNvPr id="17" name="Freeform 225"/>
            <p:cNvSpPr>
              <a:spLocks/>
            </p:cNvSpPr>
            <p:nvPr/>
          </p:nvSpPr>
          <p:spPr bwMode="auto">
            <a:xfrm>
              <a:off x="-1626" y="184"/>
              <a:ext cx="5005" cy="4314"/>
            </a:xfrm>
            <a:custGeom>
              <a:avLst/>
              <a:gdLst/>
              <a:ahLst/>
              <a:cxnLst>
                <a:cxn ang="0">
                  <a:pos x="0" y="2044"/>
                </a:cxn>
                <a:cxn ang="0">
                  <a:pos x="47" y="1722"/>
                </a:cxn>
                <a:cxn ang="0">
                  <a:pos x="151" y="1412"/>
                </a:cxn>
                <a:cxn ang="0">
                  <a:pos x="303" y="1128"/>
                </a:cxn>
                <a:cxn ang="0">
                  <a:pos x="494" y="864"/>
                </a:cxn>
                <a:cxn ang="0">
                  <a:pos x="733" y="632"/>
                </a:cxn>
                <a:cxn ang="0">
                  <a:pos x="1006" y="425"/>
                </a:cxn>
                <a:cxn ang="0">
                  <a:pos x="1308" y="258"/>
                </a:cxn>
                <a:cxn ang="0">
                  <a:pos x="1640" y="129"/>
                </a:cxn>
                <a:cxn ang="0">
                  <a:pos x="2000" y="45"/>
                </a:cxn>
                <a:cxn ang="0">
                  <a:pos x="2372" y="0"/>
                </a:cxn>
                <a:cxn ang="0">
                  <a:pos x="2634" y="0"/>
                </a:cxn>
                <a:cxn ang="0">
                  <a:pos x="3006" y="45"/>
                </a:cxn>
                <a:cxn ang="0">
                  <a:pos x="3366" y="129"/>
                </a:cxn>
                <a:cxn ang="0">
                  <a:pos x="3697" y="258"/>
                </a:cxn>
                <a:cxn ang="0">
                  <a:pos x="4000" y="425"/>
                </a:cxn>
                <a:cxn ang="0">
                  <a:pos x="4273" y="632"/>
                </a:cxn>
                <a:cxn ang="0">
                  <a:pos x="4511" y="864"/>
                </a:cxn>
                <a:cxn ang="0">
                  <a:pos x="4703" y="1128"/>
                </a:cxn>
                <a:cxn ang="0">
                  <a:pos x="4854" y="1412"/>
                </a:cxn>
                <a:cxn ang="0">
                  <a:pos x="4959" y="1722"/>
                </a:cxn>
                <a:cxn ang="0">
                  <a:pos x="5005" y="2044"/>
                </a:cxn>
                <a:cxn ang="0">
                  <a:pos x="5005" y="2270"/>
                </a:cxn>
                <a:cxn ang="0">
                  <a:pos x="4959" y="2592"/>
                </a:cxn>
                <a:cxn ang="0">
                  <a:pos x="4854" y="2895"/>
                </a:cxn>
                <a:cxn ang="0">
                  <a:pos x="4703" y="3186"/>
                </a:cxn>
                <a:cxn ang="0">
                  <a:pos x="4511" y="3450"/>
                </a:cxn>
                <a:cxn ang="0">
                  <a:pos x="4273" y="3682"/>
                </a:cxn>
                <a:cxn ang="0">
                  <a:pos x="4000" y="3889"/>
                </a:cxn>
                <a:cxn ang="0">
                  <a:pos x="3697" y="4056"/>
                </a:cxn>
                <a:cxn ang="0">
                  <a:pos x="3366" y="4185"/>
                </a:cxn>
                <a:cxn ang="0">
                  <a:pos x="3006" y="4269"/>
                </a:cxn>
                <a:cxn ang="0">
                  <a:pos x="2634" y="4314"/>
                </a:cxn>
                <a:cxn ang="0">
                  <a:pos x="2372" y="4314"/>
                </a:cxn>
                <a:cxn ang="0">
                  <a:pos x="2000" y="4269"/>
                </a:cxn>
                <a:cxn ang="0">
                  <a:pos x="1640" y="4185"/>
                </a:cxn>
                <a:cxn ang="0">
                  <a:pos x="1308" y="4056"/>
                </a:cxn>
                <a:cxn ang="0">
                  <a:pos x="1006" y="3889"/>
                </a:cxn>
                <a:cxn ang="0">
                  <a:pos x="733" y="3682"/>
                </a:cxn>
                <a:cxn ang="0">
                  <a:pos x="494" y="3450"/>
                </a:cxn>
                <a:cxn ang="0">
                  <a:pos x="303" y="3186"/>
                </a:cxn>
                <a:cxn ang="0">
                  <a:pos x="151" y="2895"/>
                </a:cxn>
                <a:cxn ang="0">
                  <a:pos x="47" y="2592"/>
                </a:cxn>
                <a:cxn ang="0">
                  <a:pos x="0" y="2270"/>
                </a:cxn>
              </a:cxnLst>
              <a:rect l="0" t="0" r="r" b="b"/>
              <a:pathLst>
                <a:path w="5005" h="4314">
                  <a:moveTo>
                    <a:pt x="0" y="2154"/>
                  </a:moveTo>
                  <a:lnTo>
                    <a:pt x="0" y="2154"/>
                  </a:lnTo>
                  <a:lnTo>
                    <a:pt x="0" y="2044"/>
                  </a:lnTo>
                  <a:lnTo>
                    <a:pt x="12" y="1935"/>
                  </a:lnTo>
                  <a:lnTo>
                    <a:pt x="29" y="1825"/>
                  </a:lnTo>
                  <a:lnTo>
                    <a:pt x="47" y="1722"/>
                  </a:lnTo>
                  <a:lnTo>
                    <a:pt x="76" y="1619"/>
                  </a:lnTo>
                  <a:lnTo>
                    <a:pt x="111" y="1515"/>
                  </a:lnTo>
                  <a:lnTo>
                    <a:pt x="151" y="1412"/>
                  </a:lnTo>
                  <a:lnTo>
                    <a:pt x="192" y="1315"/>
                  </a:lnTo>
                  <a:lnTo>
                    <a:pt x="244" y="1219"/>
                  </a:lnTo>
                  <a:lnTo>
                    <a:pt x="303" y="1128"/>
                  </a:lnTo>
                  <a:lnTo>
                    <a:pt x="361" y="1038"/>
                  </a:lnTo>
                  <a:lnTo>
                    <a:pt x="425" y="948"/>
                  </a:lnTo>
                  <a:lnTo>
                    <a:pt x="494" y="864"/>
                  </a:lnTo>
                  <a:lnTo>
                    <a:pt x="570" y="787"/>
                  </a:lnTo>
                  <a:lnTo>
                    <a:pt x="646" y="703"/>
                  </a:lnTo>
                  <a:lnTo>
                    <a:pt x="733" y="632"/>
                  </a:lnTo>
                  <a:lnTo>
                    <a:pt x="820" y="561"/>
                  </a:lnTo>
                  <a:lnTo>
                    <a:pt x="907" y="490"/>
                  </a:lnTo>
                  <a:lnTo>
                    <a:pt x="1006" y="425"/>
                  </a:lnTo>
                  <a:lnTo>
                    <a:pt x="1105" y="367"/>
                  </a:lnTo>
                  <a:lnTo>
                    <a:pt x="1204" y="309"/>
                  </a:lnTo>
                  <a:lnTo>
                    <a:pt x="1308" y="258"/>
                  </a:lnTo>
                  <a:lnTo>
                    <a:pt x="1419" y="213"/>
                  </a:lnTo>
                  <a:lnTo>
                    <a:pt x="1529" y="167"/>
                  </a:lnTo>
                  <a:lnTo>
                    <a:pt x="1640" y="129"/>
                  </a:lnTo>
                  <a:lnTo>
                    <a:pt x="1756" y="97"/>
                  </a:lnTo>
                  <a:lnTo>
                    <a:pt x="1878" y="64"/>
                  </a:lnTo>
                  <a:lnTo>
                    <a:pt x="2000" y="45"/>
                  </a:lnTo>
                  <a:lnTo>
                    <a:pt x="2122" y="26"/>
                  </a:lnTo>
                  <a:lnTo>
                    <a:pt x="2244" y="13"/>
                  </a:lnTo>
                  <a:lnTo>
                    <a:pt x="2372" y="0"/>
                  </a:lnTo>
                  <a:lnTo>
                    <a:pt x="2500" y="0"/>
                  </a:lnTo>
                  <a:lnTo>
                    <a:pt x="2500" y="0"/>
                  </a:lnTo>
                  <a:lnTo>
                    <a:pt x="2634" y="0"/>
                  </a:lnTo>
                  <a:lnTo>
                    <a:pt x="2762" y="13"/>
                  </a:lnTo>
                  <a:lnTo>
                    <a:pt x="2884" y="26"/>
                  </a:lnTo>
                  <a:lnTo>
                    <a:pt x="3006" y="45"/>
                  </a:lnTo>
                  <a:lnTo>
                    <a:pt x="3128" y="64"/>
                  </a:lnTo>
                  <a:lnTo>
                    <a:pt x="3250" y="97"/>
                  </a:lnTo>
                  <a:lnTo>
                    <a:pt x="3366" y="129"/>
                  </a:lnTo>
                  <a:lnTo>
                    <a:pt x="3477" y="167"/>
                  </a:lnTo>
                  <a:lnTo>
                    <a:pt x="3587" y="213"/>
                  </a:lnTo>
                  <a:lnTo>
                    <a:pt x="3697" y="258"/>
                  </a:lnTo>
                  <a:lnTo>
                    <a:pt x="3802" y="309"/>
                  </a:lnTo>
                  <a:lnTo>
                    <a:pt x="3901" y="367"/>
                  </a:lnTo>
                  <a:lnTo>
                    <a:pt x="4000" y="425"/>
                  </a:lnTo>
                  <a:lnTo>
                    <a:pt x="4099" y="490"/>
                  </a:lnTo>
                  <a:lnTo>
                    <a:pt x="4186" y="561"/>
                  </a:lnTo>
                  <a:lnTo>
                    <a:pt x="4273" y="632"/>
                  </a:lnTo>
                  <a:lnTo>
                    <a:pt x="4354" y="703"/>
                  </a:lnTo>
                  <a:lnTo>
                    <a:pt x="4436" y="787"/>
                  </a:lnTo>
                  <a:lnTo>
                    <a:pt x="4511" y="864"/>
                  </a:lnTo>
                  <a:lnTo>
                    <a:pt x="4581" y="948"/>
                  </a:lnTo>
                  <a:lnTo>
                    <a:pt x="4645" y="1038"/>
                  </a:lnTo>
                  <a:lnTo>
                    <a:pt x="4703" y="1128"/>
                  </a:lnTo>
                  <a:lnTo>
                    <a:pt x="4761" y="1219"/>
                  </a:lnTo>
                  <a:lnTo>
                    <a:pt x="4808" y="1315"/>
                  </a:lnTo>
                  <a:lnTo>
                    <a:pt x="4854" y="1412"/>
                  </a:lnTo>
                  <a:lnTo>
                    <a:pt x="4895" y="1515"/>
                  </a:lnTo>
                  <a:lnTo>
                    <a:pt x="4930" y="1619"/>
                  </a:lnTo>
                  <a:lnTo>
                    <a:pt x="4959" y="1722"/>
                  </a:lnTo>
                  <a:lnTo>
                    <a:pt x="4976" y="1825"/>
                  </a:lnTo>
                  <a:lnTo>
                    <a:pt x="4994" y="1935"/>
                  </a:lnTo>
                  <a:lnTo>
                    <a:pt x="5005" y="2044"/>
                  </a:lnTo>
                  <a:lnTo>
                    <a:pt x="5005" y="2154"/>
                  </a:lnTo>
                  <a:lnTo>
                    <a:pt x="5005" y="2154"/>
                  </a:lnTo>
                  <a:lnTo>
                    <a:pt x="5005" y="2270"/>
                  </a:lnTo>
                  <a:lnTo>
                    <a:pt x="4994" y="2379"/>
                  </a:lnTo>
                  <a:lnTo>
                    <a:pt x="4976" y="2483"/>
                  </a:lnTo>
                  <a:lnTo>
                    <a:pt x="4959" y="2592"/>
                  </a:lnTo>
                  <a:lnTo>
                    <a:pt x="4930" y="2695"/>
                  </a:lnTo>
                  <a:lnTo>
                    <a:pt x="4895" y="2799"/>
                  </a:lnTo>
                  <a:lnTo>
                    <a:pt x="4854" y="2895"/>
                  </a:lnTo>
                  <a:lnTo>
                    <a:pt x="4808" y="2999"/>
                  </a:lnTo>
                  <a:lnTo>
                    <a:pt x="4761" y="3095"/>
                  </a:lnTo>
                  <a:lnTo>
                    <a:pt x="4703" y="3186"/>
                  </a:lnTo>
                  <a:lnTo>
                    <a:pt x="4645" y="3276"/>
                  </a:lnTo>
                  <a:lnTo>
                    <a:pt x="4581" y="3366"/>
                  </a:lnTo>
                  <a:lnTo>
                    <a:pt x="4511" y="3450"/>
                  </a:lnTo>
                  <a:lnTo>
                    <a:pt x="4436" y="3527"/>
                  </a:lnTo>
                  <a:lnTo>
                    <a:pt x="4354" y="3605"/>
                  </a:lnTo>
                  <a:lnTo>
                    <a:pt x="4273" y="3682"/>
                  </a:lnTo>
                  <a:lnTo>
                    <a:pt x="4186" y="3753"/>
                  </a:lnTo>
                  <a:lnTo>
                    <a:pt x="4099" y="3824"/>
                  </a:lnTo>
                  <a:lnTo>
                    <a:pt x="4000" y="3889"/>
                  </a:lnTo>
                  <a:lnTo>
                    <a:pt x="3901" y="3947"/>
                  </a:lnTo>
                  <a:lnTo>
                    <a:pt x="3802" y="4005"/>
                  </a:lnTo>
                  <a:lnTo>
                    <a:pt x="3697" y="4056"/>
                  </a:lnTo>
                  <a:lnTo>
                    <a:pt x="3587" y="4101"/>
                  </a:lnTo>
                  <a:lnTo>
                    <a:pt x="3477" y="4147"/>
                  </a:lnTo>
                  <a:lnTo>
                    <a:pt x="3366" y="4185"/>
                  </a:lnTo>
                  <a:lnTo>
                    <a:pt x="3250" y="4217"/>
                  </a:lnTo>
                  <a:lnTo>
                    <a:pt x="3128" y="4243"/>
                  </a:lnTo>
                  <a:lnTo>
                    <a:pt x="3006" y="4269"/>
                  </a:lnTo>
                  <a:lnTo>
                    <a:pt x="2884" y="4288"/>
                  </a:lnTo>
                  <a:lnTo>
                    <a:pt x="2762" y="4301"/>
                  </a:lnTo>
                  <a:lnTo>
                    <a:pt x="2634" y="4314"/>
                  </a:lnTo>
                  <a:lnTo>
                    <a:pt x="2500" y="4314"/>
                  </a:lnTo>
                  <a:lnTo>
                    <a:pt x="2500" y="4314"/>
                  </a:lnTo>
                  <a:lnTo>
                    <a:pt x="2372" y="4314"/>
                  </a:lnTo>
                  <a:lnTo>
                    <a:pt x="2244" y="4301"/>
                  </a:lnTo>
                  <a:lnTo>
                    <a:pt x="2122" y="4288"/>
                  </a:lnTo>
                  <a:lnTo>
                    <a:pt x="2000" y="4269"/>
                  </a:lnTo>
                  <a:lnTo>
                    <a:pt x="1878" y="4243"/>
                  </a:lnTo>
                  <a:lnTo>
                    <a:pt x="1756" y="4217"/>
                  </a:lnTo>
                  <a:lnTo>
                    <a:pt x="1640" y="4185"/>
                  </a:lnTo>
                  <a:lnTo>
                    <a:pt x="1529" y="4147"/>
                  </a:lnTo>
                  <a:lnTo>
                    <a:pt x="1419" y="4101"/>
                  </a:lnTo>
                  <a:lnTo>
                    <a:pt x="1308" y="4056"/>
                  </a:lnTo>
                  <a:lnTo>
                    <a:pt x="1204" y="4005"/>
                  </a:lnTo>
                  <a:lnTo>
                    <a:pt x="1105" y="3947"/>
                  </a:lnTo>
                  <a:lnTo>
                    <a:pt x="1006" y="3889"/>
                  </a:lnTo>
                  <a:lnTo>
                    <a:pt x="907" y="3824"/>
                  </a:lnTo>
                  <a:lnTo>
                    <a:pt x="820" y="3753"/>
                  </a:lnTo>
                  <a:lnTo>
                    <a:pt x="733" y="3682"/>
                  </a:lnTo>
                  <a:lnTo>
                    <a:pt x="646" y="3605"/>
                  </a:lnTo>
                  <a:lnTo>
                    <a:pt x="570" y="3527"/>
                  </a:lnTo>
                  <a:lnTo>
                    <a:pt x="494" y="3450"/>
                  </a:lnTo>
                  <a:lnTo>
                    <a:pt x="425" y="3366"/>
                  </a:lnTo>
                  <a:lnTo>
                    <a:pt x="361" y="3276"/>
                  </a:lnTo>
                  <a:lnTo>
                    <a:pt x="303" y="3186"/>
                  </a:lnTo>
                  <a:lnTo>
                    <a:pt x="244" y="3095"/>
                  </a:lnTo>
                  <a:lnTo>
                    <a:pt x="192" y="2999"/>
                  </a:lnTo>
                  <a:lnTo>
                    <a:pt x="151" y="2895"/>
                  </a:lnTo>
                  <a:lnTo>
                    <a:pt x="111" y="2799"/>
                  </a:lnTo>
                  <a:lnTo>
                    <a:pt x="76" y="2695"/>
                  </a:lnTo>
                  <a:lnTo>
                    <a:pt x="47" y="2592"/>
                  </a:lnTo>
                  <a:lnTo>
                    <a:pt x="29" y="2483"/>
                  </a:lnTo>
                  <a:lnTo>
                    <a:pt x="12" y="2379"/>
                  </a:lnTo>
                  <a:lnTo>
                    <a:pt x="0" y="2270"/>
                  </a:lnTo>
                  <a:lnTo>
                    <a:pt x="0" y="2154"/>
                  </a:lnTo>
                  <a:lnTo>
                    <a:pt x="0" y="2154"/>
                  </a:lnTo>
                  <a:close/>
                </a:path>
              </a:pathLst>
            </a:custGeom>
            <a:noFill/>
            <a:ln w="19050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  <p:sp>
          <p:nvSpPr>
            <p:cNvPr id="18" name="Freeform 226"/>
            <p:cNvSpPr>
              <a:spLocks/>
            </p:cNvSpPr>
            <p:nvPr/>
          </p:nvSpPr>
          <p:spPr bwMode="auto">
            <a:xfrm>
              <a:off x="-626" y="184"/>
              <a:ext cx="3011" cy="4314"/>
            </a:xfrm>
            <a:custGeom>
              <a:avLst/>
              <a:gdLst/>
              <a:ahLst/>
              <a:cxnLst>
                <a:cxn ang="0">
                  <a:pos x="0" y="2044"/>
                </a:cxn>
                <a:cxn ang="0">
                  <a:pos x="29" y="1722"/>
                </a:cxn>
                <a:cxn ang="0">
                  <a:pos x="87" y="1412"/>
                </a:cxn>
                <a:cxn ang="0">
                  <a:pos x="180" y="1128"/>
                </a:cxn>
                <a:cxn ang="0">
                  <a:pos x="297" y="864"/>
                </a:cxn>
                <a:cxn ang="0">
                  <a:pos x="442" y="632"/>
                </a:cxn>
                <a:cxn ang="0">
                  <a:pos x="605" y="425"/>
                </a:cxn>
                <a:cxn ang="0">
                  <a:pos x="785" y="258"/>
                </a:cxn>
                <a:cxn ang="0">
                  <a:pos x="988" y="129"/>
                </a:cxn>
                <a:cxn ang="0">
                  <a:pos x="1203" y="45"/>
                </a:cxn>
                <a:cxn ang="0">
                  <a:pos x="1430" y="0"/>
                </a:cxn>
                <a:cxn ang="0">
                  <a:pos x="1581" y="0"/>
                </a:cxn>
                <a:cxn ang="0">
                  <a:pos x="1808" y="45"/>
                </a:cxn>
                <a:cxn ang="0">
                  <a:pos x="2023" y="129"/>
                </a:cxn>
                <a:cxn ang="0">
                  <a:pos x="2221" y="258"/>
                </a:cxn>
                <a:cxn ang="0">
                  <a:pos x="2407" y="425"/>
                </a:cxn>
                <a:cxn ang="0">
                  <a:pos x="2570" y="632"/>
                </a:cxn>
                <a:cxn ang="0">
                  <a:pos x="2715" y="864"/>
                </a:cxn>
                <a:cxn ang="0">
                  <a:pos x="2831" y="1128"/>
                </a:cxn>
                <a:cxn ang="0">
                  <a:pos x="2918" y="1412"/>
                </a:cxn>
                <a:cxn ang="0">
                  <a:pos x="2982" y="1722"/>
                </a:cxn>
                <a:cxn ang="0">
                  <a:pos x="3011" y="2044"/>
                </a:cxn>
                <a:cxn ang="0">
                  <a:pos x="3011" y="2270"/>
                </a:cxn>
                <a:cxn ang="0">
                  <a:pos x="2982" y="2592"/>
                </a:cxn>
                <a:cxn ang="0">
                  <a:pos x="2918" y="2895"/>
                </a:cxn>
                <a:cxn ang="0">
                  <a:pos x="2831" y="3186"/>
                </a:cxn>
                <a:cxn ang="0">
                  <a:pos x="2715" y="3450"/>
                </a:cxn>
                <a:cxn ang="0">
                  <a:pos x="2570" y="3682"/>
                </a:cxn>
                <a:cxn ang="0">
                  <a:pos x="2407" y="3889"/>
                </a:cxn>
                <a:cxn ang="0">
                  <a:pos x="2221" y="4056"/>
                </a:cxn>
                <a:cxn ang="0">
                  <a:pos x="2023" y="4185"/>
                </a:cxn>
                <a:cxn ang="0">
                  <a:pos x="1808" y="4269"/>
                </a:cxn>
                <a:cxn ang="0">
                  <a:pos x="1581" y="4314"/>
                </a:cxn>
                <a:cxn ang="0">
                  <a:pos x="1430" y="4314"/>
                </a:cxn>
                <a:cxn ang="0">
                  <a:pos x="1203" y="4269"/>
                </a:cxn>
                <a:cxn ang="0">
                  <a:pos x="988" y="4185"/>
                </a:cxn>
                <a:cxn ang="0">
                  <a:pos x="785" y="4056"/>
                </a:cxn>
                <a:cxn ang="0">
                  <a:pos x="605" y="3889"/>
                </a:cxn>
                <a:cxn ang="0">
                  <a:pos x="442" y="3682"/>
                </a:cxn>
                <a:cxn ang="0">
                  <a:pos x="297" y="3450"/>
                </a:cxn>
                <a:cxn ang="0">
                  <a:pos x="180" y="3186"/>
                </a:cxn>
                <a:cxn ang="0">
                  <a:pos x="87" y="2895"/>
                </a:cxn>
                <a:cxn ang="0">
                  <a:pos x="29" y="2592"/>
                </a:cxn>
                <a:cxn ang="0">
                  <a:pos x="0" y="2270"/>
                </a:cxn>
              </a:cxnLst>
              <a:rect l="0" t="0" r="r" b="b"/>
              <a:pathLst>
                <a:path w="3011" h="4314">
                  <a:moveTo>
                    <a:pt x="0" y="2154"/>
                  </a:moveTo>
                  <a:lnTo>
                    <a:pt x="0" y="2154"/>
                  </a:lnTo>
                  <a:lnTo>
                    <a:pt x="0" y="2044"/>
                  </a:lnTo>
                  <a:lnTo>
                    <a:pt x="6" y="1935"/>
                  </a:lnTo>
                  <a:lnTo>
                    <a:pt x="18" y="1825"/>
                  </a:lnTo>
                  <a:lnTo>
                    <a:pt x="29" y="1722"/>
                  </a:lnTo>
                  <a:lnTo>
                    <a:pt x="47" y="1619"/>
                  </a:lnTo>
                  <a:lnTo>
                    <a:pt x="64" y="1515"/>
                  </a:lnTo>
                  <a:lnTo>
                    <a:pt x="87" y="1412"/>
                  </a:lnTo>
                  <a:lnTo>
                    <a:pt x="116" y="1315"/>
                  </a:lnTo>
                  <a:lnTo>
                    <a:pt x="145" y="1219"/>
                  </a:lnTo>
                  <a:lnTo>
                    <a:pt x="180" y="1128"/>
                  </a:lnTo>
                  <a:lnTo>
                    <a:pt x="215" y="1038"/>
                  </a:lnTo>
                  <a:lnTo>
                    <a:pt x="256" y="948"/>
                  </a:lnTo>
                  <a:lnTo>
                    <a:pt x="297" y="864"/>
                  </a:lnTo>
                  <a:lnTo>
                    <a:pt x="343" y="787"/>
                  </a:lnTo>
                  <a:lnTo>
                    <a:pt x="390" y="703"/>
                  </a:lnTo>
                  <a:lnTo>
                    <a:pt x="442" y="632"/>
                  </a:lnTo>
                  <a:lnTo>
                    <a:pt x="494" y="561"/>
                  </a:lnTo>
                  <a:lnTo>
                    <a:pt x="547" y="490"/>
                  </a:lnTo>
                  <a:lnTo>
                    <a:pt x="605" y="425"/>
                  </a:lnTo>
                  <a:lnTo>
                    <a:pt x="663" y="367"/>
                  </a:lnTo>
                  <a:lnTo>
                    <a:pt x="721" y="309"/>
                  </a:lnTo>
                  <a:lnTo>
                    <a:pt x="785" y="258"/>
                  </a:lnTo>
                  <a:lnTo>
                    <a:pt x="855" y="213"/>
                  </a:lnTo>
                  <a:lnTo>
                    <a:pt x="919" y="167"/>
                  </a:lnTo>
                  <a:lnTo>
                    <a:pt x="988" y="129"/>
                  </a:lnTo>
                  <a:lnTo>
                    <a:pt x="1058" y="97"/>
                  </a:lnTo>
                  <a:lnTo>
                    <a:pt x="1128" y="64"/>
                  </a:lnTo>
                  <a:lnTo>
                    <a:pt x="1203" y="45"/>
                  </a:lnTo>
                  <a:lnTo>
                    <a:pt x="1273" y="26"/>
                  </a:lnTo>
                  <a:lnTo>
                    <a:pt x="1349" y="13"/>
                  </a:lnTo>
                  <a:lnTo>
                    <a:pt x="1430" y="0"/>
                  </a:lnTo>
                  <a:lnTo>
                    <a:pt x="1506" y="0"/>
                  </a:lnTo>
                  <a:lnTo>
                    <a:pt x="1506" y="0"/>
                  </a:lnTo>
                  <a:lnTo>
                    <a:pt x="1581" y="0"/>
                  </a:lnTo>
                  <a:lnTo>
                    <a:pt x="1657" y="13"/>
                  </a:lnTo>
                  <a:lnTo>
                    <a:pt x="1732" y="26"/>
                  </a:lnTo>
                  <a:lnTo>
                    <a:pt x="1808" y="45"/>
                  </a:lnTo>
                  <a:lnTo>
                    <a:pt x="1884" y="64"/>
                  </a:lnTo>
                  <a:lnTo>
                    <a:pt x="1953" y="97"/>
                  </a:lnTo>
                  <a:lnTo>
                    <a:pt x="2023" y="129"/>
                  </a:lnTo>
                  <a:lnTo>
                    <a:pt x="2093" y="167"/>
                  </a:lnTo>
                  <a:lnTo>
                    <a:pt x="2157" y="213"/>
                  </a:lnTo>
                  <a:lnTo>
                    <a:pt x="2221" y="258"/>
                  </a:lnTo>
                  <a:lnTo>
                    <a:pt x="2285" y="309"/>
                  </a:lnTo>
                  <a:lnTo>
                    <a:pt x="2349" y="367"/>
                  </a:lnTo>
                  <a:lnTo>
                    <a:pt x="2407" y="425"/>
                  </a:lnTo>
                  <a:lnTo>
                    <a:pt x="2465" y="490"/>
                  </a:lnTo>
                  <a:lnTo>
                    <a:pt x="2517" y="561"/>
                  </a:lnTo>
                  <a:lnTo>
                    <a:pt x="2570" y="632"/>
                  </a:lnTo>
                  <a:lnTo>
                    <a:pt x="2622" y="703"/>
                  </a:lnTo>
                  <a:lnTo>
                    <a:pt x="2668" y="787"/>
                  </a:lnTo>
                  <a:lnTo>
                    <a:pt x="2715" y="864"/>
                  </a:lnTo>
                  <a:lnTo>
                    <a:pt x="2756" y="948"/>
                  </a:lnTo>
                  <a:lnTo>
                    <a:pt x="2796" y="1038"/>
                  </a:lnTo>
                  <a:lnTo>
                    <a:pt x="2831" y="1128"/>
                  </a:lnTo>
                  <a:lnTo>
                    <a:pt x="2866" y="1219"/>
                  </a:lnTo>
                  <a:lnTo>
                    <a:pt x="2895" y="1315"/>
                  </a:lnTo>
                  <a:lnTo>
                    <a:pt x="2918" y="1412"/>
                  </a:lnTo>
                  <a:lnTo>
                    <a:pt x="2942" y="1515"/>
                  </a:lnTo>
                  <a:lnTo>
                    <a:pt x="2965" y="1619"/>
                  </a:lnTo>
                  <a:lnTo>
                    <a:pt x="2982" y="1722"/>
                  </a:lnTo>
                  <a:lnTo>
                    <a:pt x="2994" y="1825"/>
                  </a:lnTo>
                  <a:lnTo>
                    <a:pt x="3006" y="1935"/>
                  </a:lnTo>
                  <a:lnTo>
                    <a:pt x="3011" y="2044"/>
                  </a:lnTo>
                  <a:lnTo>
                    <a:pt x="3011" y="2154"/>
                  </a:lnTo>
                  <a:lnTo>
                    <a:pt x="3011" y="2154"/>
                  </a:lnTo>
                  <a:lnTo>
                    <a:pt x="3011" y="2270"/>
                  </a:lnTo>
                  <a:lnTo>
                    <a:pt x="3006" y="2379"/>
                  </a:lnTo>
                  <a:lnTo>
                    <a:pt x="2994" y="2483"/>
                  </a:lnTo>
                  <a:lnTo>
                    <a:pt x="2982" y="2592"/>
                  </a:lnTo>
                  <a:lnTo>
                    <a:pt x="2965" y="2695"/>
                  </a:lnTo>
                  <a:lnTo>
                    <a:pt x="2942" y="2799"/>
                  </a:lnTo>
                  <a:lnTo>
                    <a:pt x="2918" y="2895"/>
                  </a:lnTo>
                  <a:lnTo>
                    <a:pt x="2895" y="2999"/>
                  </a:lnTo>
                  <a:lnTo>
                    <a:pt x="2866" y="3095"/>
                  </a:lnTo>
                  <a:lnTo>
                    <a:pt x="2831" y="3186"/>
                  </a:lnTo>
                  <a:lnTo>
                    <a:pt x="2796" y="3276"/>
                  </a:lnTo>
                  <a:lnTo>
                    <a:pt x="2756" y="3366"/>
                  </a:lnTo>
                  <a:lnTo>
                    <a:pt x="2715" y="3450"/>
                  </a:lnTo>
                  <a:lnTo>
                    <a:pt x="2668" y="3527"/>
                  </a:lnTo>
                  <a:lnTo>
                    <a:pt x="2622" y="3605"/>
                  </a:lnTo>
                  <a:lnTo>
                    <a:pt x="2570" y="3682"/>
                  </a:lnTo>
                  <a:lnTo>
                    <a:pt x="2517" y="3753"/>
                  </a:lnTo>
                  <a:lnTo>
                    <a:pt x="2465" y="3824"/>
                  </a:lnTo>
                  <a:lnTo>
                    <a:pt x="2407" y="3889"/>
                  </a:lnTo>
                  <a:lnTo>
                    <a:pt x="2349" y="3947"/>
                  </a:lnTo>
                  <a:lnTo>
                    <a:pt x="2285" y="4005"/>
                  </a:lnTo>
                  <a:lnTo>
                    <a:pt x="2221" y="4056"/>
                  </a:lnTo>
                  <a:lnTo>
                    <a:pt x="2157" y="4101"/>
                  </a:lnTo>
                  <a:lnTo>
                    <a:pt x="2093" y="4147"/>
                  </a:lnTo>
                  <a:lnTo>
                    <a:pt x="2023" y="4185"/>
                  </a:lnTo>
                  <a:lnTo>
                    <a:pt x="1953" y="4217"/>
                  </a:lnTo>
                  <a:lnTo>
                    <a:pt x="1884" y="4243"/>
                  </a:lnTo>
                  <a:lnTo>
                    <a:pt x="1808" y="4269"/>
                  </a:lnTo>
                  <a:lnTo>
                    <a:pt x="1732" y="4288"/>
                  </a:lnTo>
                  <a:lnTo>
                    <a:pt x="1657" y="4301"/>
                  </a:lnTo>
                  <a:lnTo>
                    <a:pt x="1581" y="4314"/>
                  </a:lnTo>
                  <a:lnTo>
                    <a:pt x="1506" y="4314"/>
                  </a:lnTo>
                  <a:lnTo>
                    <a:pt x="1506" y="4314"/>
                  </a:lnTo>
                  <a:lnTo>
                    <a:pt x="1430" y="4314"/>
                  </a:lnTo>
                  <a:lnTo>
                    <a:pt x="1349" y="4301"/>
                  </a:lnTo>
                  <a:lnTo>
                    <a:pt x="1273" y="4288"/>
                  </a:lnTo>
                  <a:lnTo>
                    <a:pt x="1203" y="4269"/>
                  </a:lnTo>
                  <a:lnTo>
                    <a:pt x="1128" y="4243"/>
                  </a:lnTo>
                  <a:lnTo>
                    <a:pt x="1058" y="4217"/>
                  </a:lnTo>
                  <a:lnTo>
                    <a:pt x="988" y="4185"/>
                  </a:lnTo>
                  <a:lnTo>
                    <a:pt x="919" y="4147"/>
                  </a:lnTo>
                  <a:lnTo>
                    <a:pt x="855" y="4101"/>
                  </a:lnTo>
                  <a:lnTo>
                    <a:pt x="785" y="4056"/>
                  </a:lnTo>
                  <a:lnTo>
                    <a:pt x="721" y="4005"/>
                  </a:lnTo>
                  <a:lnTo>
                    <a:pt x="663" y="3947"/>
                  </a:lnTo>
                  <a:lnTo>
                    <a:pt x="605" y="3889"/>
                  </a:lnTo>
                  <a:lnTo>
                    <a:pt x="547" y="3824"/>
                  </a:lnTo>
                  <a:lnTo>
                    <a:pt x="494" y="3753"/>
                  </a:lnTo>
                  <a:lnTo>
                    <a:pt x="442" y="3682"/>
                  </a:lnTo>
                  <a:lnTo>
                    <a:pt x="390" y="3605"/>
                  </a:lnTo>
                  <a:lnTo>
                    <a:pt x="343" y="3527"/>
                  </a:lnTo>
                  <a:lnTo>
                    <a:pt x="297" y="3450"/>
                  </a:lnTo>
                  <a:lnTo>
                    <a:pt x="256" y="3366"/>
                  </a:lnTo>
                  <a:lnTo>
                    <a:pt x="215" y="3276"/>
                  </a:lnTo>
                  <a:lnTo>
                    <a:pt x="180" y="3186"/>
                  </a:lnTo>
                  <a:lnTo>
                    <a:pt x="145" y="3095"/>
                  </a:lnTo>
                  <a:lnTo>
                    <a:pt x="116" y="2999"/>
                  </a:lnTo>
                  <a:lnTo>
                    <a:pt x="87" y="2895"/>
                  </a:lnTo>
                  <a:lnTo>
                    <a:pt x="64" y="2799"/>
                  </a:lnTo>
                  <a:lnTo>
                    <a:pt x="47" y="2695"/>
                  </a:lnTo>
                  <a:lnTo>
                    <a:pt x="29" y="2592"/>
                  </a:lnTo>
                  <a:lnTo>
                    <a:pt x="18" y="2483"/>
                  </a:lnTo>
                  <a:lnTo>
                    <a:pt x="6" y="2379"/>
                  </a:lnTo>
                  <a:lnTo>
                    <a:pt x="0" y="2270"/>
                  </a:lnTo>
                  <a:lnTo>
                    <a:pt x="0" y="2154"/>
                  </a:lnTo>
                  <a:lnTo>
                    <a:pt x="0" y="2154"/>
                  </a:lnTo>
                  <a:close/>
                </a:path>
              </a:pathLst>
            </a:custGeom>
            <a:noFill/>
            <a:ln w="19050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  <p:sp>
          <p:nvSpPr>
            <p:cNvPr id="19" name="Freeform 227"/>
            <p:cNvSpPr>
              <a:spLocks/>
            </p:cNvSpPr>
            <p:nvPr/>
          </p:nvSpPr>
          <p:spPr bwMode="auto">
            <a:xfrm>
              <a:off x="-376" y="468"/>
              <a:ext cx="2506" cy="4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1" y="51"/>
                </a:cxn>
                <a:cxn ang="0">
                  <a:pos x="93" y="96"/>
                </a:cxn>
                <a:cxn ang="0">
                  <a:pos x="151" y="141"/>
                </a:cxn>
                <a:cxn ang="0">
                  <a:pos x="215" y="180"/>
                </a:cxn>
                <a:cxn ang="0">
                  <a:pos x="285" y="219"/>
                </a:cxn>
                <a:cxn ang="0">
                  <a:pos x="361" y="251"/>
                </a:cxn>
                <a:cxn ang="0">
                  <a:pos x="436" y="283"/>
                </a:cxn>
                <a:cxn ang="0">
                  <a:pos x="517" y="309"/>
                </a:cxn>
                <a:cxn ang="0">
                  <a:pos x="599" y="335"/>
                </a:cxn>
                <a:cxn ang="0">
                  <a:pos x="692" y="354"/>
                </a:cxn>
                <a:cxn ang="0">
                  <a:pos x="872" y="386"/>
                </a:cxn>
                <a:cxn ang="0">
                  <a:pos x="1064" y="406"/>
                </a:cxn>
                <a:cxn ang="0">
                  <a:pos x="1256" y="412"/>
                </a:cxn>
                <a:cxn ang="0">
                  <a:pos x="1448" y="406"/>
                </a:cxn>
                <a:cxn ang="0">
                  <a:pos x="1639" y="386"/>
                </a:cxn>
                <a:cxn ang="0">
                  <a:pos x="1820" y="354"/>
                </a:cxn>
                <a:cxn ang="0">
                  <a:pos x="1907" y="335"/>
                </a:cxn>
                <a:cxn ang="0">
                  <a:pos x="1994" y="309"/>
                </a:cxn>
                <a:cxn ang="0">
                  <a:pos x="2070" y="283"/>
                </a:cxn>
                <a:cxn ang="0">
                  <a:pos x="2151" y="251"/>
                </a:cxn>
                <a:cxn ang="0">
                  <a:pos x="2221" y="219"/>
                </a:cxn>
                <a:cxn ang="0">
                  <a:pos x="2291" y="180"/>
                </a:cxn>
                <a:cxn ang="0">
                  <a:pos x="2354" y="141"/>
                </a:cxn>
                <a:cxn ang="0">
                  <a:pos x="2407" y="96"/>
                </a:cxn>
                <a:cxn ang="0">
                  <a:pos x="2459" y="51"/>
                </a:cxn>
                <a:cxn ang="0">
                  <a:pos x="2506" y="0"/>
                </a:cxn>
              </a:cxnLst>
              <a:rect l="0" t="0" r="r" b="b"/>
              <a:pathLst>
                <a:path w="2506" h="412">
                  <a:moveTo>
                    <a:pt x="0" y="0"/>
                  </a:moveTo>
                  <a:lnTo>
                    <a:pt x="0" y="0"/>
                  </a:lnTo>
                  <a:lnTo>
                    <a:pt x="41" y="51"/>
                  </a:lnTo>
                  <a:lnTo>
                    <a:pt x="93" y="96"/>
                  </a:lnTo>
                  <a:lnTo>
                    <a:pt x="151" y="141"/>
                  </a:lnTo>
                  <a:lnTo>
                    <a:pt x="215" y="180"/>
                  </a:lnTo>
                  <a:lnTo>
                    <a:pt x="285" y="219"/>
                  </a:lnTo>
                  <a:lnTo>
                    <a:pt x="361" y="251"/>
                  </a:lnTo>
                  <a:lnTo>
                    <a:pt x="436" y="283"/>
                  </a:lnTo>
                  <a:lnTo>
                    <a:pt x="517" y="309"/>
                  </a:lnTo>
                  <a:lnTo>
                    <a:pt x="599" y="335"/>
                  </a:lnTo>
                  <a:lnTo>
                    <a:pt x="692" y="354"/>
                  </a:lnTo>
                  <a:lnTo>
                    <a:pt x="872" y="386"/>
                  </a:lnTo>
                  <a:lnTo>
                    <a:pt x="1064" y="406"/>
                  </a:lnTo>
                  <a:lnTo>
                    <a:pt x="1256" y="412"/>
                  </a:lnTo>
                  <a:lnTo>
                    <a:pt x="1448" y="406"/>
                  </a:lnTo>
                  <a:lnTo>
                    <a:pt x="1639" y="386"/>
                  </a:lnTo>
                  <a:lnTo>
                    <a:pt x="1820" y="354"/>
                  </a:lnTo>
                  <a:lnTo>
                    <a:pt x="1907" y="335"/>
                  </a:lnTo>
                  <a:lnTo>
                    <a:pt x="1994" y="309"/>
                  </a:lnTo>
                  <a:lnTo>
                    <a:pt x="2070" y="283"/>
                  </a:lnTo>
                  <a:lnTo>
                    <a:pt x="2151" y="251"/>
                  </a:lnTo>
                  <a:lnTo>
                    <a:pt x="2221" y="219"/>
                  </a:lnTo>
                  <a:lnTo>
                    <a:pt x="2291" y="180"/>
                  </a:lnTo>
                  <a:lnTo>
                    <a:pt x="2354" y="141"/>
                  </a:lnTo>
                  <a:lnTo>
                    <a:pt x="2407" y="96"/>
                  </a:lnTo>
                  <a:lnTo>
                    <a:pt x="2459" y="51"/>
                  </a:lnTo>
                  <a:lnTo>
                    <a:pt x="2506" y="0"/>
                  </a:lnTo>
                </a:path>
              </a:pathLst>
            </a:custGeom>
            <a:noFill/>
            <a:ln w="19050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  <p:sp>
          <p:nvSpPr>
            <p:cNvPr id="20" name="Freeform 228"/>
            <p:cNvSpPr>
              <a:spLocks/>
            </p:cNvSpPr>
            <p:nvPr/>
          </p:nvSpPr>
          <p:spPr bwMode="auto">
            <a:xfrm>
              <a:off x="-1120" y="1042"/>
              <a:ext cx="4000" cy="6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0" y="83"/>
                </a:cxn>
                <a:cxn ang="0">
                  <a:pos x="145" y="161"/>
                </a:cxn>
                <a:cxn ang="0">
                  <a:pos x="233" y="232"/>
                </a:cxn>
                <a:cxn ang="0">
                  <a:pos x="331" y="303"/>
                </a:cxn>
                <a:cxn ang="0">
                  <a:pos x="442" y="361"/>
                </a:cxn>
                <a:cxn ang="0">
                  <a:pos x="558" y="419"/>
                </a:cxn>
                <a:cxn ang="0">
                  <a:pos x="680" y="470"/>
                </a:cxn>
                <a:cxn ang="0">
                  <a:pos x="808" y="515"/>
                </a:cxn>
                <a:cxn ang="0">
                  <a:pos x="948" y="554"/>
                </a:cxn>
                <a:cxn ang="0">
                  <a:pos x="1087" y="593"/>
                </a:cxn>
                <a:cxn ang="0">
                  <a:pos x="1232" y="619"/>
                </a:cxn>
                <a:cxn ang="0">
                  <a:pos x="1378" y="644"/>
                </a:cxn>
                <a:cxn ang="0">
                  <a:pos x="1535" y="664"/>
                </a:cxn>
                <a:cxn ang="0">
                  <a:pos x="1686" y="677"/>
                </a:cxn>
                <a:cxn ang="0">
                  <a:pos x="1843" y="683"/>
                </a:cxn>
                <a:cxn ang="0">
                  <a:pos x="2000" y="690"/>
                </a:cxn>
                <a:cxn ang="0">
                  <a:pos x="2157" y="683"/>
                </a:cxn>
                <a:cxn ang="0">
                  <a:pos x="2308" y="677"/>
                </a:cxn>
                <a:cxn ang="0">
                  <a:pos x="2465" y="664"/>
                </a:cxn>
                <a:cxn ang="0">
                  <a:pos x="2616" y="644"/>
                </a:cxn>
                <a:cxn ang="0">
                  <a:pos x="2767" y="619"/>
                </a:cxn>
                <a:cxn ang="0">
                  <a:pos x="2912" y="593"/>
                </a:cxn>
                <a:cxn ang="0">
                  <a:pos x="3052" y="554"/>
                </a:cxn>
                <a:cxn ang="0">
                  <a:pos x="3186" y="515"/>
                </a:cxn>
                <a:cxn ang="0">
                  <a:pos x="3319" y="470"/>
                </a:cxn>
                <a:cxn ang="0">
                  <a:pos x="3441" y="419"/>
                </a:cxn>
                <a:cxn ang="0">
                  <a:pos x="3558" y="361"/>
                </a:cxn>
                <a:cxn ang="0">
                  <a:pos x="3662" y="303"/>
                </a:cxn>
                <a:cxn ang="0">
                  <a:pos x="3761" y="232"/>
                </a:cxn>
                <a:cxn ang="0">
                  <a:pos x="3854" y="161"/>
                </a:cxn>
                <a:cxn ang="0">
                  <a:pos x="3930" y="83"/>
                </a:cxn>
                <a:cxn ang="0">
                  <a:pos x="4000" y="0"/>
                </a:cxn>
              </a:cxnLst>
              <a:rect l="0" t="0" r="r" b="b"/>
              <a:pathLst>
                <a:path w="4000" h="690">
                  <a:moveTo>
                    <a:pt x="0" y="0"/>
                  </a:moveTo>
                  <a:lnTo>
                    <a:pt x="0" y="0"/>
                  </a:lnTo>
                  <a:lnTo>
                    <a:pt x="70" y="83"/>
                  </a:lnTo>
                  <a:lnTo>
                    <a:pt x="145" y="161"/>
                  </a:lnTo>
                  <a:lnTo>
                    <a:pt x="233" y="232"/>
                  </a:lnTo>
                  <a:lnTo>
                    <a:pt x="331" y="303"/>
                  </a:lnTo>
                  <a:lnTo>
                    <a:pt x="442" y="361"/>
                  </a:lnTo>
                  <a:lnTo>
                    <a:pt x="558" y="419"/>
                  </a:lnTo>
                  <a:lnTo>
                    <a:pt x="680" y="470"/>
                  </a:lnTo>
                  <a:lnTo>
                    <a:pt x="808" y="515"/>
                  </a:lnTo>
                  <a:lnTo>
                    <a:pt x="948" y="554"/>
                  </a:lnTo>
                  <a:lnTo>
                    <a:pt x="1087" y="593"/>
                  </a:lnTo>
                  <a:lnTo>
                    <a:pt x="1232" y="619"/>
                  </a:lnTo>
                  <a:lnTo>
                    <a:pt x="1378" y="644"/>
                  </a:lnTo>
                  <a:lnTo>
                    <a:pt x="1535" y="664"/>
                  </a:lnTo>
                  <a:lnTo>
                    <a:pt x="1686" y="677"/>
                  </a:lnTo>
                  <a:lnTo>
                    <a:pt x="1843" y="683"/>
                  </a:lnTo>
                  <a:lnTo>
                    <a:pt x="2000" y="690"/>
                  </a:lnTo>
                  <a:lnTo>
                    <a:pt x="2157" y="683"/>
                  </a:lnTo>
                  <a:lnTo>
                    <a:pt x="2308" y="677"/>
                  </a:lnTo>
                  <a:lnTo>
                    <a:pt x="2465" y="664"/>
                  </a:lnTo>
                  <a:lnTo>
                    <a:pt x="2616" y="644"/>
                  </a:lnTo>
                  <a:lnTo>
                    <a:pt x="2767" y="619"/>
                  </a:lnTo>
                  <a:lnTo>
                    <a:pt x="2912" y="593"/>
                  </a:lnTo>
                  <a:lnTo>
                    <a:pt x="3052" y="554"/>
                  </a:lnTo>
                  <a:lnTo>
                    <a:pt x="3186" y="515"/>
                  </a:lnTo>
                  <a:lnTo>
                    <a:pt x="3319" y="470"/>
                  </a:lnTo>
                  <a:lnTo>
                    <a:pt x="3441" y="419"/>
                  </a:lnTo>
                  <a:lnTo>
                    <a:pt x="3558" y="361"/>
                  </a:lnTo>
                  <a:lnTo>
                    <a:pt x="3662" y="303"/>
                  </a:lnTo>
                  <a:lnTo>
                    <a:pt x="3761" y="232"/>
                  </a:lnTo>
                  <a:lnTo>
                    <a:pt x="3854" y="161"/>
                  </a:lnTo>
                  <a:lnTo>
                    <a:pt x="3930" y="83"/>
                  </a:lnTo>
                  <a:lnTo>
                    <a:pt x="4000" y="0"/>
                  </a:lnTo>
                </a:path>
              </a:pathLst>
            </a:custGeom>
            <a:noFill/>
            <a:ln w="19050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  <p:sp>
          <p:nvSpPr>
            <p:cNvPr id="21" name="Freeform 229"/>
            <p:cNvSpPr>
              <a:spLocks/>
            </p:cNvSpPr>
            <p:nvPr/>
          </p:nvSpPr>
          <p:spPr bwMode="auto">
            <a:xfrm>
              <a:off x="-376" y="3802"/>
              <a:ext cx="2506" cy="406"/>
            </a:xfrm>
            <a:custGeom>
              <a:avLst/>
              <a:gdLst/>
              <a:ahLst/>
              <a:cxnLst>
                <a:cxn ang="0">
                  <a:pos x="2506" y="406"/>
                </a:cxn>
                <a:cxn ang="0">
                  <a:pos x="2506" y="406"/>
                </a:cxn>
                <a:cxn ang="0">
                  <a:pos x="2459" y="361"/>
                </a:cxn>
                <a:cxn ang="0">
                  <a:pos x="2413" y="316"/>
                </a:cxn>
                <a:cxn ang="0">
                  <a:pos x="2354" y="271"/>
                </a:cxn>
                <a:cxn ang="0">
                  <a:pos x="2291" y="232"/>
                </a:cxn>
                <a:cxn ang="0">
                  <a:pos x="2221" y="193"/>
                </a:cxn>
                <a:cxn ang="0">
                  <a:pos x="2145" y="161"/>
                </a:cxn>
                <a:cxn ang="0">
                  <a:pos x="2070" y="129"/>
                </a:cxn>
                <a:cxn ang="0">
                  <a:pos x="1988" y="103"/>
                </a:cxn>
                <a:cxn ang="0">
                  <a:pos x="1901" y="77"/>
                </a:cxn>
                <a:cxn ang="0">
                  <a:pos x="1814" y="58"/>
                </a:cxn>
                <a:cxn ang="0">
                  <a:pos x="1634" y="26"/>
                </a:cxn>
                <a:cxn ang="0">
                  <a:pos x="1442" y="6"/>
                </a:cxn>
                <a:cxn ang="0">
                  <a:pos x="1250" y="0"/>
                </a:cxn>
                <a:cxn ang="0">
                  <a:pos x="1058" y="6"/>
                </a:cxn>
                <a:cxn ang="0">
                  <a:pos x="866" y="26"/>
                </a:cxn>
                <a:cxn ang="0">
                  <a:pos x="686" y="58"/>
                </a:cxn>
                <a:cxn ang="0">
                  <a:pos x="599" y="77"/>
                </a:cxn>
                <a:cxn ang="0">
                  <a:pos x="512" y="103"/>
                </a:cxn>
                <a:cxn ang="0">
                  <a:pos x="430" y="129"/>
                </a:cxn>
                <a:cxn ang="0">
                  <a:pos x="355" y="161"/>
                </a:cxn>
                <a:cxn ang="0">
                  <a:pos x="285" y="193"/>
                </a:cxn>
                <a:cxn ang="0">
                  <a:pos x="215" y="232"/>
                </a:cxn>
                <a:cxn ang="0">
                  <a:pos x="151" y="271"/>
                </a:cxn>
                <a:cxn ang="0">
                  <a:pos x="93" y="316"/>
                </a:cxn>
                <a:cxn ang="0">
                  <a:pos x="47" y="361"/>
                </a:cxn>
                <a:cxn ang="0">
                  <a:pos x="0" y="406"/>
                </a:cxn>
              </a:cxnLst>
              <a:rect l="0" t="0" r="r" b="b"/>
              <a:pathLst>
                <a:path w="2506" h="406">
                  <a:moveTo>
                    <a:pt x="2506" y="406"/>
                  </a:moveTo>
                  <a:lnTo>
                    <a:pt x="2506" y="406"/>
                  </a:lnTo>
                  <a:lnTo>
                    <a:pt x="2459" y="361"/>
                  </a:lnTo>
                  <a:lnTo>
                    <a:pt x="2413" y="316"/>
                  </a:lnTo>
                  <a:lnTo>
                    <a:pt x="2354" y="271"/>
                  </a:lnTo>
                  <a:lnTo>
                    <a:pt x="2291" y="232"/>
                  </a:lnTo>
                  <a:lnTo>
                    <a:pt x="2221" y="193"/>
                  </a:lnTo>
                  <a:lnTo>
                    <a:pt x="2145" y="161"/>
                  </a:lnTo>
                  <a:lnTo>
                    <a:pt x="2070" y="129"/>
                  </a:lnTo>
                  <a:lnTo>
                    <a:pt x="1988" y="103"/>
                  </a:lnTo>
                  <a:lnTo>
                    <a:pt x="1901" y="77"/>
                  </a:lnTo>
                  <a:lnTo>
                    <a:pt x="1814" y="58"/>
                  </a:lnTo>
                  <a:lnTo>
                    <a:pt x="1634" y="26"/>
                  </a:lnTo>
                  <a:lnTo>
                    <a:pt x="1442" y="6"/>
                  </a:lnTo>
                  <a:lnTo>
                    <a:pt x="1250" y="0"/>
                  </a:lnTo>
                  <a:lnTo>
                    <a:pt x="1058" y="6"/>
                  </a:lnTo>
                  <a:lnTo>
                    <a:pt x="866" y="26"/>
                  </a:lnTo>
                  <a:lnTo>
                    <a:pt x="686" y="58"/>
                  </a:lnTo>
                  <a:lnTo>
                    <a:pt x="599" y="77"/>
                  </a:lnTo>
                  <a:lnTo>
                    <a:pt x="512" y="103"/>
                  </a:lnTo>
                  <a:lnTo>
                    <a:pt x="430" y="129"/>
                  </a:lnTo>
                  <a:lnTo>
                    <a:pt x="355" y="161"/>
                  </a:lnTo>
                  <a:lnTo>
                    <a:pt x="285" y="193"/>
                  </a:lnTo>
                  <a:lnTo>
                    <a:pt x="215" y="232"/>
                  </a:lnTo>
                  <a:lnTo>
                    <a:pt x="151" y="271"/>
                  </a:lnTo>
                  <a:lnTo>
                    <a:pt x="93" y="316"/>
                  </a:lnTo>
                  <a:lnTo>
                    <a:pt x="47" y="361"/>
                  </a:lnTo>
                  <a:lnTo>
                    <a:pt x="0" y="406"/>
                  </a:lnTo>
                </a:path>
              </a:pathLst>
            </a:custGeom>
            <a:noFill/>
            <a:ln w="19050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  <p:sp>
          <p:nvSpPr>
            <p:cNvPr id="22" name="Freeform 230"/>
            <p:cNvSpPr>
              <a:spLocks/>
            </p:cNvSpPr>
            <p:nvPr/>
          </p:nvSpPr>
          <p:spPr bwMode="auto">
            <a:xfrm>
              <a:off x="-1126" y="2950"/>
              <a:ext cx="4000" cy="690"/>
            </a:xfrm>
            <a:custGeom>
              <a:avLst/>
              <a:gdLst/>
              <a:ahLst/>
              <a:cxnLst>
                <a:cxn ang="0">
                  <a:pos x="4000" y="690"/>
                </a:cxn>
                <a:cxn ang="0">
                  <a:pos x="4000" y="690"/>
                </a:cxn>
                <a:cxn ang="0">
                  <a:pos x="3930" y="607"/>
                </a:cxn>
                <a:cxn ang="0">
                  <a:pos x="3854" y="529"/>
                </a:cxn>
                <a:cxn ang="0">
                  <a:pos x="3767" y="458"/>
                </a:cxn>
                <a:cxn ang="0">
                  <a:pos x="3668" y="387"/>
                </a:cxn>
                <a:cxn ang="0">
                  <a:pos x="3558" y="329"/>
                </a:cxn>
                <a:cxn ang="0">
                  <a:pos x="3442" y="271"/>
                </a:cxn>
                <a:cxn ang="0">
                  <a:pos x="3320" y="220"/>
                </a:cxn>
                <a:cxn ang="0">
                  <a:pos x="3192" y="175"/>
                </a:cxn>
                <a:cxn ang="0">
                  <a:pos x="3052" y="136"/>
                </a:cxn>
                <a:cxn ang="0">
                  <a:pos x="2913" y="97"/>
                </a:cxn>
                <a:cxn ang="0">
                  <a:pos x="2767" y="71"/>
                </a:cxn>
                <a:cxn ang="0">
                  <a:pos x="2622" y="46"/>
                </a:cxn>
                <a:cxn ang="0">
                  <a:pos x="2465" y="26"/>
                </a:cxn>
                <a:cxn ang="0">
                  <a:pos x="2314" y="13"/>
                </a:cxn>
                <a:cxn ang="0">
                  <a:pos x="2157" y="0"/>
                </a:cxn>
                <a:cxn ang="0">
                  <a:pos x="2000" y="0"/>
                </a:cxn>
                <a:cxn ang="0">
                  <a:pos x="1843" y="0"/>
                </a:cxn>
                <a:cxn ang="0">
                  <a:pos x="1686" y="13"/>
                </a:cxn>
                <a:cxn ang="0">
                  <a:pos x="1535" y="26"/>
                </a:cxn>
                <a:cxn ang="0">
                  <a:pos x="1384" y="46"/>
                </a:cxn>
                <a:cxn ang="0">
                  <a:pos x="1233" y="71"/>
                </a:cxn>
                <a:cxn ang="0">
                  <a:pos x="1087" y="97"/>
                </a:cxn>
                <a:cxn ang="0">
                  <a:pos x="948" y="136"/>
                </a:cxn>
                <a:cxn ang="0">
                  <a:pos x="814" y="175"/>
                </a:cxn>
                <a:cxn ang="0">
                  <a:pos x="680" y="220"/>
                </a:cxn>
                <a:cxn ang="0">
                  <a:pos x="558" y="271"/>
                </a:cxn>
                <a:cxn ang="0">
                  <a:pos x="442" y="329"/>
                </a:cxn>
                <a:cxn ang="0">
                  <a:pos x="337" y="387"/>
                </a:cxn>
                <a:cxn ang="0">
                  <a:pos x="239" y="458"/>
                </a:cxn>
                <a:cxn ang="0">
                  <a:pos x="146" y="529"/>
                </a:cxn>
                <a:cxn ang="0">
                  <a:pos x="70" y="607"/>
                </a:cxn>
                <a:cxn ang="0">
                  <a:pos x="0" y="690"/>
                </a:cxn>
              </a:cxnLst>
              <a:rect l="0" t="0" r="r" b="b"/>
              <a:pathLst>
                <a:path w="4000" h="690">
                  <a:moveTo>
                    <a:pt x="4000" y="690"/>
                  </a:moveTo>
                  <a:lnTo>
                    <a:pt x="4000" y="690"/>
                  </a:lnTo>
                  <a:lnTo>
                    <a:pt x="3930" y="607"/>
                  </a:lnTo>
                  <a:lnTo>
                    <a:pt x="3854" y="529"/>
                  </a:lnTo>
                  <a:lnTo>
                    <a:pt x="3767" y="458"/>
                  </a:lnTo>
                  <a:lnTo>
                    <a:pt x="3668" y="387"/>
                  </a:lnTo>
                  <a:lnTo>
                    <a:pt x="3558" y="329"/>
                  </a:lnTo>
                  <a:lnTo>
                    <a:pt x="3442" y="271"/>
                  </a:lnTo>
                  <a:lnTo>
                    <a:pt x="3320" y="220"/>
                  </a:lnTo>
                  <a:lnTo>
                    <a:pt x="3192" y="175"/>
                  </a:lnTo>
                  <a:lnTo>
                    <a:pt x="3052" y="136"/>
                  </a:lnTo>
                  <a:lnTo>
                    <a:pt x="2913" y="97"/>
                  </a:lnTo>
                  <a:lnTo>
                    <a:pt x="2767" y="71"/>
                  </a:lnTo>
                  <a:lnTo>
                    <a:pt x="2622" y="46"/>
                  </a:lnTo>
                  <a:lnTo>
                    <a:pt x="2465" y="26"/>
                  </a:lnTo>
                  <a:lnTo>
                    <a:pt x="2314" y="13"/>
                  </a:lnTo>
                  <a:lnTo>
                    <a:pt x="2157" y="0"/>
                  </a:lnTo>
                  <a:lnTo>
                    <a:pt x="2000" y="0"/>
                  </a:lnTo>
                  <a:lnTo>
                    <a:pt x="1843" y="0"/>
                  </a:lnTo>
                  <a:lnTo>
                    <a:pt x="1686" y="13"/>
                  </a:lnTo>
                  <a:lnTo>
                    <a:pt x="1535" y="26"/>
                  </a:lnTo>
                  <a:lnTo>
                    <a:pt x="1384" y="46"/>
                  </a:lnTo>
                  <a:lnTo>
                    <a:pt x="1233" y="71"/>
                  </a:lnTo>
                  <a:lnTo>
                    <a:pt x="1087" y="97"/>
                  </a:lnTo>
                  <a:lnTo>
                    <a:pt x="948" y="136"/>
                  </a:lnTo>
                  <a:lnTo>
                    <a:pt x="814" y="175"/>
                  </a:lnTo>
                  <a:lnTo>
                    <a:pt x="680" y="220"/>
                  </a:lnTo>
                  <a:lnTo>
                    <a:pt x="558" y="271"/>
                  </a:lnTo>
                  <a:lnTo>
                    <a:pt x="442" y="329"/>
                  </a:lnTo>
                  <a:lnTo>
                    <a:pt x="337" y="387"/>
                  </a:lnTo>
                  <a:lnTo>
                    <a:pt x="239" y="458"/>
                  </a:lnTo>
                  <a:lnTo>
                    <a:pt x="146" y="529"/>
                  </a:lnTo>
                  <a:lnTo>
                    <a:pt x="70" y="607"/>
                  </a:lnTo>
                  <a:lnTo>
                    <a:pt x="0" y="690"/>
                  </a:lnTo>
                </a:path>
              </a:pathLst>
            </a:custGeom>
            <a:noFill/>
            <a:ln w="19050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  <p:sp>
          <p:nvSpPr>
            <p:cNvPr id="23" name="Line 231"/>
            <p:cNvSpPr>
              <a:spLocks noChangeShapeType="1"/>
            </p:cNvSpPr>
            <p:nvPr/>
          </p:nvSpPr>
          <p:spPr bwMode="auto">
            <a:xfrm>
              <a:off x="874" y="184"/>
              <a:ext cx="0" cy="4314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  <p:sp>
          <p:nvSpPr>
            <p:cNvPr id="24" name="Line 232"/>
            <p:cNvSpPr>
              <a:spLocks noChangeShapeType="1"/>
            </p:cNvSpPr>
            <p:nvPr/>
          </p:nvSpPr>
          <p:spPr bwMode="auto">
            <a:xfrm>
              <a:off x="-1626" y="2338"/>
              <a:ext cx="5005" cy="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</p:grpSp>
      <p:sp>
        <p:nvSpPr>
          <p:cNvPr id="25" name="Tekstboks 24"/>
          <p:cNvSpPr txBox="1"/>
          <p:nvPr/>
        </p:nvSpPr>
        <p:spPr>
          <a:xfrm>
            <a:off x="1552562" y="6334804"/>
            <a:ext cx="3948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PSC</a:t>
            </a:r>
          </a:p>
          <a:p>
            <a:r>
              <a:rPr lang="da-DK" sz="1400" dirty="0"/>
              <a:t>INTOSAI Professional Standards </a:t>
            </a:r>
            <a:r>
              <a:rPr lang="da-DK" sz="1400" dirty="0" err="1"/>
              <a:t>Committee</a:t>
            </a:r>
            <a:endParaRPr lang="da-DK" sz="1400" dirty="0"/>
          </a:p>
        </p:txBody>
      </p:sp>
      <p:cxnSp>
        <p:nvCxnSpPr>
          <p:cNvPr id="27" name="Lige forbindelse 26"/>
          <p:cNvCxnSpPr/>
          <p:nvPr/>
        </p:nvCxnSpPr>
        <p:spPr>
          <a:xfrm>
            <a:off x="214282" y="5786454"/>
            <a:ext cx="871543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el 3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3361"/>
          </a:xfrm>
        </p:spPr>
        <p:txBody>
          <a:bodyPr>
            <a:normAutofit fontScale="90000"/>
          </a:bodyPr>
          <a:lstStyle/>
          <a:p>
            <a:r>
              <a:rPr lang="da-DK" dirty="0" smtClean="0">
                <a:solidFill>
                  <a:srgbClr val="00B0F0"/>
                </a:solidFill>
              </a:rPr>
              <a:t/>
            </a:r>
            <a:br>
              <a:rPr lang="da-DK" dirty="0" smtClean="0">
                <a:solidFill>
                  <a:srgbClr val="00B0F0"/>
                </a:solidFill>
              </a:rPr>
            </a:br>
            <a:r>
              <a:rPr lang="da-DK" dirty="0" err="1" smtClean="0">
                <a:solidFill>
                  <a:srgbClr val="00B0F0"/>
                </a:solidFill>
              </a:rPr>
              <a:t>ISSAIs</a:t>
            </a:r>
            <a:r>
              <a:rPr lang="da-DK" dirty="0" smtClean="0">
                <a:solidFill>
                  <a:srgbClr val="00B0F0"/>
                </a:solidFill>
              </a:rPr>
              <a:t> for adoption at INCOSAI 2016</a:t>
            </a:r>
            <a:br>
              <a:rPr lang="da-DK" dirty="0" smtClean="0">
                <a:solidFill>
                  <a:srgbClr val="00B0F0"/>
                </a:solidFill>
              </a:rPr>
            </a:br>
            <a:endParaRPr lang="da-DK" dirty="0">
              <a:solidFill>
                <a:srgbClr val="00B0F0"/>
              </a:solidFill>
            </a:endParaRPr>
          </a:p>
        </p:txBody>
      </p:sp>
      <p:sp>
        <p:nvSpPr>
          <p:cNvPr id="34" name="Pladsholder til indhold 33"/>
          <p:cNvSpPr>
            <a:spLocks noGrp="1"/>
          </p:cNvSpPr>
          <p:nvPr>
            <p:ph idx="1"/>
          </p:nvPr>
        </p:nvSpPr>
        <p:spPr>
          <a:xfrm>
            <a:off x="457200" y="1237128"/>
            <a:ext cx="8229600" cy="3834405"/>
          </a:xfrm>
          <a:ln w="38100">
            <a:noFill/>
            <a:prstDash val="dash"/>
          </a:ln>
        </p:spPr>
        <p:txBody>
          <a:bodyPr>
            <a:normAutofit/>
          </a:bodyPr>
          <a:lstStyle/>
          <a:p>
            <a:r>
              <a:rPr lang="en-US" sz="2400" b="1" dirty="0" smtClean="0"/>
              <a:t>Revised </a:t>
            </a:r>
            <a:r>
              <a:rPr lang="en-US" sz="2400" b="1" dirty="0"/>
              <a:t>ISSAIs </a:t>
            </a:r>
            <a:r>
              <a:rPr lang="en-US" sz="2400" b="1" dirty="0" smtClean="0"/>
              <a:t>(due </a:t>
            </a:r>
            <a:r>
              <a:rPr lang="en-US" sz="2400" b="1" dirty="0"/>
              <a:t>for adoption at INCOSAI </a:t>
            </a:r>
            <a:r>
              <a:rPr lang="en-US" sz="2400" b="1" dirty="0" smtClean="0"/>
              <a:t>2016)</a:t>
            </a:r>
            <a:endParaRPr lang="en-US" sz="2400" dirty="0"/>
          </a:p>
          <a:p>
            <a:pPr lvl="1"/>
            <a:r>
              <a:rPr lang="en-US" sz="2000" dirty="0"/>
              <a:t>ISSAI 30: Code of </a:t>
            </a:r>
            <a:r>
              <a:rPr lang="en-US" sz="2000" dirty="0" smtClean="0"/>
              <a:t>Ethics</a:t>
            </a:r>
            <a:endParaRPr lang="en-US" sz="2000" dirty="0"/>
          </a:p>
          <a:p>
            <a:pPr lvl="1"/>
            <a:r>
              <a:rPr lang="fr-FR" sz="2000" dirty="0"/>
              <a:t>ISSAI 3000: Performance Audit </a:t>
            </a:r>
            <a:r>
              <a:rPr lang="fr-FR" sz="2000" dirty="0" smtClean="0"/>
              <a:t>Standard</a:t>
            </a:r>
            <a:endParaRPr lang="fr-FR" sz="2000" dirty="0"/>
          </a:p>
          <a:p>
            <a:pPr lvl="1"/>
            <a:r>
              <a:rPr lang="da-DK" sz="2000" dirty="0"/>
              <a:t>ISSAI 3100: Guidelines on Central </a:t>
            </a:r>
            <a:r>
              <a:rPr lang="da-DK" sz="2000" dirty="0" err="1"/>
              <a:t>Concepts</a:t>
            </a:r>
            <a:r>
              <a:rPr lang="da-DK" sz="2000" dirty="0"/>
              <a:t> for Performance </a:t>
            </a:r>
            <a:r>
              <a:rPr lang="da-DK" sz="2000" dirty="0" smtClean="0"/>
              <a:t>Auditing</a:t>
            </a:r>
            <a:endParaRPr lang="da-DK" sz="2000" dirty="0"/>
          </a:p>
          <a:p>
            <a:pPr lvl="1"/>
            <a:r>
              <a:rPr lang="en-US" sz="2000" dirty="0"/>
              <a:t>ISSAI 3200: Guidelines for the Performance Auditing </a:t>
            </a:r>
            <a:r>
              <a:rPr lang="en-US" sz="2000" dirty="0" smtClean="0"/>
              <a:t>Process</a:t>
            </a:r>
            <a:endParaRPr lang="en-US" sz="2000" dirty="0"/>
          </a:p>
          <a:p>
            <a:pPr lvl="1"/>
            <a:r>
              <a:rPr lang="fr-FR" sz="2000" dirty="0"/>
              <a:t>ISSAI 4000: Compliance Audit </a:t>
            </a:r>
            <a:r>
              <a:rPr lang="fr-FR" sz="2000" dirty="0" smtClean="0"/>
              <a:t>Standard</a:t>
            </a:r>
            <a:br>
              <a:rPr lang="fr-FR" sz="2000" dirty="0" smtClean="0"/>
            </a:br>
            <a:endParaRPr lang="fr-FR" sz="2000" dirty="0" smtClean="0"/>
          </a:p>
          <a:p>
            <a:r>
              <a:rPr lang="en-US" sz="2400" b="1" dirty="0" smtClean="0"/>
              <a:t>Withdrawal of ISSAI (due </a:t>
            </a:r>
            <a:r>
              <a:rPr lang="en-US" sz="2400" b="1" dirty="0"/>
              <a:t>for adoption at INCOSAI </a:t>
            </a:r>
            <a:r>
              <a:rPr lang="en-US" sz="2400" b="1" dirty="0" smtClean="0"/>
              <a:t>2016)</a:t>
            </a:r>
            <a:endParaRPr lang="en-US" sz="2400" dirty="0"/>
          </a:p>
          <a:p>
            <a:pPr lvl="1"/>
            <a:r>
              <a:rPr lang="en-US" sz="2000" dirty="0"/>
              <a:t>ISSAI 1000: General Introduction to the INTOSAI Financial Audit </a:t>
            </a:r>
            <a:r>
              <a:rPr lang="en-US" sz="2000" dirty="0" smtClean="0"/>
              <a:t>Guidelines</a:t>
            </a:r>
          </a:p>
        </p:txBody>
      </p:sp>
    </p:spTree>
    <p:extLst>
      <p:ext uri="{BB962C8B-B14F-4D97-AF65-F5344CB8AC3E}">
        <p14:creationId xmlns:p14="http://schemas.microsoft.com/office/powerpoint/2010/main" val="324295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2"/>
          <p:cNvGrpSpPr>
            <a:grpSpLocks noChangeAspect="1"/>
          </p:cNvGrpSpPr>
          <p:nvPr/>
        </p:nvGrpSpPr>
        <p:grpSpPr bwMode="auto">
          <a:xfrm>
            <a:off x="214282" y="5857892"/>
            <a:ext cx="1384487" cy="928694"/>
            <a:chOff x="-1649" y="158"/>
            <a:chExt cx="5261" cy="4366"/>
          </a:xfrm>
        </p:grpSpPr>
        <p:sp>
          <p:nvSpPr>
            <p:cNvPr id="15" name="AutoShape 223"/>
            <p:cNvSpPr>
              <a:spLocks noChangeAspect="1" noChangeArrowheads="1" noTextEdit="1"/>
            </p:cNvSpPr>
            <p:nvPr/>
          </p:nvSpPr>
          <p:spPr bwMode="auto">
            <a:xfrm>
              <a:off x="-1649" y="158"/>
              <a:ext cx="5261" cy="436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  <p:sp>
          <p:nvSpPr>
            <p:cNvPr id="16" name="Freeform 224"/>
            <p:cNvSpPr>
              <a:spLocks/>
            </p:cNvSpPr>
            <p:nvPr/>
          </p:nvSpPr>
          <p:spPr bwMode="auto">
            <a:xfrm>
              <a:off x="-1393" y="435"/>
              <a:ext cx="5005" cy="3928"/>
            </a:xfrm>
            <a:custGeom>
              <a:avLst/>
              <a:gdLst/>
              <a:ahLst/>
              <a:cxnLst>
                <a:cxn ang="0">
                  <a:pos x="4714" y="0"/>
                </a:cxn>
                <a:cxn ang="0">
                  <a:pos x="3726" y="78"/>
                </a:cxn>
                <a:cxn ang="0">
                  <a:pos x="3017" y="200"/>
                </a:cxn>
                <a:cxn ang="0">
                  <a:pos x="2494" y="336"/>
                </a:cxn>
                <a:cxn ang="0">
                  <a:pos x="2000" y="510"/>
                </a:cxn>
                <a:cxn ang="0">
                  <a:pos x="1552" y="735"/>
                </a:cxn>
                <a:cxn ang="0">
                  <a:pos x="1174" y="1013"/>
                </a:cxn>
                <a:cxn ang="0">
                  <a:pos x="883" y="1348"/>
                </a:cxn>
                <a:cxn ang="0">
                  <a:pos x="750" y="1600"/>
                </a:cxn>
                <a:cxn ang="0">
                  <a:pos x="680" y="1806"/>
                </a:cxn>
                <a:cxn ang="0">
                  <a:pos x="651" y="2032"/>
                </a:cxn>
                <a:cxn ang="0">
                  <a:pos x="657" y="2257"/>
                </a:cxn>
                <a:cxn ang="0">
                  <a:pos x="744" y="2573"/>
                </a:cxn>
                <a:cxn ang="0">
                  <a:pos x="912" y="2844"/>
                </a:cxn>
                <a:cxn ang="0">
                  <a:pos x="1145" y="3083"/>
                </a:cxn>
                <a:cxn ang="0">
                  <a:pos x="1418" y="3289"/>
                </a:cxn>
                <a:cxn ang="0">
                  <a:pos x="1825" y="3515"/>
                </a:cxn>
                <a:cxn ang="0">
                  <a:pos x="2436" y="3754"/>
                </a:cxn>
                <a:cxn ang="0">
                  <a:pos x="3034" y="3928"/>
                </a:cxn>
                <a:cxn ang="0">
                  <a:pos x="3185" y="3670"/>
                </a:cxn>
                <a:cxn ang="0">
                  <a:pos x="3540" y="3147"/>
                </a:cxn>
                <a:cxn ang="0">
                  <a:pos x="3744" y="2909"/>
                </a:cxn>
                <a:cxn ang="0">
                  <a:pos x="3755" y="2870"/>
                </a:cxn>
                <a:cxn ang="0">
                  <a:pos x="3348" y="3006"/>
                </a:cxn>
                <a:cxn ang="0">
                  <a:pos x="2837" y="3115"/>
                </a:cxn>
                <a:cxn ang="0">
                  <a:pos x="2197" y="3167"/>
                </a:cxn>
                <a:cxn ang="0">
                  <a:pos x="1726" y="3135"/>
                </a:cxn>
                <a:cxn ang="0">
                  <a:pos x="1354" y="3064"/>
                </a:cxn>
                <a:cxn ang="0">
                  <a:pos x="1104" y="2986"/>
                </a:cxn>
                <a:cxn ang="0">
                  <a:pos x="785" y="2864"/>
                </a:cxn>
                <a:cxn ang="0">
                  <a:pos x="523" y="2722"/>
                </a:cxn>
                <a:cxn ang="0">
                  <a:pos x="320" y="2567"/>
                </a:cxn>
                <a:cxn ang="0">
                  <a:pos x="163" y="2406"/>
                </a:cxn>
                <a:cxn ang="0">
                  <a:pos x="64" y="2238"/>
                </a:cxn>
                <a:cxn ang="0">
                  <a:pos x="11" y="2070"/>
                </a:cxn>
                <a:cxn ang="0">
                  <a:pos x="0" y="1903"/>
                </a:cxn>
                <a:cxn ang="0">
                  <a:pos x="29" y="1735"/>
                </a:cxn>
                <a:cxn ang="0">
                  <a:pos x="99" y="1580"/>
                </a:cxn>
                <a:cxn ang="0">
                  <a:pos x="238" y="1387"/>
                </a:cxn>
                <a:cxn ang="0">
                  <a:pos x="349" y="1284"/>
                </a:cxn>
                <a:cxn ang="0">
                  <a:pos x="569" y="1135"/>
                </a:cxn>
                <a:cxn ang="0">
                  <a:pos x="843" y="1006"/>
                </a:cxn>
                <a:cxn ang="0">
                  <a:pos x="1157" y="897"/>
                </a:cxn>
                <a:cxn ang="0">
                  <a:pos x="1505" y="806"/>
                </a:cxn>
                <a:cxn ang="0">
                  <a:pos x="1889" y="755"/>
                </a:cxn>
                <a:cxn ang="0">
                  <a:pos x="2284" y="735"/>
                </a:cxn>
                <a:cxn ang="0">
                  <a:pos x="2697" y="755"/>
                </a:cxn>
                <a:cxn ang="0">
                  <a:pos x="3110" y="826"/>
                </a:cxn>
                <a:cxn ang="0">
                  <a:pos x="3523" y="948"/>
                </a:cxn>
                <a:cxn ang="0">
                  <a:pos x="3918" y="1129"/>
                </a:cxn>
                <a:cxn ang="0">
                  <a:pos x="4145" y="813"/>
                </a:cxn>
                <a:cxn ang="0">
                  <a:pos x="4464" y="432"/>
                </a:cxn>
                <a:cxn ang="0">
                  <a:pos x="4738" y="168"/>
                </a:cxn>
                <a:cxn ang="0">
                  <a:pos x="5005" y="0"/>
                </a:cxn>
              </a:cxnLst>
              <a:rect l="0" t="0" r="r" b="b"/>
              <a:pathLst>
                <a:path w="5005" h="3928">
                  <a:moveTo>
                    <a:pt x="5005" y="0"/>
                  </a:moveTo>
                  <a:lnTo>
                    <a:pt x="5005" y="0"/>
                  </a:lnTo>
                  <a:lnTo>
                    <a:pt x="4714" y="0"/>
                  </a:lnTo>
                  <a:lnTo>
                    <a:pt x="4400" y="13"/>
                  </a:lnTo>
                  <a:lnTo>
                    <a:pt x="4069" y="39"/>
                  </a:lnTo>
                  <a:lnTo>
                    <a:pt x="3726" y="78"/>
                  </a:lnTo>
                  <a:lnTo>
                    <a:pt x="3371" y="129"/>
                  </a:lnTo>
                  <a:lnTo>
                    <a:pt x="3191" y="162"/>
                  </a:lnTo>
                  <a:lnTo>
                    <a:pt x="3017" y="200"/>
                  </a:lnTo>
                  <a:lnTo>
                    <a:pt x="2837" y="239"/>
                  </a:lnTo>
                  <a:lnTo>
                    <a:pt x="2662" y="284"/>
                  </a:lnTo>
                  <a:lnTo>
                    <a:pt x="2494" y="336"/>
                  </a:lnTo>
                  <a:lnTo>
                    <a:pt x="2325" y="387"/>
                  </a:lnTo>
                  <a:lnTo>
                    <a:pt x="2157" y="445"/>
                  </a:lnTo>
                  <a:lnTo>
                    <a:pt x="2000" y="510"/>
                  </a:lnTo>
                  <a:lnTo>
                    <a:pt x="1843" y="581"/>
                  </a:lnTo>
                  <a:lnTo>
                    <a:pt x="1691" y="658"/>
                  </a:lnTo>
                  <a:lnTo>
                    <a:pt x="1552" y="735"/>
                  </a:lnTo>
                  <a:lnTo>
                    <a:pt x="1418" y="826"/>
                  </a:lnTo>
                  <a:lnTo>
                    <a:pt x="1290" y="916"/>
                  </a:lnTo>
                  <a:lnTo>
                    <a:pt x="1174" y="1013"/>
                  </a:lnTo>
                  <a:lnTo>
                    <a:pt x="1064" y="1116"/>
                  </a:lnTo>
                  <a:lnTo>
                    <a:pt x="971" y="1232"/>
                  </a:lnTo>
                  <a:lnTo>
                    <a:pt x="883" y="1348"/>
                  </a:lnTo>
                  <a:lnTo>
                    <a:pt x="808" y="1471"/>
                  </a:lnTo>
                  <a:lnTo>
                    <a:pt x="779" y="1535"/>
                  </a:lnTo>
                  <a:lnTo>
                    <a:pt x="750" y="1600"/>
                  </a:lnTo>
                  <a:lnTo>
                    <a:pt x="721" y="1664"/>
                  </a:lnTo>
                  <a:lnTo>
                    <a:pt x="703" y="1735"/>
                  </a:lnTo>
                  <a:lnTo>
                    <a:pt x="680" y="1806"/>
                  </a:lnTo>
                  <a:lnTo>
                    <a:pt x="668" y="1877"/>
                  </a:lnTo>
                  <a:lnTo>
                    <a:pt x="657" y="1954"/>
                  </a:lnTo>
                  <a:lnTo>
                    <a:pt x="651" y="2032"/>
                  </a:lnTo>
                  <a:lnTo>
                    <a:pt x="651" y="2032"/>
                  </a:lnTo>
                  <a:lnTo>
                    <a:pt x="645" y="2148"/>
                  </a:lnTo>
                  <a:lnTo>
                    <a:pt x="657" y="2257"/>
                  </a:lnTo>
                  <a:lnTo>
                    <a:pt x="674" y="2367"/>
                  </a:lnTo>
                  <a:lnTo>
                    <a:pt x="703" y="2470"/>
                  </a:lnTo>
                  <a:lnTo>
                    <a:pt x="744" y="2573"/>
                  </a:lnTo>
                  <a:lnTo>
                    <a:pt x="790" y="2664"/>
                  </a:lnTo>
                  <a:lnTo>
                    <a:pt x="849" y="2760"/>
                  </a:lnTo>
                  <a:lnTo>
                    <a:pt x="912" y="2844"/>
                  </a:lnTo>
                  <a:lnTo>
                    <a:pt x="982" y="2928"/>
                  </a:lnTo>
                  <a:lnTo>
                    <a:pt x="1058" y="3006"/>
                  </a:lnTo>
                  <a:lnTo>
                    <a:pt x="1145" y="3083"/>
                  </a:lnTo>
                  <a:lnTo>
                    <a:pt x="1232" y="3154"/>
                  </a:lnTo>
                  <a:lnTo>
                    <a:pt x="1319" y="3225"/>
                  </a:lnTo>
                  <a:lnTo>
                    <a:pt x="1418" y="3289"/>
                  </a:lnTo>
                  <a:lnTo>
                    <a:pt x="1517" y="3347"/>
                  </a:lnTo>
                  <a:lnTo>
                    <a:pt x="1616" y="3405"/>
                  </a:lnTo>
                  <a:lnTo>
                    <a:pt x="1825" y="3515"/>
                  </a:lnTo>
                  <a:lnTo>
                    <a:pt x="2034" y="3605"/>
                  </a:lnTo>
                  <a:lnTo>
                    <a:pt x="2238" y="3689"/>
                  </a:lnTo>
                  <a:lnTo>
                    <a:pt x="2436" y="3754"/>
                  </a:lnTo>
                  <a:lnTo>
                    <a:pt x="2616" y="3812"/>
                  </a:lnTo>
                  <a:lnTo>
                    <a:pt x="2779" y="3863"/>
                  </a:lnTo>
                  <a:lnTo>
                    <a:pt x="3034" y="3928"/>
                  </a:lnTo>
                  <a:lnTo>
                    <a:pt x="3034" y="3928"/>
                  </a:lnTo>
                  <a:lnTo>
                    <a:pt x="3104" y="3805"/>
                  </a:lnTo>
                  <a:lnTo>
                    <a:pt x="3185" y="3670"/>
                  </a:lnTo>
                  <a:lnTo>
                    <a:pt x="3290" y="3502"/>
                  </a:lnTo>
                  <a:lnTo>
                    <a:pt x="3412" y="3328"/>
                  </a:lnTo>
                  <a:lnTo>
                    <a:pt x="3540" y="3147"/>
                  </a:lnTo>
                  <a:lnTo>
                    <a:pt x="3610" y="3057"/>
                  </a:lnTo>
                  <a:lnTo>
                    <a:pt x="3680" y="2980"/>
                  </a:lnTo>
                  <a:lnTo>
                    <a:pt x="3744" y="2909"/>
                  </a:lnTo>
                  <a:lnTo>
                    <a:pt x="3813" y="2844"/>
                  </a:lnTo>
                  <a:lnTo>
                    <a:pt x="3813" y="2844"/>
                  </a:lnTo>
                  <a:lnTo>
                    <a:pt x="3755" y="2870"/>
                  </a:lnTo>
                  <a:lnTo>
                    <a:pt x="3598" y="2928"/>
                  </a:lnTo>
                  <a:lnTo>
                    <a:pt x="3482" y="2967"/>
                  </a:lnTo>
                  <a:lnTo>
                    <a:pt x="3348" y="3006"/>
                  </a:lnTo>
                  <a:lnTo>
                    <a:pt x="3197" y="3044"/>
                  </a:lnTo>
                  <a:lnTo>
                    <a:pt x="3023" y="3083"/>
                  </a:lnTo>
                  <a:lnTo>
                    <a:pt x="2837" y="3115"/>
                  </a:lnTo>
                  <a:lnTo>
                    <a:pt x="2639" y="3141"/>
                  </a:lnTo>
                  <a:lnTo>
                    <a:pt x="2424" y="3160"/>
                  </a:lnTo>
                  <a:lnTo>
                    <a:pt x="2197" y="3167"/>
                  </a:lnTo>
                  <a:lnTo>
                    <a:pt x="1965" y="3154"/>
                  </a:lnTo>
                  <a:lnTo>
                    <a:pt x="1848" y="3147"/>
                  </a:lnTo>
                  <a:lnTo>
                    <a:pt x="1726" y="3135"/>
                  </a:lnTo>
                  <a:lnTo>
                    <a:pt x="1604" y="3115"/>
                  </a:lnTo>
                  <a:lnTo>
                    <a:pt x="1476" y="3089"/>
                  </a:lnTo>
                  <a:lnTo>
                    <a:pt x="1354" y="3064"/>
                  </a:lnTo>
                  <a:lnTo>
                    <a:pt x="1226" y="3025"/>
                  </a:lnTo>
                  <a:lnTo>
                    <a:pt x="1226" y="3025"/>
                  </a:lnTo>
                  <a:lnTo>
                    <a:pt x="1104" y="2986"/>
                  </a:lnTo>
                  <a:lnTo>
                    <a:pt x="994" y="2948"/>
                  </a:lnTo>
                  <a:lnTo>
                    <a:pt x="883" y="2909"/>
                  </a:lnTo>
                  <a:lnTo>
                    <a:pt x="785" y="2864"/>
                  </a:lnTo>
                  <a:lnTo>
                    <a:pt x="692" y="2819"/>
                  </a:lnTo>
                  <a:lnTo>
                    <a:pt x="604" y="2767"/>
                  </a:lnTo>
                  <a:lnTo>
                    <a:pt x="523" y="2722"/>
                  </a:lnTo>
                  <a:lnTo>
                    <a:pt x="447" y="2670"/>
                  </a:lnTo>
                  <a:lnTo>
                    <a:pt x="378" y="2619"/>
                  </a:lnTo>
                  <a:lnTo>
                    <a:pt x="320" y="2567"/>
                  </a:lnTo>
                  <a:lnTo>
                    <a:pt x="261" y="2515"/>
                  </a:lnTo>
                  <a:lnTo>
                    <a:pt x="209" y="2464"/>
                  </a:lnTo>
                  <a:lnTo>
                    <a:pt x="163" y="2406"/>
                  </a:lnTo>
                  <a:lnTo>
                    <a:pt x="128" y="2348"/>
                  </a:lnTo>
                  <a:lnTo>
                    <a:pt x="93" y="2296"/>
                  </a:lnTo>
                  <a:lnTo>
                    <a:pt x="64" y="2238"/>
                  </a:lnTo>
                  <a:lnTo>
                    <a:pt x="40" y="2180"/>
                  </a:lnTo>
                  <a:lnTo>
                    <a:pt x="23" y="2128"/>
                  </a:lnTo>
                  <a:lnTo>
                    <a:pt x="11" y="2070"/>
                  </a:lnTo>
                  <a:lnTo>
                    <a:pt x="0" y="2012"/>
                  </a:lnTo>
                  <a:lnTo>
                    <a:pt x="0" y="1954"/>
                  </a:lnTo>
                  <a:lnTo>
                    <a:pt x="0" y="1903"/>
                  </a:lnTo>
                  <a:lnTo>
                    <a:pt x="6" y="1845"/>
                  </a:lnTo>
                  <a:lnTo>
                    <a:pt x="17" y="1793"/>
                  </a:lnTo>
                  <a:lnTo>
                    <a:pt x="29" y="1735"/>
                  </a:lnTo>
                  <a:lnTo>
                    <a:pt x="46" y="1684"/>
                  </a:lnTo>
                  <a:lnTo>
                    <a:pt x="70" y="1632"/>
                  </a:lnTo>
                  <a:lnTo>
                    <a:pt x="99" y="1580"/>
                  </a:lnTo>
                  <a:lnTo>
                    <a:pt x="128" y="1529"/>
                  </a:lnTo>
                  <a:lnTo>
                    <a:pt x="157" y="1484"/>
                  </a:lnTo>
                  <a:lnTo>
                    <a:pt x="238" y="1387"/>
                  </a:lnTo>
                  <a:lnTo>
                    <a:pt x="238" y="1387"/>
                  </a:lnTo>
                  <a:lnTo>
                    <a:pt x="290" y="1335"/>
                  </a:lnTo>
                  <a:lnTo>
                    <a:pt x="349" y="1284"/>
                  </a:lnTo>
                  <a:lnTo>
                    <a:pt x="418" y="1232"/>
                  </a:lnTo>
                  <a:lnTo>
                    <a:pt x="488" y="1187"/>
                  </a:lnTo>
                  <a:lnTo>
                    <a:pt x="569" y="1135"/>
                  </a:lnTo>
                  <a:lnTo>
                    <a:pt x="657" y="1090"/>
                  </a:lnTo>
                  <a:lnTo>
                    <a:pt x="744" y="1045"/>
                  </a:lnTo>
                  <a:lnTo>
                    <a:pt x="843" y="1006"/>
                  </a:lnTo>
                  <a:lnTo>
                    <a:pt x="942" y="968"/>
                  </a:lnTo>
                  <a:lnTo>
                    <a:pt x="1046" y="929"/>
                  </a:lnTo>
                  <a:lnTo>
                    <a:pt x="1157" y="897"/>
                  </a:lnTo>
                  <a:lnTo>
                    <a:pt x="1267" y="864"/>
                  </a:lnTo>
                  <a:lnTo>
                    <a:pt x="1389" y="832"/>
                  </a:lnTo>
                  <a:lnTo>
                    <a:pt x="1505" y="806"/>
                  </a:lnTo>
                  <a:lnTo>
                    <a:pt x="1633" y="787"/>
                  </a:lnTo>
                  <a:lnTo>
                    <a:pt x="1755" y="768"/>
                  </a:lnTo>
                  <a:lnTo>
                    <a:pt x="1889" y="755"/>
                  </a:lnTo>
                  <a:lnTo>
                    <a:pt x="2017" y="742"/>
                  </a:lnTo>
                  <a:lnTo>
                    <a:pt x="2151" y="735"/>
                  </a:lnTo>
                  <a:lnTo>
                    <a:pt x="2284" y="735"/>
                  </a:lnTo>
                  <a:lnTo>
                    <a:pt x="2424" y="735"/>
                  </a:lnTo>
                  <a:lnTo>
                    <a:pt x="2558" y="742"/>
                  </a:lnTo>
                  <a:lnTo>
                    <a:pt x="2697" y="755"/>
                  </a:lnTo>
                  <a:lnTo>
                    <a:pt x="2837" y="774"/>
                  </a:lnTo>
                  <a:lnTo>
                    <a:pt x="2970" y="794"/>
                  </a:lnTo>
                  <a:lnTo>
                    <a:pt x="3110" y="826"/>
                  </a:lnTo>
                  <a:lnTo>
                    <a:pt x="3249" y="858"/>
                  </a:lnTo>
                  <a:lnTo>
                    <a:pt x="3383" y="897"/>
                  </a:lnTo>
                  <a:lnTo>
                    <a:pt x="3523" y="948"/>
                  </a:lnTo>
                  <a:lnTo>
                    <a:pt x="3656" y="1000"/>
                  </a:lnTo>
                  <a:lnTo>
                    <a:pt x="3790" y="1058"/>
                  </a:lnTo>
                  <a:lnTo>
                    <a:pt x="3918" y="1129"/>
                  </a:lnTo>
                  <a:lnTo>
                    <a:pt x="3918" y="1129"/>
                  </a:lnTo>
                  <a:lnTo>
                    <a:pt x="4023" y="974"/>
                  </a:lnTo>
                  <a:lnTo>
                    <a:pt x="4145" y="813"/>
                  </a:lnTo>
                  <a:lnTo>
                    <a:pt x="4290" y="626"/>
                  </a:lnTo>
                  <a:lnTo>
                    <a:pt x="4377" y="529"/>
                  </a:lnTo>
                  <a:lnTo>
                    <a:pt x="4464" y="432"/>
                  </a:lnTo>
                  <a:lnTo>
                    <a:pt x="4552" y="336"/>
                  </a:lnTo>
                  <a:lnTo>
                    <a:pt x="4645" y="252"/>
                  </a:lnTo>
                  <a:lnTo>
                    <a:pt x="4738" y="168"/>
                  </a:lnTo>
                  <a:lnTo>
                    <a:pt x="4831" y="97"/>
                  </a:lnTo>
                  <a:lnTo>
                    <a:pt x="4918" y="45"/>
                  </a:lnTo>
                  <a:lnTo>
                    <a:pt x="5005" y="0"/>
                  </a:lnTo>
                  <a:lnTo>
                    <a:pt x="5005" y="0"/>
                  </a:lnTo>
                  <a:close/>
                </a:path>
              </a:pathLst>
            </a:custGeom>
            <a:noFill/>
            <a:ln w="19050">
              <a:solidFill>
                <a:srgbClr val="00CC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  <p:sp>
          <p:nvSpPr>
            <p:cNvPr id="17" name="Freeform 225"/>
            <p:cNvSpPr>
              <a:spLocks/>
            </p:cNvSpPr>
            <p:nvPr/>
          </p:nvSpPr>
          <p:spPr bwMode="auto">
            <a:xfrm>
              <a:off x="-1626" y="184"/>
              <a:ext cx="5005" cy="4314"/>
            </a:xfrm>
            <a:custGeom>
              <a:avLst/>
              <a:gdLst/>
              <a:ahLst/>
              <a:cxnLst>
                <a:cxn ang="0">
                  <a:pos x="0" y="2044"/>
                </a:cxn>
                <a:cxn ang="0">
                  <a:pos x="47" y="1722"/>
                </a:cxn>
                <a:cxn ang="0">
                  <a:pos x="151" y="1412"/>
                </a:cxn>
                <a:cxn ang="0">
                  <a:pos x="303" y="1128"/>
                </a:cxn>
                <a:cxn ang="0">
                  <a:pos x="494" y="864"/>
                </a:cxn>
                <a:cxn ang="0">
                  <a:pos x="733" y="632"/>
                </a:cxn>
                <a:cxn ang="0">
                  <a:pos x="1006" y="425"/>
                </a:cxn>
                <a:cxn ang="0">
                  <a:pos x="1308" y="258"/>
                </a:cxn>
                <a:cxn ang="0">
                  <a:pos x="1640" y="129"/>
                </a:cxn>
                <a:cxn ang="0">
                  <a:pos x="2000" y="45"/>
                </a:cxn>
                <a:cxn ang="0">
                  <a:pos x="2372" y="0"/>
                </a:cxn>
                <a:cxn ang="0">
                  <a:pos x="2634" y="0"/>
                </a:cxn>
                <a:cxn ang="0">
                  <a:pos x="3006" y="45"/>
                </a:cxn>
                <a:cxn ang="0">
                  <a:pos x="3366" y="129"/>
                </a:cxn>
                <a:cxn ang="0">
                  <a:pos x="3697" y="258"/>
                </a:cxn>
                <a:cxn ang="0">
                  <a:pos x="4000" y="425"/>
                </a:cxn>
                <a:cxn ang="0">
                  <a:pos x="4273" y="632"/>
                </a:cxn>
                <a:cxn ang="0">
                  <a:pos x="4511" y="864"/>
                </a:cxn>
                <a:cxn ang="0">
                  <a:pos x="4703" y="1128"/>
                </a:cxn>
                <a:cxn ang="0">
                  <a:pos x="4854" y="1412"/>
                </a:cxn>
                <a:cxn ang="0">
                  <a:pos x="4959" y="1722"/>
                </a:cxn>
                <a:cxn ang="0">
                  <a:pos x="5005" y="2044"/>
                </a:cxn>
                <a:cxn ang="0">
                  <a:pos x="5005" y="2270"/>
                </a:cxn>
                <a:cxn ang="0">
                  <a:pos x="4959" y="2592"/>
                </a:cxn>
                <a:cxn ang="0">
                  <a:pos x="4854" y="2895"/>
                </a:cxn>
                <a:cxn ang="0">
                  <a:pos x="4703" y="3186"/>
                </a:cxn>
                <a:cxn ang="0">
                  <a:pos x="4511" y="3450"/>
                </a:cxn>
                <a:cxn ang="0">
                  <a:pos x="4273" y="3682"/>
                </a:cxn>
                <a:cxn ang="0">
                  <a:pos x="4000" y="3889"/>
                </a:cxn>
                <a:cxn ang="0">
                  <a:pos x="3697" y="4056"/>
                </a:cxn>
                <a:cxn ang="0">
                  <a:pos x="3366" y="4185"/>
                </a:cxn>
                <a:cxn ang="0">
                  <a:pos x="3006" y="4269"/>
                </a:cxn>
                <a:cxn ang="0">
                  <a:pos x="2634" y="4314"/>
                </a:cxn>
                <a:cxn ang="0">
                  <a:pos x="2372" y="4314"/>
                </a:cxn>
                <a:cxn ang="0">
                  <a:pos x="2000" y="4269"/>
                </a:cxn>
                <a:cxn ang="0">
                  <a:pos x="1640" y="4185"/>
                </a:cxn>
                <a:cxn ang="0">
                  <a:pos x="1308" y="4056"/>
                </a:cxn>
                <a:cxn ang="0">
                  <a:pos x="1006" y="3889"/>
                </a:cxn>
                <a:cxn ang="0">
                  <a:pos x="733" y="3682"/>
                </a:cxn>
                <a:cxn ang="0">
                  <a:pos x="494" y="3450"/>
                </a:cxn>
                <a:cxn ang="0">
                  <a:pos x="303" y="3186"/>
                </a:cxn>
                <a:cxn ang="0">
                  <a:pos x="151" y="2895"/>
                </a:cxn>
                <a:cxn ang="0">
                  <a:pos x="47" y="2592"/>
                </a:cxn>
                <a:cxn ang="0">
                  <a:pos x="0" y="2270"/>
                </a:cxn>
              </a:cxnLst>
              <a:rect l="0" t="0" r="r" b="b"/>
              <a:pathLst>
                <a:path w="5005" h="4314">
                  <a:moveTo>
                    <a:pt x="0" y="2154"/>
                  </a:moveTo>
                  <a:lnTo>
                    <a:pt x="0" y="2154"/>
                  </a:lnTo>
                  <a:lnTo>
                    <a:pt x="0" y="2044"/>
                  </a:lnTo>
                  <a:lnTo>
                    <a:pt x="12" y="1935"/>
                  </a:lnTo>
                  <a:lnTo>
                    <a:pt x="29" y="1825"/>
                  </a:lnTo>
                  <a:lnTo>
                    <a:pt x="47" y="1722"/>
                  </a:lnTo>
                  <a:lnTo>
                    <a:pt x="76" y="1619"/>
                  </a:lnTo>
                  <a:lnTo>
                    <a:pt x="111" y="1515"/>
                  </a:lnTo>
                  <a:lnTo>
                    <a:pt x="151" y="1412"/>
                  </a:lnTo>
                  <a:lnTo>
                    <a:pt x="192" y="1315"/>
                  </a:lnTo>
                  <a:lnTo>
                    <a:pt x="244" y="1219"/>
                  </a:lnTo>
                  <a:lnTo>
                    <a:pt x="303" y="1128"/>
                  </a:lnTo>
                  <a:lnTo>
                    <a:pt x="361" y="1038"/>
                  </a:lnTo>
                  <a:lnTo>
                    <a:pt x="425" y="948"/>
                  </a:lnTo>
                  <a:lnTo>
                    <a:pt x="494" y="864"/>
                  </a:lnTo>
                  <a:lnTo>
                    <a:pt x="570" y="787"/>
                  </a:lnTo>
                  <a:lnTo>
                    <a:pt x="646" y="703"/>
                  </a:lnTo>
                  <a:lnTo>
                    <a:pt x="733" y="632"/>
                  </a:lnTo>
                  <a:lnTo>
                    <a:pt x="820" y="561"/>
                  </a:lnTo>
                  <a:lnTo>
                    <a:pt x="907" y="490"/>
                  </a:lnTo>
                  <a:lnTo>
                    <a:pt x="1006" y="425"/>
                  </a:lnTo>
                  <a:lnTo>
                    <a:pt x="1105" y="367"/>
                  </a:lnTo>
                  <a:lnTo>
                    <a:pt x="1204" y="309"/>
                  </a:lnTo>
                  <a:lnTo>
                    <a:pt x="1308" y="258"/>
                  </a:lnTo>
                  <a:lnTo>
                    <a:pt x="1419" y="213"/>
                  </a:lnTo>
                  <a:lnTo>
                    <a:pt x="1529" y="167"/>
                  </a:lnTo>
                  <a:lnTo>
                    <a:pt x="1640" y="129"/>
                  </a:lnTo>
                  <a:lnTo>
                    <a:pt x="1756" y="97"/>
                  </a:lnTo>
                  <a:lnTo>
                    <a:pt x="1878" y="64"/>
                  </a:lnTo>
                  <a:lnTo>
                    <a:pt x="2000" y="45"/>
                  </a:lnTo>
                  <a:lnTo>
                    <a:pt x="2122" y="26"/>
                  </a:lnTo>
                  <a:lnTo>
                    <a:pt x="2244" y="13"/>
                  </a:lnTo>
                  <a:lnTo>
                    <a:pt x="2372" y="0"/>
                  </a:lnTo>
                  <a:lnTo>
                    <a:pt x="2500" y="0"/>
                  </a:lnTo>
                  <a:lnTo>
                    <a:pt x="2500" y="0"/>
                  </a:lnTo>
                  <a:lnTo>
                    <a:pt x="2634" y="0"/>
                  </a:lnTo>
                  <a:lnTo>
                    <a:pt x="2762" y="13"/>
                  </a:lnTo>
                  <a:lnTo>
                    <a:pt x="2884" y="26"/>
                  </a:lnTo>
                  <a:lnTo>
                    <a:pt x="3006" y="45"/>
                  </a:lnTo>
                  <a:lnTo>
                    <a:pt x="3128" y="64"/>
                  </a:lnTo>
                  <a:lnTo>
                    <a:pt x="3250" y="97"/>
                  </a:lnTo>
                  <a:lnTo>
                    <a:pt x="3366" y="129"/>
                  </a:lnTo>
                  <a:lnTo>
                    <a:pt x="3477" y="167"/>
                  </a:lnTo>
                  <a:lnTo>
                    <a:pt x="3587" y="213"/>
                  </a:lnTo>
                  <a:lnTo>
                    <a:pt x="3697" y="258"/>
                  </a:lnTo>
                  <a:lnTo>
                    <a:pt x="3802" y="309"/>
                  </a:lnTo>
                  <a:lnTo>
                    <a:pt x="3901" y="367"/>
                  </a:lnTo>
                  <a:lnTo>
                    <a:pt x="4000" y="425"/>
                  </a:lnTo>
                  <a:lnTo>
                    <a:pt x="4099" y="490"/>
                  </a:lnTo>
                  <a:lnTo>
                    <a:pt x="4186" y="561"/>
                  </a:lnTo>
                  <a:lnTo>
                    <a:pt x="4273" y="632"/>
                  </a:lnTo>
                  <a:lnTo>
                    <a:pt x="4354" y="703"/>
                  </a:lnTo>
                  <a:lnTo>
                    <a:pt x="4436" y="787"/>
                  </a:lnTo>
                  <a:lnTo>
                    <a:pt x="4511" y="864"/>
                  </a:lnTo>
                  <a:lnTo>
                    <a:pt x="4581" y="948"/>
                  </a:lnTo>
                  <a:lnTo>
                    <a:pt x="4645" y="1038"/>
                  </a:lnTo>
                  <a:lnTo>
                    <a:pt x="4703" y="1128"/>
                  </a:lnTo>
                  <a:lnTo>
                    <a:pt x="4761" y="1219"/>
                  </a:lnTo>
                  <a:lnTo>
                    <a:pt x="4808" y="1315"/>
                  </a:lnTo>
                  <a:lnTo>
                    <a:pt x="4854" y="1412"/>
                  </a:lnTo>
                  <a:lnTo>
                    <a:pt x="4895" y="1515"/>
                  </a:lnTo>
                  <a:lnTo>
                    <a:pt x="4930" y="1619"/>
                  </a:lnTo>
                  <a:lnTo>
                    <a:pt x="4959" y="1722"/>
                  </a:lnTo>
                  <a:lnTo>
                    <a:pt x="4976" y="1825"/>
                  </a:lnTo>
                  <a:lnTo>
                    <a:pt x="4994" y="1935"/>
                  </a:lnTo>
                  <a:lnTo>
                    <a:pt x="5005" y="2044"/>
                  </a:lnTo>
                  <a:lnTo>
                    <a:pt x="5005" y="2154"/>
                  </a:lnTo>
                  <a:lnTo>
                    <a:pt x="5005" y="2154"/>
                  </a:lnTo>
                  <a:lnTo>
                    <a:pt x="5005" y="2270"/>
                  </a:lnTo>
                  <a:lnTo>
                    <a:pt x="4994" y="2379"/>
                  </a:lnTo>
                  <a:lnTo>
                    <a:pt x="4976" y="2483"/>
                  </a:lnTo>
                  <a:lnTo>
                    <a:pt x="4959" y="2592"/>
                  </a:lnTo>
                  <a:lnTo>
                    <a:pt x="4930" y="2695"/>
                  </a:lnTo>
                  <a:lnTo>
                    <a:pt x="4895" y="2799"/>
                  </a:lnTo>
                  <a:lnTo>
                    <a:pt x="4854" y="2895"/>
                  </a:lnTo>
                  <a:lnTo>
                    <a:pt x="4808" y="2999"/>
                  </a:lnTo>
                  <a:lnTo>
                    <a:pt x="4761" y="3095"/>
                  </a:lnTo>
                  <a:lnTo>
                    <a:pt x="4703" y="3186"/>
                  </a:lnTo>
                  <a:lnTo>
                    <a:pt x="4645" y="3276"/>
                  </a:lnTo>
                  <a:lnTo>
                    <a:pt x="4581" y="3366"/>
                  </a:lnTo>
                  <a:lnTo>
                    <a:pt x="4511" y="3450"/>
                  </a:lnTo>
                  <a:lnTo>
                    <a:pt x="4436" y="3527"/>
                  </a:lnTo>
                  <a:lnTo>
                    <a:pt x="4354" y="3605"/>
                  </a:lnTo>
                  <a:lnTo>
                    <a:pt x="4273" y="3682"/>
                  </a:lnTo>
                  <a:lnTo>
                    <a:pt x="4186" y="3753"/>
                  </a:lnTo>
                  <a:lnTo>
                    <a:pt x="4099" y="3824"/>
                  </a:lnTo>
                  <a:lnTo>
                    <a:pt x="4000" y="3889"/>
                  </a:lnTo>
                  <a:lnTo>
                    <a:pt x="3901" y="3947"/>
                  </a:lnTo>
                  <a:lnTo>
                    <a:pt x="3802" y="4005"/>
                  </a:lnTo>
                  <a:lnTo>
                    <a:pt x="3697" y="4056"/>
                  </a:lnTo>
                  <a:lnTo>
                    <a:pt x="3587" y="4101"/>
                  </a:lnTo>
                  <a:lnTo>
                    <a:pt x="3477" y="4147"/>
                  </a:lnTo>
                  <a:lnTo>
                    <a:pt x="3366" y="4185"/>
                  </a:lnTo>
                  <a:lnTo>
                    <a:pt x="3250" y="4217"/>
                  </a:lnTo>
                  <a:lnTo>
                    <a:pt x="3128" y="4243"/>
                  </a:lnTo>
                  <a:lnTo>
                    <a:pt x="3006" y="4269"/>
                  </a:lnTo>
                  <a:lnTo>
                    <a:pt x="2884" y="4288"/>
                  </a:lnTo>
                  <a:lnTo>
                    <a:pt x="2762" y="4301"/>
                  </a:lnTo>
                  <a:lnTo>
                    <a:pt x="2634" y="4314"/>
                  </a:lnTo>
                  <a:lnTo>
                    <a:pt x="2500" y="4314"/>
                  </a:lnTo>
                  <a:lnTo>
                    <a:pt x="2500" y="4314"/>
                  </a:lnTo>
                  <a:lnTo>
                    <a:pt x="2372" y="4314"/>
                  </a:lnTo>
                  <a:lnTo>
                    <a:pt x="2244" y="4301"/>
                  </a:lnTo>
                  <a:lnTo>
                    <a:pt x="2122" y="4288"/>
                  </a:lnTo>
                  <a:lnTo>
                    <a:pt x="2000" y="4269"/>
                  </a:lnTo>
                  <a:lnTo>
                    <a:pt x="1878" y="4243"/>
                  </a:lnTo>
                  <a:lnTo>
                    <a:pt x="1756" y="4217"/>
                  </a:lnTo>
                  <a:lnTo>
                    <a:pt x="1640" y="4185"/>
                  </a:lnTo>
                  <a:lnTo>
                    <a:pt x="1529" y="4147"/>
                  </a:lnTo>
                  <a:lnTo>
                    <a:pt x="1419" y="4101"/>
                  </a:lnTo>
                  <a:lnTo>
                    <a:pt x="1308" y="4056"/>
                  </a:lnTo>
                  <a:lnTo>
                    <a:pt x="1204" y="4005"/>
                  </a:lnTo>
                  <a:lnTo>
                    <a:pt x="1105" y="3947"/>
                  </a:lnTo>
                  <a:lnTo>
                    <a:pt x="1006" y="3889"/>
                  </a:lnTo>
                  <a:lnTo>
                    <a:pt x="907" y="3824"/>
                  </a:lnTo>
                  <a:lnTo>
                    <a:pt x="820" y="3753"/>
                  </a:lnTo>
                  <a:lnTo>
                    <a:pt x="733" y="3682"/>
                  </a:lnTo>
                  <a:lnTo>
                    <a:pt x="646" y="3605"/>
                  </a:lnTo>
                  <a:lnTo>
                    <a:pt x="570" y="3527"/>
                  </a:lnTo>
                  <a:lnTo>
                    <a:pt x="494" y="3450"/>
                  </a:lnTo>
                  <a:lnTo>
                    <a:pt x="425" y="3366"/>
                  </a:lnTo>
                  <a:lnTo>
                    <a:pt x="361" y="3276"/>
                  </a:lnTo>
                  <a:lnTo>
                    <a:pt x="303" y="3186"/>
                  </a:lnTo>
                  <a:lnTo>
                    <a:pt x="244" y="3095"/>
                  </a:lnTo>
                  <a:lnTo>
                    <a:pt x="192" y="2999"/>
                  </a:lnTo>
                  <a:lnTo>
                    <a:pt x="151" y="2895"/>
                  </a:lnTo>
                  <a:lnTo>
                    <a:pt x="111" y="2799"/>
                  </a:lnTo>
                  <a:lnTo>
                    <a:pt x="76" y="2695"/>
                  </a:lnTo>
                  <a:lnTo>
                    <a:pt x="47" y="2592"/>
                  </a:lnTo>
                  <a:lnTo>
                    <a:pt x="29" y="2483"/>
                  </a:lnTo>
                  <a:lnTo>
                    <a:pt x="12" y="2379"/>
                  </a:lnTo>
                  <a:lnTo>
                    <a:pt x="0" y="2270"/>
                  </a:lnTo>
                  <a:lnTo>
                    <a:pt x="0" y="2154"/>
                  </a:lnTo>
                  <a:lnTo>
                    <a:pt x="0" y="2154"/>
                  </a:lnTo>
                  <a:close/>
                </a:path>
              </a:pathLst>
            </a:custGeom>
            <a:noFill/>
            <a:ln w="19050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  <p:sp>
          <p:nvSpPr>
            <p:cNvPr id="18" name="Freeform 226"/>
            <p:cNvSpPr>
              <a:spLocks/>
            </p:cNvSpPr>
            <p:nvPr/>
          </p:nvSpPr>
          <p:spPr bwMode="auto">
            <a:xfrm>
              <a:off x="-626" y="184"/>
              <a:ext cx="3011" cy="4314"/>
            </a:xfrm>
            <a:custGeom>
              <a:avLst/>
              <a:gdLst/>
              <a:ahLst/>
              <a:cxnLst>
                <a:cxn ang="0">
                  <a:pos x="0" y="2044"/>
                </a:cxn>
                <a:cxn ang="0">
                  <a:pos x="29" y="1722"/>
                </a:cxn>
                <a:cxn ang="0">
                  <a:pos x="87" y="1412"/>
                </a:cxn>
                <a:cxn ang="0">
                  <a:pos x="180" y="1128"/>
                </a:cxn>
                <a:cxn ang="0">
                  <a:pos x="297" y="864"/>
                </a:cxn>
                <a:cxn ang="0">
                  <a:pos x="442" y="632"/>
                </a:cxn>
                <a:cxn ang="0">
                  <a:pos x="605" y="425"/>
                </a:cxn>
                <a:cxn ang="0">
                  <a:pos x="785" y="258"/>
                </a:cxn>
                <a:cxn ang="0">
                  <a:pos x="988" y="129"/>
                </a:cxn>
                <a:cxn ang="0">
                  <a:pos x="1203" y="45"/>
                </a:cxn>
                <a:cxn ang="0">
                  <a:pos x="1430" y="0"/>
                </a:cxn>
                <a:cxn ang="0">
                  <a:pos x="1581" y="0"/>
                </a:cxn>
                <a:cxn ang="0">
                  <a:pos x="1808" y="45"/>
                </a:cxn>
                <a:cxn ang="0">
                  <a:pos x="2023" y="129"/>
                </a:cxn>
                <a:cxn ang="0">
                  <a:pos x="2221" y="258"/>
                </a:cxn>
                <a:cxn ang="0">
                  <a:pos x="2407" y="425"/>
                </a:cxn>
                <a:cxn ang="0">
                  <a:pos x="2570" y="632"/>
                </a:cxn>
                <a:cxn ang="0">
                  <a:pos x="2715" y="864"/>
                </a:cxn>
                <a:cxn ang="0">
                  <a:pos x="2831" y="1128"/>
                </a:cxn>
                <a:cxn ang="0">
                  <a:pos x="2918" y="1412"/>
                </a:cxn>
                <a:cxn ang="0">
                  <a:pos x="2982" y="1722"/>
                </a:cxn>
                <a:cxn ang="0">
                  <a:pos x="3011" y="2044"/>
                </a:cxn>
                <a:cxn ang="0">
                  <a:pos x="3011" y="2270"/>
                </a:cxn>
                <a:cxn ang="0">
                  <a:pos x="2982" y="2592"/>
                </a:cxn>
                <a:cxn ang="0">
                  <a:pos x="2918" y="2895"/>
                </a:cxn>
                <a:cxn ang="0">
                  <a:pos x="2831" y="3186"/>
                </a:cxn>
                <a:cxn ang="0">
                  <a:pos x="2715" y="3450"/>
                </a:cxn>
                <a:cxn ang="0">
                  <a:pos x="2570" y="3682"/>
                </a:cxn>
                <a:cxn ang="0">
                  <a:pos x="2407" y="3889"/>
                </a:cxn>
                <a:cxn ang="0">
                  <a:pos x="2221" y="4056"/>
                </a:cxn>
                <a:cxn ang="0">
                  <a:pos x="2023" y="4185"/>
                </a:cxn>
                <a:cxn ang="0">
                  <a:pos x="1808" y="4269"/>
                </a:cxn>
                <a:cxn ang="0">
                  <a:pos x="1581" y="4314"/>
                </a:cxn>
                <a:cxn ang="0">
                  <a:pos x="1430" y="4314"/>
                </a:cxn>
                <a:cxn ang="0">
                  <a:pos x="1203" y="4269"/>
                </a:cxn>
                <a:cxn ang="0">
                  <a:pos x="988" y="4185"/>
                </a:cxn>
                <a:cxn ang="0">
                  <a:pos x="785" y="4056"/>
                </a:cxn>
                <a:cxn ang="0">
                  <a:pos x="605" y="3889"/>
                </a:cxn>
                <a:cxn ang="0">
                  <a:pos x="442" y="3682"/>
                </a:cxn>
                <a:cxn ang="0">
                  <a:pos x="297" y="3450"/>
                </a:cxn>
                <a:cxn ang="0">
                  <a:pos x="180" y="3186"/>
                </a:cxn>
                <a:cxn ang="0">
                  <a:pos x="87" y="2895"/>
                </a:cxn>
                <a:cxn ang="0">
                  <a:pos x="29" y="2592"/>
                </a:cxn>
                <a:cxn ang="0">
                  <a:pos x="0" y="2270"/>
                </a:cxn>
              </a:cxnLst>
              <a:rect l="0" t="0" r="r" b="b"/>
              <a:pathLst>
                <a:path w="3011" h="4314">
                  <a:moveTo>
                    <a:pt x="0" y="2154"/>
                  </a:moveTo>
                  <a:lnTo>
                    <a:pt x="0" y="2154"/>
                  </a:lnTo>
                  <a:lnTo>
                    <a:pt x="0" y="2044"/>
                  </a:lnTo>
                  <a:lnTo>
                    <a:pt x="6" y="1935"/>
                  </a:lnTo>
                  <a:lnTo>
                    <a:pt x="18" y="1825"/>
                  </a:lnTo>
                  <a:lnTo>
                    <a:pt x="29" y="1722"/>
                  </a:lnTo>
                  <a:lnTo>
                    <a:pt x="47" y="1619"/>
                  </a:lnTo>
                  <a:lnTo>
                    <a:pt x="64" y="1515"/>
                  </a:lnTo>
                  <a:lnTo>
                    <a:pt x="87" y="1412"/>
                  </a:lnTo>
                  <a:lnTo>
                    <a:pt x="116" y="1315"/>
                  </a:lnTo>
                  <a:lnTo>
                    <a:pt x="145" y="1219"/>
                  </a:lnTo>
                  <a:lnTo>
                    <a:pt x="180" y="1128"/>
                  </a:lnTo>
                  <a:lnTo>
                    <a:pt x="215" y="1038"/>
                  </a:lnTo>
                  <a:lnTo>
                    <a:pt x="256" y="948"/>
                  </a:lnTo>
                  <a:lnTo>
                    <a:pt x="297" y="864"/>
                  </a:lnTo>
                  <a:lnTo>
                    <a:pt x="343" y="787"/>
                  </a:lnTo>
                  <a:lnTo>
                    <a:pt x="390" y="703"/>
                  </a:lnTo>
                  <a:lnTo>
                    <a:pt x="442" y="632"/>
                  </a:lnTo>
                  <a:lnTo>
                    <a:pt x="494" y="561"/>
                  </a:lnTo>
                  <a:lnTo>
                    <a:pt x="547" y="490"/>
                  </a:lnTo>
                  <a:lnTo>
                    <a:pt x="605" y="425"/>
                  </a:lnTo>
                  <a:lnTo>
                    <a:pt x="663" y="367"/>
                  </a:lnTo>
                  <a:lnTo>
                    <a:pt x="721" y="309"/>
                  </a:lnTo>
                  <a:lnTo>
                    <a:pt x="785" y="258"/>
                  </a:lnTo>
                  <a:lnTo>
                    <a:pt x="855" y="213"/>
                  </a:lnTo>
                  <a:lnTo>
                    <a:pt x="919" y="167"/>
                  </a:lnTo>
                  <a:lnTo>
                    <a:pt x="988" y="129"/>
                  </a:lnTo>
                  <a:lnTo>
                    <a:pt x="1058" y="97"/>
                  </a:lnTo>
                  <a:lnTo>
                    <a:pt x="1128" y="64"/>
                  </a:lnTo>
                  <a:lnTo>
                    <a:pt x="1203" y="45"/>
                  </a:lnTo>
                  <a:lnTo>
                    <a:pt x="1273" y="26"/>
                  </a:lnTo>
                  <a:lnTo>
                    <a:pt x="1349" y="13"/>
                  </a:lnTo>
                  <a:lnTo>
                    <a:pt x="1430" y="0"/>
                  </a:lnTo>
                  <a:lnTo>
                    <a:pt x="1506" y="0"/>
                  </a:lnTo>
                  <a:lnTo>
                    <a:pt x="1506" y="0"/>
                  </a:lnTo>
                  <a:lnTo>
                    <a:pt x="1581" y="0"/>
                  </a:lnTo>
                  <a:lnTo>
                    <a:pt x="1657" y="13"/>
                  </a:lnTo>
                  <a:lnTo>
                    <a:pt x="1732" y="26"/>
                  </a:lnTo>
                  <a:lnTo>
                    <a:pt x="1808" y="45"/>
                  </a:lnTo>
                  <a:lnTo>
                    <a:pt x="1884" y="64"/>
                  </a:lnTo>
                  <a:lnTo>
                    <a:pt x="1953" y="97"/>
                  </a:lnTo>
                  <a:lnTo>
                    <a:pt x="2023" y="129"/>
                  </a:lnTo>
                  <a:lnTo>
                    <a:pt x="2093" y="167"/>
                  </a:lnTo>
                  <a:lnTo>
                    <a:pt x="2157" y="213"/>
                  </a:lnTo>
                  <a:lnTo>
                    <a:pt x="2221" y="258"/>
                  </a:lnTo>
                  <a:lnTo>
                    <a:pt x="2285" y="309"/>
                  </a:lnTo>
                  <a:lnTo>
                    <a:pt x="2349" y="367"/>
                  </a:lnTo>
                  <a:lnTo>
                    <a:pt x="2407" y="425"/>
                  </a:lnTo>
                  <a:lnTo>
                    <a:pt x="2465" y="490"/>
                  </a:lnTo>
                  <a:lnTo>
                    <a:pt x="2517" y="561"/>
                  </a:lnTo>
                  <a:lnTo>
                    <a:pt x="2570" y="632"/>
                  </a:lnTo>
                  <a:lnTo>
                    <a:pt x="2622" y="703"/>
                  </a:lnTo>
                  <a:lnTo>
                    <a:pt x="2668" y="787"/>
                  </a:lnTo>
                  <a:lnTo>
                    <a:pt x="2715" y="864"/>
                  </a:lnTo>
                  <a:lnTo>
                    <a:pt x="2756" y="948"/>
                  </a:lnTo>
                  <a:lnTo>
                    <a:pt x="2796" y="1038"/>
                  </a:lnTo>
                  <a:lnTo>
                    <a:pt x="2831" y="1128"/>
                  </a:lnTo>
                  <a:lnTo>
                    <a:pt x="2866" y="1219"/>
                  </a:lnTo>
                  <a:lnTo>
                    <a:pt x="2895" y="1315"/>
                  </a:lnTo>
                  <a:lnTo>
                    <a:pt x="2918" y="1412"/>
                  </a:lnTo>
                  <a:lnTo>
                    <a:pt x="2942" y="1515"/>
                  </a:lnTo>
                  <a:lnTo>
                    <a:pt x="2965" y="1619"/>
                  </a:lnTo>
                  <a:lnTo>
                    <a:pt x="2982" y="1722"/>
                  </a:lnTo>
                  <a:lnTo>
                    <a:pt x="2994" y="1825"/>
                  </a:lnTo>
                  <a:lnTo>
                    <a:pt x="3006" y="1935"/>
                  </a:lnTo>
                  <a:lnTo>
                    <a:pt x="3011" y="2044"/>
                  </a:lnTo>
                  <a:lnTo>
                    <a:pt x="3011" y="2154"/>
                  </a:lnTo>
                  <a:lnTo>
                    <a:pt x="3011" y="2154"/>
                  </a:lnTo>
                  <a:lnTo>
                    <a:pt x="3011" y="2270"/>
                  </a:lnTo>
                  <a:lnTo>
                    <a:pt x="3006" y="2379"/>
                  </a:lnTo>
                  <a:lnTo>
                    <a:pt x="2994" y="2483"/>
                  </a:lnTo>
                  <a:lnTo>
                    <a:pt x="2982" y="2592"/>
                  </a:lnTo>
                  <a:lnTo>
                    <a:pt x="2965" y="2695"/>
                  </a:lnTo>
                  <a:lnTo>
                    <a:pt x="2942" y="2799"/>
                  </a:lnTo>
                  <a:lnTo>
                    <a:pt x="2918" y="2895"/>
                  </a:lnTo>
                  <a:lnTo>
                    <a:pt x="2895" y="2999"/>
                  </a:lnTo>
                  <a:lnTo>
                    <a:pt x="2866" y="3095"/>
                  </a:lnTo>
                  <a:lnTo>
                    <a:pt x="2831" y="3186"/>
                  </a:lnTo>
                  <a:lnTo>
                    <a:pt x="2796" y="3276"/>
                  </a:lnTo>
                  <a:lnTo>
                    <a:pt x="2756" y="3366"/>
                  </a:lnTo>
                  <a:lnTo>
                    <a:pt x="2715" y="3450"/>
                  </a:lnTo>
                  <a:lnTo>
                    <a:pt x="2668" y="3527"/>
                  </a:lnTo>
                  <a:lnTo>
                    <a:pt x="2622" y="3605"/>
                  </a:lnTo>
                  <a:lnTo>
                    <a:pt x="2570" y="3682"/>
                  </a:lnTo>
                  <a:lnTo>
                    <a:pt x="2517" y="3753"/>
                  </a:lnTo>
                  <a:lnTo>
                    <a:pt x="2465" y="3824"/>
                  </a:lnTo>
                  <a:lnTo>
                    <a:pt x="2407" y="3889"/>
                  </a:lnTo>
                  <a:lnTo>
                    <a:pt x="2349" y="3947"/>
                  </a:lnTo>
                  <a:lnTo>
                    <a:pt x="2285" y="4005"/>
                  </a:lnTo>
                  <a:lnTo>
                    <a:pt x="2221" y="4056"/>
                  </a:lnTo>
                  <a:lnTo>
                    <a:pt x="2157" y="4101"/>
                  </a:lnTo>
                  <a:lnTo>
                    <a:pt x="2093" y="4147"/>
                  </a:lnTo>
                  <a:lnTo>
                    <a:pt x="2023" y="4185"/>
                  </a:lnTo>
                  <a:lnTo>
                    <a:pt x="1953" y="4217"/>
                  </a:lnTo>
                  <a:lnTo>
                    <a:pt x="1884" y="4243"/>
                  </a:lnTo>
                  <a:lnTo>
                    <a:pt x="1808" y="4269"/>
                  </a:lnTo>
                  <a:lnTo>
                    <a:pt x="1732" y="4288"/>
                  </a:lnTo>
                  <a:lnTo>
                    <a:pt x="1657" y="4301"/>
                  </a:lnTo>
                  <a:lnTo>
                    <a:pt x="1581" y="4314"/>
                  </a:lnTo>
                  <a:lnTo>
                    <a:pt x="1506" y="4314"/>
                  </a:lnTo>
                  <a:lnTo>
                    <a:pt x="1506" y="4314"/>
                  </a:lnTo>
                  <a:lnTo>
                    <a:pt x="1430" y="4314"/>
                  </a:lnTo>
                  <a:lnTo>
                    <a:pt x="1349" y="4301"/>
                  </a:lnTo>
                  <a:lnTo>
                    <a:pt x="1273" y="4288"/>
                  </a:lnTo>
                  <a:lnTo>
                    <a:pt x="1203" y="4269"/>
                  </a:lnTo>
                  <a:lnTo>
                    <a:pt x="1128" y="4243"/>
                  </a:lnTo>
                  <a:lnTo>
                    <a:pt x="1058" y="4217"/>
                  </a:lnTo>
                  <a:lnTo>
                    <a:pt x="988" y="4185"/>
                  </a:lnTo>
                  <a:lnTo>
                    <a:pt x="919" y="4147"/>
                  </a:lnTo>
                  <a:lnTo>
                    <a:pt x="855" y="4101"/>
                  </a:lnTo>
                  <a:lnTo>
                    <a:pt x="785" y="4056"/>
                  </a:lnTo>
                  <a:lnTo>
                    <a:pt x="721" y="4005"/>
                  </a:lnTo>
                  <a:lnTo>
                    <a:pt x="663" y="3947"/>
                  </a:lnTo>
                  <a:lnTo>
                    <a:pt x="605" y="3889"/>
                  </a:lnTo>
                  <a:lnTo>
                    <a:pt x="547" y="3824"/>
                  </a:lnTo>
                  <a:lnTo>
                    <a:pt x="494" y="3753"/>
                  </a:lnTo>
                  <a:lnTo>
                    <a:pt x="442" y="3682"/>
                  </a:lnTo>
                  <a:lnTo>
                    <a:pt x="390" y="3605"/>
                  </a:lnTo>
                  <a:lnTo>
                    <a:pt x="343" y="3527"/>
                  </a:lnTo>
                  <a:lnTo>
                    <a:pt x="297" y="3450"/>
                  </a:lnTo>
                  <a:lnTo>
                    <a:pt x="256" y="3366"/>
                  </a:lnTo>
                  <a:lnTo>
                    <a:pt x="215" y="3276"/>
                  </a:lnTo>
                  <a:lnTo>
                    <a:pt x="180" y="3186"/>
                  </a:lnTo>
                  <a:lnTo>
                    <a:pt x="145" y="3095"/>
                  </a:lnTo>
                  <a:lnTo>
                    <a:pt x="116" y="2999"/>
                  </a:lnTo>
                  <a:lnTo>
                    <a:pt x="87" y="2895"/>
                  </a:lnTo>
                  <a:lnTo>
                    <a:pt x="64" y="2799"/>
                  </a:lnTo>
                  <a:lnTo>
                    <a:pt x="47" y="2695"/>
                  </a:lnTo>
                  <a:lnTo>
                    <a:pt x="29" y="2592"/>
                  </a:lnTo>
                  <a:lnTo>
                    <a:pt x="18" y="2483"/>
                  </a:lnTo>
                  <a:lnTo>
                    <a:pt x="6" y="2379"/>
                  </a:lnTo>
                  <a:lnTo>
                    <a:pt x="0" y="2270"/>
                  </a:lnTo>
                  <a:lnTo>
                    <a:pt x="0" y="2154"/>
                  </a:lnTo>
                  <a:lnTo>
                    <a:pt x="0" y="2154"/>
                  </a:lnTo>
                  <a:close/>
                </a:path>
              </a:pathLst>
            </a:custGeom>
            <a:noFill/>
            <a:ln w="19050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  <p:sp>
          <p:nvSpPr>
            <p:cNvPr id="19" name="Freeform 227"/>
            <p:cNvSpPr>
              <a:spLocks/>
            </p:cNvSpPr>
            <p:nvPr/>
          </p:nvSpPr>
          <p:spPr bwMode="auto">
            <a:xfrm>
              <a:off x="-376" y="468"/>
              <a:ext cx="2506" cy="4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1" y="51"/>
                </a:cxn>
                <a:cxn ang="0">
                  <a:pos x="93" y="96"/>
                </a:cxn>
                <a:cxn ang="0">
                  <a:pos x="151" y="141"/>
                </a:cxn>
                <a:cxn ang="0">
                  <a:pos x="215" y="180"/>
                </a:cxn>
                <a:cxn ang="0">
                  <a:pos x="285" y="219"/>
                </a:cxn>
                <a:cxn ang="0">
                  <a:pos x="361" y="251"/>
                </a:cxn>
                <a:cxn ang="0">
                  <a:pos x="436" y="283"/>
                </a:cxn>
                <a:cxn ang="0">
                  <a:pos x="517" y="309"/>
                </a:cxn>
                <a:cxn ang="0">
                  <a:pos x="599" y="335"/>
                </a:cxn>
                <a:cxn ang="0">
                  <a:pos x="692" y="354"/>
                </a:cxn>
                <a:cxn ang="0">
                  <a:pos x="872" y="386"/>
                </a:cxn>
                <a:cxn ang="0">
                  <a:pos x="1064" y="406"/>
                </a:cxn>
                <a:cxn ang="0">
                  <a:pos x="1256" y="412"/>
                </a:cxn>
                <a:cxn ang="0">
                  <a:pos x="1448" y="406"/>
                </a:cxn>
                <a:cxn ang="0">
                  <a:pos x="1639" y="386"/>
                </a:cxn>
                <a:cxn ang="0">
                  <a:pos x="1820" y="354"/>
                </a:cxn>
                <a:cxn ang="0">
                  <a:pos x="1907" y="335"/>
                </a:cxn>
                <a:cxn ang="0">
                  <a:pos x="1994" y="309"/>
                </a:cxn>
                <a:cxn ang="0">
                  <a:pos x="2070" y="283"/>
                </a:cxn>
                <a:cxn ang="0">
                  <a:pos x="2151" y="251"/>
                </a:cxn>
                <a:cxn ang="0">
                  <a:pos x="2221" y="219"/>
                </a:cxn>
                <a:cxn ang="0">
                  <a:pos x="2291" y="180"/>
                </a:cxn>
                <a:cxn ang="0">
                  <a:pos x="2354" y="141"/>
                </a:cxn>
                <a:cxn ang="0">
                  <a:pos x="2407" y="96"/>
                </a:cxn>
                <a:cxn ang="0">
                  <a:pos x="2459" y="51"/>
                </a:cxn>
                <a:cxn ang="0">
                  <a:pos x="2506" y="0"/>
                </a:cxn>
              </a:cxnLst>
              <a:rect l="0" t="0" r="r" b="b"/>
              <a:pathLst>
                <a:path w="2506" h="412">
                  <a:moveTo>
                    <a:pt x="0" y="0"/>
                  </a:moveTo>
                  <a:lnTo>
                    <a:pt x="0" y="0"/>
                  </a:lnTo>
                  <a:lnTo>
                    <a:pt x="41" y="51"/>
                  </a:lnTo>
                  <a:lnTo>
                    <a:pt x="93" y="96"/>
                  </a:lnTo>
                  <a:lnTo>
                    <a:pt x="151" y="141"/>
                  </a:lnTo>
                  <a:lnTo>
                    <a:pt x="215" y="180"/>
                  </a:lnTo>
                  <a:lnTo>
                    <a:pt x="285" y="219"/>
                  </a:lnTo>
                  <a:lnTo>
                    <a:pt x="361" y="251"/>
                  </a:lnTo>
                  <a:lnTo>
                    <a:pt x="436" y="283"/>
                  </a:lnTo>
                  <a:lnTo>
                    <a:pt x="517" y="309"/>
                  </a:lnTo>
                  <a:lnTo>
                    <a:pt x="599" y="335"/>
                  </a:lnTo>
                  <a:lnTo>
                    <a:pt x="692" y="354"/>
                  </a:lnTo>
                  <a:lnTo>
                    <a:pt x="872" y="386"/>
                  </a:lnTo>
                  <a:lnTo>
                    <a:pt x="1064" y="406"/>
                  </a:lnTo>
                  <a:lnTo>
                    <a:pt x="1256" y="412"/>
                  </a:lnTo>
                  <a:lnTo>
                    <a:pt x="1448" y="406"/>
                  </a:lnTo>
                  <a:lnTo>
                    <a:pt x="1639" y="386"/>
                  </a:lnTo>
                  <a:lnTo>
                    <a:pt x="1820" y="354"/>
                  </a:lnTo>
                  <a:lnTo>
                    <a:pt x="1907" y="335"/>
                  </a:lnTo>
                  <a:lnTo>
                    <a:pt x="1994" y="309"/>
                  </a:lnTo>
                  <a:lnTo>
                    <a:pt x="2070" y="283"/>
                  </a:lnTo>
                  <a:lnTo>
                    <a:pt x="2151" y="251"/>
                  </a:lnTo>
                  <a:lnTo>
                    <a:pt x="2221" y="219"/>
                  </a:lnTo>
                  <a:lnTo>
                    <a:pt x="2291" y="180"/>
                  </a:lnTo>
                  <a:lnTo>
                    <a:pt x="2354" y="141"/>
                  </a:lnTo>
                  <a:lnTo>
                    <a:pt x="2407" y="96"/>
                  </a:lnTo>
                  <a:lnTo>
                    <a:pt x="2459" y="51"/>
                  </a:lnTo>
                  <a:lnTo>
                    <a:pt x="2506" y="0"/>
                  </a:lnTo>
                </a:path>
              </a:pathLst>
            </a:custGeom>
            <a:noFill/>
            <a:ln w="19050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  <p:sp>
          <p:nvSpPr>
            <p:cNvPr id="20" name="Freeform 228"/>
            <p:cNvSpPr>
              <a:spLocks/>
            </p:cNvSpPr>
            <p:nvPr/>
          </p:nvSpPr>
          <p:spPr bwMode="auto">
            <a:xfrm>
              <a:off x="-1120" y="1042"/>
              <a:ext cx="4000" cy="6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0" y="83"/>
                </a:cxn>
                <a:cxn ang="0">
                  <a:pos x="145" y="161"/>
                </a:cxn>
                <a:cxn ang="0">
                  <a:pos x="233" y="232"/>
                </a:cxn>
                <a:cxn ang="0">
                  <a:pos x="331" y="303"/>
                </a:cxn>
                <a:cxn ang="0">
                  <a:pos x="442" y="361"/>
                </a:cxn>
                <a:cxn ang="0">
                  <a:pos x="558" y="419"/>
                </a:cxn>
                <a:cxn ang="0">
                  <a:pos x="680" y="470"/>
                </a:cxn>
                <a:cxn ang="0">
                  <a:pos x="808" y="515"/>
                </a:cxn>
                <a:cxn ang="0">
                  <a:pos x="948" y="554"/>
                </a:cxn>
                <a:cxn ang="0">
                  <a:pos x="1087" y="593"/>
                </a:cxn>
                <a:cxn ang="0">
                  <a:pos x="1232" y="619"/>
                </a:cxn>
                <a:cxn ang="0">
                  <a:pos x="1378" y="644"/>
                </a:cxn>
                <a:cxn ang="0">
                  <a:pos x="1535" y="664"/>
                </a:cxn>
                <a:cxn ang="0">
                  <a:pos x="1686" y="677"/>
                </a:cxn>
                <a:cxn ang="0">
                  <a:pos x="1843" y="683"/>
                </a:cxn>
                <a:cxn ang="0">
                  <a:pos x="2000" y="690"/>
                </a:cxn>
                <a:cxn ang="0">
                  <a:pos x="2157" y="683"/>
                </a:cxn>
                <a:cxn ang="0">
                  <a:pos x="2308" y="677"/>
                </a:cxn>
                <a:cxn ang="0">
                  <a:pos x="2465" y="664"/>
                </a:cxn>
                <a:cxn ang="0">
                  <a:pos x="2616" y="644"/>
                </a:cxn>
                <a:cxn ang="0">
                  <a:pos x="2767" y="619"/>
                </a:cxn>
                <a:cxn ang="0">
                  <a:pos x="2912" y="593"/>
                </a:cxn>
                <a:cxn ang="0">
                  <a:pos x="3052" y="554"/>
                </a:cxn>
                <a:cxn ang="0">
                  <a:pos x="3186" y="515"/>
                </a:cxn>
                <a:cxn ang="0">
                  <a:pos x="3319" y="470"/>
                </a:cxn>
                <a:cxn ang="0">
                  <a:pos x="3441" y="419"/>
                </a:cxn>
                <a:cxn ang="0">
                  <a:pos x="3558" y="361"/>
                </a:cxn>
                <a:cxn ang="0">
                  <a:pos x="3662" y="303"/>
                </a:cxn>
                <a:cxn ang="0">
                  <a:pos x="3761" y="232"/>
                </a:cxn>
                <a:cxn ang="0">
                  <a:pos x="3854" y="161"/>
                </a:cxn>
                <a:cxn ang="0">
                  <a:pos x="3930" y="83"/>
                </a:cxn>
                <a:cxn ang="0">
                  <a:pos x="4000" y="0"/>
                </a:cxn>
              </a:cxnLst>
              <a:rect l="0" t="0" r="r" b="b"/>
              <a:pathLst>
                <a:path w="4000" h="690">
                  <a:moveTo>
                    <a:pt x="0" y="0"/>
                  </a:moveTo>
                  <a:lnTo>
                    <a:pt x="0" y="0"/>
                  </a:lnTo>
                  <a:lnTo>
                    <a:pt x="70" y="83"/>
                  </a:lnTo>
                  <a:lnTo>
                    <a:pt x="145" y="161"/>
                  </a:lnTo>
                  <a:lnTo>
                    <a:pt x="233" y="232"/>
                  </a:lnTo>
                  <a:lnTo>
                    <a:pt x="331" y="303"/>
                  </a:lnTo>
                  <a:lnTo>
                    <a:pt x="442" y="361"/>
                  </a:lnTo>
                  <a:lnTo>
                    <a:pt x="558" y="419"/>
                  </a:lnTo>
                  <a:lnTo>
                    <a:pt x="680" y="470"/>
                  </a:lnTo>
                  <a:lnTo>
                    <a:pt x="808" y="515"/>
                  </a:lnTo>
                  <a:lnTo>
                    <a:pt x="948" y="554"/>
                  </a:lnTo>
                  <a:lnTo>
                    <a:pt x="1087" y="593"/>
                  </a:lnTo>
                  <a:lnTo>
                    <a:pt x="1232" y="619"/>
                  </a:lnTo>
                  <a:lnTo>
                    <a:pt x="1378" y="644"/>
                  </a:lnTo>
                  <a:lnTo>
                    <a:pt x="1535" y="664"/>
                  </a:lnTo>
                  <a:lnTo>
                    <a:pt x="1686" y="677"/>
                  </a:lnTo>
                  <a:lnTo>
                    <a:pt x="1843" y="683"/>
                  </a:lnTo>
                  <a:lnTo>
                    <a:pt x="2000" y="690"/>
                  </a:lnTo>
                  <a:lnTo>
                    <a:pt x="2157" y="683"/>
                  </a:lnTo>
                  <a:lnTo>
                    <a:pt x="2308" y="677"/>
                  </a:lnTo>
                  <a:lnTo>
                    <a:pt x="2465" y="664"/>
                  </a:lnTo>
                  <a:lnTo>
                    <a:pt x="2616" y="644"/>
                  </a:lnTo>
                  <a:lnTo>
                    <a:pt x="2767" y="619"/>
                  </a:lnTo>
                  <a:lnTo>
                    <a:pt x="2912" y="593"/>
                  </a:lnTo>
                  <a:lnTo>
                    <a:pt x="3052" y="554"/>
                  </a:lnTo>
                  <a:lnTo>
                    <a:pt x="3186" y="515"/>
                  </a:lnTo>
                  <a:lnTo>
                    <a:pt x="3319" y="470"/>
                  </a:lnTo>
                  <a:lnTo>
                    <a:pt x="3441" y="419"/>
                  </a:lnTo>
                  <a:lnTo>
                    <a:pt x="3558" y="361"/>
                  </a:lnTo>
                  <a:lnTo>
                    <a:pt x="3662" y="303"/>
                  </a:lnTo>
                  <a:lnTo>
                    <a:pt x="3761" y="232"/>
                  </a:lnTo>
                  <a:lnTo>
                    <a:pt x="3854" y="161"/>
                  </a:lnTo>
                  <a:lnTo>
                    <a:pt x="3930" y="83"/>
                  </a:lnTo>
                  <a:lnTo>
                    <a:pt x="4000" y="0"/>
                  </a:lnTo>
                </a:path>
              </a:pathLst>
            </a:custGeom>
            <a:noFill/>
            <a:ln w="19050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  <p:sp>
          <p:nvSpPr>
            <p:cNvPr id="21" name="Freeform 229"/>
            <p:cNvSpPr>
              <a:spLocks/>
            </p:cNvSpPr>
            <p:nvPr/>
          </p:nvSpPr>
          <p:spPr bwMode="auto">
            <a:xfrm>
              <a:off x="-376" y="3802"/>
              <a:ext cx="2506" cy="406"/>
            </a:xfrm>
            <a:custGeom>
              <a:avLst/>
              <a:gdLst/>
              <a:ahLst/>
              <a:cxnLst>
                <a:cxn ang="0">
                  <a:pos x="2506" y="406"/>
                </a:cxn>
                <a:cxn ang="0">
                  <a:pos x="2506" y="406"/>
                </a:cxn>
                <a:cxn ang="0">
                  <a:pos x="2459" y="361"/>
                </a:cxn>
                <a:cxn ang="0">
                  <a:pos x="2413" y="316"/>
                </a:cxn>
                <a:cxn ang="0">
                  <a:pos x="2354" y="271"/>
                </a:cxn>
                <a:cxn ang="0">
                  <a:pos x="2291" y="232"/>
                </a:cxn>
                <a:cxn ang="0">
                  <a:pos x="2221" y="193"/>
                </a:cxn>
                <a:cxn ang="0">
                  <a:pos x="2145" y="161"/>
                </a:cxn>
                <a:cxn ang="0">
                  <a:pos x="2070" y="129"/>
                </a:cxn>
                <a:cxn ang="0">
                  <a:pos x="1988" y="103"/>
                </a:cxn>
                <a:cxn ang="0">
                  <a:pos x="1901" y="77"/>
                </a:cxn>
                <a:cxn ang="0">
                  <a:pos x="1814" y="58"/>
                </a:cxn>
                <a:cxn ang="0">
                  <a:pos x="1634" y="26"/>
                </a:cxn>
                <a:cxn ang="0">
                  <a:pos x="1442" y="6"/>
                </a:cxn>
                <a:cxn ang="0">
                  <a:pos x="1250" y="0"/>
                </a:cxn>
                <a:cxn ang="0">
                  <a:pos x="1058" y="6"/>
                </a:cxn>
                <a:cxn ang="0">
                  <a:pos x="866" y="26"/>
                </a:cxn>
                <a:cxn ang="0">
                  <a:pos x="686" y="58"/>
                </a:cxn>
                <a:cxn ang="0">
                  <a:pos x="599" y="77"/>
                </a:cxn>
                <a:cxn ang="0">
                  <a:pos x="512" y="103"/>
                </a:cxn>
                <a:cxn ang="0">
                  <a:pos x="430" y="129"/>
                </a:cxn>
                <a:cxn ang="0">
                  <a:pos x="355" y="161"/>
                </a:cxn>
                <a:cxn ang="0">
                  <a:pos x="285" y="193"/>
                </a:cxn>
                <a:cxn ang="0">
                  <a:pos x="215" y="232"/>
                </a:cxn>
                <a:cxn ang="0">
                  <a:pos x="151" y="271"/>
                </a:cxn>
                <a:cxn ang="0">
                  <a:pos x="93" y="316"/>
                </a:cxn>
                <a:cxn ang="0">
                  <a:pos x="47" y="361"/>
                </a:cxn>
                <a:cxn ang="0">
                  <a:pos x="0" y="406"/>
                </a:cxn>
              </a:cxnLst>
              <a:rect l="0" t="0" r="r" b="b"/>
              <a:pathLst>
                <a:path w="2506" h="406">
                  <a:moveTo>
                    <a:pt x="2506" y="406"/>
                  </a:moveTo>
                  <a:lnTo>
                    <a:pt x="2506" y="406"/>
                  </a:lnTo>
                  <a:lnTo>
                    <a:pt x="2459" y="361"/>
                  </a:lnTo>
                  <a:lnTo>
                    <a:pt x="2413" y="316"/>
                  </a:lnTo>
                  <a:lnTo>
                    <a:pt x="2354" y="271"/>
                  </a:lnTo>
                  <a:lnTo>
                    <a:pt x="2291" y="232"/>
                  </a:lnTo>
                  <a:lnTo>
                    <a:pt x="2221" y="193"/>
                  </a:lnTo>
                  <a:lnTo>
                    <a:pt x="2145" y="161"/>
                  </a:lnTo>
                  <a:lnTo>
                    <a:pt x="2070" y="129"/>
                  </a:lnTo>
                  <a:lnTo>
                    <a:pt x="1988" y="103"/>
                  </a:lnTo>
                  <a:lnTo>
                    <a:pt x="1901" y="77"/>
                  </a:lnTo>
                  <a:lnTo>
                    <a:pt x="1814" y="58"/>
                  </a:lnTo>
                  <a:lnTo>
                    <a:pt x="1634" y="26"/>
                  </a:lnTo>
                  <a:lnTo>
                    <a:pt x="1442" y="6"/>
                  </a:lnTo>
                  <a:lnTo>
                    <a:pt x="1250" y="0"/>
                  </a:lnTo>
                  <a:lnTo>
                    <a:pt x="1058" y="6"/>
                  </a:lnTo>
                  <a:lnTo>
                    <a:pt x="866" y="26"/>
                  </a:lnTo>
                  <a:lnTo>
                    <a:pt x="686" y="58"/>
                  </a:lnTo>
                  <a:lnTo>
                    <a:pt x="599" y="77"/>
                  </a:lnTo>
                  <a:lnTo>
                    <a:pt x="512" y="103"/>
                  </a:lnTo>
                  <a:lnTo>
                    <a:pt x="430" y="129"/>
                  </a:lnTo>
                  <a:lnTo>
                    <a:pt x="355" y="161"/>
                  </a:lnTo>
                  <a:lnTo>
                    <a:pt x="285" y="193"/>
                  </a:lnTo>
                  <a:lnTo>
                    <a:pt x="215" y="232"/>
                  </a:lnTo>
                  <a:lnTo>
                    <a:pt x="151" y="271"/>
                  </a:lnTo>
                  <a:lnTo>
                    <a:pt x="93" y="316"/>
                  </a:lnTo>
                  <a:lnTo>
                    <a:pt x="47" y="361"/>
                  </a:lnTo>
                  <a:lnTo>
                    <a:pt x="0" y="406"/>
                  </a:lnTo>
                </a:path>
              </a:pathLst>
            </a:custGeom>
            <a:noFill/>
            <a:ln w="19050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  <p:sp>
          <p:nvSpPr>
            <p:cNvPr id="22" name="Freeform 230"/>
            <p:cNvSpPr>
              <a:spLocks/>
            </p:cNvSpPr>
            <p:nvPr/>
          </p:nvSpPr>
          <p:spPr bwMode="auto">
            <a:xfrm>
              <a:off x="-1126" y="2950"/>
              <a:ext cx="4000" cy="690"/>
            </a:xfrm>
            <a:custGeom>
              <a:avLst/>
              <a:gdLst/>
              <a:ahLst/>
              <a:cxnLst>
                <a:cxn ang="0">
                  <a:pos x="4000" y="690"/>
                </a:cxn>
                <a:cxn ang="0">
                  <a:pos x="4000" y="690"/>
                </a:cxn>
                <a:cxn ang="0">
                  <a:pos x="3930" y="607"/>
                </a:cxn>
                <a:cxn ang="0">
                  <a:pos x="3854" y="529"/>
                </a:cxn>
                <a:cxn ang="0">
                  <a:pos x="3767" y="458"/>
                </a:cxn>
                <a:cxn ang="0">
                  <a:pos x="3668" y="387"/>
                </a:cxn>
                <a:cxn ang="0">
                  <a:pos x="3558" y="329"/>
                </a:cxn>
                <a:cxn ang="0">
                  <a:pos x="3442" y="271"/>
                </a:cxn>
                <a:cxn ang="0">
                  <a:pos x="3320" y="220"/>
                </a:cxn>
                <a:cxn ang="0">
                  <a:pos x="3192" y="175"/>
                </a:cxn>
                <a:cxn ang="0">
                  <a:pos x="3052" y="136"/>
                </a:cxn>
                <a:cxn ang="0">
                  <a:pos x="2913" y="97"/>
                </a:cxn>
                <a:cxn ang="0">
                  <a:pos x="2767" y="71"/>
                </a:cxn>
                <a:cxn ang="0">
                  <a:pos x="2622" y="46"/>
                </a:cxn>
                <a:cxn ang="0">
                  <a:pos x="2465" y="26"/>
                </a:cxn>
                <a:cxn ang="0">
                  <a:pos x="2314" y="13"/>
                </a:cxn>
                <a:cxn ang="0">
                  <a:pos x="2157" y="0"/>
                </a:cxn>
                <a:cxn ang="0">
                  <a:pos x="2000" y="0"/>
                </a:cxn>
                <a:cxn ang="0">
                  <a:pos x="1843" y="0"/>
                </a:cxn>
                <a:cxn ang="0">
                  <a:pos x="1686" y="13"/>
                </a:cxn>
                <a:cxn ang="0">
                  <a:pos x="1535" y="26"/>
                </a:cxn>
                <a:cxn ang="0">
                  <a:pos x="1384" y="46"/>
                </a:cxn>
                <a:cxn ang="0">
                  <a:pos x="1233" y="71"/>
                </a:cxn>
                <a:cxn ang="0">
                  <a:pos x="1087" y="97"/>
                </a:cxn>
                <a:cxn ang="0">
                  <a:pos x="948" y="136"/>
                </a:cxn>
                <a:cxn ang="0">
                  <a:pos x="814" y="175"/>
                </a:cxn>
                <a:cxn ang="0">
                  <a:pos x="680" y="220"/>
                </a:cxn>
                <a:cxn ang="0">
                  <a:pos x="558" y="271"/>
                </a:cxn>
                <a:cxn ang="0">
                  <a:pos x="442" y="329"/>
                </a:cxn>
                <a:cxn ang="0">
                  <a:pos x="337" y="387"/>
                </a:cxn>
                <a:cxn ang="0">
                  <a:pos x="239" y="458"/>
                </a:cxn>
                <a:cxn ang="0">
                  <a:pos x="146" y="529"/>
                </a:cxn>
                <a:cxn ang="0">
                  <a:pos x="70" y="607"/>
                </a:cxn>
                <a:cxn ang="0">
                  <a:pos x="0" y="690"/>
                </a:cxn>
              </a:cxnLst>
              <a:rect l="0" t="0" r="r" b="b"/>
              <a:pathLst>
                <a:path w="4000" h="690">
                  <a:moveTo>
                    <a:pt x="4000" y="690"/>
                  </a:moveTo>
                  <a:lnTo>
                    <a:pt x="4000" y="690"/>
                  </a:lnTo>
                  <a:lnTo>
                    <a:pt x="3930" y="607"/>
                  </a:lnTo>
                  <a:lnTo>
                    <a:pt x="3854" y="529"/>
                  </a:lnTo>
                  <a:lnTo>
                    <a:pt x="3767" y="458"/>
                  </a:lnTo>
                  <a:lnTo>
                    <a:pt x="3668" y="387"/>
                  </a:lnTo>
                  <a:lnTo>
                    <a:pt x="3558" y="329"/>
                  </a:lnTo>
                  <a:lnTo>
                    <a:pt x="3442" y="271"/>
                  </a:lnTo>
                  <a:lnTo>
                    <a:pt x="3320" y="220"/>
                  </a:lnTo>
                  <a:lnTo>
                    <a:pt x="3192" y="175"/>
                  </a:lnTo>
                  <a:lnTo>
                    <a:pt x="3052" y="136"/>
                  </a:lnTo>
                  <a:lnTo>
                    <a:pt x="2913" y="97"/>
                  </a:lnTo>
                  <a:lnTo>
                    <a:pt x="2767" y="71"/>
                  </a:lnTo>
                  <a:lnTo>
                    <a:pt x="2622" y="46"/>
                  </a:lnTo>
                  <a:lnTo>
                    <a:pt x="2465" y="26"/>
                  </a:lnTo>
                  <a:lnTo>
                    <a:pt x="2314" y="13"/>
                  </a:lnTo>
                  <a:lnTo>
                    <a:pt x="2157" y="0"/>
                  </a:lnTo>
                  <a:lnTo>
                    <a:pt x="2000" y="0"/>
                  </a:lnTo>
                  <a:lnTo>
                    <a:pt x="1843" y="0"/>
                  </a:lnTo>
                  <a:lnTo>
                    <a:pt x="1686" y="13"/>
                  </a:lnTo>
                  <a:lnTo>
                    <a:pt x="1535" y="26"/>
                  </a:lnTo>
                  <a:lnTo>
                    <a:pt x="1384" y="46"/>
                  </a:lnTo>
                  <a:lnTo>
                    <a:pt x="1233" y="71"/>
                  </a:lnTo>
                  <a:lnTo>
                    <a:pt x="1087" y="97"/>
                  </a:lnTo>
                  <a:lnTo>
                    <a:pt x="948" y="136"/>
                  </a:lnTo>
                  <a:lnTo>
                    <a:pt x="814" y="175"/>
                  </a:lnTo>
                  <a:lnTo>
                    <a:pt x="680" y="220"/>
                  </a:lnTo>
                  <a:lnTo>
                    <a:pt x="558" y="271"/>
                  </a:lnTo>
                  <a:lnTo>
                    <a:pt x="442" y="329"/>
                  </a:lnTo>
                  <a:lnTo>
                    <a:pt x="337" y="387"/>
                  </a:lnTo>
                  <a:lnTo>
                    <a:pt x="239" y="458"/>
                  </a:lnTo>
                  <a:lnTo>
                    <a:pt x="146" y="529"/>
                  </a:lnTo>
                  <a:lnTo>
                    <a:pt x="70" y="607"/>
                  </a:lnTo>
                  <a:lnTo>
                    <a:pt x="0" y="690"/>
                  </a:lnTo>
                </a:path>
              </a:pathLst>
            </a:custGeom>
            <a:noFill/>
            <a:ln w="19050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  <p:sp>
          <p:nvSpPr>
            <p:cNvPr id="23" name="Line 231"/>
            <p:cNvSpPr>
              <a:spLocks noChangeShapeType="1"/>
            </p:cNvSpPr>
            <p:nvPr/>
          </p:nvSpPr>
          <p:spPr bwMode="auto">
            <a:xfrm>
              <a:off x="874" y="184"/>
              <a:ext cx="0" cy="4314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  <p:sp>
          <p:nvSpPr>
            <p:cNvPr id="24" name="Line 232"/>
            <p:cNvSpPr>
              <a:spLocks noChangeShapeType="1"/>
            </p:cNvSpPr>
            <p:nvPr/>
          </p:nvSpPr>
          <p:spPr bwMode="auto">
            <a:xfrm>
              <a:off x="-1626" y="2338"/>
              <a:ext cx="5005" cy="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</p:grpSp>
      <p:sp>
        <p:nvSpPr>
          <p:cNvPr id="25" name="Tekstboks 24"/>
          <p:cNvSpPr txBox="1"/>
          <p:nvPr/>
        </p:nvSpPr>
        <p:spPr>
          <a:xfrm>
            <a:off x="1552562" y="6334804"/>
            <a:ext cx="3948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PSC</a:t>
            </a:r>
          </a:p>
          <a:p>
            <a:r>
              <a:rPr lang="da-DK" sz="1400" dirty="0"/>
              <a:t>INTOSAI Professional Standards </a:t>
            </a:r>
            <a:r>
              <a:rPr lang="da-DK" sz="1400" dirty="0" err="1"/>
              <a:t>Committee</a:t>
            </a:r>
            <a:endParaRPr lang="da-DK" sz="1400" dirty="0"/>
          </a:p>
        </p:txBody>
      </p:sp>
      <p:cxnSp>
        <p:nvCxnSpPr>
          <p:cNvPr id="27" name="Lige forbindelse 26"/>
          <p:cNvCxnSpPr/>
          <p:nvPr/>
        </p:nvCxnSpPr>
        <p:spPr>
          <a:xfrm>
            <a:off x="214282" y="5786454"/>
            <a:ext cx="871543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el 3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3361"/>
          </a:xfrm>
        </p:spPr>
        <p:txBody>
          <a:bodyPr>
            <a:normAutofit/>
          </a:bodyPr>
          <a:lstStyle/>
          <a:p>
            <a:r>
              <a:rPr lang="da-DK" sz="3200" dirty="0" err="1" smtClean="0">
                <a:solidFill>
                  <a:srgbClr val="00B0F0"/>
                </a:solidFill>
              </a:rPr>
              <a:t>Revised</a:t>
            </a:r>
            <a:r>
              <a:rPr lang="da-DK" sz="3200" dirty="0" smtClean="0">
                <a:solidFill>
                  <a:srgbClr val="00B0F0"/>
                </a:solidFill>
              </a:rPr>
              <a:t> </a:t>
            </a:r>
            <a:r>
              <a:rPr lang="da-DK" sz="3200" dirty="0" err="1" smtClean="0">
                <a:solidFill>
                  <a:srgbClr val="00B0F0"/>
                </a:solidFill>
              </a:rPr>
              <a:t>practice</a:t>
            </a:r>
            <a:r>
              <a:rPr lang="da-DK" sz="3200" dirty="0" smtClean="0">
                <a:solidFill>
                  <a:srgbClr val="00B0F0"/>
                </a:solidFill>
              </a:rPr>
              <a:t> notes </a:t>
            </a:r>
            <a:r>
              <a:rPr lang="da-DK" sz="3200" dirty="0" err="1" smtClean="0">
                <a:solidFill>
                  <a:srgbClr val="00B0F0"/>
                </a:solidFill>
              </a:rPr>
              <a:t>approved</a:t>
            </a:r>
            <a:r>
              <a:rPr lang="da-DK" sz="3200" dirty="0" smtClean="0">
                <a:solidFill>
                  <a:srgbClr val="00B0F0"/>
                </a:solidFill>
              </a:rPr>
              <a:t> by the PSC SC</a:t>
            </a:r>
            <a:endParaRPr lang="da-DK" sz="3200" dirty="0">
              <a:solidFill>
                <a:srgbClr val="00B0F0"/>
              </a:solidFill>
            </a:endParaRPr>
          </a:p>
        </p:txBody>
      </p:sp>
      <p:sp>
        <p:nvSpPr>
          <p:cNvPr id="34" name="Pladsholder til indhold 33"/>
          <p:cNvSpPr>
            <a:spLocks noGrp="1"/>
          </p:cNvSpPr>
          <p:nvPr>
            <p:ph idx="1"/>
          </p:nvPr>
        </p:nvSpPr>
        <p:spPr>
          <a:xfrm>
            <a:off x="457200" y="1272988"/>
            <a:ext cx="8229600" cy="4383288"/>
          </a:xfrm>
          <a:ln w="38100">
            <a:noFill/>
            <a:prstDash val="dash"/>
          </a:ln>
        </p:spPr>
        <p:txBody>
          <a:bodyPr>
            <a:normAutofit fontScale="77500" lnSpcReduction="20000"/>
          </a:bodyPr>
          <a:lstStyle/>
          <a:p>
            <a:r>
              <a:rPr lang="en-US" sz="2400" b="1" dirty="0" smtClean="0"/>
              <a:t>Revised practice notes to ISSAIs</a:t>
            </a:r>
            <a:br>
              <a:rPr lang="en-US" sz="2400" b="1" dirty="0" smtClean="0"/>
            </a:br>
            <a:r>
              <a:rPr lang="en-US" sz="2400" i="1" dirty="0" smtClean="0"/>
              <a:t>(Not requiring </a:t>
            </a:r>
            <a:r>
              <a:rPr lang="en-US" sz="2400" i="1" dirty="0"/>
              <a:t>adoption at INCOSAI </a:t>
            </a:r>
            <a:r>
              <a:rPr lang="en-US" sz="2400" i="1" dirty="0" smtClean="0"/>
              <a:t>2016)</a:t>
            </a:r>
            <a:br>
              <a:rPr lang="en-US" sz="2400" i="1" dirty="0" smtClean="0"/>
            </a:br>
            <a:endParaRPr lang="en-US" sz="2400" i="1" dirty="0"/>
          </a:p>
          <a:p>
            <a:pPr lvl="1"/>
            <a:r>
              <a:rPr lang="en-US" sz="2000" dirty="0" smtClean="0"/>
              <a:t>PN ISSAI 1210: </a:t>
            </a:r>
            <a:r>
              <a:rPr lang="en-US" sz="2000" dirty="0"/>
              <a:t>Agreeing the Terms of Audit </a:t>
            </a:r>
            <a:r>
              <a:rPr lang="en-US" sz="2000" dirty="0" smtClean="0"/>
              <a:t>Engagements</a:t>
            </a:r>
          </a:p>
          <a:p>
            <a:pPr lvl="1"/>
            <a:r>
              <a:rPr lang="en-US" sz="2000" dirty="0" smtClean="0"/>
              <a:t>PN ISSAI 1260: </a:t>
            </a:r>
            <a:r>
              <a:rPr lang="en-US" sz="2000" dirty="0"/>
              <a:t>Communication with those Charged with </a:t>
            </a:r>
            <a:r>
              <a:rPr lang="en-US" sz="2000" dirty="0" smtClean="0"/>
              <a:t>Governance</a:t>
            </a:r>
          </a:p>
          <a:p>
            <a:pPr lvl="1"/>
            <a:r>
              <a:rPr lang="en-US" sz="2000" dirty="0" smtClean="0"/>
              <a:t>PN ISSAI 1570: Going Concern</a:t>
            </a:r>
          </a:p>
          <a:p>
            <a:pPr lvl="1"/>
            <a:r>
              <a:rPr lang="en-US" sz="2000" dirty="0"/>
              <a:t>PN ISSAI 1610: Using the Work of Internal </a:t>
            </a:r>
            <a:r>
              <a:rPr lang="en-US" sz="2000" dirty="0" smtClean="0"/>
              <a:t>Auditors</a:t>
            </a:r>
          </a:p>
          <a:p>
            <a:pPr lvl="1"/>
            <a:r>
              <a:rPr lang="en-US" sz="2000" dirty="0"/>
              <a:t>PN ISSAI 1700: Forming an Opinion and Reporting on Financial </a:t>
            </a:r>
            <a:r>
              <a:rPr lang="en-US" sz="2000" dirty="0" smtClean="0"/>
              <a:t>Statements</a:t>
            </a:r>
          </a:p>
          <a:p>
            <a:pPr lvl="1"/>
            <a:r>
              <a:rPr lang="en-US" sz="2000" dirty="0"/>
              <a:t>PN ISSAI 1701: Communicating Key Audit Matters in the Independent Auditor's </a:t>
            </a:r>
            <a:r>
              <a:rPr lang="en-US" sz="2000" dirty="0" smtClean="0"/>
              <a:t>Report</a:t>
            </a:r>
          </a:p>
          <a:p>
            <a:pPr lvl="1"/>
            <a:r>
              <a:rPr lang="en-US" sz="2000" dirty="0"/>
              <a:t>PN ISSAI 1705: Modifications to the Opinion in the Independent Auditor's </a:t>
            </a:r>
            <a:r>
              <a:rPr lang="en-US" sz="2000" dirty="0" smtClean="0"/>
              <a:t>Report</a:t>
            </a:r>
          </a:p>
          <a:p>
            <a:pPr lvl="1"/>
            <a:r>
              <a:rPr lang="en-US" sz="2000" dirty="0"/>
              <a:t>PN ISSAI 1706: Emphasis of Matter Paragraphs and other Matter Paragraphs in the </a:t>
            </a:r>
            <a:r>
              <a:rPr lang="en-US" sz="2000" dirty="0" smtClean="0"/>
              <a:t>		Independent </a:t>
            </a:r>
            <a:r>
              <a:rPr lang="en-US" sz="2000" dirty="0"/>
              <a:t>Auditor's Report </a:t>
            </a:r>
            <a:endParaRPr lang="en-US" sz="2000" dirty="0" smtClean="0"/>
          </a:p>
          <a:p>
            <a:pPr lvl="1"/>
            <a:r>
              <a:rPr lang="en-US" sz="2000" dirty="0"/>
              <a:t>PN ISSAI 1720: The Auditor's Responsibilities Relating to Other Information in </a:t>
            </a:r>
            <a:r>
              <a:rPr lang="en-US" sz="2000" dirty="0" smtClean="0"/>
              <a:t>			Documents </a:t>
            </a:r>
            <a:r>
              <a:rPr lang="en-US" sz="2000" dirty="0"/>
              <a:t>Containing Audited Financial </a:t>
            </a:r>
            <a:r>
              <a:rPr lang="en-US" sz="2000" dirty="0" smtClean="0"/>
              <a:t>Statements</a:t>
            </a:r>
          </a:p>
          <a:p>
            <a:pPr lvl="1"/>
            <a:r>
              <a:rPr lang="en-US" sz="2000" dirty="0"/>
              <a:t>PN ISSAI 1800: Special Considerations - Audits of Special Purpose Financial </a:t>
            </a:r>
            <a:r>
              <a:rPr lang="en-US" sz="2000" dirty="0" smtClean="0"/>
              <a:t>Statements</a:t>
            </a:r>
          </a:p>
          <a:p>
            <a:pPr lvl="1"/>
            <a:r>
              <a:rPr lang="en-US" sz="2000" dirty="0"/>
              <a:t>PN ISSAI 1805: Special Considerations - Audits of Single Financial Statements and </a:t>
            </a:r>
            <a:r>
              <a:rPr lang="en-US" sz="2000" dirty="0" smtClean="0"/>
              <a:t>		Specific </a:t>
            </a:r>
            <a:r>
              <a:rPr lang="en-US" sz="2000" dirty="0"/>
              <a:t>Elements, Accounts or Items of a Financial </a:t>
            </a:r>
            <a:r>
              <a:rPr lang="en-US" sz="2000" dirty="0" smtClean="0"/>
              <a:t>Statement</a:t>
            </a:r>
          </a:p>
          <a:p>
            <a:pPr lvl="1"/>
            <a:r>
              <a:rPr lang="en-US" sz="2000" dirty="0"/>
              <a:t>PN ISSAI 1810: Engagements to Report on Summary Financial Statements </a:t>
            </a:r>
          </a:p>
        </p:txBody>
      </p:sp>
    </p:spTree>
    <p:extLst>
      <p:ext uri="{BB962C8B-B14F-4D97-AF65-F5344CB8AC3E}">
        <p14:creationId xmlns:p14="http://schemas.microsoft.com/office/powerpoint/2010/main" val="101507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2"/>
          <p:cNvGrpSpPr>
            <a:grpSpLocks noChangeAspect="1"/>
          </p:cNvGrpSpPr>
          <p:nvPr/>
        </p:nvGrpSpPr>
        <p:grpSpPr bwMode="auto">
          <a:xfrm>
            <a:off x="214282" y="5857892"/>
            <a:ext cx="1384487" cy="928694"/>
            <a:chOff x="-1649" y="158"/>
            <a:chExt cx="5261" cy="4366"/>
          </a:xfrm>
        </p:grpSpPr>
        <p:sp>
          <p:nvSpPr>
            <p:cNvPr id="15" name="AutoShape 223"/>
            <p:cNvSpPr>
              <a:spLocks noChangeAspect="1" noChangeArrowheads="1" noTextEdit="1"/>
            </p:cNvSpPr>
            <p:nvPr/>
          </p:nvSpPr>
          <p:spPr bwMode="auto">
            <a:xfrm>
              <a:off x="-1649" y="158"/>
              <a:ext cx="5261" cy="436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  <p:sp>
          <p:nvSpPr>
            <p:cNvPr id="16" name="Freeform 224"/>
            <p:cNvSpPr>
              <a:spLocks/>
            </p:cNvSpPr>
            <p:nvPr/>
          </p:nvSpPr>
          <p:spPr bwMode="auto">
            <a:xfrm>
              <a:off x="-1393" y="435"/>
              <a:ext cx="5005" cy="3928"/>
            </a:xfrm>
            <a:custGeom>
              <a:avLst/>
              <a:gdLst/>
              <a:ahLst/>
              <a:cxnLst>
                <a:cxn ang="0">
                  <a:pos x="4714" y="0"/>
                </a:cxn>
                <a:cxn ang="0">
                  <a:pos x="3726" y="78"/>
                </a:cxn>
                <a:cxn ang="0">
                  <a:pos x="3017" y="200"/>
                </a:cxn>
                <a:cxn ang="0">
                  <a:pos x="2494" y="336"/>
                </a:cxn>
                <a:cxn ang="0">
                  <a:pos x="2000" y="510"/>
                </a:cxn>
                <a:cxn ang="0">
                  <a:pos x="1552" y="735"/>
                </a:cxn>
                <a:cxn ang="0">
                  <a:pos x="1174" y="1013"/>
                </a:cxn>
                <a:cxn ang="0">
                  <a:pos x="883" y="1348"/>
                </a:cxn>
                <a:cxn ang="0">
                  <a:pos x="750" y="1600"/>
                </a:cxn>
                <a:cxn ang="0">
                  <a:pos x="680" y="1806"/>
                </a:cxn>
                <a:cxn ang="0">
                  <a:pos x="651" y="2032"/>
                </a:cxn>
                <a:cxn ang="0">
                  <a:pos x="657" y="2257"/>
                </a:cxn>
                <a:cxn ang="0">
                  <a:pos x="744" y="2573"/>
                </a:cxn>
                <a:cxn ang="0">
                  <a:pos x="912" y="2844"/>
                </a:cxn>
                <a:cxn ang="0">
                  <a:pos x="1145" y="3083"/>
                </a:cxn>
                <a:cxn ang="0">
                  <a:pos x="1418" y="3289"/>
                </a:cxn>
                <a:cxn ang="0">
                  <a:pos x="1825" y="3515"/>
                </a:cxn>
                <a:cxn ang="0">
                  <a:pos x="2436" y="3754"/>
                </a:cxn>
                <a:cxn ang="0">
                  <a:pos x="3034" y="3928"/>
                </a:cxn>
                <a:cxn ang="0">
                  <a:pos x="3185" y="3670"/>
                </a:cxn>
                <a:cxn ang="0">
                  <a:pos x="3540" y="3147"/>
                </a:cxn>
                <a:cxn ang="0">
                  <a:pos x="3744" y="2909"/>
                </a:cxn>
                <a:cxn ang="0">
                  <a:pos x="3755" y="2870"/>
                </a:cxn>
                <a:cxn ang="0">
                  <a:pos x="3348" y="3006"/>
                </a:cxn>
                <a:cxn ang="0">
                  <a:pos x="2837" y="3115"/>
                </a:cxn>
                <a:cxn ang="0">
                  <a:pos x="2197" y="3167"/>
                </a:cxn>
                <a:cxn ang="0">
                  <a:pos x="1726" y="3135"/>
                </a:cxn>
                <a:cxn ang="0">
                  <a:pos x="1354" y="3064"/>
                </a:cxn>
                <a:cxn ang="0">
                  <a:pos x="1104" y="2986"/>
                </a:cxn>
                <a:cxn ang="0">
                  <a:pos x="785" y="2864"/>
                </a:cxn>
                <a:cxn ang="0">
                  <a:pos x="523" y="2722"/>
                </a:cxn>
                <a:cxn ang="0">
                  <a:pos x="320" y="2567"/>
                </a:cxn>
                <a:cxn ang="0">
                  <a:pos x="163" y="2406"/>
                </a:cxn>
                <a:cxn ang="0">
                  <a:pos x="64" y="2238"/>
                </a:cxn>
                <a:cxn ang="0">
                  <a:pos x="11" y="2070"/>
                </a:cxn>
                <a:cxn ang="0">
                  <a:pos x="0" y="1903"/>
                </a:cxn>
                <a:cxn ang="0">
                  <a:pos x="29" y="1735"/>
                </a:cxn>
                <a:cxn ang="0">
                  <a:pos x="99" y="1580"/>
                </a:cxn>
                <a:cxn ang="0">
                  <a:pos x="238" y="1387"/>
                </a:cxn>
                <a:cxn ang="0">
                  <a:pos x="349" y="1284"/>
                </a:cxn>
                <a:cxn ang="0">
                  <a:pos x="569" y="1135"/>
                </a:cxn>
                <a:cxn ang="0">
                  <a:pos x="843" y="1006"/>
                </a:cxn>
                <a:cxn ang="0">
                  <a:pos x="1157" y="897"/>
                </a:cxn>
                <a:cxn ang="0">
                  <a:pos x="1505" y="806"/>
                </a:cxn>
                <a:cxn ang="0">
                  <a:pos x="1889" y="755"/>
                </a:cxn>
                <a:cxn ang="0">
                  <a:pos x="2284" y="735"/>
                </a:cxn>
                <a:cxn ang="0">
                  <a:pos x="2697" y="755"/>
                </a:cxn>
                <a:cxn ang="0">
                  <a:pos x="3110" y="826"/>
                </a:cxn>
                <a:cxn ang="0">
                  <a:pos x="3523" y="948"/>
                </a:cxn>
                <a:cxn ang="0">
                  <a:pos x="3918" y="1129"/>
                </a:cxn>
                <a:cxn ang="0">
                  <a:pos x="4145" y="813"/>
                </a:cxn>
                <a:cxn ang="0">
                  <a:pos x="4464" y="432"/>
                </a:cxn>
                <a:cxn ang="0">
                  <a:pos x="4738" y="168"/>
                </a:cxn>
                <a:cxn ang="0">
                  <a:pos x="5005" y="0"/>
                </a:cxn>
              </a:cxnLst>
              <a:rect l="0" t="0" r="r" b="b"/>
              <a:pathLst>
                <a:path w="5005" h="3928">
                  <a:moveTo>
                    <a:pt x="5005" y="0"/>
                  </a:moveTo>
                  <a:lnTo>
                    <a:pt x="5005" y="0"/>
                  </a:lnTo>
                  <a:lnTo>
                    <a:pt x="4714" y="0"/>
                  </a:lnTo>
                  <a:lnTo>
                    <a:pt x="4400" y="13"/>
                  </a:lnTo>
                  <a:lnTo>
                    <a:pt x="4069" y="39"/>
                  </a:lnTo>
                  <a:lnTo>
                    <a:pt x="3726" y="78"/>
                  </a:lnTo>
                  <a:lnTo>
                    <a:pt x="3371" y="129"/>
                  </a:lnTo>
                  <a:lnTo>
                    <a:pt x="3191" y="162"/>
                  </a:lnTo>
                  <a:lnTo>
                    <a:pt x="3017" y="200"/>
                  </a:lnTo>
                  <a:lnTo>
                    <a:pt x="2837" y="239"/>
                  </a:lnTo>
                  <a:lnTo>
                    <a:pt x="2662" y="284"/>
                  </a:lnTo>
                  <a:lnTo>
                    <a:pt x="2494" y="336"/>
                  </a:lnTo>
                  <a:lnTo>
                    <a:pt x="2325" y="387"/>
                  </a:lnTo>
                  <a:lnTo>
                    <a:pt x="2157" y="445"/>
                  </a:lnTo>
                  <a:lnTo>
                    <a:pt x="2000" y="510"/>
                  </a:lnTo>
                  <a:lnTo>
                    <a:pt x="1843" y="581"/>
                  </a:lnTo>
                  <a:lnTo>
                    <a:pt x="1691" y="658"/>
                  </a:lnTo>
                  <a:lnTo>
                    <a:pt x="1552" y="735"/>
                  </a:lnTo>
                  <a:lnTo>
                    <a:pt x="1418" y="826"/>
                  </a:lnTo>
                  <a:lnTo>
                    <a:pt x="1290" y="916"/>
                  </a:lnTo>
                  <a:lnTo>
                    <a:pt x="1174" y="1013"/>
                  </a:lnTo>
                  <a:lnTo>
                    <a:pt x="1064" y="1116"/>
                  </a:lnTo>
                  <a:lnTo>
                    <a:pt x="971" y="1232"/>
                  </a:lnTo>
                  <a:lnTo>
                    <a:pt x="883" y="1348"/>
                  </a:lnTo>
                  <a:lnTo>
                    <a:pt x="808" y="1471"/>
                  </a:lnTo>
                  <a:lnTo>
                    <a:pt x="779" y="1535"/>
                  </a:lnTo>
                  <a:lnTo>
                    <a:pt x="750" y="1600"/>
                  </a:lnTo>
                  <a:lnTo>
                    <a:pt x="721" y="1664"/>
                  </a:lnTo>
                  <a:lnTo>
                    <a:pt x="703" y="1735"/>
                  </a:lnTo>
                  <a:lnTo>
                    <a:pt x="680" y="1806"/>
                  </a:lnTo>
                  <a:lnTo>
                    <a:pt x="668" y="1877"/>
                  </a:lnTo>
                  <a:lnTo>
                    <a:pt x="657" y="1954"/>
                  </a:lnTo>
                  <a:lnTo>
                    <a:pt x="651" y="2032"/>
                  </a:lnTo>
                  <a:lnTo>
                    <a:pt x="651" y="2032"/>
                  </a:lnTo>
                  <a:lnTo>
                    <a:pt x="645" y="2148"/>
                  </a:lnTo>
                  <a:lnTo>
                    <a:pt x="657" y="2257"/>
                  </a:lnTo>
                  <a:lnTo>
                    <a:pt x="674" y="2367"/>
                  </a:lnTo>
                  <a:lnTo>
                    <a:pt x="703" y="2470"/>
                  </a:lnTo>
                  <a:lnTo>
                    <a:pt x="744" y="2573"/>
                  </a:lnTo>
                  <a:lnTo>
                    <a:pt x="790" y="2664"/>
                  </a:lnTo>
                  <a:lnTo>
                    <a:pt x="849" y="2760"/>
                  </a:lnTo>
                  <a:lnTo>
                    <a:pt x="912" y="2844"/>
                  </a:lnTo>
                  <a:lnTo>
                    <a:pt x="982" y="2928"/>
                  </a:lnTo>
                  <a:lnTo>
                    <a:pt x="1058" y="3006"/>
                  </a:lnTo>
                  <a:lnTo>
                    <a:pt x="1145" y="3083"/>
                  </a:lnTo>
                  <a:lnTo>
                    <a:pt x="1232" y="3154"/>
                  </a:lnTo>
                  <a:lnTo>
                    <a:pt x="1319" y="3225"/>
                  </a:lnTo>
                  <a:lnTo>
                    <a:pt x="1418" y="3289"/>
                  </a:lnTo>
                  <a:lnTo>
                    <a:pt x="1517" y="3347"/>
                  </a:lnTo>
                  <a:lnTo>
                    <a:pt x="1616" y="3405"/>
                  </a:lnTo>
                  <a:lnTo>
                    <a:pt x="1825" y="3515"/>
                  </a:lnTo>
                  <a:lnTo>
                    <a:pt x="2034" y="3605"/>
                  </a:lnTo>
                  <a:lnTo>
                    <a:pt x="2238" y="3689"/>
                  </a:lnTo>
                  <a:lnTo>
                    <a:pt x="2436" y="3754"/>
                  </a:lnTo>
                  <a:lnTo>
                    <a:pt x="2616" y="3812"/>
                  </a:lnTo>
                  <a:lnTo>
                    <a:pt x="2779" y="3863"/>
                  </a:lnTo>
                  <a:lnTo>
                    <a:pt x="3034" y="3928"/>
                  </a:lnTo>
                  <a:lnTo>
                    <a:pt x="3034" y="3928"/>
                  </a:lnTo>
                  <a:lnTo>
                    <a:pt x="3104" y="3805"/>
                  </a:lnTo>
                  <a:lnTo>
                    <a:pt x="3185" y="3670"/>
                  </a:lnTo>
                  <a:lnTo>
                    <a:pt x="3290" y="3502"/>
                  </a:lnTo>
                  <a:lnTo>
                    <a:pt x="3412" y="3328"/>
                  </a:lnTo>
                  <a:lnTo>
                    <a:pt x="3540" y="3147"/>
                  </a:lnTo>
                  <a:lnTo>
                    <a:pt x="3610" y="3057"/>
                  </a:lnTo>
                  <a:lnTo>
                    <a:pt x="3680" y="2980"/>
                  </a:lnTo>
                  <a:lnTo>
                    <a:pt x="3744" y="2909"/>
                  </a:lnTo>
                  <a:lnTo>
                    <a:pt x="3813" y="2844"/>
                  </a:lnTo>
                  <a:lnTo>
                    <a:pt x="3813" y="2844"/>
                  </a:lnTo>
                  <a:lnTo>
                    <a:pt x="3755" y="2870"/>
                  </a:lnTo>
                  <a:lnTo>
                    <a:pt x="3598" y="2928"/>
                  </a:lnTo>
                  <a:lnTo>
                    <a:pt x="3482" y="2967"/>
                  </a:lnTo>
                  <a:lnTo>
                    <a:pt x="3348" y="3006"/>
                  </a:lnTo>
                  <a:lnTo>
                    <a:pt x="3197" y="3044"/>
                  </a:lnTo>
                  <a:lnTo>
                    <a:pt x="3023" y="3083"/>
                  </a:lnTo>
                  <a:lnTo>
                    <a:pt x="2837" y="3115"/>
                  </a:lnTo>
                  <a:lnTo>
                    <a:pt x="2639" y="3141"/>
                  </a:lnTo>
                  <a:lnTo>
                    <a:pt x="2424" y="3160"/>
                  </a:lnTo>
                  <a:lnTo>
                    <a:pt x="2197" y="3167"/>
                  </a:lnTo>
                  <a:lnTo>
                    <a:pt x="1965" y="3154"/>
                  </a:lnTo>
                  <a:lnTo>
                    <a:pt x="1848" y="3147"/>
                  </a:lnTo>
                  <a:lnTo>
                    <a:pt x="1726" y="3135"/>
                  </a:lnTo>
                  <a:lnTo>
                    <a:pt x="1604" y="3115"/>
                  </a:lnTo>
                  <a:lnTo>
                    <a:pt x="1476" y="3089"/>
                  </a:lnTo>
                  <a:lnTo>
                    <a:pt x="1354" y="3064"/>
                  </a:lnTo>
                  <a:lnTo>
                    <a:pt x="1226" y="3025"/>
                  </a:lnTo>
                  <a:lnTo>
                    <a:pt x="1226" y="3025"/>
                  </a:lnTo>
                  <a:lnTo>
                    <a:pt x="1104" y="2986"/>
                  </a:lnTo>
                  <a:lnTo>
                    <a:pt x="994" y="2948"/>
                  </a:lnTo>
                  <a:lnTo>
                    <a:pt x="883" y="2909"/>
                  </a:lnTo>
                  <a:lnTo>
                    <a:pt x="785" y="2864"/>
                  </a:lnTo>
                  <a:lnTo>
                    <a:pt x="692" y="2819"/>
                  </a:lnTo>
                  <a:lnTo>
                    <a:pt x="604" y="2767"/>
                  </a:lnTo>
                  <a:lnTo>
                    <a:pt x="523" y="2722"/>
                  </a:lnTo>
                  <a:lnTo>
                    <a:pt x="447" y="2670"/>
                  </a:lnTo>
                  <a:lnTo>
                    <a:pt x="378" y="2619"/>
                  </a:lnTo>
                  <a:lnTo>
                    <a:pt x="320" y="2567"/>
                  </a:lnTo>
                  <a:lnTo>
                    <a:pt x="261" y="2515"/>
                  </a:lnTo>
                  <a:lnTo>
                    <a:pt x="209" y="2464"/>
                  </a:lnTo>
                  <a:lnTo>
                    <a:pt x="163" y="2406"/>
                  </a:lnTo>
                  <a:lnTo>
                    <a:pt x="128" y="2348"/>
                  </a:lnTo>
                  <a:lnTo>
                    <a:pt x="93" y="2296"/>
                  </a:lnTo>
                  <a:lnTo>
                    <a:pt x="64" y="2238"/>
                  </a:lnTo>
                  <a:lnTo>
                    <a:pt x="40" y="2180"/>
                  </a:lnTo>
                  <a:lnTo>
                    <a:pt x="23" y="2128"/>
                  </a:lnTo>
                  <a:lnTo>
                    <a:pt x="11" y="2070"/>
                  </a:lnTo>
                  <a:lnTo>
                    <a:pt x="0" y="2012"/>
                  </a:lnTo>
                  <a:lnTo>
                    <a:pt x="0" y="1954"/>
                  </a:lnTo>
                  <a:lnTo>
                    <a:pt x="0" y="1903"/>
                  </a:lnTo>
                  <a:lnTo>
                    <a:pt x="6" y="1845"/>
                  </a:lnTo>
                  <a:lnTo>
                    <a:pt x="17" y="1793"/>
                  </a:lnTo>
                  <a:lnTo>
                    <a:pt x="29" y="1735"/>
                  </a:lnTo>
                  <a:lnTo>
                    <a:pt x="46" y="1684"/>
                  </a:lnTo>
                  <a:lnTo>
                    <a:pt x="70" y="1632"/>
                  </a:lnTo>
                  <a:lnTo>
                    <a:pt x="99" y="1580"/>
                  </a:lnTo>
                  <a:lnTo>
                    <a:pt x="128" y="1529"/>
                  </a:lnTo>
                  <a:lnTo>
                    <a:pt x="157" y="1484"/>
                  </a:lnTo>
                  <a:lnTo>
                    <a:pt x="238" y="1387"/>
                  </a:lnTo>
                  <a:lnTo>
                    <a:pt x="238" y="1387"/>
                  </a:lnTo>
                  <a:lnTo>
                    <a:pt x="290" y="1335"/>
                  </a:lnTo>
                  <a:lnTo>
                    <a:pt x="349" y="1284"/>
                  </a:lnTo>
                  <a:lnTo>
                    <a:pt x="418" y="1232"/>
                  </a:lnTo>
                  <a:lnTo>
                    <a:pt x="488" y="1187"/>
                  </a:lnTo>
                  <a:lnTo>
                    <a:pt x="569" y="1135"/>
                  </a:lnTo>
                  <a:lnTo>
                    <a:pt x="657" y="1090"/>
                  </a:lnTo>
                  <a:lnTo>
                    <a:pt x="744" y="1045"/>
                  </a:lnTo>
                  <a:lnTo>
                    <a:pt x="843" y="1006"/>
                  </a:lnTo>
                  <a:lnTo>
                    <a:pt x="942" y="968"/>
                  </a:lnTo>
                  <a:lnTo>
                    <a:pt x="1046" y="929"/>
                  </a:lnTo>
                  <a:lnTo>
                    <a:pt x="1157" y="897"/>
                  </a:lnTo>
                  <a:lnTo>
                    <a:pt x="1267" y="864"/>
                  </a:lnTo>
                  <a:lnTo>
                    <a:pt x="1389" y="832"/>
                  </a:lnTo>
                  <a:lnTo>
                    <a:pt x="1505" y="806"/>
                  </a:lnTo>
                  <a:lnTo>
                    <a:pt x="1633" y="787"/>
                  </a:lnTo>
                  <a:lnTo>
                    <a:pt x="1755" y="768"/>
                  </a:lnTo>
                  <a:lnTo>
                    <a:pt x="1889" y="755"/>
                  </a:lnTo>
                  <a:lnTo>
                    <a:pt x="2017" y="742"/>
                  </a:lnTo>
                  <a:lnTo>
                    <a:pt x="2151" y="735"/>
                  </a:lnTo>
                  <a:lnTo>
                    <a:pt x="2284" y="735"/>
                  </a:lnTo>
                  <a:lnTo>
                    <a:pt x="2424" y="735"/>
                  </a:lnTo>
                  <a:lnTo>
                    <a:pt x="2558" y="742"/>
                  </a:lnTo>
                  <a:lnTo>
                    <a:pt x="2697" y="755"/>
                  </a:lnTo>
                  <a:lnTo>
                    <a:pt x="2837" y="774"/>
                  </a:lnTo>
                  <a:lnTo>
                    <a:pt x="2970" y="794"/>
                  </a:lnTo>
                  <a:lnTo>
                    <a:pt x="3110" y="826"/>
                  </a:lnTo>
                  <a:lnTo>
                    <a:pt x="3249" y="858"/>
                  </a:lnTo>
                  <a:lnTo>
                    <a:pt x="3383" y="897"/>
                  </a:lnTo>
                  <a:lnTo>
                    <a:pt x="3523" y="948"/>
                  </a:lnTo>
                  <a:lnTo>
                    <a:pt x="3656" y="1000"/>
                  </a:lnTo>
                  <a:lnTo>
                    <a:pt x="3790" y="1058"/>
                  </a:lnTo>
                  <a:lnTo>
                    <a:pt x="3918" y="1129"/>
                  </a:lnTo>
                  <a:lnTo>
                    <a:pt x="3918" y="1129"/>
                  </a:lnTo>
                  <a:lnTo>
                    <a:pt x="4023" y="974"/>
                  </a:lnTo>
                  <a:lnTo>
                    <a:pt x="4145" y="813"/>
                  </a:lnTo>
                  <a:lnTo>
                    <a:pt x="4290" y="626"/>
                  </a:lnTo>
                  <a:lnTo>
                    <a:pt x="4377" y="529"/>
                  </a:lnTo>
                  <a:lnTo>
                    <a:pt x="4464" y="432"/>
                  </a:lnTo>
                  <a:lnTo>
                    <a:pt x="4552" y="336"/>
                  </a:lnTo>
                  <a:lnTo>
                    <a:pt x="4645" y="252"/>
                  </a:lnTo>
                  <a:lnTo>
                    <a:pt x="4738" y="168"/>
                  </a:lnTo>
                  <a:lnTo>
                    <a:pt x="4831" y="97"/>
                  </a:lnTo>
                  <a:lnTo>
                    <a:pt x="4918" y="45"/>
                  </a:lnTo>
                  <a:lnTo>
                    <a:pt x="5005" y="0"/>
                  </a:lnTo>
                  <a:lnTo>
                    <a:pt x="5005" y="0"/>
                  </a:lnTo>
                  <a:close/>
                </a:path>
              </a:pathLst>
            </a:custGeom>
            <a:noFill/>
            <a:ln w="19050">
              <a:solidFill>
                <a:srgbClr val="00CC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  <p:sp>
          <p:nvSpPr>
            <p:cNvPr id="17" name="Freeform 225"/>
            <p:cNvSpPr>
              <a:spLocks/>
            </p:cNvSpPr>
            <p:nvPr/>
          </p:nvSpPr>
          <p:spPr bwMode="auto">
            <a:xfrm>
              <a:off x="-1626" y="184"/>
              <a:ext cx="5005" cy="4314"/>
            </a:xfrm>
            <a:custGeom>
              <a:avLst/>
              <a:gdLst/>
              <a:ahLst/>
              <a:cxnLst>
                <a:cxn ang="0">
                  <a:pos x="0" y="2044"/>
                </a:cxn>
                <a:cxn ang="0">
                  <a:pos x="47" y="1722"/>
                </a:cxn>
                <a:cxn ang="0">
                  <a:pos x="151" y="1412"/>
                </a:cxn>
                <a:cxn ang="0">
                  <a:pos x="303" y="1128"/>
                </a:cxn>
                <a:cxn ang="0">
                  <a:pos x="494" y="864"/>
                </a:cxn>
                <a:cxn ang="0">
                  <a:pos x="733" y="632"/>
                </a:cxn>
                <a:cxn ang="0">
                  <a:pos x="1006" y="425"/>
                </a:cxn>
                <a:cxn ang="0">
                  <a:pos x="1308" y="258"/>
                </a:cxn>
                <a:cxn ang="0">
                  <a:pos x="1640" y="129"/>
                </a:cxn>
                <a:cxn ang="0">
                  <a:pos x="2000" y="45"/>
                </a:cxn>
                <a:cxn ang="0">
                  <a:pos x="2372" y="0"/>
                </a:cxn>
                <a:cxn ang="0">
                  <a:pos x="2634" y="0"/>
                </a:cxn>
                <a:cxn ang="0">
                  <a:pos x="3006" y="45"/>
                </a:cxn>
                <a:cxn ang="0">
                  <a:pos x="3366" y="129"/>
                </a:cxn>
                <a:cxn ang="0">
                  <a:pos x="3697" y="258"/>
                </a:cxn>
                <a:cxn ang="0">
                  <a:pos x="4000" y="425"/>
                </a:cxn>
                <a:cxn ang="0">
                  <a:pos x="4273" y="632"/>
                </a:cxn>
                <a:cxn ang="0">
                  <a:pos x="4511" y="864"/>
                </a:cxn>
                <a:cxn ang="0">
                  <a:pos x="4703" y="1128"/>
                </a:cxn>
                <a:cxn ang="0">
                  <a:pos x="4854" y="1412"/>
                </a:cxn>
                <a:cxn ang="0">
                  <a:pos x="4959" y="1722"/>
                </a:cxn>
                <a:cxn ang="0">
                  <a:pos x="5005" y="2044"/>
                </a:cxn>
                <a:cxn ang="0">
                  <a:pos x="5005" y="2270"/>
                </a:cxn>
                <a:cxn ang="0">
                  <a:pos x="4959" y="2592"/>
                </a:cxn>
                <a:cxn ang="0">
                  <a:pos x="4854" y="2895"/>
                </a:cxn>
                <a:cxn ang="0">
                  <a:pos x="4703" y="3186"/>
                </a:cxn>
                <a:cxn ang="0">
                  <a:pos x="4511" y="3450"/>
                </a:cxn>
                <a:cxn ang="0">
                  <a:pos x="4273" y="3682"/>
                </a:cxn>
                <a:cxn ang="0">
                  <a:pos x="4000" y="3889"/>
                </a:cxn>
                <a:cxn ang="0">
                  <a:pos x="3697" y="4056"/>
                </a:cxn>
                <a:cxn ang="0">
                  <a:pos x="3366" y="4185"/>
                </a:cxn>
                <a:cxn ang="0">
                  <a:pos x="3006" y="4269"/>
                </a:cxn>
                <a:cxn ang="0">
                  <a:pos x="2634" y="4314"/>
                </a:cxn>
                <a:cxn ang="0">
                  <a:pos x="2372" y="4314"/>
                </a:cxn>
                <a:cxn ang="0">
                  <a:pos x="2000" y="4269"/>
                </a:cxn>
                <a:cxn ang="0">
                  <a:pos x="1640" y="4185"/>
                </a:cxn>
                <a:cxn ang="0">
                  <a:pos x="1308" y="4056"/>
                </a:cxn>
                <a:cxn ang="0">
                  <a:pos x="1006" y="3889"/>
                </a:cxn>
                <a:cxn ang="0">
                  <a:pos x="733" y="3682"/>
                </a:cxn>
                <a:cxn ang="0">
                  <a:pos x="494" y="3450"/>
                </a:cxn>
                <a:cxn ang="0">
                  <a:pos x="303" y="3186"/>
                </a:cxn>
                <a:cxn ang="0">
                  <a:pos x="151" y="2895"/>
                </a:cxn>
                <a:cxn ang="0">
                  <a:pos x="47" y="2592"/>
                </a:cxn>
                <a:cxn ang="0">
                  <a:pos x="0" y="2270"/>
                </a:cxn>
              </a:cxnLst>
              <a:rect l="0" t="0" r="r" b="b"/>
              <a:pathLst>
                <a:path w="5005" h="4314">
                  <a:moveTo>
                    <a:pt x="0" y="2154"/>
                  </a:moveTo>
                  <a:lnTo>
                    <a:pt x="0" y="2154"/>
                  </a:lnTo>
                  <a:lnTo>
                    <a:pt x="0" y="2044"/>
                  </a:lnTo>
                  <a:lnTo>
                    <a:pt x="12" y="1935"/>
                  </a:lnTo>
                  <a:lnTo>
                    <a:pt x="29" y="1825"/>
                  </a:lnTo>
                  <a:lnTo>
                    <a:pt x="47" y="1722"/>
                  </a:lnTo>
                  <a:lnTo>
                    <a:pt x="76" y="1619"/>
                  </a:lnTo>
                  <a:lnTo>
                    <a:pt x="111" y="1515"/>
                  </a:lnTo>
                  <a:lnTo>
                    <a:pt x="151" y="1412"/>
                  </a:lnTo>
                  <a:lnTo>
                    <a:pt x="192" y="1315"/>
                  </a:lnTo>
                  <a:lnTo>
                    <a:pt x="244" y="1219"/>
                  </a:lnTo>
                  <a:lnTo>
                    <a:pt x="303" y="1128"/>
                  </a:lnTo>
                  <a:lnTo>
                    <a:pt x="361" y="1038"/>
                  </a:lnTo>
                  <a:lnTo>
                    <a:pt x="425" y="948"/>
                  </a:lnTo>
                  <a:lnTo>
                    <a:pt x="494" y="864"/>
                  </a:lnTo>
                  <a:lnTo>
                    <a:pt x="570" y="787"/>
                  </a:lnTo>
                  <a:lnTo>
                    <a:pt x="646" y="703"/>
                  </a:lnTo>
                  <a:lnTo>
                    <a:pt x="733" y="632"/>
                  </a:lnTo>
                  <a:lnTo>
                    <a:pt x="820" y="561"/>
                  </a:lnTo>
                  <a:lnTo>
                    <a:pt x="907" y="490"/>
                  </a:lnTo>
                  <a:lnTo>
                    <a:pt x="1006" y="425"/>
                  </a:lnTo>
                  <a:lnTo>
                    <a:pt x="1105" y="367"/>
                  </a:lnTo>
                  <a:lnTo>
                    <a:pt x="1204" y="309"/>
                  </a:lnTo>
                  <a:lnTo>
                    <a:pt x="1308" y="258"/>
                  </a:lnTo>
                  <a:lnTo>
                    <a:pt x="1419" y="213"/>
                  </a:lnTo>
                  <a:lnTo>
                    <a:pt x="1529" y="167"/>
                  </a:lnTo>
                  <a:lnTo>
                    <a:pt x="1640" y="129"/>
                  </a:lnTo>
                  <a:lnTo>
                    <a:pt x="1756" y="97"/>
                  </a:lnTo>
                  <a:lnTo>
                    <a:pt x="1878" y="64"/>
                  </a:lnTo>
                  <a:lnTo>
                    <a:pt x="2000" y="45"/>
                  </a:lnTo>
                  <a:lnTo>
                    <a:pt x="2122" y="26"/>
                  </a:lnTo>
                  <a:lnTo>
                    <a:pt x="2244" y="13"/>
                  </a:lnTo>
                  <a:lnTo>
                    <a:pt x="2372" y="0"/>
                  </a:lnTo>
                  <a:lnTo>
                    <a:pt x="2500" y="0"/>
                  </a:lnTo>
                  <a:lnTo>
                    <a:pt x="2500" y="0"/>
                  </a:lnTo>
                  <a:lnTo>
                    <a:pt x="2634" y="0"/>
                  </a:lnTo>
                  <a:lnTo>
                    <a:pt x="2762" y="13"/>
                  </a:lnTo>
                  <a:lnTo>
                    <a:pt x="2884" y="26"/>
                  </a:lnTo>
                  <a:lnTo>
                    <a:pt x="3006" y="45"/>
                  </a:lnTo>
                  <a:lnTo>
                    <a:pt x="3128" y="64"/>
                  </a:lnTo>
                  <a:lnTo>
                    <a:pt x="3250" y="97"/>
                  </a:lnTo>
                  <a:lnTo>
                    <a:pt x="3366" y="129"/>
                  </a:lnTo>
                  <a:lnTo>
                    <a:pt x="3477" y="167"/>
                  </a:lnTo>
                  <a:lnTo>
                    <a:pt x="3587" y="213"/>
                  </a:lnTo>
                  <a:lnTo>
                    <a:pt x="3697" y="258"/>
                  </a:lnTo>
                  <a:lnTo>
                    <a:pt x="3802" y="309"/>
                  </a:lnTo>
                  <a:lnTo>
                    <a:pt x="3901" y="367"/>
                  </a:lnTo>
                  <a:lnTo>
                    <a:pt x="4000" y="425"/>
                  </a:lnTo>
                  <a:lnTo>
                    <a:pt x="4099" y="490"/>
                  </a:lnTo>
                  <a:lnTo>
                    <a:pt x="4186" y="561"/>
                  </a:lnTo>
                  <a:lnTo>
                    <a:pt x="4273" y="632"/>
                  </a:lnTo>
                  <a:lnTo>
                    <a:pt x="4354" y="703"/>
                  </a:lnTo>
                  <a:lnTo>
                    <a:pt x="4436" y="787"/>
                  </a:lnTo>
                  <a:lnTo>
                    <a:pt x="4511" y="864"/>
                  </a:lnTo>
                  <a:lnTo>
                    <a:pt x="4581" y="948"/>
                  </a:lnTo>
                  <a:lnTo>
                    <a:pt x="4645" y="1038"/>
                  </a:lnTo>
                  <a:lnTo>
                    <a:pt x="4703" y="1128"/>
                  </a:lnTo>
                  <a:lnTo>
                    <a:pt x="4761" y="1219"/>
                  </a:lnTo>
                  <a:lnTo>
                    <a:pt x="4808" y="1315"/>
                  </a:lnTo>
                  <a:lnTo>
                    <a:pt x="4854" y="1412"/>
                  </a:lnTo>
                  <a:lnTo>
                    <a:pt x="4895" y="1515"/>
                  </a:lnTo>
                  <a:lnTo>
                    <a:pt x="4930" y="1619"/>
                  </a:lnTo>
                  <a:lnTo>
                    <a:pt x="4959" y="1722"/>
                  </a:lnTo>
                  <a:lnTo>
                    <a:pt x="4976" y="1825"/>
                  </a:lnTo>
                  <a:lnTo>
                    <a:pt x="4994" y="1935"/>
                  </a:lnTo>
                  <a:lnTo>
                    <a:pt x="5005" y="2044"/>
                  </a:lnTo>
                  <a:lnTo>
                    <a:pt x="5005" y="2154"/>
                  </a:lnTo>
                  <a:lnTo>
                    <a:pt x="5005" y="2154"/>
                  </a:lnTo>
                  <a:lnTo>
                    <a:pt x="5005" y="2270"/>
                  </a:lnTo>
                  <a:lnTo>
                    <a:pt x="4994" y="2379"/>
                  </a:lnTo>
                  <a:lnTo>
                    <a:pt x="4976" y="2483"/>
                  </a:lnTo>
                  <a:lnTo>
                    <a:pt x="4959" y="2592"/>
                  </a:lnTo>
                  <a:lnTo>
                    <a:pt x="4930" y="2695"/>
                  </a:lnTo>
                  <a:lnTo>
                    <a:pt x="4895" y="2799"/>
                  </a:lnTo>
                  <a:lnTo>
                    <a:pt x="4854" y="2895"/>
                  </a:lnTo>
                  <a:lnTo>
                    <a:pt x="4808" y="2999"/>
                  </a:lnTo>
                  <a:lnTo>
                    <a:pt x="4761" y="3095"/>
                  </a:lnTo>
                  <a:lnTo>
                    <a:pt x="4703" y="3186"/>
                  </a:lnTo>
                  <a:lnTo>
                    <a:pt x="4645" y="3276"/>
                  </a:lnTo>
                  <a:lnTo>
                    <a:pt x="4581" y="3366"/>
                  </a:lnTo>
                  <a:lnTo>
                    <a:pt x="4511" y="3450"/>
                  </a:lnTo>
                  <a:lnTo>
                    <a:pt x="4436" y="3527"/>
                  </a:lnTo>
                  <a:lnTo>
                    <a:pt x="4354" y="3605"/>
                  </a:lnTo>
                  <a:lnTo>
                    <a:pt x="4273" y="3682"/>
                  </a:lnTo>
                  <a:lnTo>
                    <a:pt x="4186" y="3753"/>
                  </a:lnTo>
                  <a:lnTo>
                    <a:pt x="4099" y="3824"/>
                  </a:lnTo>
                  <a:lnTo>
                    <a:pt x="4000" y="3889"/>
                  </a:lnTo>
                  <a:lnTo>
                    <a:pt x="3901" y="3947"/>
                  </a:lnTo>
                  <a:lnTo>
                    <a:pt x="3802" y="4005"/>
                  </a:lnTo>
                  <a:lnTo>
                    <a:pt x="3697" y="4056"/>
                  </a:lnTo>
                  <a:lnTo>
                    <a:pt x="3587" y="4101"/>
                  </a:lnTo>
                  <a:lnTo>
                    <a:pt x="3477" y="4147"/>
                  </a:lnTo>
                  <a:lnTo>
                    <a:pt x="3366" y="4185"/>
                  </a:lnTo>
                  <a:lnTo>
                    <a:pt x="3250" y="4217"/>
                  </a:lnTo>
                  <a:lnTo>
                    <a:pt x="3128" y="4243"/>
                  </a:lnTo>
                  <a:lnTo>
                    <a:pt x="3006" y="4269"/>
                  </a:lnTo>
                  <a:lnTo>
                    <a:pt x="2884" y="4288"/>
                  </a:lnTo>
                  <a:lnTo>
                    <a:pt x="2762" y="4301"/>
                  </a:lnTo>
                  <a:lnTo>
                    <a:pt x="2634" y="4314"/>
                  </a:lnTo>
                  <a:lnTo>
                    <a:pt x="2500" y="4314"/>
                  </a:lnTo>
                  <a:lnTo>
                    <a:pt x="2500" y="4314"/>
                  </a:lnTo>
                  <a:lnTo>
                    <a:pt x="2372" y="4314"/>
                  </a:lnTo>
                  <a:lnTo>
                    <a:pt x="2244" y="4301"/>
                  </a:lnTo>
                  <a:lnTo>
                    <a:pt x="2122" y="4288"/>
                  </a:lnTo>
                  <a:lnTo>
                    <a:pt x="2000" y="4269"/>
                  </a:lnTo>
                  <a:lnTo>
                    <a:pt x="1878" y="4243"/>
                  </a:lnTo>
                  <a:lnTo>
                    <a:pt x="1756" y="4217"/>
                  </a:lnTo>
                  <a:lnTo>
                    <a:pt x="1640" y="4185"/>
                  </a:lnTo>
                  <a:lnTo>
                    <a:pt x="1529" y="4147"/>
                  </a:lnTo>
                  <a:lnTo>
                    <a:pt x="1419" y="4101"/>
                  </a:lnTo>
                  <a:lnTo>
                    <a:pt x="1308" y="4056"/>
                  </a:lnTo>
                  <a:lnTo>
                    <a:pt x="1204" y="4005"/>
                  </a:lnTo>
                  <a:lnTo>
                    <a:pt x="1105" y="3947"/>
                  </a:lnTo>
                  <a:lnTo>
                    <a:pt x="1006" y="3889"/>
                  </a:lnTo>
                  <a:lnTo>
                    <a:pt x="907" y="3824"/>
                  </a:lnTo>
                  <a:lnTo>
                    <a:pt x="820" y="3753"/>
                  </a:lnTo>
                  <a:lnTo>
                    <a:pt x="733" y="3682"/>
                  </a:lnTo>
                  <a:lnTo>
                    <a:pt x="646" y="3605"/>
                  </a:lnTo>
                  <a:lnTo>
                    <a:pt x="570" y="3527"/>
                  </a:lnTo>
                  <a:lnTo>
                    <a:pt x="494" y="3450"/>
                  </a:lnTo>
                  <a:lnTo>
                    <a:pt x="425" y="3366"/>
                  </a:lnTo>
                  <a:lnTo>
                    <a:pt x="361" y="3276"/>
                  </a:lnTo>
                  <a:lnTo>
                    <a:pt x="303" y="3186"/>
                  </a:lnTo>
                  <a:lnTo>
                    <a:pt x="244" y="3095"/>
                  </a:lnTo>
                  <a:lnTo>
                    <a:pt x="192" y="2999"/>
                  </a:lnTo>
                  <a:lnTo>
                    <a:pt x="151" y="2895"/>
                  </a:lnTo>
                  <a:lnTo>
                    <a:pt x="111" y="2799"/>
                  </a:lnTo>
                  <a:lnTo>
                    <a:pt x="76" y="2695"/>
                  </a:lnTo>
                  <a:lnTo>
                    <a:pt x="47" y="2592"/>
                  </a:lnTo>
                  <a:lnTo>
                    <a:pt x="29" y="2483"/>
                  </a:lnTo>
                  <a:lnTo>
                    <a:pt x="12" y="2379"/>
                  </a:lnTo>
                  <a:lnTo>
                    <a:pt x="0" y="2270"/>
                  </a:lnTo>
                  <a:lnTo>
                    <a:pt x="0" y="2154"/>
                  </a:lnTo>
                  <a:lnTo>
                    <a:pt x="0" y="2154"/>
                  </a:lnTo>
                  <a:close/>
                </a:path>
              </a:pathLst>
            </a:custGeom>
            <a:noFill/>
            <a:ln w="19050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  <p:sp>
          <p:nvSpPr>
            <p:cNvPr id="18" name="Freeform 226"/>
            <p:cNvSpPr>
              <a:spLocks/>
            </p:cNvSpPr>
            <p:nvPr/>
          </p:nvSpPr>
          <p:spPr bwMode="auto">
            <a:xfrm>
              <a:off x="-626" y="184"/>
              <a:ext cx="3011" cy="4314"/>
            </a:xfrm>
            <a:custGeom>
              <a:avLst/>
              <a:gdLst/>
              <a:ahLst/>
              <a:cxnLst>
                <a:cxn ang="0">
                  <a:pos x="0" y="2044"/>
                </a:cxn>
                <a:cxn ang="0">
                  <a:pos x="29" y="1722"/>
                </a:cxn>
                <a:cxn ang="0">
                  <a:pos x="87" y="1412"/>
                </a:cxn>
                <a:cxn ang="0">
                  <a:pos x="180" y="1128"/>
                </a:cxn>
                <a:cxn ang="0">
                  <a:pos x="297" y="864"/>
                </a:cxn>
                <a:cxn ang="0">
                  <a:pos x="442" y="632"/>
                </a:cxn>
                <a:cxn ang="0">
                  <a:pos x="605" y="425"/>
                </a:cxn>
                <a:cxn ang="0">
                  <a:pos x="785" y="258"/>
                </a:cxn>
                <a:cxn ang="0">
                  <a:pos x="988" y="129"/>
                </a:cxn>
                <a:cxn ang="0">
                  <a:pos x="1203" y="45"/>
                </a:cxn>
                <a:cxn ang="0">
                  <a:pos x="1430" y="0"/>
                </a:cxn>
                <a:cxn ang="0">
                  <a:pos x="1581" y="0"/>
                </a:cxn>
                <a:cxn ang="0">
                  <a:pos x="1808" y="45"/>
                </a:cxn>
                <a:cxn ang="0">
                  <a:pos x="2023" y="129"/>
                </a:cxn>
                <a:cxn ang="0">
                  <a:pos x="2221" y="258"/>
                </a:cxn>
                <a:cxn ang="0">
                  <a:pos x="2407" y="425"/>
                </a:cxn>
                <a:cxn ang="0">
                  <a:pos x="2570" y="632"/>
                </a:cxn>
                <a:cxn ang="0">
                  <a:pos x="2715" y="864"/>
                </a:cxn>
                <a:cxn ang="0">
                  <a:pos x="2831" y="1128"/>
                </a:cxn>
                <a:cxn ang="0">
                  <a:pos x="2918" y="1412"/>
                </a:cxn>
                <a:cxn ang="0">
                  <a:pos x="2982" y="1722"/>
                </a:cxn>
                <a:cxn ang="0">
                  <a:pos x="3011" y="2044"/>
                </a:cxn>
                <a:cxn ang="0">
                  <a:pos x="3011" y="2270"/>
                </a:cxn>
                <a:cxn ang="0">
                  <a:pos x="2982" y="2592"/>
                </a:cxn>
                <a:cxn ang="0">
                  <a:pos x="2918" y="2895"/>
                </a:cxn>
                <a:cxn ang="0">
                  <a:pos x="2831" y="3186"/>
                </a:cxn>
                <a:cxn ang="0">
                  <a:pos x="2715" y="3450"/>
                </a:cxn>
                <a:cxn ang="0">
                  <a:pos x="2570" y="3682"/>
                </a:cxn>
                <a:cxn ang="0">
                  <a:pos x="2407" y="3889"/>
                </a:cxn>
                <a:cxn ang="0">
                  <a:pos x="2221" y="4056"/>
                </a:cxn>
                <a:cxn ang="0">
                  <a:pos x="2023" y="4185"/>
                </a:cxn>
                <a:cxn ang="0">
                  <a:pos x="1808" y="4269"/>
                </a:cxn>
                <a:cxn ang="0">
                  <a:pos x="1581" y="4314"/>
                </a:cxn>
                <a:cxn ang="0">
                  <a:pos x="1430" y="4314"/>
                </a:cxn>
                <a:cxn ang="0">
                  <a:pos x="1203" y="4269"/>
                </a:cxn>
                <a:cxn ang="0">
                  <a:pos x="988" y="4185"/>
                </a:cxn>
                <a:cxn ang="0">
                  <a:pos x="785" y="4056"/>
                </a:cxn>
                <a:cxn ang="0">
                  <a:pos x="605" y="3889"/>
                </a:cxn>
                <a:cxn ang="0">
                  <a:pos x="442" y="3682"/>
                </a:cxn>
                <a:cxn ang="0">
                  <a:pos x="297" y="3450"/>
                </a:cxn>
                <a:cxn ang="0">
                  <a:pos x="180" y="3186"/>
                </a:cxn>
                <a:cxn ang="0">
                  <a:pos x="87" y="2895"/>
                </a:cxn>
                <a:cxn ang="0">
                  <a:pos x="29" y="2592"/>
                </a:cxn>
                <a:cxn ang="0">
                  <a:pos x="0" y="2270"/>
                </a:cxn>
              </a:cxnLst>
              <a:rect l="0" t="0" r="r" b="b"/>
              <a:pathLst>
                <a:path w="3011" h="4314">
                  <a:moveTo>
                    <a:pt x="0" y="2154"/>
                  </a:moveTo>
                  <a:lnTo>
                    <a:pt x="0" y="2154"/>
                  </a:lnTo>
                  <a:lnTo>
                    <a:pt x="0" y="2044"/>
                  </a:lnTo>
                  <a:lnTo>
                    <a:pt x="6" y="1935"/>
                  </a:lnTo>
                  <a:lnTo>
                    <a:pt x="18" y="1825"/>
                  </a:lnTo>
                  <a:lnTo>
                    <a:pt x="29" y="1722"/>
                  </a:lnTo>
                  <a:lnTo>
                    <a:pt x="47" y="1619"/>
                  </a:lnTo>
                  <a:lnTo>
                    <a:pt x="64" y="1515"/>
                  </a:lnTo>
                  <a:lnTo>
                    <a:pt x="87" y="1412"/>
                  </a:lnTo>
                  <a:lnTo>
                    <a:pt x="116" y="1315"/>
                  </a:lnTo>
                  <a:lnTo>
                    <a:pt x="145" y="1219"/>
                  </a:lnTo>
                  <a:lnTo>
                    <a:pt x="180" y="1128"/>
                  </a:lnTo>
                  <a:lnTo>
                    <a:pt x="215" y="1038"/>
                  </a:lnTo>
                  <a:lnTo>
                    <a:pt x="256" y="948"/>
                  </a:lnTo>
                  <a:lnTo>
                    <a:pt x="297" y="864"/>
                  </a:lnTo>
                  <a:lnTo>
                    <a:pt x="343" y="787"/>
                  </a:lnTo>
                  <a:lnTo>
                    <a:pt x="390" y="703"/>
                  </a:lnTo>
                  <a:lnTo>
                    <a:pt x="442" y="632"/>
                  </a:lnTo>
                  <a:lnTo>
                    <a:pt x="494" y="561"/>
                  </a:lnTo>
                  <a:lnTo>
                    <a:pt x="547" y="490"/>
                  </a:lnTo>
                  <a:lnTo>
                    <a:pt x="605" y="425"/>
                  </a:lnTo>
                  <a:lnTo>
                    <a:pt x="663" y="367"/>
                  </a:lnTo>
                  <a:lnTo>
                    <a:pt x="721" y="309"/>
                  </a:lnTo>
                  <a:lnTo>
                    <a:pt x="785" y="258"/>
                  </a:lnTo>
                  <a:lnTo>
                    <a:pt x="855" y="213"/>
                  </a:lnTo>
                  <a:lnTo>
                    <a:pt x="919" y="167"/>
                  </a:lnTo>
                  <a:lnTo>
                    <a:pt x="988" y="129"/>
                  </a:lnTo>
                  <a:lnTo>
                    <a:pt x="1058" y="97"/>
                  </a:lnTo>
                  <a:lnTo>
                    <a:pt x="1128" y="64"/>
                  </a:lnTo>
                  <a:lnTo>
                    <a:pt x="1203" y="45"/>
                  </a:lnTo>
                  <a:lnTo>
                    <a:pt x="1273" y="26"/>
                  </a:lnTo>
                  <a:lnTo>
                    <a:pt x="1349" y="13"/>
                  </a:lnTo>
                  <a:lnTo>
                    <a:pt x="1430" y="0"/>
                  </a:lnTo>
                  <a:lnTo>
                    <a:pt x="1506" y="0"/>
                  </a:lnTo>
                  <a:lnTo>
                    <a:pt x="1506" y="0"/>
                  </a:lnTo>
                  <a:lnTo>
                    <a:pt x="1581" y="0"/>
                  </a:lnTo>
                  <a:lnTo>
                    <a:pt x="1657" y="13"/>
                  </a:lnTo>
                  <a:lnTo>
                    <a:pt x="1732" y="26"/>
                  </a:lnTo>
                  <a:lnTo>
                    <a:pt x="1808" y="45"/>
                  </a:lnTo>
                  <a:lnTo>
                    <a:pt x="1884" y="64"/>
                  </a:lnTo>
                  <a:lnTo>
                    <a:pt x="1953" y="97"/>
                  </a:lnTo>
                  <a:lnTo>
                    <a:pt x="2023" y="129"/>
                  </a:lnTo>
                  <a:lnTo>
                    <a:pt x="2093" y="167"/>
                  </a:lnTo>
                  <a:lnTo>
                    <a:pt x="2157" y="213"/>
                  </a:lnTo>
                  <a:lnTo>
                    <a:pt x="2221" y="258"/>
                  </a:lnTo>
                  <a:lnTo>
                    <a:pt x="2285" y="309"/>
                  </a:lnTo>
                  <a:lnTo>
                    <a:pt x="2349" y="367"/>
                  </a:lnTo>
                  <a:lnTo>
                    <a:pt x="2407" y="425"/>
                  </a:lnTo>
                  <a:lnTo>
                    <a:pt x="2465" y="490"/>
                  </a:lnTo>
                  <a:lnTo>
                    <a:pt x="2517" y="561"/>
                  </a:lnTo>
                  <a:lnTo>
                    <a:pt x="2570" y="632"/>
                  </a:lnTo>
                  <a:lnTo>
                    <a:pt x="2622" y="703"/>
                  </a:lnTo>
                  <a:lnTo>
                    <a:pt x="2668" y="787"/>
                  </a:lnTo>
                  <a:lnTo>
                    <a:pt x="2715" y="864"/>
                  </a:lnTo>
                  <a:lnTo>
                    <a:pt x="2756" y="948"/>
                  </a:lnTo>
                  <a:lnTo>
                    <a:pt x="2796" y="1038"/>
                  </a:lnTo>
                  <a:lnTo>
                    <a:pt x="2831" y="1128"/>
                  </a:lnTo>
                  <a:lnTo>
                    <a:pt x="2866" y="1219"/>
                  </a:lnTo>
                  <a:lnTo>
                    <a:pt x="2895" y="1315"/>
                  </a:lnTo>
                  <a:lnTo>
                    <a:pt x="2918" y="1412"/>
                  </a:lnTo>
                  <a:lnTo>
                    <a:pt x="2942" y="1515"/>
                  </a:lnTo>
                  <a:lnTo>
                    <a:pt x="2965" y="1619"/>
                  </a:lnTo>
                  <a:lnTo>
                    <a:pt x="2982" y="1722"/>
                  </a:lnTo>
                  <a:lnTo>
                    <a:pt x="2994" y="1825"/>
                  </a:lnTo>
                  <a:lnTo>
                    <a:pt x="3006" y="1935"/>
                  </a:lnTo>
                  <a:lnTo>
                    <a:pt x="3011" y="2044"/>
                  </a:lnTo>
                  <a:lnTo>
                    <a:pt x="3011" y="2154"/>
                  </a:lnTo>
                  <a:lnTo>
                    <a:pt x="3011" y="2154"/>
                  </a:lnTo>
                  <a:lnTo>
                    <a:pt x="3011" y="2270"/>
                  </a:lnTo>
                  <a:lnTo>
                    <a:pt x="3006" y="2379"/>
                  </a:lnTo>
                  <a:lnTo>
                    <a:pt x="2994" y="2483"/>
                  </a:lnTo>
                  <a:lnTo>
                    <a:pt x="2982" y="2592"/>
                  </a:lnTo>
                  <a:lnTo>
                    <a:pt x="2965" y="2695"/>
                  </a:lnTo>
                  <a:lnTo>
                    <a:pt x="2942" y="2799"/>
                  </a:lnTo>
                  <a:lnTo>
                    <a:pt x="2918" y="2895"/>
                  </a:lnTo>
                  <a:lnTo>
                    <a:pt x="2895" y="2999"/>
                  </a:lnTo>
                  <a:lnTo>
                    <a:pt x="2866" y="3095"/>
                  </a:lnTo>
                  <a:lnTo>
                    <a:pt x="2831" y="3186"/>
                  </a:lnTo>
                  <a:lnTo>
                    <a:pt x="2796" y="3276"/>
                  </a:lnTo>
                  <a:lnTo>
                    <a:pt x="2756" y="3366"/>
                  </a:lnTo>
                  <a:lnTo>
                    <a:pt x="2715" y="3450"/>
                  </a:lnTo>
                  <a:lnTo>
                    <a:pt x="2668" y="3527"/>
                  </a:lnTo>
                  <a:lnTo>
                    <a:pt x="2622" y="3605"/>
                  </a:lnTo>
                  <a:lnTo>
                    <a:pt x="2570" y="3682"/>
                  </a:lnTo>
                  <a:lnTo>
                    <a:pt x="2517" y="3753"/>
                  </a:lnTo>
                  <a:lnTo>
                    <a:pt x="2465" y="3824"/>
                  </a:lnTo>
                  <a:lnTo>
                    <a:pt x="2407" y="3889"/>
                  </a:lnTo>
                  <a:lnTo>
                    <a:pt x="2349" y="3947"/>
                  </a:lnTo>
                  <a:lnTo>
                    <a:pt x="2285" y="4005"/>
                  </a:lnTo>
                  <a:lnTo>
                    <a:pt x="2221" y="4056"/>
                  </a:lnTo>
                  <a:lnTo>
                    <a:pt x="2157" y="4101"/>
                  </a:lnTo>
                  <a:lnTo>
                    <a:pt x="2093" y="4147"/>
                  </a:lnTo>
                  <a:lnTo>
                    <a:pt x="2023" y="4185"/>
                  </a:lnTo>
                  <a:lnTo>
                    <a:pt x="1953" y="4217"/>
                  </a:lnTo>
                  <a:lnTo>
                    <a:pt x="1884" y="4243"/>
                  </a:lnTo>
                  <a:lnTo>
                    <a:pt x="1808" y="4269"/>
                  </a:lnTo>
                  <a:lnTo>
                    <a:pt x="1732" y="4288"/>
                  </a:lnTo>
                  <a:lnTo>
                    <a:pt x="1657" y="4301"/>
                  </a:lnTo>
                  <a:lnTo>
                    <a:pt x="1581" y="4314"/>
                  </a:lnTo>
                  <a:lnTo>
                    <a:pt x="1506" y="4314"/>
                  </a:lnTo>
                  <a:lnTo>
                    <a:pt x="1506" y="4314"/>
                  </a:lnTo>
                  <a:lnTo>
                    <a:pt x="1430" y="4314"/>
                  </a:lnTo>
                  <a:lnTo>
                    <a:pt x="1349" y="4301"/>
                  </a:lnTo>
                  <a:lnTo>
                    <a:pt x="1273" y="4288"/>
                  </a:lnTo>
                  <a:lnTo>
                    <a:pt x="1203" y="4269"/>
                  </a:lnTo>
                  <a:lnTo>
                    <a:pt x="1128" y="4243"/>
                  </a:lnTo>
                  <a:lnTo>
                    <a:pt x="1058" y="4217"/>
                  </a:lnTo>
                  <a:lnTo>
                    <a:pt x="988" y="4185"/>
                  </a:lnTo>
                  <a:lnTo>
                    <a:pt x="919" y="4147"/>
                  </a:lnTo>
                  <a:lnTo>
                    <a:pt x="855" y="4101"/>
                  </a:lnTo>
                  <a:lnTo>
                    <a:pt x="785" y="4056"/>
                  </a:lnTo>
                  <a:lnTo>
                    <a:pt x="721" y="4005"/>
                  </a:lnTo>
                  <a:lnTo>
                    <a:pt x="663" y="3947"/>
                  </a:lnTo>
                  <a:lnTo>
                    <a:pt x="605" y="3889"/>
                  </a:lnTo>
                  <a:lnTo>
                    <a:pt x="547" y="3824"/>
                  </a:lnTo>
                  <a:lnTo>
                    <a:pt x="494" y="3753"/>
                  </a:lnTo>
                  <a:lnTo>
                    <a:pt x="442" y="3682"/>
                  </a:lnTo>
                  <a:lnTo>
                    <a:pt x="390" y="3605"/>
                  </a:lnTo>
                  <a:lnTo>
                    <a:pt x="343" y="3527"/>
                  </a:lnTo>
                  <a:lnTo>
                    <a:pt x="297" y="3450"/>
                  </a:lnTo>
                  <a:lnTo>
                    <a:pt x="256" y="3366"/>
                  </a:lnTo>
                  <a:lnTo>
                    <a:pt x="215" y="3276"/>
                  </a:lnTo>
                  <a:lnTo>
                    <a:pt x="180" y="3186"/>
                  </a:lnTo>
                  <a:lnTo>
                    <a:pt x="145" y="3095"/>
                  </a:lnTo>
                  <a:lnTo>
                    <a:pt x="116" y="2999"/>
                  </a:lnTo>
                  <a:lnTo>
                    <a:pt x="87" y="2895"/>
                  </a:lnTo>
                  <a:lnTo>
                    <a:pt x="64" y="2799"/>
                  </a:lnTo>
                  <a:lnTo>
                    <a:pt x="47" y="2695"/>
                  </a:lnTo>
                  <a:lnTo>
                    <a:pt x="29" y="2592"/>
                  </a:lnTo>
                  <a:lnTo>
                    <a:pt x="18" y="2483"/>
                  </a:lnTo>
                  <a:lnTo>
                    <a:pt x="6" y="2379"/>
                  </a:lnTo>
                  <a:lnTo>
                    <a:pt x="0" y="2270"/>
                  </a:lnTo>
                  <a:lnTo>
                    <a:pt x="0" y="2154"/>
                  </a:lnTo>
                  <a:lnTo>
                    <a:pt x="0" y="2154"/>
                  </a:lnTo>
                  <a:close/>
                </a:path>
              </a:pathLst>
            </a:custGeom>
            <a:noFill/>
            <a:ln w="19050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  <p:sp>
          <p:nvSpPr>
            <p:cNvPr id="19" name="Freeform 227"/>
            <p:cNvSpPr>
              <a:spLocks/>
            </p:cNvSpPr>
            <p:nvPr/>
          </p:nvSpPr>
          <p:spPr bwMode="auto">
            <a:xfrm>
              <a:off x="-376" y="468"/>
              <a:ext cx="2506" cy="4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1" y="51"/>
                </a:cxn>
                <a:cxn ang="0">
                  <a:pos x="93" y="96"/>
                </a:cxn>
                <a:cxn ang="0">
                  <a:pos x="151" y="141"/>
                </a:cxn>
                <a:cxn ang="0">
                  <a:pos x="215" y="180"/>
                </a:cxn>
                <a:cxn ang="0">
                  <a:pos x="285" y="219"/>
                </a:cxn>
                <a:cxn ang="0">
                  <a:pos x="361" y="251"/>
                </a:cxn>
                <a:cxn ang="0">
                  <a:pos x="436" y="283"/>
                </a:cxn>
                <a:cxn ang="0">
                  <a:pos x="517" y="309"/>
                </a:cxn>
                <a:cxn ang="0">
                  <a:pos x="599" y="335"/>
                </a:cxn>
                <a:cxn ang="0">
                  <a:pos x="692" y="354"/>
                </a:cxn>
                <a:cxn ang="0">
                  <a:pos x="872" y="386"/>
                </a:cxn>
                <a:cxn ang="0">
                  <a:pos x="1064" y="406"/>
                </a:cxn>
                <a:cxn ang="0">
                  <a:pos x="1256" y="412"/>
                </a:cxn>
                <a:cxn ang="0">
                  <a:pos x="1448" y="406"/>
                </a:cxn>
                <a:cxn ang="0">
                  <a:pos x="1639" y="386"/>
                </a:cxn>
                <a:cxn ang="0">
                  <a:pos x="1820" y="354"/>
                </a:cxn>
                <a:cxn ang="0">
                  <a:pos x="1907" y="335"/>
                </a:cxn>
                <a:cxn ang="0">
                  <a:pos x="1994" y="309"/>
                </a:cxn>
                <a:cxn ang="0">
                  <a:pos x="2070" y="283"/>
                </a:cxn>
                <a:cxn ang="0">
                  <a:pos x="2151" y="251"/>
                </a:cxn>
                <a:cxn ang="0">
                  <a:pos x="2221" y="219"/>
                </a:cxn>
                <a:cxn ang="0">
                  <a:pos x="2291" y="180"/>
                </a:cxn>
                <a:cxn ang="0">
                  <a:pos x="2354" y="141"/>
                </a:cxn>
                <a:cxn ang="0">
                  <a:pos x="2407" y="96"/>
                </a:cxn>
                <a:cxn ang="0">
                  <a:pos x="2459" y="51"/>
                </a:cxn>
                <a:cxn ang="0">
                  <a:pos x="2506" y="0"/>
                </a:cxn>
              </a:cxnLst>
              <a:rect l="0" t="0" r="r" b="b"/>
              <a:pathLst>
                <a:path w="2506" h="412">
                  <a:moveTo>
                    <a:pt x="0" y="0"/>
                  </a:moveTo>
                  <a:lnTo>
                    <a:pt x="0" y="0"/>
                  </a:lnTo>
                  <a:lnTo>
                    <a:pt x="41" y="51"/>
                  </a:lnTo>
                  <a:lnTo>
                    <a:pt x="93" y="96"/>
                  </a:lnTo>
                  <a:lnTo>
                    <a:pt x="151" y="141"/>
                  </a:lnTo>
                  <a:lnTo>
                    <a:pt x="215" y="180"/>
                  </a:lnTo>
                  <a:lnTo>
                    <a:pt x="285" y="219"/>
                  </a:lnTo>
                  <a:lnTo>
                    <a:pt x="361" y="251"/>
                  </a:lnTo>
                  <a:lnTo>
                    <a:pt x="436" y="283"/>
                  </a:lnTo>
                  <a:lnTo>
                    <a:pt x="517" y="309"/>
                  </a:lnTo>
                  <a:lnTo>
                    <a:pt x="599" y="335"/>
                  </a:lnTo>
                  <a:lnTo>
                    <a:pt x="692" y="354"/>
                  </a:lnTo>
                  <a:lnTo>
                    <a:pt x="872" y="386"/>
                  </a:lnTo>
                  <a:lnTo>
                    <a:pt x="1064" y="406"/>
                  </a:lnTo>
                  <a:lnTo>
                    <a:pt x="1256" y="412"/>
                  </a:lnTo>
                  <a:lnTo>
                    <a:pt x="1448" y="406"/>
                  </a:lnTo>
                  <a:lnTo>
                    <a:pt x="1639" y="386"/>
                  </a:lnTo>
                  <a:lnTo>
                    <a:pt x="1820" y="354"/>
                  </a:lnTo>
                  <a:lnTo>
                    <a:pt x="1907" y="335"/>
                  </a:lnTo>
                  <a:lnTo>
                    <a:pt x="1994" y="309"/>
                  </a:lnTo>
                  <a:lnTo>
                    <a:pt x="2070" y="283"/>
                  </a:lnTo>
                  <a:lnTo>
                    <a:pt x="2151" y="251"/>
                  </a:lnTo>
                  <a:lnTo>
                    <a:pt x="2221" y="219"/>
                  </a:lnTo>
                  <a:lnTo>
                    <a:pt x="2291" y="180"/>
                  </a:lnTo>
                  <a:lnTo>
                    <a:pt x="2354" y="141"/>
                  </a:lnTo>
                  <a:lnTo>
                    <a:pt x="2407" y="96"/>
                  </a:lnTo>
                  <a:lnTo>
                    <a:pt x="2459" y="51"/>
                  </a:lnTo>
                  <a:lnTo>
                    <a:pt x="2506" y="0"/>
                  </a:lnTo>
                </a:path>
              </a:pathLst>
            </a:custGeom>
            <a:noFill/>
            <a:ln w="19050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  <p:sp>
          <p:nvSpPr>
            <p:cNvPr id="20" name="Freeform 228"/>
            <p:cNvSpPr>
              <a:spLocks/>
            </p:cNvSpPr>
            <p:nvPr/>
          </p:nvSpPr>
          <p:spPr bwMode="auto">
            <a:xfrm>
              <a:off x="-1120" y="1042"/>
              <a:ext cx="4000" cy="6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0" y="83"/>
                </a:cxn>
                <a:cxn ang="0">
                  <a:pos x="145" y="161"/>
                </a:cxn>
                <a:cxn ang="0">
                  <a:pos x="233" y="232"/>
                </a:cxn>
                <a:cxn ang="0">
                  <a:pos x="331" y="303"/>
                </a:cxn>
                <a:cxn ang="0">
                  <a:pos x="442" y="361"/>
                </a:cxn>
                <a:cxn ang="0">
                  <a:pos x="558" y="419"/>
                </a:cxn>
                <a:cxn ang="0">
                  <a:pos x="680" y="470"/>
                </a:cxn>
                <a:cxn ang="0">
                  <a:pos x="808" y="515"/>
                </a:cxn>
                <a:cxn ang="0">
                  <a:pos x="948" y="554"/>
                </a:cxn>
                <a:cxn ang="0">
                  <a:pos x="1087" y="593"/>
                </a:cxn>
                <a:cxn ang="0">
                  <a:pos x="1232" y="619"/>
                </a:cxn>
                <a:cxn ang="0">
                  <a:pos x="1378" y="644"/>
                </a:cxn>
                <a:cxn ang="0">
                  <a:pos x="1535" y="664"/>
                </a:cxn>
                <a:cxn ang="0">
                  <a:pos x="1686" y="677"/>
                </a:cxn>
                <a:cxn ang="0">
                  <a:pos x="1843" y="683"/>
                </a:cxn>
                <a:cxn ang="0">
                  <a:pos x="2000" y="690"/>
                </a:cxn>
                <a:cxn ang="0">
                  <a:pos x="2157" y="683"/>
                </a:cxn>
                <a:cxn ang="0">
                  <a:pos x="2308" y="677"/>
                </a:cxn>
                <a:cxn ang="0">
                  <a:pos x="2465" y="664"/>
                </a:cxn>
                <a:cxn ang="0">
                  <a:pos x="2616" y="644"/>
                </a:cxn>
                <a:cxn ang="0">
                  <a:pos x="2767" y="619"/>
                </a:cxn>
                <a:cxn ang="0">
                  <a:pos x="2912" y="593"/>
                </a:cxn>
                <a:cxn ang="0">
                  <a:pos x="3052" y="554"/>
                </a:cxn>
                <a:cxn ang="0">
                  <a:pos x="3186" y="515"/>
                </a:cxn>
                <a:cxn ang="0">
                  <a:pos x="3319" y="470"/>
                </a:cxn>
                <a:cxn ang="0">
                  <a:pos x="3441" y="419"/>
                </a:cxn>
                <a:cxn ang="0">
                  <a:pos x="3558" y="361"/>
                </a:cxn>
                <a:cxn ang="0">
                  <a:pos x="3662" y="303"/>
                </a:cxn>
                <a:cxn ang="0">
                  <a:pos x="3761" y="232"/>
                </a:cxn>
                <a:cxn ang="0">
                  <a:pos x="3854" y="161"/>
                </a:cxn>
                <a:cxn ang="0">
                  <a:pos x="3930" y="83"/>
                </a:cxn>
                <a:cxn ang="0">
                  <a:pos x="4000" y="0"/>
                </a:cxn>
              </a:cxnLst>
              <a:rect l="0" t="0" r="r" b="b"/>
              <a:pathLst>
                <a:path w="4000" h="690">
                  <a:moveTo>
                    <a:pt x="0" y="0"/>
                  </a:moveTo>
                  <a:lnTo>
                    <a:pt x="0" y="0"/>
                  </a:lnTo>
                  <a:lnTo>
                    <a:pt x="70" y="83"/>
                  </a:lnTo>
                  <a:lnTo>
                    <a:pt x="145" y="161"/>
                  </a:lnTo>
                  <a:lnTo>
                    <a:pt x="233" y="232"/>
                  </a:lnTo>
                  <a:lnTo>
                    <a:pt x="331" y="303"/>
                  </a:lnTo>
                  <a:lnTo>
                    <a:pt x="442" y="361"/>
                  </a:lnTo>
                  <a:lnTo>
                    <a:pt x="558" y="419"/>
                  </a:lnTo>
                  <a:lnTo>
                    <a:pt x="680" y="470"/>
                  </a:lnTo>
                  <a:lnTo>
                    <a:pt x="808" y="515"/>
                  </a:lnTo>
                  <a:lnTo>
                    <a:pt x="948" y="554"/>
                  </a:lnTo>
                  <a:lnTo>
                    <a:pt x="1087" y="593"/>
                  </a:lnTo>
                  <a:lnTo>
                    <a:pt x="1232" y="619"/>
                  </a:lnTo>
                  <a:lnTo>
                    <a:pt x="1378" y="644"/>
                  </a:lnTo>
                  <a:lnTo>
                    <a:pt x="1535" y="664"/>
                  </a:lnTo>
                  <a:lnTo>
                    <a:pt x="1686" y="677"/>
                  </a:lnTo>
                  <a:lnTo>
                    <a:pt x="1843" y="683"/>
                  </a:lnTo>
                  <a:lnTo>
                    <a:pt x="2000" y="690"/>
                  </a:lnTo>
                  <a:lnTo>
                    <a:pt x="2157" y="683"/>
                  </a:lnTo>
                  <a:lnTo>
                    <a:pt x="2308" y="677"/>
                  </a:lnTo>
                  <a:lnTo>
                    <a:pt x="2465" y="664"/>
                  </a:lnTo>
                  <a:lnTo>
                    <a:pt x="2616" y="644"/>
                  </a:lnTo>
                  <a:lnTo>
                    <a:pt x="2767" y="619"/>
                  </a:lnTo>
                  <a:lnTo>
                    <a:pt x="2912" y="593"/>
                  </a:lnTo>
                  <a:lnTo>
                    <a:pt x="3052" y="554"/>
                  </a:lnTo>
                  <a:lnTo>
                    <a:pt x="3186" y="515"/>
                  </a:lnTo>
                  <a:lnTo>
                    <a:pt x="3319" y="470"/>
                  </a:lnTo>
                  <a:lnTo>
                    <a:pt x="3441" y="419"/>
                  </a:lnTo>
                  <a:lnTo>
                    <a:pt x="3558" y="361"/>
                  </a:lnTo>
                  <a:lnTo>
                    <a:pt x="3662" y="303"/>
                  </a:lnTo>
                  <a:lnTo>
                    <a:pt x="3761" y="232"/>
                  </a:lnTo>
                  <a:lnTo>
                    <a:pt x="3854" y="161"/>
                  </a:lnTo>
                  <a:lnTo>
                    <a:pt x="3930" y="83"/>
                  </a:lnTo>
                  <a:lnTo>
                    <a:pt x="4000" y="0"/>
                  </a:lnTo>
                </a:path>
              </a:pathLst>
            </a:custGeom>
            <a:noFill/>
            <a:ln w="19050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  <p:sp>
          <p:nvSpPr>
            <p:cNvPr id="21" name="Freeform 229"/>
            <p:cNvSpPr>
              <a:spLocks/>
            </p:cNvSpPr>
            <p:nvPr/>
          </p:nvSpPr>
          <p:spPr bwMode="auto">
            <a:xfrm>
              <a:off x="-376" y="3802"/>
              <a:ext cx="2506" cy="406"/>
            </a:xfrm>
            <a:custGeom>
              <a:avLst/>
              <a:gdLst/>
              <a:ahLst/>
              <a:cxnLst>
                <a:cxn ang="0">
                  <a:pos x="2506" y="406"/>
                </a:cxn>
                <a:cxn ang="0">
                  <a:pos x="2506" y="406"/>
                </a:cxn>
                <a:cxn ang="0">
                  <a:pos x="2459" y="361"/>
                </a:cxn>
                <a:cxn ang="0">
                  <a:pos x="2413" y="316"/>
                </a:cxn>
                <a:cxn ang="0">
                  <a:pos x="2354" y="271"/>
                </a:cxn>
                <a:cxn ang="0">
                  <a:pos x="2291" y="232"/>
                </a:cxn>
                <a:cxn ang="0">
                  <a:pos x="2221" y="193"/>
                </a:cxn>
                <a:cxn ang="0">
                  <a:pos x="2145" y="161"/>
                </a:cxn>
                <a:cxn ang="0">
                  <a:pos x="2070" y="129"/>
                </a:cxn>
                <a:cxn ang="0">
                  <a:pos x="1988" y="103"/>
                </a:cxn>
                <a:cxn ang="0">
                  <a:pos x="1901" y="77"/>
                </a:cxn>
                <a:cxn ang="0">
                  <a:pos x="1814" y="58"/>
                </a:cxn>
                <a:cxn ang="0">
                  <a:pos x="1634" y="26"/>
                </a:cxn>
                <a:cxn ang="0">
                  <a:pos x="1442" y="6"/>
                </a:cxn>
                <a:cxn ang="0">
                  <a:pos x="1250" y="0"/>
                </a:cxn>
                <a:cxn ang="0">
                  <a:pos x="1058" y="6"/>
                </a:cxn>
                <a:cxn ang="0">
                  <a:pos x="866" y="26"/>
                </a:cxn>
                <a:cxn ang="0">
                  <a:pos x="686" y="58"/>
                </a:cxn>
                <a:cxn ang="0">
                  <a:pos x="599" y="77"/>
                </a:cxn>
                <a:cxn ang="0">
                  <a:pos x="512" y="103"/>
                </a:cxn>
                <a:cxn ang="0">
                  <a:pos x="430" y="129"/>
                </a:cxn>
                <a:cxn ang="0">
                  <a:pos x="355" y="161"/>
                </a:cxn>
                <a:cxn ang="0">
                  <a:pos x="285" y="193"/>
                </a:cxn>
                <a:cxn ang="0">
                  <a:pos x="215" y="232"/>
                </a:cxn>
                <a:cxn ang="0">
                  <a:pos x="151" y="271"/>
                </a:cxn>
                <a:cxn ang="0">
                  <a:pos x="93" y="316"/>
                </a:cxn>
                <a:cxn ang="0">
                  <a:pos x="47" y="361"/>
                </a:cxn>
                <a:cxn ang="0">
                  <a:pos x="0" y="406"/>
                </a:cxn>
              </a:cxnLst>
              <a:rect l="0" t="0" r="r" b="b"/>
              <a:pathLst>
                <a:path w="2506" h="406">
                  <a:moveTo>
                    <a:pt x="2506" y="406"/>
                  </a:moveTo>
                  <a:lnTo>
                    <a:pt x="2506" y="406"/>
                  </a:lnTo>
                  <a:lnTo>
                    <a:pt x="2459" y="361"/>
                  </a:lnTo>
                  <a:lnTo>
                    <a:pt x="2413" y="316"/>
                  </a:lnTo>
                  <a:lnTo>
                    <a:pt x="2354" y="271"/>
                  </a:lnTo>
                  <a:lnTo>
                    <a:pt x="2291" y="232"/>
                  </a:lnTo>
                  <a:lnTo>
                    <a:pt x="2221" y="193"/>
                  </a:lnTo>
                  <a:lnTo>
                    <a:pt x="2145" y="161"/>
                  </a:lnTo>
                  <a:lnTo>
                    <a:pt x="2070" y="129"/>
                  </a:lnTo>
                  <a:lnTo>
                    <a:pt x="1988" y="103"/>
                  </a:lnTo>
                  <a:lnTo>
                    <a:pt x="1901" y="77"/>
                  </a:lnTo>
                  <a:lnTo>
                    <a:pt x="1814" y="58"/>
                  </a:lnTo>
                  <a:lnTo>
                    <a:pt x="1634" y="26"/>
                  </a:lnTo>
                  <a:lnTo>
                    <a:pt x="1442" y="6"/>
                  </a:lnTo>
                  <a:lnTo>
                    <a:pt x="1250" y="0"/>
                  </a:lnTo>
                  <a:lnTo>
                    <a:pt x="1058" y="6"/>
                  </a:lnTo>
                  <a:lnTo>
                    <a:pt x="866" y="26"/>
                  </a:lnTo>
                  <a:lnTo>
                    <a:pt x="686" y="58"/>
                  </a:lnTo>
                  <a:lnTo>
                    <a:pt x="599" y="77"/>
                  </a:lnTo>
                  <a:lnTo>
                    <a:pt x="512" y="103"/>
                  </a:lnTo>
                  <a:lnTo>
                    <a:pt x="430" y="129"/>
                  </a:lnTo>
                  <a:lnTo>
                    <a:pt x="355" y="161"/>
                  </a:lnTo>
                  <a:lnTo>
                    <a:pt x="285" y="193"/>
                  </a:lnTo>
                  <a:lnTo>
                    <a:pt x="215" y="232"/>
                  </a:lnTo>
                  <a:lnTo>
                    <a:pt x="151" y="271"/>
                  </a:lnTo>
                  <a:lnTo>
                    <a:pt x="93" y="316"/>
                  </a:lnTo>
                  <a:lnTo>
                    <a:pt x="47" y="361"/>
                  </a:lnTo>
                  <a:lnTo>
                    <a:pt x="0" y="406"/>
                  </a:lnTo>
                </a:path>
              </a:pathLst>
            </a:custGeom>
            <a:noFill/>
            <a:ln w="19050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  <p:sp>
          <p:nvSpPr>
            <p:cNvPr id="22" name="Freeform 230"/>
            <p:cNvSpPr>
              <a:spLocks/>
            </p:cNvSpPr>
            <p:nvPr/>
          </p:nvSpPr>
          <p:spPr bwMode="auto">
            <a:xfrm>
              <a:off x="-1126" y="2950"/>
              <a:ext cx="4000" cy="690"/>
            </a:xfrm>
            <a:custGeom>
              <a:avLst/>
              <a:gdLst/>
              <a:ahLst/>
              <a:cxnLst>
                <a:cxn ang="0">
                  <a:pos x="4000" y="690"/>
                </a:cxn>
                <a:cxn ang="0">
                  <a:pos x="4000" y="690"/>
                </a:cxn>
                <a:cxn ang="0">
                  <a:pos x="3930" y="607"/>
                </a:cxn>
                <a:cxn ang="0">
                  <a:pos x="3854" y="529"/>
                </a:cxn>
                <a:cxn ang="0">
                  <a:pos x="3767" y="458"/>
                </a:cxn>
                <a:cxn ang="0">
                  <a:pos x="3668" y="387"/>
                </a:cxn>
                <a:cxn ang="0">
                  <a:pos x="3558" y="329"/>
                </a:cxn>
                <a:cxn ang="0">
                  <a:pos x="3442" y="271"/>
                </a:cxn>
                <a:cxn ang="0">
                  <a:pos x="3320" y="220"/>
                </a:cxn>
                <a:cxn ang="0">
                  <a:pos x="3192" y="175"/>
                </a:cxn>
                <a:cxn ang="0">
                  <a:pos x="3052" y="136"/>
                </a:cxn>
                <a:cxn ang="0">
                  <a:pos x="2913" y="97"/>
                </a:cxn>
                <a:cxn ang="0">
                  <a:pos x="2767" y="71"/>
                </a:cxn>
                <a:cxn ang="0">
                  <a:pos x="2622" y="46"/>
                </a:cxn>
                <a:cxn ang="0">
                  <a:pos x="2465" y="26"/>
                </a:cxn>
                <a:cxn ang="0">
                  <a:pos x="2314" y="13"/>
                </a:cxn>
                <a:cxn ang="0">
                  <a:pos x="2157" y="0"/>
                </a:cxn>
                <a:cxn ang="0">
                  <a:pos x="2000" y="0"/>
                </a:cxn>
                <a:cxn ang="0">
                  <a:pos x="1843" y="0"/>
                </a:cxn>
                <a:cxn ang="0">
                  <a:pos x="1686" y="13"/>
                </a:cxn>
                <a:cxn ang="0">
                  <a:pos x="1535" y="26"/>
                </a:cxn>
                <a:cxn ang="0">
                  <a:pos x="1384" y="46"/>
                </a:cxn>
                <a:cxn ang="0">
                  <a:pos x="1233" y="71"/>
                </a:cxn>
                <a:cxn ang="0">
                  <a:pos x="1087" y="97"/>
                </a:cxn>
                <a:cxn ang="0">
                  <a:pos x="948" y="136"/>
                </a:cxn>
                <a:cxn ang="0">
                  <a:pos x="814" y="175"/>
                </a:cxn>
                <a:cxn ang="0">
                  <a:pos x="680" y="220"/>
                </a:cxn>
                <a:cxn ang="0">
                  <a:pos x="558" y="271"/>
                </a:cxn>
                <a:cxn ang="0">
                  <a:pos x="442" y="329"/>
                </a:cxn>
                <a:cxn ang="0">
                  <a:pos x="337" y="387"/>
                </a:cxn>
                <a:cxn ang="0">
                  <a:pos x="239" y="458"/>
                </a:cxn>
                <a:cxn ang="0">
                  <a:pos x="146" y="529"/>
                </a:cxn>
                <a:cxn ang="0">
                  <a:pos x="70" y="607"/>
                </a:cxn>
                <a:cxn ang="0">
                  <a:pos x="0" y="690"/>
                </a:cxn>
              </a:cxnLst>
              <a:rect l="0" t="0" r="r" b="b"/>
              <a:pathLst>
                <a:path w="4000" h="690">
                  <a:moveTo>
                    <a:pt x="4000" y="690"/>
                  </a:moveTo>
                  <a:lnTo>
                    <a:pt x="4000" y="690"/>
                  </a:lnTo>
                  <a:lnTo>
                    <a:pt x="3930" y="607"/>
                  </a:lnTo>
                  <a:lnTo>
                    <a:pt x="3854" y="529"/>
                  </a:lnTo>
                  <a:lnTo>
                    <a:pt x="3767" y="458"/>
                  </a:lnTo>
                  <a:lnTo>
                    <a:pt x="3668" y="387"/>
                  </a:lnTo>
                  <a:lnTo>
                    <a:pt x="3558" y="329"/>
                  </a:lnTo>
                  <a:lnTo>
                    <a:pt x="3442" y="271"/>
                  </a:lnTo>
                  <a:lnTo>
                    <a:pt x="3320" y="220"/>
                  </a:lnTo>
                  <a:lnTo>
                    <a:pt x="3192" y="175"/>
                  </a:lnTo>
                  <a:lnTo>
                    <a:pt x="3052" y="136"/>
                  </a:lnTo>
                  <a:lnTo>
                    <a:pt x="2913" y="97"/>
                  </a:lnTo>
                  <a:lnTo>
                    <a:pt x="2767" y="71"/>
                  </a:lnTo>
                  <a:lnTo>
                    <a:pt x="2622" y="46"/>
                  </a:lnTo>
                  <a:lnTo>
                    <a:pt x="2465" y="26"/>
                  </a:lnTo>
                  <a:lnTo>
                    <a:pt x="2314" y="13"/>
                  </a:lnTo>
                  <a:lnTo>
                    <a:pt x="2157" y="0"/>
                  </a:lnTo>
                  <a:lnTo>
                    <a:pt x="2000" y="0"/>
                  </a:lnTo>
                  <a:lnTo>
                    <a:pt x="1843" y="0"/>
                  </a:lnTo>
                  <a:lnTo>
                    <a:pt x="1686" y="13"/>
                  </a:lnTo>
                  <a:lnTo>
                    <a:pt x="1535" y="26"/>
                  </a:lnTo>
                  <a:lnTo>
                    <a:pt x="1384" y="46"/>
                  </a:lnTo>
                  <a:lnTo>
                    <a:pt x="1233" y="71"/>
                  </a:lnTo>
                  <a:lnTo>
                    <a:pt x="1087" y="97"/>
                  </a:lnTo>
                  <a:lnTo>
                    <a:pt x="948" y="136"/>
                  </a:lnTo>
                  <a:lnTo>
                    <a:pt x="814" y="175"/>
                  </a:lnTo>
                  <a:lnTo>
                    <a:pt x="680" y="220"/>
                  </a:lnTo>
                  <a:lnTo>
                    <a:pt x="558" y="271"/>
                  </a:lnTo>
                  <a:lnTo>
                    <a:pt x="442" y="329"/>
                  </a:lnTo>
                  <a:lnTo>
                    <a:pt x="337" y="387"/>
                  </a:lnTo>
                  <a:lnTo>
                    <a:pt x="239" y="458"/>
                  </a:lnTo>
                  <a:lnTo>
                    <a:pt x="146" y="529"/>
                  </a:lnTo>
                  <a:lnTo>
                    <a:pt x="70" y="607"/>
                  </a:lnTo>
                  <a:lnTo>
                    <a:pt x="0" y="690"/>
                  </a:lnTo>
                </a:path>
              </a:pathLst>
            </a:custGeom>
            <a:noFill/>
            <a:ln w="19050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  <p:sp>
          <p:nvSpPr>
            <p:cNvPr id="23" name="Line 231"/>
            <p:cNvSpPr>
              <a:spLocks noChangeShapeType="1"/>
            </p:cNvSpPr>
            <p:nvPr/>
          </p:nvSpPr>
          <p:spPr bwMode="auto">
            <a:xfrm>
              <a:off x="874" y="184"/>
              <a:ext cx="0" cy="4314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  <p:sp>
          <p:nvSpPr>
            <p:cNvPr id="24" name="Line 232"/>
            <p:cNvSpPr>
              <a:spLocks noChangeShapeType="1"/>
            </p:cNvSpPr>
            <p:nvPr/>
          </p:nvSpPr>
          <p:spPr bwMode="auto">
            <a:xfrm>
              <a:off x="-1626" y="2338"/>
              <a:ext cx="5005" cy="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</p:grpSp>
      <p:sp>
        <p:nvSpPr>
          <p:cNvPr id="25" name="Tekstboks 24"/>
          <p:cNvSpPr txBox="1"/>
          <p:nvPr/>
        </p:nvSpPr>
        <p:spPr>
          <a:xfrm>
            <a:off x="1552562" y="6334804"/>
            <a:ext cx="3948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PSC</a:t>
            </a:r>
          </a:p>
          <a:p>
            <a:r>
              <a:rPr lang="da-DK" sz="1400" dirty="0"/>
              <a:t>INTOSAI Professional Standards </a:t>
            </a:r>
            <a:r>
              <a:rPr lang="da-DK" sz="1400" dirty="0" err="1"/>
              <a:t>Committee</a:t>
            </a:r>
            <a:endParaRPr lang="da-DK" sz="1400" dirty="0"/>
          </a:p>
        </p:txBody>
      </p:sp>
      <p:cxnSp>
        <p:nvCxnSpPr>
          <p:cNvPr id="27" name="Lige forbindelse 26"/>
          <p:cNvCxnSpPr/>
          <p:nvPr/>
        </p:nvCxnSpPr>
        <p:spPr>
          <a:xfrm>
            <a:off x="214282" y="5786454"/>
            <a:ext cx="871543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el 3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3361"/>
          </a:xfrm>
        </p:spPr>
        <p:txBody>
          <a:bodyPr>
            <a:normAutofit fontScale="90000"/>
          </a:bodyPr>
          <a:lstStyle/>
          <a:p>
            <a:r>
              <a:rPr lang="da-DK" dirty="0" smtClean="0">
                <a:solidFill>
                  <a:srgbClr val="00B0F0"/>
                </a:solidFill>
              </a:rPr>
              <a:t>New Due </a:t>
            </a:r>
            <a:r>
              <a:rPr lang="da-DK" dirty="0" err="1" smtClean="0">
                <a:solidFill>
                  <a:srgbClr val="00B0F0"/>
                </a:solidFill>
              </a:rPr>
              <a:t>Process</a:t>
            </a:r>
            <a:endParaRPr lang="da-DK" dirty="0">
              <a:solidFill>
                <a:srgbClr val="00B0F0"/>
              </a:solidFill>
            </a:endParaRPr>
          </a:p>
        </p:txBody>
      </p:sp>
      <p:pic>
        <p:nvPicPr>
          <p:cNvPr id="3" name="Pladsholder til indhold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0961956">
            <a:off x="1025025" y="1193212"/>
            <a:ext cx="3113620" cy="4419600"/>
          </a:xfrm>
          <a:prstGeom prst="rect">
            <a:avLst/>
          </a:prstGeom>
          <a:ln>
            <a:solidFill>
              <a:prstClr val="black"/>
            </a:solidFill>
          </a:ln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1753">
            <a:off x="3454991" y="1758951"/>
            <a:ext cx="5287962" cy="233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9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2"/>
          <p:cNvGrpSpPr>
            <a:grpSpLocks noChangeAspect="1"/>
          </p:cNvGrpSpPr>
          <p:nvPr/>
        </p:nvGrpSpPr>
        <p:grpSpPr bwMode="auto">
          <a:xfrm>
            <a:off x="214282" y="5857892"/>
            <a:ext cx="1384487" cy="928694"/>
            <a:chOff x="-1649" y="158"/>
            <a:chExt cx="5261" cy="4366"/>
          </a:xfrm>
        </p:grpSpPr>
        <p:sp>
          <p:nvSpPr>
            <p:cNvPr id="15" name="AutoShape 223"/>
            <p:cNvSpPr>
              <a:spLocks noChangeAspect="1" noChangeArrowheads="1" noTextEdit="1"/>
            </p:cNvSpPr>
            <p:nvPr/>
          </p:nvSpPr>
          <p:spPr bwMode="auto">
            <a:xfrm>
              <a:off x="-1649" y="158"/>
              <a:ext cx="5261" cy="436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  <p:sp>
          <p:nvSpPr>
            <p:cNvPr id="16" name="Freeform 224"/>
            <p:cNvSpPr>
              <a:spLocks/>
            </p:cNvSpPr>
            <p:nvPr/>
          </p:nvSpPr>
          <p:spPr bwMode="auto">
            <a:xfrm>
              <a:off x="-1393" y="435"/>
              <a:ext cx="5005" cy="3928"/>
            </a:xfrm>
            <a:custGeom>
              <a:avLst/>
              <a:gdLst/>
              <a:ahLst/>
              <a:cxnLst>
                <a:cxn ang="0">
                  <a:pos x="4714" y="0"/>
                </a:cxn>
                <a:cxn ang="0">
                  <a:pos x="3726" y="78"/>
                </a:cxn>
                <a:cxn ang="0">
                  <a:pos x="3017" y="200"/>
                </a:cxn>
                <a:cxn ang="0">
                  <a:pos x="2494" y="336"/>
                </a:cxn>
                <a:cxn ang="0">
                  <a:pos x="2000" y="510"/>
                </a:cxn>
                <a:cxn ang="0">
                  <a:pos x="1552" y="735"/>
                </a:cxn>
                <a:cxn ang="0">
                  <a:pos x="1174" y="1013"/>
                </a:cxn>
                <a:cxn ang="0">
                  <a:pos x="883" y="1348"/>
                </a:cxn>
                <a:cxn ang="0">
                  <a:pos x="750" y="1600"/>
                </a:cxn>
                <a:cxn ang="0">
                  <a:pos x="680" y="1806"/>
                </a:cxn>
                <a:cxn ang="0">
                  <a:pos x="651" y="2032"/>
                </a:cxn>
                <a:cxn ang="0">
                  <a:pos x="657" y="2257"/>
                </a:cxn>
                <a:cxn ang="0">
                  <a:pos x="744" y="2573"/>
                </a:cxn>
                <a:cxn ang="0">
                  <a:pos x="912" y="2844"/>
                </a:cxn>
                <a:cxn ang="0">
                  <a:pos x="1145" y="3083"/>
                </a:cxn>
                <a:cxn ang="0">
                  <a:pos x="1418" y="3289"/>
                </a:cxn>
                <a:cxn ang="0">
                  <a:pos x="1825" y="3515"/>
                </a:cxn>
                <a:cxn ang="0">
                  <a:pos x="2436" y="3754"/>
                </a:cxn>
                <a:cxn ang="0">
                  <a:pos x="3034" y="3928"/>
                </a:cxn>
                <a:cxn ang="0">
                  <a:pos x="3185" y="3670"/>
                </a:cxn>
                <a:cxn ang="0">
                  <a:pos x="3540" y="3147"/>
                </a:cxn>
                <a:cxn ang="0">
                  <a:pos x="3744" y="2909"/>
                </a:cxn>
                <a:cxn ang="0">
                  <a:pos x="3755" y="2870"/>
                </a:cxn>
                <a:cxn ang="0">
                  <a:pos x="3348" y="3006"/>
                </a:cxn>
                <a:cxn ang="0">
                  <a:pos x="2837" y="3115"/>
                </a:cxn>
                <a:cxn ang="0">
                  <a:pos x="2197" y="3167"/>
                </a:cxn>
                <a:cxn ang="0">
                  <a:pos x="1726" y="3135"/>
                </a:cxn>
                <a:cxn ang="0">
                  <a:pos x="1354" y="3064"/>
                </a:cxn>
                <a:cxn ang="0">
                  <a:pos x="1104" y="2986"/>
                </a:cxn>
                <a:cxn ang="0">
                  <a:pos x="785" y="2864"/>
                </a:cxn>
                <a:cxn ang="0">
                  <a:pos x="523" y="2722"/>
                </a:cxn>
                <a:cxn ang="0">
                  <a:pos x="320" y="2567"/>
                </a:cxn>
                <a:cxn ang="0">
                  <a:pos x="163" y="2406"/>
                </a:cxn>
                <a:cxn ang="0">
                  <a:pos x="64" y="2238"/>
                </a:cxn>
                <a:cxn ang="0">
                  <a:pos x="11" y="2070"/>
                </a:cxn>
                <a:cxn ang="0">
                  <a:pos x="0" y="1903"/>
                </a:cxn>
                <a:cxn ang="0">
                  <a:pos x="29" y="1735"/>
                </a:cxn>
                <a:cxn ang="0">
                  <a:pos x="99" y="1580"/>
                </a:cxn>
                <a:cxn ang="0">
                  <a:pos x="238" y="1387"/>
                </a:cxn>
                <a:cxn ang="0">
                  <a:pos x="349" y="1284"/>
                </a:cxn>
                <a:cxn ang="0">
                  <a:pos x="569" y="1135"/>
                </a:cxn>
                <a:cxn ang="0">
                  <a:pos x="843" y="1006"/>
                </a:cxn>
                <a:cxn ang="0">
                  <a:pos x="1157" y="897"/>
                </a:cxn>
                <a:cxn ang="0">
                  <a:pos x="1505" y="806"/>
                </a:cxn>
                <a:cxn ang="0">
                  <a:pos x="1889" y="755"/>
                </a:cxn>
                <a:cxn ang="0">
                  <a:pos x="2284" y="735"/>
                </a:cxn>
                <a:cxn ang="0">
                  <a:pos x="2697" y="755"/>
                </a:cxn>
                <a:cxn ang="0">
                  <a:pos x="3110" y="826"/>
                </a:cxn>
                <a:cxn ang="0">
                  <a:pos x="3523" y="948"/>
                </a:cxn>
                <a:cxn ang="0">
                  <a:pos x="3918" y="1129"/>
                </a:cxn>
                <a:cxn ang="0">
                  <a:pos x="4145" y="813"/>
                </a:cxn>
                <a:cxn ang="0">
                  <a:pos x="4464" y="432"/>
                </a:cxn>
                <a:cxn ang="0">
                  <a:pos x="4738" y="168"/>
                </a:cxn>
                <a:cxn ang="0">
                  <a:pos x="5005" y="0"/>
                </a:cxn>
              </a:cxnLst>
              <a:rect l="0" t="0" r="r" b="b"/>
              <a:pathLst>
                <a:path w="5005" h="3928">
                  <a:moveTo>
                    <a:pt x="5005" y="0"/>
                  </a:moveTo>
                  <a:lnTo>
                    <a:pt x="5005" y="0"/>
                  </a:lnTo>
                  <a:lnTo>
                    <a:pt x="4714" y="0"/>
                  </a:lnTo>
                  <a:lnTo>
                    <a:pt x="4400" y="13"/>
                  </a:lnTo>
                  <a:lnTo>
                    <a:pt x="4069" y="39"/>
                  </a:lnTo>
                  <a:lnTo>
                    <a:pt x="3726" y="78"/>
                  </a:lnTo>
                  <a:lnTo>
                    <a:pt x="3371" y="129"/>
                  </a:lnTo>
                  <a:lnTo>
                    <a:pt x="3191" y="162"/>
                  </a:lnTo>
                  <a:lnTo>
                    <a:pt x="3017" y="200"/>
                  </a:lnTo>
                  <a:lnTo>
                    <a:pt x="2837" y="239"/>
                  </a:lnTo>
                  <a:lnTo>
                    <a:pt x="2662" y="284"/>
                  </a:lnTo>
                  <a:lnTo>
                    <a:pt x="2494" y="336"/>
                  </a:lnTo>
                  <a:lnTo>
                    <a:pt x="2325" y="387"/>
                  </a:lnTo>
                  <a:lnTo>
                    <a:pt x="2157" y="445"/>
                  </a:lnTo>
                  <a:lnTo>
                    <a:pt x="2000" y="510"/>
                  </a:lnTo>
                  <a:lnTo>
                    <a:pt x="1843" y="581"/>
                  </a:lnTo>
                  <a:lnTo>
                    <a:pt x="1691" y="658"/>
                  </a:lnTo>
                  <a:lnTo>
                    <a:pt x="1552" y="735"/>
                  </a:lnTo>
                  <a:lnTo>
                    <a:pt x="1418" y="826"/>
                  </a:lnTo>
                  <a:lnTo>
                    <a:pt x="1290" y="916"/>
                  </a:lnTo>
                  <a:lnTo>
                    <a:pt x="1174" y="1013"/>
                  </a:lnTo>
                  <a:lnTo>
                    <a:pt x="1064" y="1116"/>
                  </a:lnTo>
                  <a:lnTo>
                    <a:pt x="971" y="1232"/>
                  </a:lnTo>
                  <a:lnTo>
                    <a:pt x="883" y="1348"/>
                  </a:lnTo>
                  <a:lnTo>
                    <a:pt x="808" y="1471"/>
                  </a:lnTo>
                  <a:lnTo>
                    <a:pt x="779" y="1535"/>
                  </a:lnTo>
                  <a:lnTo>
                    <a:pt x="750" y="1600"/>
                  </a:lnTo>
                  <a:lnTo>
                    <a:pt x="721" y="1664"/>
                  </a:lnTo>
                  <a:lnTo>
                    <a:pt x="703" y="1735"/>
                  </a:lnTo>
                  <a:lnTo>
                    <a:pt x="680" y="1806"/>
                  </a:lnTo>
                  <a:lnTo>
                    <a:pt x="668" y="1877"/>
                  </a:lnTo>
                  <a:lnTo>
                    <a:pt x="657" y="1954"/>
                  </a:lnTo>
                  <a:lnTo>
                    <a:pt x="651" y="2032"/>
                  </a:lnTo>
                  <a:lnTo>
                    <a:pt x="651" y="2032"/>
                  </a:lnTo>
                  <a:lnTo>
                    <a:pt x="645" y="2148"/>
                  </a:lnTo>
                  <a:lnTo>
                    <a:pt x="657" y="2257"/>
                  </a:lnTo>
                  <a:lnTo>
                    <a:pt x="674" y="2367"/>
                  </a:lnTo>
                  <a:lnTo>
                    <a:pt x="703" y="2470"/>
                  </a:lnTo>
                  <a:lnTo>
                    <a:pt x="744" y="2573"/>
                  </a:lnTo>
                  <a:lnTo>
                    <a:pt x="790" y="2664"/>
                  </a:lnTo>
                  <a:lnTo>
                    <a:pt x="849" y="2760"/>
                  </a:lnTo>
                  <a:lnTo>
                    <a:pt x="912" y="2844"/>
                  </a:lnTo>
                  <a:lnTo>
                    <a:pt x="982" y="2928"/>
                  </a:lnTo>
                  <a:lnTo>
                    <a:pt x="1058" y="3006"/>
                  </a:lnTo>
                  <a:lnTo>
                    <a:pt x="1145" y="3083"/>
                  </a:lnTo>
                  <a:lnTo>
                    <a:pt x="1232" y="3154"/>
                  </a:lnTo>
                  <a:lnTo>
                    <a:pt x="1319" y="3225"/>
                  </a:lnTo>
                  <a:lnTo>
                    <a:pt x="1418" y="3289"/>
                  </a:lnTo>
                  <a:lnTo>
                    <a:pt x="1517" y="3347"/>
                  </a:lnTo>
                  <a:lnTo>
                    <a:pt x="1616" y="3405"/>
                  </a:lnTo>
                  <a:lnTo>
                    <a:pt x="1825" y="3515"/>
                  </a:lnTo>
                  <a:lnTo>
                    <a:pt x="2034" y="3605"/>
                  </a:lnTo>
                  <a:lnTo>
                    <a:pt x="2238" y="3689"/>
                  </a:lnTo>
                  <a:lnTo>
                    <a:pt x="2436" y="3754"/>
                  </a:lnTo>
                  <a:lnTo>
                    <a:pt x="2616" y="3812"/>
                  </a:lnTo>
                  <a:lnTo>
                    <a:pt x="2779" y="3863"/>
                  </a:lnTo>
                  <a:lnTo>
                    <a:pt x="3034" y="3928"/>
                  </a:lnTo>
                  <a:lnTo>
                    <a:pt x="3034" y="3928"/>
                  </a:lnTo>
                  <a:lnTo>
                    <a:pt x="3104" y="3805"/>
                  </a:lnTo>
                  <a:lnTo>
                    <a:pt x="3185" y="3670"/>
                  </a:lnTo>
                  <a:lnTo>
                    <a:pt x="3290" y="3502"/>
                  </a:lnTo>
                  <a:lnTo>
                    <a:pt x="3412" y="3328"/>
                  </a:lnTo>
                  <a:lnTo>
                    <a:pt x="3540" y="3147"/>
                  </a:lnTo>
                  <a:lnTo>
                    <a:pt x="3610" y="3057"/>
                  </a:lnTo>
                  <a:lnTo>
                    <a:pt x="3680" y="2980"/>
                  </a:lnTo>
                  <a:lnTo>
                    <a:pt x="3744" y="2909"/>
                  </a:lnTo>
                  <a:lnTo>
                    <a:pt x="3813" y="2844"/>
                  </a:lnTo>
                  <a:lnTo>
                    <a:pt x="3813" y="2844"/>
                  </a:lnTo>
                  <a:lnTo>
                    <a:pt x="3755" y="2870"/>
                  </a:lnTo>
                  <a:lnTo>
                    <a:pt x="3598" y="2928"/>
                  </a:lnTo>
                  <a:lnTo>
                    <a:pt x="3482" y="2967"/>
                  </a:lnTo>
                  <a:lnTo>
                    <a:pt x="3348" y="3006"/>
                  </a:lnTo>
                  <a:lnTo>
                    <a:pt x="3197" y="3044"/>
                  </a:lnTo>
                  <a:lnTo>
                    <a:pt x="3023" y="3083"/>
                  </a:lnTo>
                  <a:lnTo>
                    <a:pt x="2837" y="3115"/>
                  </a:lnTo>
                  <a:lnTo>
                    <a:pt x="2639" y="3141"/>
                  </a:lnTo>
                  <a:lnTo>
                    <a:pt x="2424" y="3160"/>
                  </a:lnTo>
                  <a:lnTo>
                    <a:pt x="2197" y="3167"/>
                  </a:lnTo>
                  <a:lnTo>
                    <a:pt x="1965" y="3154"/>
                  </a:lnTo>
                  <a:lnTo>
                    <a:pt x="1848" y="3147"/>
                  </a:lnTo>
                  <a:lnTo>
                    <a:pt x="1726" y="3135"/>
                  </a:lnTo>
                  <a:lnTo>
                    <a:pt x="1604" y="3115"/>
                  </a:lnTo>
                  <a:lnTo>
                    <a:pt x="1476" y="3089"/>
                  </a:lnTo>
                  <a:lnTo>
                    <a:pt x="1354" y="3064"/>
                  </a:lnTo>
                  <a:lnTo>
                    <a:pt x="1226" y="3025"/>
                  </a:lnTo>
                  <a:lnTo>
                    <a:pt x="1226" y="3025"/>
                  </a:lnTo>
                  <a:lnTo>
                    <a:pt x="1104" y="2986"/>
                  </a:lnTo>
                  <a:lnTo>
                    <a:pt x="994" y="2948"/>
                  </a:lnTo>
                  <a:lnTo>
                    <a:pt x="883" y="2909"/>
                  </a:lnTo>
                  <a:lnTo>
                    <a:pt x="785" y="2864"/>
                  </a:lnTo>
                  <a:lnTo>
                    <a:pt x="692" y="2819"/>
                  </a:lnTo>
                  <a:lnTo>
                    <a:pt x="604" y="2767"/>
                  </a:lnTo>
                  <a:lnTo>
                    <a:pt x="523" y="2722"/>
                  </a:lnTo>
                  <a:lnTo>
                    <a:pt x="447" y="2670"/>
                  </a:lnTo>
                  <a:lnTo>
                    <a:pt x="378" y="2619"/>
                  </a:lnTo>
                  <a:lnTo>
                    <a:pt x="320" y="2567"/>
                  </a:lnTo>
                  <a:lnTo>
                    <a:pt x="261" y="2515"/>
                  </a:lnTo>
                  <a:lnTo>
                    <a:pt x="209" y="2464"/>
                  </a:lnTo>
                  <a:lnTo>
                    <a:pt x="163" y="2406"/>
                  </a:lnTo>
                  <a:lnTo>
                    <a:pt x="128" y="2348"/>
                  </a:lnTo>
                  <a:lnTo>
                    <a:pt x="93" y="2296"/>
                  </a:lnTo>
                  <a:lnTo>
                    <a:pt x="64" y="2238"/>
                  </a:lnTo>
                  <a:lnTo>
                    <a:pt x="40" y="2180"/>
                  </a:lnTo>
                  <a:lnTo>
                    <a:pt x="23" y="2128"/>
                  </a:lnTo>
                  <a:lnTo>
                    <a:pt x="11" y="2070"/>
                  </a:lnTo>
                  <a:lnTo>
                    <a:pt x="0" y="2012"/>
                  </a:lnTo>
                  <a:lnTo>
                    <a:pt x="0" y="1954"/>
                  </a:lnTo>
                  <a:lnTo>
                    <a:pt x="0" y="1903"/>
                  </a:lnTo>
                  <a:lnTo>
                    <a:pt x="6" y="1845"/>
                  </a:lnTo>
                  <a:lnTo>
                    <a:pt x="17" y="1793"/>
                  </a:lnTo>
                  <a:lnTo>
                    <a:pt x="29" y="1735"/>
                  </a:lnTo>
                  <a:lnTo>
                    <a:pt x="46" y="1684"/>
                  </a:lnTo>
                  <a:lnTo>
                    <a:pt x="70" y="1632"/>
                  </a:lnTo>
                  <a:lnTo>
                    <a:pt x="99" y="1580"/>
                  </a:lnTo>
                  <a:lnTo>
                    <a:pt x="128" y="1529"/>
                  </a:lnTo>
                  <a:lnTo>
                    <a:pt x="157" y="1484"/>
                  </a:lnTo>
                  <a:lnTo>
                    <a:pt x="238" y="1387"/>
                  </a:lnTo>
                  <a:lnTo>
                    <a:pt x="238" y="1387"/>
                  </a:lnTo>
                  <a:lnTo>
                    <a:pt x="290" y="1335"/>
                  </a:lnTo>
                  <a:lnTo>
                    <a:pt x="349" y="1284"/>
                  </a:lnTo>
                  <a:lnTo>
                    <a:pt x="418" y="1232"/>
                  </a:lnTo>
                  <a:lnTo>
                    <a:pt x="488" y="1187"/>
                  </a:lnTo>
                  <a:lnTo>
                    <a:pt x="569" y="1135"/>
                  </a:lnTo>
                  <a:lnTo>
                    <a:pt x="657" y="1090"/>
                  </a:lnTo>
                  <a:lnTo>
                    <a:pt x="744" y="1045"/>
                  </a:lnTo>
                  <a:lnTo>
                    <a:pt x="843" y="1006"/>
                  </a:lnTo>
                  <a:lnTo>
                    <a:pt x="942" y="968"/>
                  </a:lnTo>
                  <a:lnTo>
                    <a:pt x="1046" y="929"/>
                  </a:lnTo>
                  <a:lnTo>
                    <a:pt x="1157" y="897"/>
                  </a:lnTo>
                  <a:lnTo>
                    <a:pt x="1267" y="864"/>
                  </a:lnTo>
                  <a:lnTo>
                    <a:pt x="1389" y="832"/>
                  </a:lnTo>
                  <a:lnTo>
                    <a:pt x="1505" y="806"/>
                  </a:lnTo>
                  <a:lnTo>
                    <a:pt x="1633" y="787"/>
                  </a:lnTo>
                  <a:lnTo>
                    <a:pt x="1755" y="768"/>
                  </a:lnTo>
                  <a:lnTo>
                    <a:pt x="1889" y="755"/>
                  </a:lnTo>
                  <a:lnTo>
                    <a:pt x="2017" y="742"/>
                  </a:lnTo>
                  <a:lnTo>
                    <a:pt x="2151" y="735"/>
                  </a:lnTo>
                  <a:lnTo>
                    <a:pt x="2284" y="735"/>
                  </a:lnTo>
                  <a:lnTo>
                    <a:pt x="2424" y="735"/>
                  </a:lnTo>
                  <a:lnTo>
                    <a:pt x="2558" y="742"/>
                  </a:lnTo>
                  <a:lnTo>
                    <a:pt x="2697" y="755"/>
                  </a:lnTo>
                  <a:lnTo>
                    <a:pt x="2837" y="774"/>
                  </a:lnTo>
                  <a:lnTo>
                    <a:pt x="2970" y="794"/>
                  </a:lnTo>
                  <a:lnTo>
                    <a:pt x="3110" y="826"/>
                  </a:lnTo>
                  <a:lnTo>
                    <a:pt x="3249" y="858"/>
                  </a:lnTo>
                  <a:lnTo>
                    <a:pt x="3383" y="897"/>
                  </a:lnTo>
                  <a:lnTo>
                    <a:pt x="3523" y="948"/>
                  </a:lnTo>
                  <a:lnTo>
                    <a:pt x="3656" y="1000"/>
                  </a:lnTo>
                  <a:lnTo>
                    <a:pt x="3790" y="1058"/>
                  </a:lnTo>
                  <a:lnTo>
                    <a:pt x="3918" y="1129"/>
                  </a:lnTo>
                  <a:lnTo>
                    <a:pt x="3918" y="1129"/>
                  </a:lnTo>
                  <a:lnTo>
                    <a:pt x="4023" y="974"/>
                  </a:lnTo>
                  <a:lnTo>
                    <a:pt x="4145" y="813"/>
                  </a:lnTo>
                  <a:lnTo>
                    <a:pt x="4290" y="626"/>
                  </a:lnTo>
                  <a:lnTo>
                    <a:pt x="4377" y="529"/>
                  </a:lnTo>
                  <a:lnTo>
                    <a:pt x="4464" y="432"/>
                  </a:lnTo>
                  <a:lnTo>
                    <a:pt x="4552" y="336"/>
                  </a:lnTo>
                  <a:lnTo>
                    <a:pt x="4645" y="252"/>
                  </a:lnTo>
                  <a:lnTo>
                    <a:pt x="4738" y="168"/>
                  </a:lnTo>
                  <a:lnTo>
                    <a:pt x="4831" y="97"/>
                  </a:lnTo>
                  <a:lnTo>
                    <a:pt x="4918" y="45"/>
                  </a:lnTo>
                  <a:lnTo>
                    <a:pt x="5005" y="0"/>
                  </a:lnTo>
                  <a:lnTo>
                    <a:pt x="5005" y="0"/>
                  </a:lnTo>
                  <a:close/>
                </a:path>
              </a:pathLst>
            </a:custGeom>
            <a:noFill/>
            <a:ln w="19050">
              <a:solidFill>
                <a:srgbClr val="00CC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  <p:sp>
          <p:nvSpPr>
            <p:cNvPr id="17" name="Freeform 225"/>
            <p:cNvSpPr>
              <a:spLocks/>
            </p:cNvSpPr>
            <p:nvPr/>
          </p:nvSpPr>
          <p:spPr bwMode="auto">
            <a:xfrm>
              <a:off x="-1626" y="184"/>
              <a:ext cx="5005" cy="4314"/>
            </a:xfrm>
            <a:custGeom>
              <a:avLst/>
              <a:gdLst/>
              <a:ahLst/>
              <a:cxnLst>
                <a:cxn ang="0">
                  <a:pos x="0" y="2044"/>
                </a:cxn>
                <a:cxn ang="0">
                  <a:pos x="47" y="1722"/>
                </a:cxn>
                <a:cxn ang="0">
                  <a:pos x="151" y="1412"/>
                </a:cxn>
                <a:cxn ang="0">
                  <a:pos x="303" y="1128"/>
                </a:cxn>
                <a:cxn ang="0">
                  <a:pos x="494" y="864"/>
                </a:cxn>
                <a:cxn ang="0">
                  <a:pos x="733" y="632"/>
                </a:cxn>
                <a:cxn ang="0">
                  <a:pos x="1006" y="425"/>
                </a:cxn>
                <a:cxn ang="0">
                  <a:pos x="1308" y="258"/>
                </a:cxn>
                <a:cxn ang="0">
                  <a:pos x="1640" y="129"/>
                </a:cxn>
                <a:cxn ang="0">
                  <a:pos x="2000" y="45"/>
                </a:cxn>
                <a:cxn ang="0">
                  <a:pos x="2372" y="0"/>
                </a:cxn>
                <a:cxn ang="0">
                  <a:pos x="2634" y="0"/>
                </a:cxn>
                <a:cxn ang="0">
                  <a:pos x="3006" y="45"/>
                </a:cxn>
                <a:cxn ang="0">
                  <a:pos x="3366" y="129"/>
                </a:cxn>
                <a:cxn ang="0">
                  <a:pos x="3697" y="258"/>
                </a:cxn>
                <a:cxn ang="0">
                  <a:pos x="4000" y="425"/>
                </a:cxn>
                <a:cxn ang="0">
                  <a:pos x="4273" y="632"/>
                </a:cxn>
                <a:cxn ang="0">
                  <a:pos x="4511" y="864"/>
                </a:cxn>
                <a:cxn ang="0">
                  <a:pos x="4703" y="1128"/>
                </a:cxn>
                <a:cxn ang="0">
                  <a:pos x="4854" y="1412"/>
                </a:cxn>
                <a:cxn ang="0">
                  <a:pos x="4959" y="1722"/>
                </a:cxn>
                <a:cxn ang="0">
                  <a:pos x="5005" y="2044"/>
                </a:cxn>
                <a:cxn ang="0">
                  <a:pos x="5005" y="2270"/>
                </a:cxn>
                <a:cxn ang="0">
                  <a:pos x="4959" y="2592"/>
                </a:cxn>
                <a:cxn ang="0">
                  <a:pos x="4854" y="2895"/>
                </a:cxn>
                <a:cxn ang="0">
                  <a:pos x="4703" y="3186"/>
                </a:cxn>
                <a:cxn ang="0">
                  <a:pos x="4511" y="3450"/>
                </a:cxn>
                <a:cxn ang="0">
                  <a:pos x="4273" y="3682"/>
                </a:cxn>
                <a:cxn ang="0">
                  <a:pos x="4000" y="3889"/>
                </a:cxn>
                <a:cxn ang="0">
                  <a:pos x="3697" y="4056"/>
                </a:cxn>
                <a:cxn ang="0">
                  <a:pos x="3366" y="4185"/>
                </a:cxn>
                <a:cxn ang="0">
                  <a:pos x="3006" y="4269"/>
                </a:cxn>
                <a:cxn ang="0">
                  <a:pos x="2634" y="4314"/>
                </a:cxn>
                <a:cxn ang="0">
                  <a:pos x="2372" y="4314"/>
                </a:cxn>
                <a:cxn ang="0">
                  <a:pos x="2000" y="4269"/>
                </a:cxn>
                <a:cxn ang="0">
                  <a:pos x="1640" y="4185"/>
                </a:cxn>
                <a:cxn ang="0">
                  <a:pos x="1308" y="4056"/>
                </a:cxn>
                <a:cxn ang="0">
                  <a:pos x="1006" y="3889"/>
                </a:cxn>
                <a:cxn ang="0">
                  <a:pos x="733" y="3682"/>
                </a:cxn>
                <a:cxn ang="0">
                  <a:pos x="494" y="3450"/>
                </a:cxn>
                <a:cxn ang="0">
                  <a:pos x="303" y="3186"/>
                </a:cxn>
                <a:cxn ang="0">
                  <a:pos x="151" y="2895"/>
                </a:cxn>
                <a:cxn ang="0">
                  <a:pos x="47" y="2592"/>
                </a:cxn>
                <a:cxn ang="0">
                  <a:pos x="0" y="2270"/>
                </a:cxn>
              </a:cxnLst>
              <a:rect l="0" t="0" r="r" b="b"/>
              <a:pathLst>
                <a:path w="5005" h="4314">
                  <a:moveTo>
                    <a:pt x="0" y="2154"/>
                  </a:moveTo>
                  <a:lnTo>
                    <a:pt x="0" y="2154"/>
                  </a:lnTo>
                  <a:lnTo>
                    <a:pt x="0" y="2044"/>
                  </a:lnTo>
                  <a:lnTo>
                    <a:pt x="12" y="1935"/>
                  </a:lnTo>
                  <a:lnTo>
                    <a:pt x="29" y="1825"/>
                  </a:lnTo>
                  <a:lnTo>
                    <a:pt x="47" y="1722"/>
                  </a:lnTo>
                  <a:lnTo>
                    <a:pt x="76" y="1619"/>
                  </a:lnTo>
                  <a:lnTo>
                    <a:pt x="111" y="1515"/>
                  </a:lnTo>
                  <a:lnTo>
                    <a:pt x="151" y="1412"/>
                  </a:lnTo>
                  <a:lnTo>
                    <a:pt x="192" y="1315"/>
                  </a:lnTo>
                  <a:lnTo>
                    <a:pt x="244" y="1219"/>
                  </a:lnTo>
                  <a:lnTo>
                    <a:pt x="303" y="1128"/>
                  </a:lnTo>
                  <a:lnTo>
                    <a:pt x="361" y="1038"/>
                  </a:lnTo>
                  <a:lnTo>
                    <a:pt x="425" y="948"/>
                  </a:lnTo>
                  <a:lnTo>
                    <a:pt x="494" y="864"/>
                  </a:lnTo>
                  <a:lnTo>
                    <a:pt x="570" y="787"/>
                  </a:lnTo>
                  <a:lnTo>
                    <a:pt x="646" y="703"/>
                  </a:lnTo>
                  <a:lnTo>
                    <a:pt x="733" y="632"/>
                  </a:lnTo>
                  <a:lnTo>
                    <a:pt x="820" y="561"/>
                  </a:lnTo>
                  <a:lnTo>
                    <a:pt x="907" y="490"/>
                  </a:lnTo>
                  <a:lnTo>
                    <a:pt x="1006" y="425"/>
                  </a:lnTo>
                  <a:lnTo>
                    <a:pt x="1105" y="367"/>
                  </a:lnTo>
                  <a:lnTo>
                    <a:pt x="1204" y="309"/>
                  </a:lnTo>
                  <a:lnTo>
                    <a:pt x="1308" y="258"/>
                  </a:lnTo>
                  <a:lnTo>
                    <a:pt x="1419" y="213"/>
                  </a:lnTo>
                  <a:lnTo>
                    <a:pt x="1529" y="167"/>
                  </a:lnTo>
                  <a:lnTo>
                    <a:pt x="1640" y="129"/>
                  </a:lnTo>
                  <a:lnTo>
                    <a:pt x="1756" y="97"/>
                  </a:lnTo>
                  <a:lnTo>
                    <a:pt x="1878" y="64"/>
                  </a:lnTo>
                  <a:lnTo>
                    <a:pt x="2000" y="45"/>
                  </a:lnTo>
                  <a:lnTo>
                    <a:pt x="2122" y="26"/>
                  </a:lnTo>
                  <a:lnTo>
                    <a:pt x="2244" y="13"/>
                  </a:lnTo>
                  <a:lnTo>
                    <a:pt x="2372" y="0"/>
                  </a:lnTo>
                  <a:lnTo>
                    <a:pt x="2500" y="0"/>
                  </a:lnTo>
                  <a:lnTo>
                    <a:pt x="2500" y="0"/>
                  </a:lnTo>
                  <a:lnTo>
                    <a:pt x="2634" y="0"/>
                  </a:lnTo>
                  <a:lnTo>
                    <a:pt x="2762" y="13"/>
                  </a:lnTo>
                  <a:lnTo>
                    <a:pt x="2884" y="26"/>
                  </a:lnTo>
                  <a:lnTo>
                    <a:pt x="3006" y="45"/>
                  </a:lnTo>
                  <a:lnTo>
                    <a:pt x="3128" y="64"/>
                  </a:lnTo>
                  <a:lnTo>
                    <a:pt x="3250" y="97"/>
                  </a:lnTo>
                  <a:lnTo>
                    <a:pt x="3366" y="129"/>
                  </a:lnTo>
                  <a:lnTo>
                    <a:pt x="3477" y="167"/>
                  </a:lnTo>
                  <a:lnTo>
                    <a:pt x="3587" y="213"/>
                  </a:lnTo>
                  <a:lnTo>
                    <a:pt x="3697" y="258"/>
                  </a:lnTo>
                  <a:lnTo>
                    <a:pt x="3802" y="309"/>
                  </a:lnTo>
                  <a:lnTo>
                    <a:pt x="3901" y="367"/>
                  </a:lnTo>
                  <a:lnTo>
                    <a:pt x="4000" y="425"/>
                  </a:lnTo>
                  <a:lnTo>
                    <a:pt x="4099" y="490"/>
                  </a:lnTo>
                  <a:lnTo>
                    <a:pt x="4186" y="561"/>
                  </a:lnTo>
                  <a:lnTo>
                    <a:pt x="4273" y="632"/>
                  </a:lnTo>
                  <a:lnTo>
                    <a:pt x="4354" y="703"/>
                  </a:lnTo>
                  <a:lnTo>
                    <a:pt x="4436" y="787"/>
                  </a:lnTo>
                  <a:lnTo>
                    <a:pt x="4511" y="864"/>
                  </a:lnTo>
                  <a:lnTo>
                    <a:pt x="4581" y="948"/>
                  </a:lnTo>
                  <a:lnTo>
                    <a:pt x="4645" y="1038"/>
                  </a:lnTo>
                  <a:lnTo>
                    <a:pt x="4703" y="1128"/>
                  </a:lnTo>
                  <a:lnTo>
                    <a:pt x="4761" y="1219"/>
                  </a:lnTo>
                  <a:lnTo>
                    <a:pt x="4808" y="1315"/>
                  </a:lnTo>
                  <a:lnTo>
                    <a:pt x="4854" y="1412"/>
                  </a:lnTo>
                  <a:lnTo>
                    <a:pt x="4895" y="1515"/>
                  </a:lnTo>
                  <a:lnTo>
                    <a:pt x="4930" y="1619"/>
                  </a:lnTo>
                  <a:lnTo>
                    <a:pt x="4959" y="1722"/>
                  </a:lnTo>
                  <a:lnTo>
                    <a:pt x="4976" y="1825"/>
                  </a:lnTo>
                  <a:lnTo>
                    <a:pt x="4994" y="1935"/>
                  </a:lnTo>
                  <a:lnTo>
                    <a:pt x="5005" y="2044"/>
                  </a:lnTo>
                  <a:lnTo>
                    <a:pt x="5005" y="2154"/>
                  </a:lnTo>
                  <a:lnTo>
                    <a:pt x="5005" y="2154"/>
                  </a:lnTo>
                  <a:lnTo>
                    <a:pt x="5005" y="2270"/>
                  </a:lnTo>
                  <a:lnTo>
                    <a:pt x="4994" y="2379"/>
                  </a:lnTo>
                  <a:lnTo>
                    <a:pt x="4976" y="2483"/>
                  </a:lnTo>
                  <a:lnTo>
                    <a:pt x="4959" y="2592"/>
                  </a:lnTo>
                  <a:lnTo>
                    <a:pt x="4930" y="2695"/>
                  </a:lnTo>
                  <a:lnTo>
                    <a:pt x="4895" y="2799"/>
                  </a:lnTo>
                  <a:lnTo>
                    <a:pt x="4854" y="2895"/>
                  </a:lnTo>
                  <a:lnTo>
                    <a:pt x="4808" y="2999"/>
                  </a:lnTo>
                  <a:lnTo>
                    <a:pt x="4761" y="3095"/>
                  </a:lnTo>
                  <a:lnTo>
                    <a:pt x="4703" y="3186"/>
                  </a:lnTo>
                  <a:lnTo>
                    <a:pt x="4645" y="3276"/>
                  </a:lnTo>
                  <a:lnTo>
                    <a:pt x="4581" y="3366"/>
                  </a:lnTo>
                  <a:lnTo>
                    <a:pt x="4511" y="3450"/>
                  </a:lnTo>
                  <a:lnTo>
                    <a:pt x="4436" y="3527"/>
                  </a:lnTo>
                  <a:lnTo>
                    <a:pt x="4354" y="3605"/>
                  </a:lnTo>
                  <a:lnTo>
                    <a:pt x="4273" y="3682"/>
                  </a:lnTo>
                  <a:lnTo>
                    <a:pt x="4186" y="3753"/>
                  </a:lnTo>
                  <a:lnTo>
                    <a:pt x="4099" y="3824"/>
                  </a:lnTo>
                  <a:lnTo>
                    <a:pt x="4000" y="3889"/>
                  </a:lnTo>
                  <a:lnTo>
                    <a:pt x="3901" y="3947"/>
                  </a:lnTo>
                  <a:lnTo>
                    <a:pt x="3802" y="4005"/>
                  </a:lnTo>
                  <a:lnTo>
                    <a:pt x="3697" y="4056"/>
                  </a:lnTo>
                  <a:lnTo>
                    <a:pt x="3587" y="4101"/>
                  </a:lnTo>
                  <a:lnTo>
                    <a:pt x="3477" y="4147"/>
                  </a:lnTo>
                  <a:lnTo>
                    <a:pt x="3366" y="4185"/>
                  </a:lnTo>
                  <a:lnTo>
                    <a:pt x="3250" y="4217"/>
                  </a:lnTo>
                  <a:lnTo>
                    <a:pt x="3128" y="4243"/>
                  </a:lnTo>
                  <a:lnTo>
                    <a:pt x="3006" y="4269"/>
                  </a:lnTo>
                  <a:lnTo>
                    <a:pt x="2884" y="4288"/>
                  </a:lnTo>
                  <a:lnTo>
                    <a:pt x="2762" y="4301"/>
                  </a:lnTo>
                  <a:lnTo>
                    <a:pt x="2634" y="4314"/>
                  </a:lnTo>
                  <a:lnTo>
                    <a:pt x="2500" y="4314"/>
                  </a:lnTo>
                  <a:lnTo>
                    <a:pt x="2500" y="4314"/>
                  </a:lnTo>
                  <a:lnTo>
                    <a:pt x="2372" y="4314"/>
                  </a:lnTo>
                  <a:lnTo>
                    <a:pt x="2244" y="4301"/>
                  </a:lnTo>
                  <a:lnTo>
                    <a:pt x="2122" y="4288"/>
                  </a:lnTo>
                  <a:lnTo>
                    <a:pt x="2000" y="4269"/>
                  </a:lnTo>
                  <a:lnTo>
                    <a:pt x="1878" y="4243"/>
                  </a:lnTo>
                  <a:lnTo>
                    <a:pt x="1756" y="4217"/>
                  </a:lnTo>
                  <a:lnTo>
                    <a:pt x="1640" y="4185"/>
                  </a:lnTo>
                  <a:lnTo>
                    <a:pt x="1529" y="4147"/>
                  </a:lnTo>
                  <a:lnTo>
                    <a:pt x="1419" y="4101"/>
                  </a:lnTo>
                  <a:lnTo>
                    <a:pt x="1308" y="4056"/>
                  </a:lnTo>
                  <a:lnTo>
                    <a:pt x="1204" y="4005"/>
                  </a:lnTo>
                  <a:lnTo>
                    <a:pt x="1105" y="3947"/>
                  </a:lnTo>
                  <a:lnTo>
                    <a:pt x="1006" y="3889"/>
                  </a:lnTo>
                  <a:lnTo>
                    <a:pt x="907" y="3824"/>
                  </a:lnTo>
                  <a:lnTo>
                    <a:pt x="820" y="3753"/>
                  </a:lnTo>
                  <a:lnTo>
                    <a:pt x="733" y="3682"/>
                  </a:lnTo>
                  <a:lnTo>
                    <a:pt x="646" y="3605"/>
                  </a:lnTo>
                  <a:lnTo>
                    <a:pt x="570" y="3527"/>
                  </a:lnTo>
                  <a:lnTo>
                    <a:pt x="494" y="3450"/>
                  </a:lnTo>
                  <a:lnTo>
                    <a:pt x="425" y="3366"/>
                  </a:lnTo>
                  <a:lnTo>
                    <a:pt x="361" y="3276"/>
                  </a:lnTo>
                  <a:lnTo>
                    <a:pt x="303" y="3186"/>
                  </a:lnTo>
                  <a:lnTo>
                    <a:pt x="244" y="3095"/>
                  </a:lnTo>
                  <a:lnTo>
                    <a:pt x="192" y="2999"/>
                  </a:lnTo>
                  <a:lnTo>
                    <a:pt x="151" y="2895"/>
                  </a:lnTo>
                  <a:lnTo>
                    <a:pt x="111" y="2799"/>
                  </a:lnTo>
                  <a:lnTo>
                    <a:pt x="76" y="2695"/>
                  </a:lnTo>
                  <a:lnTo>
                    <a:pt x="47" y="2592"/>
                  </a:lnTo>
                  <a:lnTo>
                    <a:pt x="29" y="2483"/>
                  </a:lnTo>
                  <a:lnTo>
                    <a:pt x="12" y="2379"/>
                  </a:lnTo>
                  <a:lnTo>
                    <a:pt x="0" y="2270"/>
                  </a:lnTo>
                  <a:lnTo>
                    <a:pt x="0" y="2154"/>
                  </a:lnTo>
                  <a:lnTo>
                    <a:pt x="0" y="2154"/>
                  </a:lnTo>
                  <a:close/>
                </a:path>
              </a:pathLst>
            </a:custGeom>
            <a:noFill/>
            <a:ln w="19050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  <p:sp>
          <p:nvSpPr>
            <p:cNvPr id="18" name="Freeform 226"/>
            <p:cNvSpPr>
              <a:spLocks/>
            </p:cNvSpPr>
            <p:nvPr/>
          </p:nvSpPr>
          <p:spPr bwMode="auto">
            <a:xfrm>
              <a:off x="-626" y="184"/>
              <a:ext cx="3011" cy="4314"/>
            </a:xfrm>
            <a:custGeom>
              <a:avLst/>
              <a:gdLst/>
              <a:ahLst/>
              <a:cxnLst>
                <a:cxn ang="0">
                  <a:pos x="0" y="2044"/>
                </a:cxn>
                <a:cxn ang="0">
                  <a:pos x="29" y="1722"/>
                </a:cxn>
                <a:cxn ang="0">
                  <a:pos x="87" y="1412"/>
                </a:cxn>
                <a:cxn ang="0">
                  <a:pos x="180" y="1128"/>
                </a:cxn>
                <a:cxn ang="0">
                  <a:pos x="297" y="864"/>
                </a:cxn>
                <a:cxn ang="0">
                  <a:pos x="442" y="632"/>
                </a:cxn>
                <a:cxn ang="0">
                  <a:pos x="605" y="425"/>
                </a:cxn>
                <a:cxn ang="0">
                  <a:pos x="785" y="258"/>
                </a:cxn>
                <a:cxn ang="0">
                  <a:pos x="988" y="129"/>
                </a:cxn>
                <a:cxn ang="0">
                  <a:pos x="1203" y="45"/>
                </a:cxn>
                <a:cxn ang="0">
                  <a:pos x="1430" y="0"/>
                </a:cxn>
                <a:cxn ang="0">
                  <a:pos x="1581" y="0"/>
                </a:cxn>
                <a:cxn ang="0">
                  <a:pos x="1808" y="45"/>
                </a:cxn>
                <a:cxn ang="0">
                  <a:pos x="2023" y="129"/>
                </a:cxn>
                <a:cxn ang="0">
                  <a:pos x="2221" y="258"/>
                </a:cxn>
                <a:cxn ang="0">
                  <a:pos x="2407" y="425"/>
                </a:cxn>
                <a:cxn ang="0">
                  <a:pos x="2570" y="632"/>
                </a:cxn>
                <a:cxn ang="0">
                  <a:pos x="2715" y="864"/>
                </a:cxn>
                <a:cxn ang="0">
                  <a:pos x="2831" y="1128"/>
                </a:cxn>
                <a:cxn ang="0">
                  <a:pos x="2918" y="1412"/>
                </a:cxn>
                <a:cxn ang="0">
                  <a:pos x="2982" y="1722"/>
                </a:cxn>
                <a:cxn ang="0">
                  <a:pos x="3011" y="2044"/>
                </a:cxn>
                <a:cxn ang="0">
                  <a:pos x="3011" y="2270"/>
                </a:cxn>
                <a:cxn ang="0">
                  <a:pos x="2982" y="2592"/>
                </a:cxn>
                <a:cxn ang="0">
                  <a:pos x="2918" y="2895"/>
                </a:cxn>
                <a:cxn ang="0">
                  <a:pos x="2831" y="3186"/>
                </a:cxn>
                <a:cxn ang="0">
                  <a:pos x="2715" y="3450"/>
                </a:cxn>
                <a:cxn ang="0">
                  <a:pos x="2570" y="3682"/>
                </a:cxn>
                <a:cxn ang="0">
                  <a:pos x="2407" y="3889"/>
                </a:cxn>
                <a:cxn ang="0">
                  <a:pos x="2221" y="4056"/>
                </a:cxn>
                <a:cxn ang="0">
                  <a:pos x="2023" y="4185"/>
                </a:cxn>
                <a:cxn ang="0">
                  <a:pos x="1808" y="4269"/>
                </a:cxn>
                <a:cxn ang="0">
                  <a:pos x="1581" y="4314"/>
                </a:cxn>
                <a:cxn ang="0">
                  <a:pos x="1430" y="4314"/>
                </a:cxn>
                <a:cxn ang="0">
                  <a:pos x="1203" y="4269"/>
                </a:cxn>
                <a:cxn ang="0">
                  <a:pos x="988" y="4185"/>
                </a:cxn>
                <a:cxn ang="0">
                  <a:pos x="785" y="4056"/>
                </a:cxn>
                <a:cxn ang="0">
                  <a:pos x="605" y="3889"/>
                </a:cxn>
                <a:cxn ang="0">
                  <a:pos x="442" y="3682"/>
                </a:cxn>
                <a:cxn ang="0">
                  <a:pos x="297" y="3450"/>
                </a:cxn>
                <a:cxn ang="0">
                  <a:pos x="180" y="3186"/>
                </a:cxn>
                <a:cxn ang="0">
                  <a:pos x="87" y="2895"/>
                </a:cxn>
                <a:cxn ang="0">
                  <a:pos x="29" y="2592"/>
                </a:cxn>
                <a:cxn ang="0">
                  <a:pos x="0" y="2270"/>
                </a:cxn>
              </a:cxnLst>
              <a:rect l="0" t="0" r="r" b="b"/>
              <a:pathLst>
                <a:path w="3011" h="4314">
                  <a:moveTo>
                    <a:pt x="0" y="2154"/>
                  </a:moveTo>
                  <a:lnTo>
                    <a:pt x="0" y="2154"/>
                  </a:lnTo>
                  <a:lnTo>
                    <a:pt x="0" y="2044"/>
                  </a:lnTo>
                  <a:lnTo>
                    <a:pt x="6" y="1935"/>
                  </a:lnTo>
                  <a:lnTo>
                    <a:pt x="18" y="1825"/>
                  </a:lnTo>
                  <a:lnTo>
                    <a:pt x="29" y="1722"/>
                  </a:lnTo>
                  <a:lnTo>
                    <a:pt x="47" y="1619"/>
                  </a:lnTo>
                  <a:lnTo>
                    <a:pt x="64" y="1515"/>
                  </a:lnTo>
                  <a:lnTo>
                    <a:pt x="87" y="1412"/>
                  </a:lnTo>
                  <a:lnTo>
                    <a:pt x="116" y="1315"/>
                  </a:lnTo>
                  <a:lnTo>
                    <a:pt x="145" y="1219"/>
                  </a:lnTo>
                  <a:lnTo>
                    <a:pt x="180" y="1128"/>
                  </a:lnTo>
                  <a:lnTo>
                    <a:pt x="215" y="1038"/>
                  </a:lnTo>
                  <a:lnTo>
                    <a:pt x="256" y="948"/>
                  </a:lnTo>
                  <a:lnTo>
                    <a:pt x="297" y="864"/>
                  </a:lnTo>
                  <a:lnTo>
                    <a:pt x="343" y="787"/>
                  </a:lnTo>
                  <a:lnTo>
                    <a:pt x="390" y="703"/>
                  </a:lnTo>
                  <a:lnTo>
                    <a:pt x="442" y="632"/>
                  </a:lnTo>
                  <a:lnTo>
                    <a:pt x="494" y="561"/>
                  </a:lnTo>
                  <a:lnTo>
                    <a:pt x="547" y="490"/>
                  </a:lnTo>
                  <a:lnTo>
                    <a:pt x="605" y="425"/>
                  </a:lnTo>
                  <a:lnTo>
                    <a:pt x="663" y="367"/>
                  </a:lnTo>
                  <a:lnTo>
                    <a:pt x="721" y="309"/>
                  </a:lnTo>
                  <a:lnTo>
                    <a:pt x="785" y="258"/>
                  </a:lnTo>
                  <a:lnTo>
                    <a:pt x="855" y="213"/>
                  </a:lnTo>
                  <a:lnTo>
                    <a:pt x="919" y="167"/>
                  </a:lnTo>
                  <a:lnTo>
                    <a:pt x="988" y="129"/>
                  </a:lnTo>
                  <a:lnTo>
                    <a:pt x="1058" y="97"/>
                  </a:lnTo>
                  <a:lnTo>
                    <a:pt x="1128" y="64"/>
                  </a:lnTo>
                  <a:lnTo>
                    <a:pt x="1203" y="45"/>
                  </a:lnTo>
                  <a:lnTo>
                    <a:pt x="1273" y="26"/>
                  </a:lnTo>
                  <a:lnTo>
                    <a:pt x="1349" y="13"/>
                  </a:lnTo>
                  <a:lnTo>
                    <a:pt x="1430" y="0"/>
                  </a:lnTo>
                  <a:lnTo>
                    <a:pt x="1506" y="0"/>
                  </a:lnTo>
                  <a:lnTo>
                    <a:pt x="1506" y="0"/>
                  </a:lnTo>
                  <a:lnTo>
                    <a:pt x="1581" y="0"/>
                  </a:lnTo>
                  <a:lnTo>
                    <a:pt x="1657" y="13"/>
                  </a:lnTo>
                  <a:lnTo>
                    <a:pt x="1732" y="26"/>
                  </a:lnTo>
                  <a:lnTo>
                    <a:pt x="1808" y="45"/>
                  </a:lnTo>
                  <a:lnTo>
                    <a:pt x="1884" y="64"/>
                  </a:lnTo>
                  <a:lnTo>
                    <a:pt x="1953" y="97"/>
                  </a:lnTo>
                  <a:lnTo>
                    <a:pt x="2023" y="129"/>
                  </a:lnTo>
                  <a:lnTo>
                    <a:pt x="2093" y="167"/>
                  </a:lnTo>
                  <a:lnTo>
                    <a:pt x="2157" y="213"/>
                  </a:lnTo>
                  <a:lnTo>
                    <a:pt x="2221" y="258"/>
                  </a:lnTo>
                  <a:lnTo>
                    <a:pt x="2285" y="309"/>
                  </a:lnTo>
                  <a:lnTo>
                    <a:pt x="2349" y="367"/>
                  </a:lnTo>
                  <a:lnTo>
                    <a:pt x="2407" y="425"/>
                  </a:lnTo>
                  <a:lnTo>
                    <a:pt x="2465" y="490"/>
                  </a:lnTo>
                  <a:lnTo>
                    <a:pt x="2517" y="561"/>
                  </a:lnTo>
                  <a:lnTo>
                    <a:pt x="2570" y="632"/>
                  </a:lnTo>
                  <a:lnTo>
                    <a:pt x="2622" y="703"/>
                  </a:lnTo>
                  <a:lnTo>
                    <a:pt x="2668" y="787"/>
                  </a:lnTo>
                  <a:lnTo>
                    <a:pt x="2715" y="864"/>
                  </a:lnTo>
                  <a:lnTo>
                    <a:pt x="2756" y="948"/>
                  </a:lnTo>
                  <a:lnTo>
                    <a:pt x="2796" y="1038"/>
                  </a:lnTo>
                  <a:lnTo>
                    <a:pt x="2831" y="1128"/>
                  </a:lnTo>
                  <a:lnTo>
                    <a:pt x="2866" y="1219"/>
                  </a:lnTo>
                  <a:lnTo>
                    <a:pt x="2895" y="1315"/>
                  </a:lnTo>
                  <a:lnTo>
                    <a:pt x="2918" y="1412"/>
                  </a:lnTo>
                  <a:lnTo>
                    <a:pt x="2942" y="1515"/>
                  </a:lnTo>
                  <a:lnTo>
                    <a:pt x="2965" y="1619"/>
                  </a:lnTo>
                  <a:lnTo>
                    <a:pt x="2982" y="1722"/>
                  </a:lnTo>
                  <a:lnTo>
                    <a:pt x="2994" y="1825"/>
                  </a:lnTo>
                  <a:lnTo>
                    <a:pt x="3006" y="1935"/>
                  </a:lnTo>
                  <a:lnTo>
                    <a:pt x="3011" y="2044"/>
                  </a:lnTo>
                  <a:lnTo>
                    <a:pt x="3011" y="2154"/>
                  </a:lnTo>
                  <a:lnTo>
                    <a:pt x="3011" y="2154"/>
                  </a:lnTo>
                  <a:lnTo>
                    <a:pt x="3011" y="2270"/>
                  </a:lnTo>
                  <a:lnTo>
                    <a:pt x="3006" y="2379"/>
                  </a:lnTo>
                  <a:lnTo>
                    <a:pt x="2994" y="2483"/>
                  </a:lnTo>
                  <a:lnTo>
                    <a:pt x="2982" y="2592"/>
                  </a:lnTo>
                  <a:lnTo>
                    <a:pt x="2965" y="2695"/>
                  </a:lnTo>
                  <a:lnTo>
                    <a:pt x="2942" y="2799"/>
                  </a:lnTo>
                  <a:lnTo>
                    <a:pt x="2918" y="2895"/>
                  </a:lnTo>
                  <a:lnTo>
                    <a:pt x="2895" y="2999"/>
                  </a:lnTo>
                  <a:lnTo>
                    <a:pt x="2866" y="3095"/>
                  </a:lnTo>
                  <a:lnTo>
                    <a:pt x="2831" y="3186"/>
                  </a:lnTo>
                  <a:lnTo>
                    <a:pt x="2796" y="3276"/>
                  </a:lnTo>
                  <a:lnTo>
                    <a:pt x="2756" y="3366"/>
                  </a:lnTo>
                  <a:lnTo>
                    <a:pt x="2715" y="3450"/>
                  </a:lnTo>
                  <a:lnTo>
                    <a:pt x="2668" y="3527"/>
                  </a:lnTo>
                  <a:lnTo>
                    <a:pt x="2622" y="3605"/>
                  </a:lnTo>
                  <a:lnTo>
                    <a:pt x="2570" y="3682"/>
                  </a:lnTo>
                  <a:lnTo>
                    <a:pt x="2517" y="3753"/>
                  </a:lnTo>
                  <a:lnTo>
                    <a:pt x="2465" y="3824"/>
                  </a:lnTo>
                  <a:lnTo>
                    <a:pt x="2407" y="3889"/>
                  </a:lnTo>
                  <a:lnTo>
                    <a:pt x="2349" y="3947"/>
                  </a:lnTo>
                  <a:lnTo>
                    <a:pt x="2285" y="4005"/>
                  </a:lnTo>
                  <a:lnTo>
                    <a:pt x="2221" y="4056"/>
                  </a:lnTo>
                  <a:lnTo>
                    <a:pt x="2157" y="4101"/>
                  </a:lnTo>
                  <a:lnTo>
                    <a:pt x="2093" y="4147"/>
                  </a:lnTo>
                  <a:lnTo>
                    <a:pt x="2023" y="4185"/>
                  </a:lnTo>
                  <a:lnTo>
                    <a:pt x="1953" y="4217"/>
                  </a:lnTo>
                  <a:lnTo>
                    <a:pt x="1884" y="4243"/>
                  </a:lnTo>
                  <a:lnTo>
                    <a:pt x="1808" y="4269"/>
                  </a:lnTo>
                  <a:lnTo>
                    <a:pt x="1732" y="4288"/>
                  </a:lnTo>
                  <a:lnTo>
                    <a:pt x="1657" y="4301"/>
                  </a:lnTo>
                  <a:lnTo>
                    <a:pt x="1581" y="4314"/>
                  </a:lnTo>
                  <a:lnTo>
                    <a:pt x="1506" y="4314"/>
                  </a:lnTo>
                  <a:lnTo>
                    <a:pt x="1506" y="4314"/>
                  </a:lnTo>
                  <a:lnTo>
                    <a:pt x="1430" y="4314"/>
                  </a:lnTo>
                  <a:lnTo>
                    <a:pt x="1349" y="4301"/>
                  </a:lnTo>
                  <a:lnTo>
                    <a:pt x="1273" y="4288"/>
                  </a:lnTo>
                  <a:lnTo>
                    <a:pt x="1203" y="4269"/>
                  </a:lnTo>
                  <a:lnTo>
                    <a:pt x="1128" y="4243"/>
                  </a:lnTo>
                  <a:lnTo>
                    <a:pt x="1058" y="4217"/>
                  </a:lnTo>
                  <a:lnTo>
                    <a:pt x="988" y="4185"/>
                  </a:lnTo>
                  <a:lnTo>
                    <a:pt x="919" y="4147"/>
                  </a:lnTo>
                  <a:lnTo>
                    <a:pt x="855" y="4101"/>
                  </a:lnTo>
                  <a:lnTo>
                    <a:pt x="785" y="4056"/>
                  </a:lnTo>
                  <a:lnTo>
                    <a:pt x="721" y="4005"/>
                  </a:lnTo>
                  <a:lnTo>
                    <a:pt x="663" y="3947"/>
                  </a:lnTo>
                  <a:lnTo>
                    <a:pt x="605" y="3889"/>
                  </a:lnTo>
                  <a:lnTo>
                    <a:pt x="547" y="3824"/>
                  </a:lnTo>
                  <a:lnTo>
                    <a:pt x="494" y="3753"/>
                  </a:lnTo>
                  <a:lnTo>
                    <a:pt x="442" y="3682"/>
                  </a:lnTo>
                  <a:lnTo>
                    <a:pt x="390" y="3605"/>
                  </a:lnTo>
                  <a:lnTo>
                    <a:pt x="343" y="3527"/>
                  </a:lnTo>
                  <a:lnTo>
                    <a:pt x="297" y="3450"/>
                  </a:lnTo>
                  <a:lnTo>
                    <a:pt x="256" y="3366"/>
                  </a:lnTo>
                  <a:lnTo>
                    <a:pt x="215" y="3276"/>
                  </a:lnTo>
                  <a:lnTo>
                    <a:pt x="180" y="3186"/>
                  </a:lnTo>
                  <a:lnTo>
                    <a:pt x="145" y="3095"/>
                  </a:lnTo>
                  <a:lnTo>
                    <a:pt x="116" y="2999"/>
                  </a:lnTo>
                  <a:lnTo>
                    <a:pt x="87" y="2895"/>
                  </a:lnTo>
                  <a:lnTo>
                    <a:pt x="64" y="2799"/>
                  </a:lnTo>
                  <a:lnTo>
                    <a:pt x="47" y="2695"/>
                  </a:lnTo>
                  <a:lnTo>
                    <a:pt x="29" y="2592"/>
                  </a:lnTo>
                  <a:lnTo>
                    <a:pt x="18" y="2483"/>
                  </a:lnTo>
                  <a:lnTo>
                    <a:pt x="6" y="2379"/>
                  </a:lnTo>
                  <a:lnTo>
                    <a:pt x="0" y="2270"/>
                  </a:lnTo>
                  <a:lnTo>
                    <a:pt x="0" y="2154"/>
                  </a:lnTo>
                  <a:lnTo>
                    <a:pt x="0" y="2154"/>
                  </a:lnTo>
                  <a:close/>
                </a:path>
              </a:pathLst>
            </a:custGeom>
            <a:noFill/>
            <a:ln w="19050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  <p:sp>
          <p:nvSpPr>
            <p:cNvPr id="19" name="Freeform 227"/>
            <p:cNvSpPr>
              <a:spLocks/>
            </p:cNvSpPr>
            <p:nvPr/>
          </p:nvSpPr>
          <p:spPr bwMode="auto">
            <a:xfrm>
              <a:off x="-376" y="468"/>
              <a:ext cx="2506" cy="4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1" y="51"/>
                </a:cxn>
                <a:cxn ang="0">
                  <a:pos x="93" y="96"/>
                </a:cxn>
                <a:cxn ang="0">
                  <a:pos x="151" y="141"/>
                </a:cxn>
                <a:cxn ang="0">
                  <a:pos x="215" y="180"/>
                </a:cxn>
                <a:cxn ang="0">
                  <a:pos x="285" y="219"/>
                </a:cxn>
                <a:cxn ang="0">
                  <a:pos x="361" y="251"/>
                </a:cxn>
                <a:cxn ang="0">
                  <a:pos x="436" y="283"/>
                </a:cxn>
                <a:cxn ang="0">
                  <a:pos x="517" y="309"/>
                </a:cxn>
                <a:cxn ang="0">
                  <a:pos x="599" y="335"/>
                </a:cxn>
                <a:cxn ang="0">
                  <a:pos x="692" y="354"/>
                </a:cxn>
                <a:cxn ang="0">
                  <a:pos x="872" y="386"/>
                </a:cxn>
                <a:cxn ang="0">
                  <a:pos x="1064" y="406"/>
                </a:cxn>
                <a:cxn ang="0">
                  <a:pos x="1256" y="412"/>
                </a:cxn>
                <a:cxn ang="0">
                  <a:pos x="1448" y="406"/>
                </a:cxn>
                <a:cxn ang="0">
                  <a:pos x="1639" y="386"/>
                </a:cxn>
                <a:cxn ang="0">
                  <a:pos x="1820" y="354"/>
                </a:cxn>
                <a:cxn ang="0">
                  <a:pos x="1907" y="335"/>
                </a:cxn>
                <a:cxn ang="0">
                  <a:pos x="1994" y="309"/>
                </a:cxn>
                <a:cxn ang="0">
                  <a:pos x="2070" y="283"/>
                </a:cxn>
                <a:cxn ang="0">
                  <a:pos x="2151" y="251"/>
                </a:cxn>
                <a:cxn ang="0">
                  <a:pos x="2221" y="219"/>
                </a:cxn>
                <a:cxn ang="0">
                  <a:pos x="2291" y="180"/>
                </a:cxn>
                <a:cxn ang="0">
                  <a:pos x="2354" y="141"/>
                </a:cxn>
                <a:cxn ang="0">
                  <a:pos x="2407" y="96"/>
                </a:cxn>
                <a:cxn ang="0">
                  <a:pos x="2459" y="51"/>
                </a:cxn>
                <a:cxn ang="0">
                  <a:pos x="2506" y="0"/>
                </a:cxn>
              </a:cxnLst>
              <a:rect l="0" t="0" r="r" b="b"/>
              <a:pathLst>
                <a:path w="2506" h="412">
                  <a:moveTo>
                    <a:pt x="0" y="0"/>
                  </a:moveTo>
                  <a:lnTo>
                    <a:pt x="0" y="0"/>
                  </a:lnTo>
                  <a:lnTo>
                    <a:pt x="41" y="51"/>
                  </a:lnTo>
                  <a:lnTo>
                    <a:pt x="93" y="96"/>
                  </a:lnTo>
                  <a:lnTo>
                    <a:pt x="151" y="141"/>
                  </a:lnTo>
                  <a:lnTo>
                    <a:pt x="215" y="180"/>
                  </a:lnTo>
                  <a:lnTo>
                    <a:pt x="285" y="219"/>
                  </a:lnTo>
                  <a:lnTo>
                    <a:pt x="361" y="251"/>
                  </a:lnTo>
                  <a:lnTo>
                    <a:pt x="436" y="283"/>
                  </a:lnTo>
                  <a:lnTo>
                    <a:pt x="517" y="309"/>
                  </a:lnTo>
                  <a:lnTo>
                    <a:pt x="599" y="335"/>
                  </a:lnTo>
                  <a:lnTo>
                    <a:pt x="692" y="354"/>
                  </a:lnTo>
                  <a:lnTo>
                    <a:pt x="872" y="386"/>
                  </a:lnTo>
                  <a:lnTo>
                    <a:pt x="1064" y="406"/>
                  </a:lnTo>
                  <a:lnTo>
                    <a:pt x="1256" y="412"/>
                  </a:lnTo>
                  <a:lnTo>
                    <a:pt x="1448" y="406"/>
                  </a:lnTo>
                  <a:lnTo>
                    <a:pt x="1639" y="386"/>
                  </a:lnTo>
                  <a:lnTo>
                    <a:pt x="1820" y="354"/>
                  </a:lnTo>
                  <a:lnTo>
                    <a:pt x="1907" y="335"/>
                  </a:lnTo>
                  <a:lnTo>
                    <a:pt x="1994" y="309"/>
                  </a:lnTo>
                  <a:lnTo>
                    <a:pt x="2070" y="283"/>
                  </a:lnTo>
                  <a:lnTo>
                    <a:pt x="2151" y="251"/>
                  </a:lnTo>
                  <a:lnTo>
                    <a:pt x="2221" y="219"/>
                  </a:lnTo>
                  <a:lnTo>
                    <a:pt x="2291" y="180"/>
                  </a:lnTo>
                  <a:lnTo>
                    <a:pt x="2354" y="141"/>
                  </a:lnTo>
                  <a:lnTo>
                    <a:pt x="2407" y="96"/>
                  </a:lnTo>
                  <a:lnTo>
                    <a:pt x="2459" y="51"/>
                  </a:lnTo>
                  <a:lnTo>
                    <a:pt x="2506" y="0"/>
                  </a:lnTo>
                </a:path>
              </a:pathLst>
            </a:custGeom>
            <a:noFill/>
            <a:ln w="19050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  <p:sp>
          <p:nvSpPr>
            <p:cNvPr id="20" name="Freeform 228"/>
            <p:cNvSpPr>
              <a:spLocks/>
            </p:cNvSpPr>
            <p:nvPr/>
          </p:nvSpPr>
          <p:spPr bwMode="auto">
            <a:xfrm>
              <a:off x="-1120" y="1042"/>
              <a:ext cx="4000" cy="6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0" y="83"/>
                </a:cxn>
                <a:cxn ang="0">
                  <a:pos x="145" y="161"/>
                </a:cxn>
                <a:cxn ang="0">
                  <a:pos x="233" y="232"/>
                </a:cxn>
                <a:cxn ang="0">
                  <a:pos x="331" y="303"/>
                </a:cxn>
                <a:cxn ang="0">
                  <a:pos x="442" y="361"/>
                </a:cxn>
                <a:cxn ang="0">
                  <a:pos x="558" y="419"/>
                </a:cxn>
                <a:cxn ang="0">
                  <a:pos x="680" y="470"/>
                </a:cxn>
                <a:cxn ang="0">
                  <a:pos x="808" y="515"/>
                </a:cxn>
                <a:cxn ang="0">
                  <a:pos x="948" y="554"/>
                </a:cxn>
                <a:cxn ang="0">
                  <a:pos x="1087" y="593"/>
                </a:cxn>
                <a:cxn ang="0">
                  <a:pos x="1232" y="619"/>
                </a:cxn>
                <a:cxn ang="0">
                  <a:pos x="1378" y="644"/>
                </a:cxn>
                <a:cxn ang="0">
                  <a:pos x="1535" y="664"/>
                </a:cxn>
                <a:cxn ang="0">
                  <a:pos x="1686" y="677"/>
                </a:cxn>
                <a:cxn ang="0">
                  <a:pos x="1843" y="683"/>
                </a:cxn>
                <a:cxn ang="0">
                  <a:pos x="2000" y="690"/>
                </a:cxn>
                <a:cxn ang="0">
                  <a:pos x="2157" y="683"/>
                </a:cxn>
                <a:cxn ang="0">
                  <a:pos x="2308" y="677"/>
                </a:cxn>
                <a:cxn ang="0">
                  <a:pos x="2465" y="664"/>
                </a:cxn>
                <a:cxn ang="0">
                  <a:pos x="2616" y="644"/>
                </a:cxn>
                <a:cxn ang="0">
                  <a:pos x="2767" y="619"/>
                </a:cxn>
                <a:cxn ang="0">
                  <a:pos x="2912" y="593"/>
                </a:cxn>
                <a:cxn ang="0">
                  <a:pos x="3052" y="554"/>
                </a:cxn>
                <a:cxn ang="0">
                  <a:pos x="3186" y="515"/>
                </a:cxn>
                <a:cxn ang="0">
                  <a:pos x="3319" y="470"/>
                </a:cxn>
                <a:cxn ang="0">
                  <a:pos x="3441" y="419"/>
                </a:cxn>
                <a:cxn ang="0">
                  <a:pos x="3558" y="361"/>
                </a:cxn>
                <a:cxn ang="0">
                  <a:pos x="3662" y="303"/>
                </a:cxn>
                <a:cxn ang="0">
                  <a:pos x="3761" y="232"/>
                </a:cxn>
                <a:cxn ang="0">
                  <a:pos x="3854" y="161"/>
                </a:cxn>
                <a:cxn ang="0">
                  <a:pos x="3930" y="83"/>
                </a:cxn>
                <a:cxn ang="0">
                  <a:pos x="4000" y="0"/>
                </a:cxn>
              </a:cxnLst>
              <a:rect l="0" t="0" r="r" b="b"/>
              <a:pathLst>
                <a:path w="4000" h="690">
                  <a:moveTo>
                    <a:pt x="0" y="0"/>
                  </a:moveTo>
                  <a:lnTo>
                    <a:pt x="0" y="0"/>
                  </a:lnTo>
                  <a:lnTo>
                    <a:pt x="70" y="83"/>
                  </a:lnTo>
                  <a:lnTo>
                    <a:pt x="145" y="161"/>
                  </a:lnTo>
                  <a:lnTo>
                    <a:pt x="233" y="232"/>
                  </a:lnTo>
                  <a:lnTo>
                    <a:pt x="331" y="303"/>
                  </a:lnTo>
                  <a:lnTo>
                    <a:pt x="442" y="361"/>
                  </a:lnTo>
                  <a:lnTo>
                    <a:pt x="558" y="419"/>
                  </a:lnTo>
                  <a:lnTo>
                    <a:pt x="680" y="470"/>
                  </a:lnTo>
                  <a:lnTo>
                    <a:pt x="808" y="515"/>
                  </a:lnTo>
                  <a:lnTo>
                    <a:pt x="948" y="554"/>
                  </a:lnTo>
                  <a:lnTo>
                    <a:pt x="1087" y="593"/>
                  </a:lnTo>
                  <a:lnTo>
                    <a:pt x="1232" y="619"/>
                  </a:lnTo>
                  <a:lnTo>
                    <a:pt x="1378" y="644"/>
                  </a:lnTo>
                  <a:lnTo>
                    <a:pt x="1535" y="664"/>
                  </a:lnTo>
                  <a:lnTo>
                    <a:pt x="1686" y="677"/>
                  </a:lnTo>
                  <a:lnTo>
                    <a:pt x="1843" y="683"/>
                  </a:lnTo>
                  <a:lnTo>
                    <a:pt x="2000" y="690"/>
                  </a:lnTo>
                  <a:lnTo>
                    <a:pt x="2157" y="683"/>
                  </a:lnTo>
                  <a:lnTo>
                    <a:pt x="2308" y="677"/>
                  </a:lnTo>
                  <a:lnTo>
                    <a:pt x="2465" y="664"/>
                  </a:lnTo>
                  <a:lnTo>
                    <a:pt x="2616" y="644"/>
                  </a:lnTo>
                  <a:lnTo>
                    <a:pt x="2767" y="619"/>
                  </a:lnTo>
                  <a:lnTo>
                    <a:pt x="2912" y="593"/>
                  </a:lnTo>
                  <a:lnTo>
                    <a:pt x="3052" y="554"/>
                  </a:lnTo>
                  <a:lnTo>
                    <a:pt x="3186" y="515"/>
                  </a:lnTo>
                  <a:lnTo>
                    <a:pt x="3319" y="470"/>
                  </a:lnTo>
                  <a:lnTo>
                    <a:pt x="3441" y="419"/>
                  </a:lnTo>
                  <a:lnTo>
                    <a:pt x="3558" y="361"/>
                  </a:lnTo>
                  <a:lnTo>
                    <a:pt x="3662" y="303"/>
                  </a:lnTo>
                  <a:lnTo>
                    <a:pt x="3761" y="232"/>
                  </a:lnTo>
                  <a:lnTo>
                    <a:pt x="3854" y="161"/>
                  </a:lnTo>
                  <a:lnTo>
                    <a:pt x="3930" y="83"/>
                  </a:lnTo>
                  <a:lnTo>
                    <a:pt x="4000" y="0"/>
                  </a:lnTo>
                </a:path>
              </a:pathLst>
            </a:custGeom>
            <a:noFill/>
            <a:ln w="19050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  <p:sp>
          <p:nvSpPr>
            <p:cNvPr id="21" name="Freeform 229"/>
            <p:cNvSpPr>
              <a:spLocks/>
            </p:cNvSpPr>
            <p:nvPr/>
          </p:nvSpPr>
          <p:spPr bwMode="auto">
            <a:xfrm>
              <a:off x="-376" y="3802"/>
              <a:ext cx="2506" cy="406"/>
            </a:xfrm>
            <a:custGeom>
              <a:avLst/>
              <a:gdLst/>
              <a:ahLst/>
              <a:cxnLst>
                <a:cxn ang="0">
                  <a:pos x="2506" y="406"/>
                </a:cxn>
                <a:cxn ang="0">
                  <a:pos x="2506" y="406"/>
                </a:cxn>
                <a:cxn ang="0">
                  <a:pos x="2459" y="361"/>
                </a:cxn>
                <a:cxn ang="0">
                  <a:pos x="2413" y="316"/>
                </a:cxn>
                <a:cxn ang="0">
                  <a:pos x="2354" y="271"/>
                </a:cxn>
                <a:cxn ang="0">
                  <a:pos x="2291" y="232"/>
                </a:cxn>
                <a:cxn ang="0">
                  <a:pos x="2221" y="193"/>
                </a:cxn>
                <a:cxn ang="0">
                  <a:pos x="2145" y="161"/>
                </a:cxn>
                <a:cxn ang="0">
                  <a:pos x="2070" y="129"/>
                </a:cxn>
                <a:cxn ang="0">
                  <a:pos x="1988" y="103"/>
                </a:cxn>
                <a:cxn ang="0">
                  <a:pos x="1901" y="77"/>
                </a:cxn>
                <a:cxn ang="0">
                  <a:pos x="1814" y="58"/>
                </a:cxn>
                <a:cxn ang="0">
                  <a:pos x="1634" y="26"/>
                </a:cxn>
                <a:cxn ang="0">
                  <a:pos x="1442" y="6"/>
                </a:cxn>
                <a:cxn ang="0">
                  <a:pos x="1250" y="0"/>
                </a:cxn>
                <a:cxn ang="0">
                  <a:pos x="1058" y="6"/>
                </a:cxn>
                <a:cxn ang="0">
                  <a:pos x="866" y="26"/>
                </a:cxn>
                <a:cxn ang="0">
                  <a:pos x="686" y="58"/>
                </a:cxn>
                <a:cxn ang="0">
                  <a:pos x="599" y="77"/>
                </a:cxn>
                <a:cxn ang="0">
                  <a:pos x="512" y="103"/>
                </a:cxn>
                <a:cxn ang="0">
                  <a:pos x="430" y="129"/>
                </a:cxn>
                <a:cxn ang="0">
                  <a:pos x="355" y="161"/>
                </a:cxn>
                <a:cxn ang="0">
                  <a:pos x="285" y="193"/>
                </a:cxn>
                <a:cxn ang="0">
                  <a:pos x="215" y="232"/>
                </a:cxn>
                <a:cxn ang="0">
                  <a:pos x="151" y="271"/>
                </a:cxn>
                <a:cxn ang="0">
                  <a:pos x="93" y="316"/>
                </a:cxn>
                <a:cxn ang="0">
                  <a:pos x="47" y="361"/>
                </a:cxn>
                <a:cxn ang="0">
                  <a:pos x="0" y="406"/>
                </a:cxn>
              </a:cxnLst>
              <a:rect l="0" t="0" r="r" b="b"/>
              <a:pathLst>
                <a:path w="2506" h="406">
                  <a:moveTo>
                    <a:pt x="2506" y="406"/>
                  </a:moveTo>
                  <a:lnTo>
                    <a:pt x="2506" y="406"/>
                  </a:lnTo>
                  <a:lnTo>
                    <a:pt x="2459" y="361"/>
                  </a:lnTo>
                  <a:lnTo>
                    <a:pt x="2413" y="316"/>
                  </a:lnTo>
                  <a:lnTo>
                    <a:pt x="2354" y="271"/>
                  </a:lnTo>
                  <a:lnTo>
                    <a:pt x="2291" y="232"/>
                  </a:lnTo>
                  <a:lnTo>
                    <a:pt x="2221" y="193"/>
                  </a:lnTo>
                  <a:lnTo>
                    <a:pt x="2145" y="161"/>
                  </a:lnTo>
                  <a:lnTo>
                    <a:pt x="2070" y="129"/>
                  </a:lnTo>
                  <a:lnTo>
                    <a:pt x="1988" y="103"/>
                  </a:lnTo>
                  <a:lnTo>
                    <a:pt x="1901" y="77"/>
                  </a:lnTo>
                  <a:lnTo>
                    <a:pt x="1814" y="58"/>
                  </a:lnTo>
                  <a:lnTo>
                    <a:pt x="1634" y="26"/>
                  </a:lnTo>
                  <a:lnTo>
                    <a:pt x="1442" y="6"/>
                  </a:lnTo>
                  <a:lnTo>
                    <a:pt x="1250" y="0"/>
                  </a:lnTo>
                  <a:lnTo>
                    <a:pt x="1058" y="6"/>
                  </a:lnTo>
                  <a:lnTo>
                    <a:pt x="866" y="26"/>
                  </a:lnTo>
                  <a:lnTo>
                    <a:pt x="686" y="58"/>
                  </a:lnTo>
                  <a:lnTo>
                    <a:pt x="599" y="77"/>
                  </a:lnTo>
                  <a:lnTo>
                    <a:pt x="512" y="103"/>
                  </a:lnTo>
                  <a:lnTo>
                    <a:pt x="430" y="129"/>
                  </a:lnTo>
                  <a:lnTo>
                    <a:pt x="355" y="161"/>
                  </a:lnTo>
                  <a:lnTo>
                    <a:pt x="285" y="193"/>
                  </a:lnTo>
                  <a:lnTo>
                    <a:pt x="215" y="232"/>
                  </a:lnTo>
                  <a:lnTo>
                    <a:pt x="151" y="271"/>
                  </a:lnTo>
                  <a:lnTo>
                    <a:pt x="93" y="316"/>
                  </a:lnTo>
                  <a:lnTo>
                    <a:pt x="47" y="361"/>
                  </a:lnTo>
                  <a:lnTo>
                    <a:pt x="0" y="406"/>
                  </a:lnTo>
                </a:path>
              </a:pathLst>
            </a:custGeom>
            <a:noFill/>
            <a:ln w="19050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  <p:sp>
          <p:nvSpPr>
            <p:cNvPr id="22" name="Freeform 230"/>
            <p:cNvSpPr>
              <a:spLocks/>
            </p:cNvSpPr>
            <p:nvPr/>
          </p:nvSpPr>
          <p:spPr bwMode="auto">
            <a:xfrm>
              <a:off x="-1126" y="2950"/>
              <a:ext cx="4000" cy="690"/>
            </a:xfrm>
            <a:custGeom>
              <a:avLst/>
              <a:gdLst/>
              <a:ahLst/>
              <a:cxnLst>
                <a:cxn ang="0">
                  <a:pos x="4000" y="690"/>
                </a:cxn>
                <a:cxn ang="0">
                  <a:pos x="4000" y="690"/>
                </a:cxn>
                <a:cxn ang="0">
                  <a:pos x="3930" y="607"/>
                </a:cxn>
                <a:cxn ang="0">
                  <a:pos x="3854" y="529"/>
                </a:cxn>
                <a:cxn ang="0">
                  <a:pos x="3767" y="458"/>
                </a:cxn>
                <a:cxn ang="0">
                  <a:pos x="3668" y="387"/>
                </a:cxn>
                <a:cxn ang="0">
                  <a:pos x="3558" y="329"/>
                </a:cxn>
                <a:cxn ang="0">
                  <a:pos x="3442" y="271"/>
                </a:cxn>
                <a:cxn ang="0">
                  <a:pos x="3320" y="220"/>
                </a:cxn>
                <a:cxn ang="0">
                  <a:pos x="3192" y="175"/>
                </a:cxn>
                <a:cxn ang="0">
                  <a:pos x="3052" y="136"/>
                </a:cxn>
                <a:cxn ang="0">
                  <a:pos x="2913" y="97"/>
                </a:cxn>
                <a:cxn ang="0">
                  <a:pos x="2767" y="71"/>
                </a:cxn>
                <a:cxn ang="0">
                  <a:pos x="2622" y="46"/>
                </a:cxn>
                <a:cxn ang="0">
                  <a:pos x="2465" y="26"/>
                </a:cxn>
                <a:cxn ang="0">
                  <a:pos x="2314" y="13"/>
                </a:cxn>
                <a:cxn ang="0">
                  <a:pos x="2157" y="0"/>
                </a:cxn>
                <a:cxn ang="0">
                  <a:pos x="2000" y="0"/>
                </a:cxn>
                <a:cxn ang="0">
                  <a:pos x="1843" y="0"/>
                </a:cxn>
                <a:cxn ang="0">
                  <a:pos x="1686" y="13"/>
                </a:cxn>
                <a:cxn ang="0">
                  <a:pos x="1535" y="26"/>
                </a:cxn>
                <a:cxn ang="0">
                  <a:pos x="1384" y="46"/>
                </a:cxn>
                <a:cxn ang="0">
                  <a:pos x="1233" y="71"/>
                </a:cxn>
                <a:cxn ang="0">
                  <a:pos x="1087" y="97"/>
                </a:cxn>
                <a:cxn ang="0">
                  <a:pos x="948" y="136"/>
                </a:cxn>
                <a:cxn ang="0">
                  <a:pos x="814" y="175"/>
                </a:cxn>
                <a:cxn ang="0">
                  <a:pos x="680" y="220"/>
                </a:cxn>
                <a:cxn ang="0">
                  <a:pos x="558" y="271"/>
                </a:cxn>
                <a:cxn ang="0">
                  <a:pos x="442" y="329"/>
                </a:cxn>
                <a:cxn ang="0">
                  <a:pos x="337" y="387"/>
                </a:cxn>
                <a:cxn ang="0">
                  <a:pos x="239" y="458"/>
                </a:cxn>
                <a:cxn ang="0">
                  <a:pos x="146" y="529"/>
                </a:cxn>
                <a:cxn ang="0">
                  <a:pos x="70" y="607"/>
                </a:cxn>
                <a:cxn ang="0">
                  <a:pos x="0" y="690"/>
                </a:cxn>
              </a:cxnLst>
              <a:rect l="0" t="0" r="r" b="b"/>
              <a:pathLst>
                <a:path w="4000" h="690">
                  <a:moveTo>
                    <a:pt x="4000" y="690"/>
                  </a:moveTo>
                  <a:lnTo>
                    <a:pt x="4000" y="690"/>
                  </a:lnTo>
                  <a:lnTo>
                    <a:pt x="3930" y="607"/>
                  </a:lnTo>
                  <a:lnTo>
                    <a:pt x="3854" y="529"/>
                  </a:lnTo>
                  <a:lnTo>
                    <a:pt x="3767" y="458"/>
                  </a:lnTo>
                  <a:lnTo>
                    <a:pt x="3668" y="387"/>
                  </a:lnTo>
                  <a:lnTo>
                    <a:pt x="3558" y="329"/>
                  </a:lnTo>
                  <a:lnTo>
                    <a:pt x="3442" y="271"/>
                  </a:lnTo>
                  <a:lnTo>
                    <a:pt x="3320" y="220"/>
                  </a:lnTo>
                  <a:lnTo>
                    <a:pt x="3192" y="175"/>
                  </a:lnTo>
                  <a:lnTo>
                    <a:pt x="3052" y="136"/>
                  </a:lnTo>
                  <a:lnTo>
                    <a:pt x="2913" y="97"/>
                  </a:lnTo>
                  <a:lnTo>
                    <a:pt x="2767" y="71"/>
                  </a:lnTo>
                  <a:lnTo>
                    <a:pt x="2622" y="46"/>
                  </a:lnTo>
                  <a:lnTo>
                    <a:pt x="2465" y="26"/>
                  </a:lnTo>
                  <a:lnTo>
                    <a:pt x="2314" y="13"/>
                  </a:lnTo>
                  <a:lnTo>
                    <a:pt x="2157" y="0"/>
                  </a:lnTo>
                  <a:lnTo>
                    <a:pt x="2000" y="0"/>
                  </a:lnTo>
                  <a:lnTo>
                    <a:pt x="1843" y="0"/>
                  </a:lnTo>
                  <a:lnTo>
                    <a:pt x="1686" y="13"/>
                  </a:lnTo>
                  <a:lnTo>
                    <a:pt x="1535" y="26"/>
                  </a:lnTo>
                  <a:lnTo>
                    <a:pt x="1384" y="46"/>
                  </a:lnTo>
                  <a:lnTo>
                    <a:pt x="1233" y="71"/>
                  </a:lnTo>
                  <a:lnTo>
                    <a:pt x="1087" y="97"/>
                  </a:lnTo>
                  <a:lnTo>
                    <a:pt x="948" y="136"/>
                  </a:lnTo>
                  <a:lnTo>
                    <a:pt x="814" y="175"/>
                  </a:lnTo>
                  <a:lnTo>
                    <a:pt x="680" y="220"/>
                  </a:lnTo>
                  <a:lnTo>
                    <a:pt x="558" y="271"/>
                  </a:lnTo>
                  <a:lnTo>
                    <a:pt x="442" y="329"/>
                  </a:lnTo>
                  <a:lnTo>
                    <a:pt x="337" y="387"/>
                  </a:lnTo>
                  <a:lnTo>
                    <a:pt x="239" y="458"/>
                  </a:lnTo>
                  <a:lnTo>
                    <a:pt x="146" y="529"/>
                  </a:lnTo>
                  <a:lnTo>
                    <a:pt x="70" y="607"/>
                  </a:lnTo>
                  <a:lnTo>
                    <a:pt x="0" y="690"/>
                  </a:lnTo>
                </a:path>
              </a:pathLst>
            </a:custGeom>
            <a:noFill/>
            <a:ln w="19050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  <p:sp>
          <p:nvSpPr>
            <p:cNvPr id="23" name="Line 231"/>
            <p:cNvSpPr>
              <a:spLocks noChangeShapeType="1"/>
            </p:cNvSpPr>
            <p:nvPr/>
          </p:nvSpPr>
          <p:spPr bwMode="auto">
            <a:xfrm>
              <a:off x="874" y="184"/>
              <a:ext cx="0" cy="4314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  <p:sp>
          <p:nvSpPr>
            <p:cNvPr id="24" name="Line 232"/>
            <p:cNvSpPr>
              <a:spLocks noChangeShapeType="1"/>
            </p:cNvSpPr>
            <p:nvPr/>
          </p:nvSpPr>
          <p:spPr bwMode="auto">
            <a:xfrm>
              <a:off x="-1626" y="2338"/>
              <a:ext cx="5005" cy="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>
                <a:solidFill>
                  <a:prstClr val="black"/>
                </a:solidFill>
              </a:endParaRPr>
            </a:p>
          </p:txBody>
        </p:sp>
      </p:grpSp>
      <p:sp>
        <p:nvSpPr>
          <p:cNvPr id="25" name="Tekstboks 24"/>
          <p:cNvSpPr txBox="1"/>
          <p:nvPr/>
        </p:nvSpPr>
        <p:spPr>
          <a:xfrm>
            <a:off x="1552562" y="6334804"/>
            <a:ext cx="3948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PSC</a:t>
            </a:r>
          </a:p>
          <a:p>
            <a:r>
              <a:rPr lang="da-DK" sz="1400" dirty="0"/>
              <a:t>INTOSAI Professional Standards </a:t>
            </a:r>
            <a:r>
              <a:rPr lang="da-DK" sz="1400" dirty="0" err="1"/>
              <a:t>Committee</a:t>
            </a:r>
            <a:endParaRPr lang="da-DK" sz="1400" dirty="0"/>
          </a:p>
        </p:txBody>
      </p:sp>
      <p:cxnSp>
        <p:nvCxnSpPr>
          <p:cNvPr id="27" name="Lige forbindelse 26"/>
          <p:cNvCxnSpPr/>
          <p:nvPr/>
        </p:nvCxnSpPr>
        <p:spPr>
          <a:xfrm>
            <a:off x="214282" y="5786454"/>
            <a:ext cx="871543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el 3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3361"/>
          </a:xfrm>
        </p:spPr>
        <p:txBody>
          <a:bodyPr>
            <a:normAutofit fontScale="90000"/>
          </a:bodyPr>
          <a:lstStyle/>
          <a:p>
            <a:r>
              <a:rPr lang="da-DK" dirty="0" smtClean="0">
                <a:solidFill>
                  <a:srgbClr val="00B0F0"/>
                </a:solidFill>
              </a:rPr>
              <a:t/>
            </a:r>
            <a:br>
              <a:rPr lang="da-DK" dirty="0" smtClean="0">
                <a:solidFill>
                  <a:srgbClr val="00B0F0"/>
                </a:solidFill>
              </a:rPr>
            </a:br>
            <a:r>
              <a:rPr lang="da-DK" dirty="0" smtClean="0">
                <a:solidFill>
                  <a:srgbClr val="00B0F0"/>
                </a:solidFill>
              </a:rPr>
              <a:t>Transition of PSC Chair</a:t>
            </a:r>
            <a:br>
              <a:rPr lang="da-DK" dirty="0" smtClean="0">
                <a:solidFill>
                  <a:srgbClr val="00B0F0"/>
                </a:solidFill>
              </a:rPr>
            </a:br>
            <a:endParaRPr lang="da-DK" dirty="0">
              <a:solidFill>
                <a:srgbClr val="00B0F0"/>
              </a:solidFill>
            </a:endParaRPr>
          </a:p>
        </p:txBody>
      </p:sp>
      <p:pic>
        <p:nvPicPr>
          <p:cNvPr id="26" name="Pladsholder til indhold 25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362200" y="1236663"/>
            <a:ext cx="44196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1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e 3"/>
          <p:cNvGrpSpPr/>
          <p:nvPr/>
        </p:nvGrpSpPr>
        <p:grpSpPr>
          <a:xfrm>
            <a:off x="-313266" y="3398"/>
            <a:ext cx="9584266" cy="6768109"/>
            <a:chOff x="-313266" y="3398"/>
            <a:chExt cx="9584266" cy="6768109"/>
          </a:xfrm>
        </p:grpSpPr>
        <p:pic>
          <p:nvPicPr>
            <p:cNvPr id="14" name="Billed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3266" y="3398"/>
              <a:ext cx="9584266" cy="6768109"/>
            </a:xfrm>
            <a:prstGeom prst="rect">
              <a:avLst/>
            </a:prstGeom>
          </p:spPr>
        </p:pic>
        <p:sp>
          <p:nvSpPr>
            <p:cNvPr id="3" name="Rektangel 2"/>
            <p:cNvSpPr/>
            <p:nvPr/>
          </p:nvSpPr>
          <p:spPr>
            <a:xfrm>
              <a:off x="2997200" y="2582333"/>
              <a:ext cx="3318933" cy="1701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28091" y="2082801"/>
            <a:ext cx="7101551" cy="2431790"/>
          </a:xfrm>
        </p:spPr>
        <p:txBody>
          <a:bodyPr>
            <a:noAutofit/>
          </a:bodyPr>
          <a:lstStyle/>
          <a:p>
            <a:r>
              <a:rPr lang="da-DK" sz="4000" b="1" dirty="0" smtClean="0">
                <a:solidFill>
                  <a:srgbClr val="00B0F0"/>
                </a:solidFill>
              </a:rPr>
              <a:t>Update on FIPP</a:t>
            </a:r>
            <a:r>
              <a:rPr lang="da-DK" sz="4000" b="1" dirty="0">
                <a:solidFill>
                  <a:srgbClr val="00B0F0"/>
                </a:solidFill>
              </a:rPr>
              <a:t/>
            </a:r>
            <a:br>
              <a:rPr lang="da-DK" sz="4000" b="1" dirty="0">
                <a:solidFill>
                  <a:srgbClr val="00B0F0"/>
                </a:solidFill>
              </a:rPr>
            </a:br>
            <a:r>
              <a:rPr lang="da-DK" sz="4000" b="1" dirty="0" smtClean="0">
                <a:solidFill>
                  <a:srgbClr val="00B0F0"/>
                </a:solidFill>
              </a:rPr>
              <a:t>Forum for </a:t>
            </a:r>
            <a:r>
              <a:rPr lang="da-DK" sz="4000" b="1" dirty="0" err="1" smtClean="0">
                <a:solidFill>
                  <a:srgbClr val="00B0F0"/>
                </a:solidFill>
              </a:rPr>
              <a:t>INTOSAI’s</a:t>
            </a:r>
            <a:r>
              <a:rPr lang="da-DK" sz="4000" b="1" dirty="0" smtClean="0">
                <a:solidFill>
                  <a:srgbClr val="00B0F0"/>
                </a:solidFill>
              </a:rPr>
              <a:t> Professional </a:t>
            </a:r>
            <a:r>
              <a:rPr lang="da-DK" sz="4000" b="1" dirty="0" err="1" smtClean="0">
                <a:solidFill>
                  <a:srgbClr val="00B0F0"/>
                </a:solidFill>
              </a:rPr>
              <a:t>Pronouncements</a:t>
            </a:r>
            <a:r>
              <a:rPr lang="da-DK" sz="4000" b="1" dirty="0">
                <a:solidFill>
                  <a:srgbClr val="00B0F0"/>
                </a:solidFill>
              </a:rPr>
              <a:t/>
            </a:r>
            <a:br>
              <a:rPr lang="da-DK" sz="4000" b="1" dirty="0">
                <a:solidFill>
                  <a:srgbClr val="00B0F0"/>
                </a:solidFill>
              </a:rPr>
            </a:br>
            <a:endParaRPr lang="da-DK" sz="3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19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6561"/>
            <a:ext cx="9144000" cy="7564562"/>
          </a:xfrm>
          <a:prstGeom prst="rect">
            <a:avLst/>
          </a:prstGeom>
        </p:spPr>
      </p:pic>
      <p:pic>
        <p:nvPicPr>
          <p:cNvPr id="3" name="Pladsholder til indhold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02" y="2108194"/>
            <a:ext cx="3896750" cy="2602375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992" y="-248784"/>
            <a:ext cx="5190067" cy="3460045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27" y="-248784"/>
            <a:ext cx="2923881" cy="195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7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Rectangle 208"/>
          <p:cNvSpPr/>
          <p:nvPr/>
        </p:nvSpPr>
        <p:spPr>
          <a:xfrm>
            <a:off x="0" y="0"/>
            <a:ext cx="9168719" cy="6895287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0"/>
                  <a:lumOff val="100000"/>
                  <a:alpha val="0"/>
                </a:schemeClr>
              </a:gs>
              <a:gs pos="0">
                <a:schemeClr val="accent1">
                  <a:lumMod val="20000"/>
                  <a:lumOff val="80000"/>
                  <a:alpha val="52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63181" y="593304"/>
            <a:ext cx="5970341" cy="979800"/>
            <a:chOff x="1763181" y="593304"/>
            <a:chExt cx="5970341" cy="979800"/>
          </a:xfrm>
        </p:grpSpPr>
        <p:sp>
          <p:nvSpPr>
            <p:cNvPr id="102" name="Tekstboks 113"/>
            <p:cNvSpPr txBox="1"/>
            <p:nvPr/>
          </p:nvSpPr>
          <p:spPr>
            <a:xfrm>
              <a:off x="2260914" y="1311494"/>
              <a:ext cx="255323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i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entury Gothic" panose="020B0502020202020204" pitchFamily="34" charset="0"/>
                </a:rPr>
                <a:t>INTOSAI core principles</a:t>
              </a:r>
              <a:endParaRPr lang="en-GB" sz="1100" b="1" i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3" name="Tekstboks 115"/>
            <p:cNvSpPr txBox="1"/>
            <p:nvPr/>
          </p:nvSpPr>
          <p:spPr>
            <a:xfrm>
              <a:off x="2260914" y="1013882"/>
              <a:ext cx="547260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i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entury Gothic" panose="020B0502020202020204" pitchFamily="34" charset="0"/>
                </a:rPr>
                <a:t>INTOSAI founding principles</a:t>
              </a:r>
              <a:endParaRPr lang="en-GB" sz="1100" b="1" i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7" name="Tekstboks 83"/>
            <p:cNvSpPr txBox="1"/>
            <p:nvPr/>
          </p:nvSpPr>
          <p:spPr>
            <a:xfrm>
              <a:off x="1763181" y="593304"/>
              <a:ext cx="305096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300" b="1" dirty="0" smtClean="0">
                  <a:solidFill>
                    <a:srgbClr val="9BBB59">
                      <a:lumMod val="75000"/>
                    </a:srgbClr>
                  </a:solidFill>
                  <a:latin typeface="Century Gothic" panose="020B0502020202020204" pitchFamily="34" charset="0"/>
                </a:rPr>
                <a:t>INTOSAI </a:t>
              </a:r>
              <a:r>
                <a:rPr lang="en-GB" sz="1300" b="1" dirty="0" smtClean="0">
                  <a:solidFill>
                    <a:srgbClr val="9BBB59">
                      <a:lumMod val="75000"/>
                    </a:srgbClr>
                  </a:solidFill>
                  <a:latin typeface="Century Gothic" panose="020B0502020202020204" pitchFamily="34" charset="0"/>
                </a:rPr>
                <a:t>Principles</a:t>
              </a:r>
              <a:r>
                <a:rPr lang="da-DK" sz="1300" b="1" dirty="0" smtClean="0">
                  <a:solidFill>
                    <a:srgbClr val="9BBB59">
                      <a:lumMod val="75000"/>
                    </a:srgbClr>
                  </a:solidFill>
                  <a:latin typeface="Century Gothic" panose="020B0502020202020204" pitchFamily="34" charset="0"/>
                </a:rPr>
                <a:t>  (INTOSAI-P)</a:t>
              </a:r>
              <a:endParaRPr lang="da-DK" sz="1300" b="1" dirty="0">
                <a:solidFill>
                  <a:srgbClr val="9BBB59">
                    <a:lumMod val="75000"/>
                  </a:srgb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34" name="TextBox 133"/>
          <p:cNvSpPr txBox="1"/>
          <p:nvPr/>
        </p:nvSpPr>
        <p:spPr>
          <a:xfrm rot="5400000">
            <a:off x="4077223" y="-3933388"/>
            <a:ext cx="477054" cy="8396840"/>
          </a:xfrm>
          <a:prstGeom prst="rect">
            <a:avLst/>
          </a:prstGeom>
          <a:noFill/>
          <a:ln w="28575">
            <a:noFill/>
          </a:ln>
        </p:spPr>
        <p:txBody>
          <a:bodyPr vert="vert270" wrap="square" rtlCol="0">
            <a:spAutoFit/>
          </a:bodyPr>
          <a:lstStyle/>
          <a:p>
            <a:r>
              <a:rPr lang="en-GB" sz="19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INTOSAI Framework of Professional Pronouncements (IFPP)</a:t>
            </a:r>
          </a:p>
        </p:txBody>
      </p:sp>
      <p:sp>
        <p:nvSpPr>
          <p:cNvPr id="151" name="Pentagon 150"/>
          <p:cNvSpPr/>
          <p:nvPr/>
        </p:nvSpPr>
        <p:spPr>
          <a:xfrm>
            <a:off x="1856331" y="1070021"/>
            <a:ext cx="339405" cy="174219"/>
          </a:xfrm>
          <a:prstGeom prst="homePlate">
            <a:avLst>
              <a:gd name="adj" fmla="val 51441"/>
            </a:avLst>
          </a:prstGeom>
          <a:solidFill>
            <a:schemeClr val="accent3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 smtClean="0">
                <a:solidFill>
                  <a:prstClr val="white"/>
                </a:solidFill>
              </a:rPr>
              <a:t>1</a:t>
            </a:r>
            <a:endParaRPr lang="en-GB" sz="800" b="1" dirty="0">
              <a:solidFill>
                <a:prstClr val="white"/>
              </a:solidFill>
            </a:endParaRPr>
          </a:p>
        </p:txBody>
      </p:sp>
      <p:sp>
        <p:nvSpPr>
          <p:cNvPr id="152" name="Pentagon 151"/>
          <p:cNvSpPr/>
          <p:nvPr/>
        </p:nvSpPr>
        <p:spPr>
          <a:xfrm>
            <a:off x="1856331" y="1355189"/>
            <a:ext cx="339405" cy="174219"/>
          </a:xfrm>
          <a:prstGeom prst="homePlate">
            <a:avLst>
              <a:gd name="adj" fmla="val 51441"/>
            </a:avLst>
          </a:prstGeom>
          <a:solidFill>
            <a:schemeClr val="accent3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 smtClean="0">
                <a:solidFill>
                  <a:prstClr val="white"/>
                </a:solidFill>
              </a:rPr>
              <a:t>2</a:t>
            </a:r>
            <a:endParaRPr lang="en-GB" sz="800" b="1" dirty="0">
              <a:solidFill>
                <a:prstClr val="white"/>
              </a:solidFill>
            </a:endParaRPr>
          </a:p>
        </p:txBody>
      </p:sp>
      <p:sp>
        <p:nvSpPr>
          <p:cNvPr id="161" name="Pentagon 160"/>
          <p:cNvSpPr/>
          <p:nvPr/>
        </p:nvSpPr>
        <p:spPr>
          <a:xfrm>
            <a:off x="1856331" y="2263089"/>
            <a:ext cx="339405" cy="174219"/>
          </a:xfrm>
          <a:prstGeom prst="homePlate">
            <a:avLst>
              <a:gd name="adj" fmla="val 51441"/>
            </a:avLst>
          </a:prstGeom>
          <a:solidFill>
            <a:srgbClr val="FF5D5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 smtClean="0">
                <a:solidFill>
                  <a:prstClr val="white"/>
                </a:solidFill>
              </a:rPr>
              <a:t>3</a:t>
            </a:r>
            <a:endParaRPr lang="en-GB" sz="800" b="1" dirty="0">
              <a:solidFill>
                <a:prstClr val="white"/>
              </a:solidFill>
            </a:endParaRPr>
          </a:p>
        </p:txBody>
      </p:sp>
      <p:sp>
        <p:nvSpPr>
          <p:cNvPr id="162" name="Pentagon 161"/>
          <p:cNvSpPr/>
          <p:nvPr/>
        </p:nvSpPr>
        <p:spPr>
          <a:xfrm>
            <a:off x="1856331" y="2524699"/>
            <a:ext cx="339405" cy="174219"/>
          </a:xfrm>
          <a:prstGeom prst="homePlate">
            <a:avLst>
              <a:gd name="adj" fmla="val 51441"/>
            </a:avLst>
          </a:prstGeom>
          <a:solidFill>
            <a:srgbClr val="FF5D5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 smtClean="0">
                <a:solidFill>
                  <a:prstClr val="white"/>
                </a:solidFill>
              </a:rPr>
              <a:t>4</a:t>
            </a:r>
            <a:endParaRPr lang="en-GB" sz="800" b="1" dirty="0">
              <a:solidFill>
                <a:prstClr val="white"/>
              </a:solidFill>
            </a:endParaRPr>
          </a:p>
        </p:txBody>
      </p:sp>
      <p:sp>
        <p:nvSpPr>
          <p:cNvPr id="163" name="Pentagon 162"/>
          <p:cNvSpPr/>
          <p:nvPr/>
        </p:nvSpPr>
        <p:spPr>
          <a:xfrm>
            <a:off x="1869191" y="3174906"/>
            <a:ext cx="339405" cy="174219"/>
          </a:xfrm>
          <a:prstGeom prst="homePlate">
            <a:avLst>
              <a:gd name="adj" fmla="val 51441"/>
            </a:avLst>
          </a:prstGeom>
          <a:solidFill>
            <a:srgbClr val="FF5D5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 smtClean="0">
                <a:solidFill>
                  <a:prstClr val="white"/>
                </a:solidFill>
              </a:rPr>
              <a:t>5</a:t>
            </a:r>
            <a:endParaRPr lang="en-GB" sz="800" b="1" dirty="0">
              <a:solidFill>
                <a:prstClr val="white"/>
              </a:solidFill>
            </a:endParaRPr>
          </a:p>
        </p:txBody>
      </p:sp>
      <p:sp>
        <p:nvSpPr>
          <p:cNvPr id="164" name="Pentagon 163"/>
          <p:cNvSpPr/>
          <p:nvPr/>
        </p:nvSpPr>
        <p:spPr>
          <a:xfrm>
            <a:off x="1869191" y="3854986"/>
            <a:ext cx="339405" cy="174219"/>
          </a:xfrm>
          <a:prstGeom prst="homePlate">
            <a:avLst>
              <a:gd name="adj" fmla="val 51441"/>
            </a:avLst>
          </a:prstGeom>
          <a:solidFill>
            <a:srgbClr val="FF5D5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 smtClean="0">
                <a:solidFill>
                  <a:prstClr val="white"/>
                </a:solidFill>
              </a:rPr>
              <a:t>8</a:t>
            </a:r>
            <a:endParaRPr lang="en-GB" sz="800" b="1" dirty="0">
              <a:solidFill>
                <a:prstClr val="white"/>
              </a:solidFill>
            </a:endParaRPr>
          </a:p>
        </p:txBody>
      </p:sp>
      <p:sp>
        <p:nvSpPr>
          <p:cNvPr id="174" name="Pentagon 173"/>
          <p:cNvSpPr/>
          <p:nvPr/>
        </p:nvSpPr>
        <p:spPr>
          <a:xfrm>
            <a:off x="3281138" y="3174906"/>
            <a:ext cx="339405" cy="174219"/>
          </a:xfrm>
          <a:prstGeom prst="homePlate">
            <a:avLst>
              <a:gd name="adj" fmla="val 51441"/>
            </a:avLst>
          </a:prstGeom>
          <a:solidFill>
            <a:srgbClr val="FF5D5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 smtClean="0">
                <a:solidFill>
                  <a:prstClr val="white"/>
                </a:solidFill>
              </a:rPr>
              <a:t>6</a:t>
            </a:r>
            <a:endParaRPr lang="en-GB" sz="800" b="1" dirty="0">
              <a:solidFill>
                <a:prstClr val="white"/>
              </a:solidFill>
            </a:endParaRPr>
          </a:p>
        </p:txBody>
      </p:sp>
      <p:sp>
        <p:nvSpPr>
          <p:cNvPr id="184" name="Pentagon 183"/>
          <p:cNvSpPr/>
          <p:nvPr/>
        </p:nvSpPr>
        <p:spPr>
          <a:xfrm>
            <a:off x="3281138" y="3854986"/>
            <a:ext cx="339405" cy="174219"/>
          </a:xfrm>
          <a:prstGeom prst="homePlate">
            <a:avLst>
              <a:gd name="adj" fmla="val 51441"/>
            </a:avLst>
          </a:prstGeom>
          <a:solidFill>
            <a:srgbClr val="FF5D5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 smtClean="0">
                <a:solidFill>
                  <a:prstClr val="white"/>
                </a:solidFill>
              </a:rPr>
              <a:t>9</a:t>
            </a:r>
            <a:endParaRPr lang="en-GB" sz="800" b="1" dirty="0">
              <a:solidFill>
                <a:prstClr val="white"/>
              </a:solidFill>
            </a:endParaRPr>
          </a:p>
        </p:txBody>
      </p:sp>
      <p:sp>
        <p:nvSpPr>
          <p:cNvPr id="188" name="Pentagon 187"/>
          <p:cNvSpPr/>
          <p:nvPr/>
        </p:nvSpPr>
        <p:spPr>
          <a:xfrm>
            <a:off x="4743334" y="3174906"/>
            <a:ext cx="339405" cy="174219"/>
          </a:xfrm>
          <a:prstGeom prst="homePlate">
            <a:avLst>
              <a:gd name="adj" fmla="val 51441"/>
            </a:avLst>
          </a:prstGeom>
          <a:solidFill>
            <a:srgbClr val="FF5D5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 smtClean="0">
                <a:solidFill>
                  <a:prstClr val="white"/>
                </a:solidFill>
              </a:rPr>
              <a:t>7</a:t>
            </a:r>
            <a:endParaRPr lang="en-GB" sz="800" b="1" dirty="0">
              <a:solidFill>
                <a:prstClr val="white"/>
              </a:solidFill>
            </a:endParaRPr>
          </a:p>
        </p:txBody>
      </p:sp>
      <p:sp>
        <p:nvSpPr>
          <p:cNvPr id="190" name="Pentagon 189"/>
          <p:cNvSpPr/>
          <p:nvPr/>
        </p:nvSpPr>
        <p:spPr>
          <a:xfrm>
            <a:off x="4743334" y="3854986"/>
            <a:ext cx="339405" cy="174219"/>
          </a:xfrm>
          <a:prstGeom prst="homePlate">
            <a:avLst>
              <a:gd name="adj" fmla="val 51441"/>
            </a:avLst>
          </a:prstGeom>
          <a:solidFill>
            <a:srgbClr val="FF5D5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 smtClean="0">
                <a:solidFill>
                  <a:prstClr val="white"/>
                </a:solidFill>
              </a:rPr>
              <a:t>10</a:t>
            </a:r>
            <a:endParaRPr lang="en-GB" sz="800" b="1" dirty="0">
              <a:solidFill>
                <a:prstClr val="white"/>
              </a:solidFill>
            </a:endParaRPr>
          </a:p>
        </p:txBody>
      </p:sp>
      <p:sp>
        <p:nvSpPr>
          <p:cNvPr id="192" name="Pentagon 191"/>
          <p:cNvSpPr/>
          <p:nvPr/>
        </p:nvSpPr>
        <p:spPr>
          <a:xfrm>
            <a:off x="6193461" y="3174906"/>
            <a:ext cx="339405" cy="174219"/>
          </a:xfrm>
          <a:prstGeom prst="homePlate">
            <a:avLst>
              <a:gd name="adj" fmla="val 51441"/>
            </a:avLst>
          </a:prstGeom>
          <a:solidFill>
            <a:srgbClr val="FF5D5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 smtClean="0">
                <a:solidFill>
                  <a:prstClr val="white"/>
                </a:solidFill>
              </a:rPr>
              <a:t>11</a:t>
            </a:r>
            <a:endParaRPr lang="en-GB" sz="800" b="1" dirty="0">
              <a:solidFill>
                <a:prstClr val="white"/>
              </a:solidFill>
            </a:endParaRPr>
          </a:p>
        </p:txBody>
      </p:sp>
      <p:sp>
        <p:nvSpPr>
          <p:cNvPr id="196" name="Pentagon 195"/>
          <p:cNvSpPr/>
          <p:nvPr/>
        </p:nvSpPr>
        <p:spPr>
          <a:xfrm>
            <a:off x="7835084" y="3168325"/>
            <a:ext cx="339405" cy="174219"/>
          </a:xfrm>
          <a:prstGeom prst="homePlate">
            <a:avLst>
              <a:gd name="adj" fmla="val 51441"/>
            </a:avLst>
          </a:prstGeom>
          <a:solidFill>
            <a:srgbClr val="FF5D5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 smtClean="0">
                <a:solidFill>
                  <a:prstClr val="white"/>
                </a:solidFill>
              </a:rPr>
              <a:t>18</a:t>
            </a:r>
            <a:endParaRPr lang="en-GB" sz="800" b="1" dirty="0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805170" y="1817440"/>
            <a:ext cx="7363549" cy="2505227"/>
            <a:chOff x="1805170" y="1817440"/>
            <a:chExt cx="7363549" cy="2505227"/>
          </a:xfrm>
        </p:grpSpPr>
        <p:grpSp>
          <p:nvGrpSpPr>
            <p:cNvPr id="7" name="Group 6"/>
            <p:cNvGrpSpPr/>
            <p:nvPr/>
          </p:nvGrpSpPr>
          <p:grpSpPr>
            <a:xfrm>
              <a:off x="1805170" y="1817440"/>
              <a:ext cx="5946245" cy="2505227"/>
              <a:chOff x="1805170" y="1817440"/>
              <a:chExt cx="5946245" cy="2505227"/>
            </a:xfrm>
          </p:grpSpPr>
          <p:cxnSp>
            <p:nvCxnSpPr>
              <p:cNvPr id="165" name="Lige forbindelse 22"/>
              <p:cNvCxnSpPr/>
              <p:nvPr/>
            </p:nvCxnSpPr>
            <p:spPr>
              <a:xfrm>
                <a:off x="1869191" y="2886026"/>
                <a:ext cx="0" cy="1307678"/>
              </a:xfrm>
              <a:prstGeom prst="line">
                <a:avLst/>
              </a:prstGeom>
              <a:ln w="12700">
                <a:solidFill>
                  <a:schemeClr val="accent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Lige forbindelse 22"/>
              <p:cNvCxnSpPr/>
              <p:nvPr/>
            </p:nvCxnSpPr>
            <p:spPr>
              <a:xfrm>
                <a:off x="3275456" y="2886026"/>
                <a:ext cx="0" cy="1307678"/>
              </a:xfrm>
              <a:prstGeom prst="line">
                <a:avLst/>
              </a:prstGeom>
              <a:ln w="12700">
                <a:solidFill>
                  <a:schemeClr val="accent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Lige forbindelse 22"/>
              <p:cNvCxnSpPr/>
              <p:nvPr/>
            </p:nvCxnSpPr>
            <p:spPr>
              <a:xfrm>
                <a:off x="4743334" y="2886026"/>
                <a:ext cx="0" cy="1307678"/>
              </a:xfrm>
              <a:prstGeom prst="line">
                <a:avLst/>
              </a:prstGeom>
              <a:ln w="12700">
                <a:solidFill>
                  <a:schemeClr val="accent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Lige forbindelse 22"/>
              <p:cNvCxnSpPr/>
              <p:nvPr/>
            </p:nvCxnSpPr>
            <p:spPr>
              <a:xfrm>
                <a:off x="6193312" y="2886026"/>
                <a:ext cx="0" cy="1307678"/>
              </a:xfrm>
              <a:prstGeom prst="line">
                <a:avLst/>
              </a:prstGeom>
              <a:ln w="12700">
                <a:solidFill>
                  <a:schemeClr val="accent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Lige forbindelse 22"/>
              <p:cNvCxnSpPr/>
              <p:nvPr/>
            </p:nvCxnSpPr>
            <p:spPr>
              <a:xfrm>
                <a:off x="1876709" y="3648451"/>
                <a:ext cx="1159980" cy="0"/>
              </a:xfrm>
              <a:prstGeom prst="line">
                <a:avLst/>
              </a:prstGeom>
              <a:ln w="6350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" name="Group 5"/>
              <p:cNvGrpSpPr/>
              <p:nvPr/>
            </p:nvGrpSpPr>
            <p:grpSpPr>
              <a:xfrm>
                <a:off x="1805170" y="1817440"/>
                <a:ext cx="5946245" cy="2505227"/>
                <a:chOff x="1805170" y="1817440"/>
                <a:chExt cx="5946245" cy="2505227"/>
              </a:xfrm>
            </p:grpSpPr>
            <p:sp>
              <p:nvSpPr>
                <p:cNvPr id="98" name="Tekstboks 29"/>
                <p:cNvSpPr txBox="1"/>
                <p:nvPr/>
              </p:nvSpPr>
              <p:spPr>
                <a:xfrm>
                  <a:off x="1805170" y="1817440"/>
                  <a:ext cx="2766830" cy="2923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a-DK" sz="1300" b="1" dirty="0" smtClean="0">
                      <a:solidFill>
                        <a:srgbClr val="EE0000"/>
                      </a:solidFill>
                      <a:latin typeface="Century Gothic" panose="020B0502020202020204" pitchFamily="34" charset="0"/>
                    </a:rPr>
                    <a:t>Auditing Standards</a:t>
                  </a:r>
                  <a:endParaRPr lang="da-DK" sz="1300" b="1" dirty="0">
                    <a:solidFill>
                      <a:srgbClr val="EE0000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99" name="Tekstboks 49"/>
                <p:cNvSpPr txBox="1"/>
                <p:nvPr/>
              </p:nvSpPr>
              <p:spPr>
                <a:xfrm>
                  <a:off x="1869190" y="2902078"/>
                  <a:ext cx="1239505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a-DK" sz="1050" b="1" i="1" dirty="0" smtClean="0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latin typeface="Century Gothic" panose="020B0502020202020204" pitchFamily="34" charset="0"/>
                    </a:rPr>
                    <a:t>Financial audit:</a:t>
                  </a:r>
                  <a:endParaRPr lang="da-DK" sz="1050" b="1" i="1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00" name="Tekstboks 50"/>
                <p:cNvSpPr txBox="1"/>
                <p:nvPr/>
              </p:nvSpPr>
              <p:spPr>
                <a:xfrm>
                  <a:off x="3281138" y="2902078"/>
                  <a:ext cx="1440160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a-DK" sz="1050" b="1" i="1" dirty="0" smtClean="0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latin typeface="Century Gothic" panose="020B0502020202020204" pitchFamily="34" charset="0"/>
                    </a:rPr>
                    <a:t>Performance audit:</a:t>
                  </a:r>
                  <a:endParaRPr lang="da-DK" sz="1050" b="1" i="1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01" name="Tekstboks 51"/>
                <p:cNvSpPr txBox="1"/>
                <p:nvPr/>
              </p:nvSpPr>
              <p:spPr>
                <a:xfrm>
                  <a:off x="4743333" y="2914409"/>
                  <a:ext cx="1524513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50" b="1" i="1" dirty="0" smtClean="0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latin typeface="Century Gothic" panose="020B0502020202020204" pitchFamily="34" charset="0"/>
                    </a:rPr>
                    <a:t>Compliance audit:</a:t>
                  </a:r>
                  <a:endParaRPr lang="en-GB" sz="1050" b="1" i="1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04" name="Tekstboks 123"/>
                <p:cNvSpPr txBox="1"/>
                <p:nvPr/>
              </p:nvSpPr>
              <p:spPr>
                <a:xfrm>
                  <a:off x="2260913" y="2219394"/>
                  <a:ext cx="3433893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100" b="1" i="1" dirty="0" smtClean="0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latin typeface="Century Gothic" panose="020B0502020202020204" pitchFamily="34" charset="0"/>
                    </a:rPr>
                    <a:t>SAI organisational requirements - SAI level</a:t>
                  </a:r>
                  <a:endParaRPr lang="en-GB" sz="1100" b="1" i="1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05" name="Tekstboks 124"/>
                <p:cNvSpPr txBox="1"/>
                <p:nvPr/>
              </p:nvSpPr>
              <p:spPr>
                <a:xfrm>
                  <a:off x="2260914" y="2481004"/>
                  <a:ext cx="530055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100" b="1" i="1" dirty="0" smtClean="0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latin typeface="Century Gothic" panose="020B0502020202020204" pitchFamily="34" charset="0"/>
                    </a:rPr>
                    <a:t>Fundamental principles of public sector auditing - Engagement level</a:t>
                  </a:r>
                  <a:endParaRPr lang="en-GB" sz="1100" b="1" i="1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06" name="Tekstboks 125"/>
                <p:cNvSpPr txBox="1"/>
                <p:nvPr/>
              </p:nvSpPr>
              <p:spPr>
                <a:xfrm>
                  <a:off x="2172593" y="3140620"/>
                  <a:ext cx="936104" cy="5078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900" b="1" i="1" dirty="0" smtClean="0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latin typeface="Century Gothic" panose="020B0502020202020204" pitchFamily="34" charset="0"/>
                    </a:rPr>
                    <a:t>Financial audit </a:t>
                  </a:r>
                  <a:br>
                    <a:rPr lang="en-GB" sz="900" b="1" i="1" dirty="0" smtClean="0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latin typeface="Century Gothic" panose="020B0502020202020204" pitchFamily="34" charset="0"/>
                    </a:rPr>
                  </a:br>
                  <a:r>
                    <a:rPr lang="en-GB" sz="900" b="1" i="1" dirty="0" smtClean="0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latin typeface="Century Gothic" panose="020B0502020202020204" pitchFamily="34" charset="0"/>
                    </a:rPr>
                    <a:t>principles</a:t>
                  </a:r>
                  <a:endParaRPr lang="en-GB" sz="900" b="1" i="1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07" name="Tekstboks 132"/>
                <p:cNvSpPr txBox="1"/>
                <p:nvPr/>
              </p:nvSpPr>
              <p:spPr>
                <a:xfrm>
                  <a:off x="6140971" y="2886026"/>
                  <a:ext cx="1610444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50" b="1" i="1" dirty="0" smtClean="0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latin typeface="Century Gothic" panose="020B0502020202020204" pitchFamily="34" charset="0"/>
                    </a:rPr>
                    <a:t>Other  engagements:</a:t>
                  </a:r>
                  <a:endParaRPr lang="en-GB" sz="1050" b="1" i="1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08" name="Tekstboks 145"/>
                <p:cNvSpPr txBox="1"/>
                <p:nvPr/>
              </p:nvSpPr>
              <p:spPr>
                <a:xfrm>
                  <a:off x="2172593" y="3814836"/>
                  <a:ext cx="936103" cy="5078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a-DK" sz="900" b="1" i="1" dirty="0" smtClean="0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latin typeface="Century Gothic" panose="020B0502020202020204" pitchFamily="34" charset="0"/>
                    </a:rPr>
                    <a:t>Financial audit </a:t>
                  </a:r>
                  <a:br>
                    <a:rPr lang="da-DK" sz="900" b="1" i="1" dirty="0" smtClean="0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latin typeface="Century Gothic" panose="020B0502020202020204" pitchFamily="34" charset="0"/>
                    </a:rPr>
                  </a:br>
                  <a:r>
                    <a:rPr lang="da-DK" sz="900" b="1" i="1" dirty="0" smtClean="0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latin typeface="Century Gothic" panose="020B0502020202020204" pitchFamily="34" charset="0"/>
                    </a:rPr>
                    <a:t>standards</a:t>
                  </a:r>
                  <a:endParaRPr lang="da-DK" sz="900" b="1" i="1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09" name="Tekstboks 146"/>
                <p:cNvSpPr txBox="1"/>
                <p:nvPr/>
              </p:nvSpPr>
              <p:spPr>
                <a:xfrm>
                  <a:off x="3565855" y="3140620"/>
                  <a:ext cx="1098659" cy="5078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900" b="1" i="1" dirty="0" smtClean="0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latin typeface="Century Gothic" panose="020B0502020202020204" pitchFamily="34" charset="0"/>
                    </a:rPr>
                    <a:t>Performance audit</a:t>
                  </a:r>
                </a:p>
                <a:p>
                  <a:r>
                    <a:rPr lang="en-GB" sz="900" b="1" i="1" dirty="0" smtClean="0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latin typeface="Century Gothic" panose="020B0502020202020204" pitchFamily="34" charset="0"/>
                    </a:rPr>
                    <a:t>principles</a:t>
                  </a:r>
                  <a:endParaRPr lang="en-GB" sz="900" b="1" i="1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10" name="Tekstboks 147"/>
                <p:cNvSpPr txBox="1"/>
                <p:nvPr/>
              </p:nvSpPr>
              <p:spPr>
                <a:xfrm>
                  <a:off x="3570634" y="3814836"/>
                  <a:ext cx="1150664" cy="5078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900" b="1" i="1" dirty="0" smtClean="0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latin typeface="Century Gothic" panose="020B0502020202020204" pitchFamily="34" charset="0"/>
                    </a:rPr>
                    <a:t>Performance audit</a:t>
                  </a:r>
                </a:p>
                <a:p>
                  <a:r>
                    <a:rPr lang="en-GB" sz="900" b="1" i="1" dirty="0" smtClean="0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latin typeface="Century Gothic" panose="020B0502020202020204" pitchFamily="34" charset="0"/>
                    </a:rPr>
                    <a:t>standards</a:t>
                  </a:r>
                  <a:endParaRPr lang="en-GB" sz="900" b="1" i="1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11" name="Tekstboks 148"/>
                <p:cNvSpPr txBox="1"/>
                <p:nvPr/>
              </p:nvSpPr>
              <p:spPr>
                <a:xfrm>
                  <a:off x="5036881" y="3140620"/>
                  <a:ext cx="1104090" cy="5078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900" b="1" i="1" dirty="0" smtClean="0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latin typeface="Century Gothic" panose="020B0502020202020204" pitchFamily="34" charset="0"/>
                    </a:rPr>
                    <a:t>Compliance audit</a:t>
                  </a:r>
                </a:p>
                <a:p>
                  <a:r>
                    <a:rPr lang="en-GB" sz="900" b="1" i="1" dirty="0" smtClean="0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latin typeface="Century Gothic" panose="020B0502020202020204" pitchFamily="34" charset="0"/>
                    </a:rPr>
                    <a:t>principles</a:t>
                  </a:r>
                  <a:endParaRPr lang="en-GB" sz="900" b="1" i="1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12" name="Tekstboks 149"/>
                <p:cNvSpPr txBox="1"/>
                <p:nvPr/>
              </p:nvSpPr>
              <p:spPr>
                <a:xfrm>
                  <a:off x="5074361" y="3814836"/>
                  <a:ext cx="1118951" cy="5078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900" b="1" i="1" dirty="0" smtClean="0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latin typeface="Century Gothic" panose="020B0502020202020204" pitchFamily="34" charset="0"/>
                    </a:rPr>
                    <a:t>Compliance audit</a:t>
                  </a:r>
                </a:p>
                <a:p>
                  <a:r>
                    <a:rPr lang="en-GB" sz="900" b="1" i="1" dirty="0" smtClean="0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latin typeface="Century Gothic" panose="020B0502020202020204" pitchFamily="34" charset="0"/>
                    </a:rPr>
                    <a:t>standards</a:t>
                  </a:r>
                  <a:endParaRPr lang="en-GB" sz="900" b="1" i="1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30" name="Tekstboks 88"/>
                <p:cNvSpPr txBox="1"/>
                <p:nvPr/>
              </p:nvSpPr>
              <p:spPr>
                <a:xfrm>
                  <a:off x="6477030" y="3140620"/>
                  <a:ext cx="1256491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900" b="1" i="1" dirty="0" smtClean="0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latin typeface="Century Gothic" panose="020B0502020202020204" pitchFamily="34" charset="0"/>
                    </a:rPr>
                    <a:t>(Reserved for future development based on ISSAI 100</a:t>
                  </a:r>
                  <a:r>
                    <a:rPr lang="en-GB" sz="900" b="1" dirty="0" smtClean="0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latin typeface="Century Gothic" panose="020B0502020202020204" pitchFamily="34" charset="0"/>
                    </a:rPr>
                    <a:t>)</a:t>
                  </a:r>
                  <a:endParaRPr lang="en-GB" sz="900" b="1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cxnSp>
            <p:nvCxnSpPr>
              <p:cNvPr id="172" name="Lige forbindelse 22"/>
              <p:cNvCxnSpPr/>
              <p:nvPr/>
            </p:nvCxnSpPr>
            <p:spPr>
              <a:xfrm>
                <a:off x="3288656" y="3648451"/>
                <a:ext cx="1220076" cy="0"/>
              </a:xfrm>
              <a:prstGeom prst="line">
                <a:avLst/>
              </a:prstGeom>
              <a:ln w="6350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Lige forbindelse 22"/>
              <p:cNvCxnSpPr/>
              <p:nvPr/>
            </p:nvCxnSpPr>
            <p:spPr>
              <a:xfrm>
                <a:off x="4750852" y="3648451"/>
                <a:ext cx="1264781" cy="0"/>
              </a:xfrm>
              <a:prstGeom prst="line">
                <a:avLst/>
              </a:prstGeom>
              <a:ln w="6350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/>
            <p:cNvGrpSpPr/>
            <p:nvPr/>
          </p:nvGrpSpPr>
          <p:grpSpPr>
            <a:xfrm>
              <a:off x="7733522" y="1817440"/>
              <a:ext cx="1435197" cy="2227311"/>
              <a:chOff x="7733522" y="1817440"/>
              <a:chExt cx="1435197" cy="2227311"/>
            </a:xfrm>
          </p:grpSpPr>
          <p:sp>
            <p:nvSpPr>
              <p:cNvPr id="136" name="TextBox 135"/>
              <p:cNvSpPr txBox="1"/>
              <p:nvPr/>
            </p:nvSpPr>
            <p:spPr>
              <a:xfrm>
                <a:off x="7733522" y="3675419"/>
                <a:ext cx="14351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900" b="1" i="1" dirty="0" smtClean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entury Gothic" panose="020B0502020202020204" pitchFamily="34" charset="0"/>
                  </a:rPr>
                  <a:t>… and competency standards</a:t>
                </a:r>
                <a:endParaRPr lang="en-GB" sz="900" b="1" i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93" name="Tekstboks 168"/>
              <p:cNvSpPr txBox="1"/>
              <p:nvPr/>
            </p:nvSpPr>
            <p:spPr>
              <a:xfrm>
                <a:off x="7740351" y="1817440"/>
                <a:ext cx="1291327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300" b="1" dirty="0" smtClean="0">
                    <a:solidFill>
                      <a:srgbClr val="EE0000"/>
                    </a:solidFill>
                    <a:latin typeface="Century Gothic" panose="020B0502020202020204" pitchFamily="34" charset="0"/>
                  </a:rPr>
                  <a:t>Competency  Standards</a:t>
                </a:r>
                <a:br>
                  <a:rPr lang="en-GB" sz="1300" b="1" dirty="0" smtClean="0">
                    <a:solidFill>
                      <a:srgbClr val="EE0000"/>
                    </a:solidFill>
                    <a:latin typeface="Century Gothic" panose="020B0502020202020204" pitchFamily="34" charset="0"/>
                  </a:rPr>
                </a:br>
                <a:endParaRPr lang="en-GB" sz="1300" b="1" dirty="0">
                  <a:solidFill>
                    <a:srgbClr val="EE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94" name="Tekstboks 80"/>
              <p:cNvSpPr txBox="1"/>
              <p:nvPr/>
            </p:nvSpPr>
            <p:spPr>
              <a:xfrm>
                <a:off x="8122477" y="3121081"/>
                <a:ext cx="1021523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900" b="1" i="1" dirty="0" smtClean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entury Gothic" panose="020B0502020202020204" pitchFamily="34" charset="0"/>
                  </a:rPr>
                  <a:t>(Possibly) Competency principles</a:t>
                </a:r>
                <a:endParaRPr lang="en-GB" sz="900" b="1" i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95" name="Tekstboks 87"/>
              <p:cNvSpPr txBox="1"/>
              <p:nvPr/>
            </p:nvSpPr>
            <p:spPr>
              <a:xfrm>
                <a:off x="7751415" y="2672244"/>
                <a:ext cx="11789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900" b="1" dirty="0" smtClean="0">
                    <a:solidFill>
                      <a:prstClr val="black">
                        <a:lumMod val="50000"/>
                        <a:lumOff val="50000"/>
                      </a:prstClr>
                    </a:solidFill>
                  </a:rPr>
                  <a:t>(Reserved for future development)</a:t>
                </a:r>
                <a:endParaRPr lang="en-GB" sz="900" b="1" dirty="0">
                  <a:solidFill>
                    <a:prstClr val="black">
                      <a:lumMod val="50000"/>
                      <a:lumOff val="50000"/>
                    </a:prstClr>
                  </a:solidFill>
                </a:endParaRPr>
              </a:p>
            </p:txBody>
          </p:sp>
          <p:cxnSp>
            <p:nvCxnSpPr>
              <p:cNvPr id="197" name="Lige forbindelse 22"/>
              <p:cNvCxnSpPr/>
              <p:nvPr/>
            </p:nvCxnSpPr>
            <p:spPr>
              <a:xfrm>
                <a:off x="7803756" y="3650656"/>
                <a:ext cx="1159980" cy="0"/>
              </a:xfrm>
              <a:prstGeom prst="line">
                <a:avLst/>
              </a:prstGeom>
              <a:ln w="6350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8" name="Lige forbindelse 22"/>
            <p:cNvCxnSpPr/>
            <p:nvPr/>
          </p:nvCxnSpPr>
          <p:spPr>
            <a:xfrm>
              <a:off x="7740352" y="1914537"/>
              <a:ext cx="0" cy="2272829"/>
            </a:xfrm>
            <a:prstGeom prst="line">
              <a:avLst/>
            </a:prstGeom>
            <a:ln w="63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9" name="Pentagon 198"/>
          <p:cNvSpPr/>
          <p:nvPr/>
        </p:nvSpPr>
        <p:spPr>
          <a:xfrm>
            <a:off x="1869191" y="4914231"/>
            <a:ext cx="339405" cy="174219"/>
          </a:xfrm>
          <a:prstGeom prst="homePlate">
            <a:avLst>
              <a:gd name="adj" fmla="val 51441"/>
            </a:avLst>
          </a:prstGeom>
          <a:solidFill>
            <a:schemeClr val="tx2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 smtClean="0">
                <a:solidFill>
                  <a:prstClr val="white"/>
                </a:solidFill>
              </a:rPr>
              <a:t>12</a:t>
            </a:r>
            <a:endParaRPr lang="en-GB" sz="800" b="1" dirty="0">
              <a:solidFill>
                <a:prstClr val="white"/>
              </a:solidFill>
            </a:endParaRPr>
          </a:p>
        </p:txBody>
      </p:sp>
      <p:sp>
        <p:nvSpPr>
          <p:cNvPr id="200" name="Pentagon 199"/>
          <p:cNvSpPr/>
          <p:nvPr/>
        </p:nvSpPr>
        <p:spPr>
          <a:xfrm>
            <a:off x="3288656" y="4914231"/>
            <a:ext cx="339405" cy="174219"/>
          </a:xfrm>
          <a:prstGeom prst="homePlate">
            <a:avLst>
              <a:gd name="adj" fmla="val 51441"/>
            </a:avLst>
          </a:prstGeom>
          <a:solidFill>
            <a:schemeClr val="tx2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 smtClean="0">
                <a:solidFill>
                  <a:prstClr val="white"/>
                </a:solidFill>
              </a:rPr>
              <a:t>13</a:t>
            </a:r>
            <a:endParaRPr lang="en-GB" sz="800" b="1" dirty="0">
              <a:solidFill>
                <a:prstClr val="white"/>
              </a:solidFill>
            </a:endParaRPr>
          </a:p>
        </p:txBody>
      </p:sp>
      <p:sp>
        <p:nvSpPr>
          <p:cNvPr id="201" name="Pentagon 200"/>
          <p:cNvSpPr/>
          <p:nvPr/>
        </p:nvSpPr>
        <p:spPr>
          <a:xfrm>
            <a:off x="4750852" y="4914231"/>
            <a:ext cx="339405" cy="174219"/>
          </a:xfrm>
          <a:prstGeom prst="homePlate">
            <a:avLst>
              <a:gd name="adj" fmla="val 51441"/>
            </a:avLst>
          </a:prstGeom>
          <a:solidFill>
            <a:schemeClr val="tx2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 smtClean="0">
                <a:solidFill>
                  <a:prstClr val="white"/>
                </a:solidFill>
              </a:rPr>
              <a:t>14</a:t>
            </a:r>
            <a:endParaRPr lang="en-GB" sz="800" b="1" dirty="0">
              <a:solidFill>
                <a:prstClr val="white"/>
              </a:solidFill>
            </a:endParaRPr>
          </a:p>
        </p:txBody>
      </p:sp>
      <p:sp>
        <p:nvSpPr>
          <p:cNvPr id="202" name="Pentagon 201"/>
          <p:cNvSpPr/>
          <p:nvPr/>
        </p:nvSpPr>
        <p:spPr>
          <a:xfrm>
            <a:off x="6193312" y="4914231"/>
            <a:ext cx="339405" cy="174219"/>
          </a:xfrm>
          <a:prstGeom prst="homePlate">
            <a:avLst>
              <a:gd name="adj" fmla="val 51441"/>
            </a:avLst>
          </a:prstGeom>
          <a:solidFill>
            <a:schemeClr val="tx2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 smtClean="0">
                <a:solidFill>
                  <a:prstClr val="white"/>
                </a:solidFill>
              </a:rPr>
              <a:t>15</a:t>
            </a:r>
            <a:endParaRPr lang="en-GB" sz="800" b="1" dirty="0">
              <a:solidFill>
                <a:prstClr val="white"/>
              </a:solidFill>
            </a:endParaRPr>
          </a:p>
        </p:txBody>
      </p:sp>
      <p:sp>
        <p:nvSpPr>
          <p:cNvPr id="205" name="Pentagon 204"/>
          <p:cNvSpPr/>
          <p:nvPr/>
        </p:nvSpPr>
        <p:spPr>
          <a:xfrm>
            <a:off x="1869191" y="5495944"/>
            <a:ext cx="339405" cy="174219"/>
          </a:xfrm>
          <a:prstGeom prst="homePlate">
            <a:avLst>
              <a:gd name="adj" fmla="val 51441"/>
            </a:avLst>
          </a:prstGeom>
          <a:solidFill>
            <a:schemeClr val="tx2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 smtClean="0">
                <a:solidFill>
                  <a:prstClr val="white"/>
                </a:solidFill>
              </a:rPr>
              <a:t>16</a:t>
            </a:r>
            <a:endParaRPr lang="en-GB" sz="800" b="1" dirty="0">
              <a:solidFill>
                <a:prstClr val="white"/>
              </a:solidFill>
            </a:endParaRPr>
          </a:p>
        </p:txBody>
      </p:sp>
      <p:sp>
        <p:nvSpPr>
          <p:cNvPr id="206" name="Pentagon 205"/>
          <p:cNvSpPr/>
          <p:nvPr/>
        </p:nvSpPr>
        <p:spPr>
          <a:xfrm>
            <a:off x="1869191" y="6497960"/>
            <a:ext cx="339405" cy="174219"/>
          </a:xfrm>
          <a:prstGeom prst="homePlate">
            <a:avLst>
              <a:gd name="adj" fmla="val 51441"/>
            </a:avLst>
          </a:prstGeom>
          <a:solidFill>
            <a:schemeClr val="tx2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 smtClean="0">
                <a:solidFill>
                  <a:prstClr val="white"/>
                </a:solidFill>
              </a:rPr>
              <a:t>17</a:t>
            </a:r>
            <a:endParaRPr lang="en-GB" sz="800" b="1" dirty="0">
              <a:solidFill>
                <a:prstClr val="white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805170" y="4469810"/>
            <a:ext cx="7325420" cy="2237497"/>
            <a:chOff x="1805170" y="4469810"/>
            <a:chExt cx="7325420" cy="2237497"/>
          </a:xfrm>
        </p:grpSpPr>
        <p:sp>
          <p:nvSpPr>
            <p:cNvPr id="115" name="Tekstboks 152"/>
            <p:cNvSpPr txBox="1"/>
            <p:nvPr/>
          </p:nvSpPr>
          <p:spPr>
            <a:xfrm>
              <a:off x="2172592" y="4871471"/>
              <a:ext cx="1083727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 i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entury Gothic" panose="020B0502020202020204" pitchFamily="34" charset="0"/>
                </a:rPr>
                <a:t>Supplementary </a:t>
              </a:r>
            </a:p>
            <a:p>
              <a:r>
                <a:rPr lang="en-GB" sz="900" b="1" i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entury Gothic" panose="020B0502020202020204" pitchFamily="34" charset="0"/>
                </a:rPr>
                <a:t>financial audit</a:t>
              </a:r>
            </a:p>
            <a:p>
              <a:r>
                <a:rPr lang="en-GB" sz="900" b="1" i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entury Gothic" panose="020B0502020202020204" pitchFamily="34" charset="0"/>
                </a:rPr>
                <a:t>guidance</a:t>
              </a:r>
              <a:endParaRPr lang="en-GB" sz="900" b="1" i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7" name="Tekstboks 154"/>
            <p:cNvSpPr txBox="1"/>
            <p:nvPr/>
          </p:nvSpPr>
          <p:spPr>
            <a:xfrm>
              <a:off x="3570633" y="4871471"/>
              <a:ext cx="115066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 i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entury Gothic" panose="020B0502020202020204" pitchFamily="34" charset="0"/>
                </a:rPr>
                <a:t>Supplementary </a:t>
              </a:r>
            </a:p>
            <a:p>
              <a:r>
                <a:rPr lang="en-GB" sz="900" b="1" i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entury Gothic" panose="020B0502020202020204" pitchFamily="34" charset="0"/>
                </a:rPr>
                <a:t>performance </a:t>
              </a:r>
              <a:br>
                <a:rPr lang="en-GB" sz="900" b="1" i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entury Gothic" panose="020B0502020202020204" pitchFamily="34" charset="0"/>
                </a:rPr>
              </a:br>
              <a:r>
                <a:rPr lang="en-GB" sz="900" b="1" i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entury Gothic" panose="020B0502020202020204" pitchFamily="34" charset="0"/>
                </a:rPr>
                <a:t>audit guidance</a:t>
              </a:r>
              <a:endParaRPr lang="en-GB" sz="900" b="1" i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8" name="Tekstboks 156"/>
            <p:cNvSpPr txBox="1"/>
            <p:nvPr/>
          </p:nvSpPr>
          <p:spPr>
            <a:xfrm>
              <a:off x="5082739" y="4871471"/>
              <a:ext cx="1058232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 i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entury Gothic" panose="020B0502020202020204" pitchFamily="34" charset="0"/>
                </a:rPr>
                <a:t>Supplementary </a:t>
              </a:r>
            </a:p>
            <a:p>
              <a:r>
                <a:rPr lang="en-GB" sz="900" b="1" i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entury Gothic" panose="020B0502020202020204" pitchFamily="34" charset="0"/>
                </a:rPr>
                <a:t>compliance </a:t>
              </a:r>
              <a:br>
                <a:rPr lang="en-GB" sz="900" b="1" i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entury Gothic" panose="020B0502020202020204" pitchFamily="34" charset="0"/>
                </a:rPr>
              </a:br>
              <a:r>
                <a:rPr lang="en-GB" sz="900" b="1" i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entury Gothic" panose="020B0502020202020204" pitchFamily="34" charset="0"/>
                </a:rPr>
                <a:t>audit guidance</a:t>
              </a:r>
              <a:endParaRPr lang="en-GB" sz="900" b="1" i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1" name="Tekstboks 159"/>
            <p:cNvSpPr txBox="1"/>
            <p:nvPr/>
          </p:nvSpPr>
          <p:spPr>
            <a:xfrm>
              <a:off x="2209558" y="6445697"/>
              <a:ext cx="45365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i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entury Gothic" panose="020B0502020202020204" pitchFamily="34" charset="0"/>
                </a:rPr>
                <a:t>Other guidance </a:t>
              </a:r>
            </a:p>
          </p:txBody>
        </p:sp>
        <p:sp>
          <p:nvSpPr>
            <p:cNvPr id="122" name="Tekstboks 167"/>
            <p:cNvSpPr txBox="1"/>
            <p:nvPr/>
          </p:nvSpPr>
          <p:spPr>
            <a:xfrm>
              <a:off x="8122478" y="5254831"/>
              <a:ext cx="1008112" cy="493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70" b="1" i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entury Gothic" panose="020B0502020202020204" pitchFamily="34" charset="0"/>
                </a:rPr>
                <a:t>Supplementary competency guidance </a:t>
              </a:r>
              <a:endParaRPr lang="en-GB" sz="870" b="1" i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3" name="Tekstboks 172"/>
            <p:cNvSpPr txBox="1"/>
            <p:nvPr/>
          </p:nvSpPr>
          <p:spPr>
            <a:xfrm>
              <a:off x="2176200" y="5467637"/>
              <a:ext cx="21602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 i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entury Gothic" panose="020B0502020202020204" pitchFamily="34" charset="0"/>
                </a:rPr>
                <a:t>Subject matter specific  guidance</a:t>
              </a:r>
              <a:endParaRPr lang="en-GB" sz="900" b="1" i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8" name="Tekstboks 84"/>
            <p:cNvSpPr txBox="1"/>
            <p:nvPr/>
          </p:nvSpPr>
          <p:spPr>
            <a:xfrm>
              <a:off x="1805170" y="4469810"/>
              <a:ext cx="278478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300" b="1" dirty="0" smtClean="0">
                  <a:solidFill>
                    <a:srgbClr val="4F81BD">
                      <a:lumMod val="75000"/>
                    </a:srgbClr>
                  </a:solidFill>
                  <a:latin typeface="Century Gothic" panose="020B0502020202020204" pitchFamily="34" charset="0"/>
                </a:rPr>
                <a:t>Auditing Guidance (GUID)</a:t>
              </a:r>
              <a:endParaRPr lang="da-DK" sz="1300" b="1" dirty="0">
                <a:solidFill>
                  <a:srgbClr val="4F81BD">
                    <a:lumMod val="75000"/>
                  </a:srgb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1" name="Tekstboks 95"/>
            <p:cNvSpPr txBox="1"/>
            <p:nvPr/>
          </p:nvSpPr>
          <p:spPr>
            <a:xfrm>
              <a:off x="2176200" y="5656816"/>
              <a:ext cx="51125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b="1" i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entury Gothic" panose="020B0502020202020204" pitchFamily="34" charset="0"/>
                </a:rPr>
                <a:t>(Guidance on how the ISSAIs can be applied to specific subject matters such as environment, privatisation, public debt, disaster-related aid, corruption prevention, internal control .. etc. )</a:t>
              </a:r>
              <a:endParaRPr lang="en-GB" sz="800" b="1" i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2" name="Tekstboks 84"/>
            <p:cNvSpPr txBox="1"/>
            <p:nvPr/>
          </p:nvSpPr>
          <p:spPr>
            <a:xfrm>
              <a:off x="1805170" y="6137920"/>
              <a:ext cx="27847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rgbClr val="4F81BD">
                      <a:lumMod val="75000"/>
                    </a:srgbClr>
                  </a:solidFill>
                  <a:latin typeface="Century Gothic" panose="020B0502020202020204" pitchFamily="34" charset="0"/>
                </a:rPr>
                <a:t>Other</a:t>
              </a:r>
              <a:r>
                <a:rPr lang="da-DK" sz="1400" b="1" dirty="0" smtClean="0">
                  <a:solidFill>
                    <a:srgbClr val="4F81BD">
                      <a:lumMod val="75000"/>
                    </a:srgbClr>
                  </a:solidFill>
                  <a:latin typeface="Century Gothic" panose="020B0502020202020204" pitchFamily="34" charset="0"/>
                </a:rPr>
                <a:t> Guidance</a:t>
              </a:r>
              <a:endParaRPr lang="da-DK" sz="1400" b="1" dirty="0">
                <a:solidFill>
                  <a:srgbClr val="4F81BD">
                    <a:lumMod val="75000"/>
                  </a:srgb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5" name="Tekstboks 84"/>
            <p:cNvSpPr txBox="1"/>
            <p:nvPr/>
          </p:nvSpPr>
          <p:spPr>
            <a:xfrm>
              <a:off x="7740352" y="4489956"/>
              <a:ext cx="134024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b="1" dirty="0" smtClean="0">
                  <a:solidFill>
                    <a:srgbClr val="4F81BD">
                      <a:lumMod val="75000"/>
                    </a:srgbClr>
                  </a:solidFill>
                  <a:latin typeface="Century Gothic" panose="020B0502020202020204" pitchFamily="34" charset="0"/>
                </a:rPr>
                <a:t>Competency Guidance</a:t>
              </a:r>
              <a:endParaRPr lang="da-DK" sz="1300" b="1" dirty="0">
                <a:solidFill>
                  <a:srgbClr val="4F81BD">
                    <a:lumMod val="75000"/>
                  </a:srgb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3" name="Tekstboks 158"/>
            <p:cNvSpPr txBox="1"/>
            <p:nvPr/>
          </p:nvSpPr>
          <p:spPr>
            <a:xfrm>
              <a:off x="6477030" y="4871471"/>
              <a:ext cx="127438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 i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entury Gothic" panose="020B0502020202020204" pitchFamily="34" charset="0"/>
                </a:rPr>
                <a:t>Supplementary guidance on other engagements</a:t>
              </a:r>
              <a:endParaRPr lang="en-GB" sz="900" b="1" i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204" name="Lige forbindelse 22"/>
            <p:cNvCxnSpPr/>
            <p:nvPr/>
          </p:nvCxnSpPr>
          <p:spPr>
            <a:xfrm>
              <a:off x="7740352" y="4572890"/>
              <a:ext cx="0" cy="2134417"/>
            </a:xfrm>
            <a:prstGeom prst="line">
              <a:avLst/>
            </a:prstGeom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Lige forbindelse 22"/>
            <p:cNvCxnSpPr/>
            <p:nvPr/>
          </p:nvCxnSpPr>
          <p:spPr>
            <a:xfrm>
              <a:off x="1876709" y="6065912"/>
              <a:ext cx="5575611" cy="0"/>
            </a:xfrm>
            <a:prstGeom prst="line">
              <a:avLst/>
            </a:prstGeom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8" name="Pentagon 207"/>
          <p:cNvSpPr/>
          <p:nvPr/>
        </p:nvSpPr>
        <p:spPr>
          <a:xfrm>
            <a:off x="7835084" y="5291590"/>
            <a:ext cx="339405" cy="174219"/>
          </a:xfrm>
          <a:prstGeom prst="homePlate">
            <a:avLst>
              <a:gd name="adj" fmla="val 51441"/>
            </a:avLst>
          </a:prstGeom>
          <a:solidFill>
            <a:schemeClr val="tx2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 smtClean="0">
                <a:solidFill>
                  <a:prstClr val="white"/>
                </a:solidFill>
              </a:rPr>
              <a:t>19</a:t>
            </a:r>
            <a:endParaRPr lang="en-GB" sz="800" b="1" dirty="0">
              <a:solidFill>
                <a:prstClr val="white"/>
              </a:solidFill>
            </a:endParaRPr>
          </a:p>
        </p:txBody>
      </p:sp>
      <p:pic>
        <p:nvPicPr>
          <p:cNvPr id="210" name="Picture 20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38808"/>
            <a:ext cx="1482557" cy="46640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7337" y="546215"/>
            <a:ext cx="6936885" cy="977991"/>
            <a:chOff x="177337" y="546215"/>
            <a:chExt cx="6936885" cy="977991"/>
          </a:xfrm>
        </p:grpSpPr>
        <p:cxnSp>
          <p:nvCxnSpPr>
            <p:cNvPr id="211" name="Straight Connector 210"/>
            <p:cNvCxnSpPr/>
            <p:nvPr/>
          </p:nvCxnSpPr>
          <p:spPr>
            <a:xfrm>
              <a:off x="177337" y="546215"/>
              <a:ext cx="6936885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Pentagon 136"/>
            <p:cNvSpPr/>
            <p:nvPr/>
          </p:nvSpPr>
          <p:spPr>
            <a:xfrm rot="5400000">
              <a:off x="391374" y="332179"/>
              <a:ext cx="977990" cy="1406063"/>
            </a:xfrm>
            <a:prstGeom prst="homePlate">
              <a:avLst>
                <a:gd name="adj" fmla="val 51441"/>
              </a:avLst>
            </a:prstGeom>
            <a:noFill/>
            <a:ln w="127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69019" y="639471"/>
              <a:ext cx="1222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9BBB59"/>
                  </a:solidFill>
                  <a:latin typeface="Century Gothic" panose="020B0502020202020204" pitchFamily="34" charset="0"/>
                </a:rPr>
                <a:t>INTOSAI</a:t>
              </a:r>
              <a:br>
                <a:rPr lang="en-GB" sz="1400" b="1" dirty="0" smtClean="0">
                  <a:solidFill>
                    <a:srgbClr val="9BBB59"/>
                  </a:solidFill>
                  <a:latin typeface="Century Gothic" panose="020B0502020202020204" pitchFamily="34" charset="0"/>
                </a:rPr>
              </a:br>
              <a:r>
                <a:rPr lang="en-GB" sz="1400" b="1" dirty="0" smtClean="0">
                  <a:solidFill>
                    <a:srgbClr val="9BBB59"/>
                  </a:solidFill>
                  <a:latin typeface="Century Gothic" panose="020B0502020202020204" pitchFamily="34" charset="0"/>
                </a:rPr>
                <a:t>principles</a:t>
              </a:r>
              <a:endParaRPr lang="en-GB" sz="1400" b="1" dirty="0">
                <a:solidFill>
                  <a:srgbClr val="9BBB59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23503" y="1754418"/>
            <a:ext cx="9045216" cy="1443939"/>
            <a:chOff x="123503" y="1754418"/>
            <a:chExt cx="9045216" cy="1443939"/>
          </a:xfrm>
        </p:grpSpPr>
        <p:cxnSp>
          <p:nvCxnSpPr>
            <p:cNvPr id="212" name="Straight Connector 211"/>
            <p:cNvCxnSpPr/>
            <p:nvPr/>
          </p:nvCxnSpPr>
          <p:spPr>
            <a:xfrm>
              <a:off x="177337" y="1754418"/>
              <a:ext cx="899138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Pentagon 142"/>
            <p:cNvSpPr/>
            <p:nvPr/>
          </p:nvSpPr>
          <p:spPr>
            <a:xfrm rot="5400000">
              <a:off x="153863" y="1777893"/>
              <a:ext cx="1443938" cy="1396989"/>
            </a:xfrm>
            <a:prstGeom prst="homePlate">
              <a:avLst>
                <a:gd name="adj" fmla="val 34706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123503" y="1873145"/>
              <a:ext cx="149616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International Standards of</a:t>
              </a:r>
              <a:br>
                <a:rPr lang="en-GB" sz="1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</a:br>
              <a:r>
                <a:rPr lang="en-GB" sz="1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Supreme Audit Institutions 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77337" y="4365104"/>
            <a:ext cx="8991382" cy="977991"/>
            <a:chOff x="177337" y="4365104"/>
            <a:chExt cx="8991382" cy="977991"/>
          </a:xfrm>
        </p:grpSpPr>
        <p:cxnSp>
          <p:nvCxnSpPr>
            <p:cNvPr id="213" name="Straight Connector 212"/>
            <p:cNvCxnSpPr/>
            <p:nvPr/>
          </p:nvCxnSpPr>
          <p:spPr>
            <a:xfrm>
              <a:off x="177337" y="4365104"/>
              <a:ext cx="899138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Pentagon 94"/>
            <p:cNvSpPr/>
            <p:nvPr/>
          </p:nvSpPr>
          <p:spPr>
            <a:xfrm rot="5400000">
              <a:off x="391374" y="4151068"/>
              <a:ext cx="977990" cy="1406063"/>
            </a:xfrm>
            <a:prstGeom prst="homePlate">
              <a:avLst>
                <a:gd name="adj" fmla="val 51441"/>
              </a:avLst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16623" y="4414138"/>
              <a:ext cx="11274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1F497D">
                      <a:lumMod val="60000"/>
                      <a:lumOff val="40000"/>
                    </a:srgbClr>
                  </a:solidFill>
                  <a:latin typeface="Century Gothic" panose="020B0502020202020204" pitchFamily="34" charset="0"/>
                </a:rPr>
                <a:t>INTOSAI </a:t>
              </a:r>
              <a:r>
                <a:rPr lang="en-GB" sz="1400" b="1" dirty="0" smtClean="0">
                  <a:solidFill>
                    <a:srgbClr val="1F497D">
                      <a:lumMod val="60000"/>
                      <a:lumOff val="40000"/>
                    </a:srgbClr>
                  </a:solidFill>
                  <a:latin typeface="Century Gothic" panose="020B0502020202020204" pitchFamily="34" charset="0"/>
                </a:rPr>
                <a:t/>
              </a:r>
              <a:br>
                <a:rPr lang="en-GB" sz="1400" b="1" dirty="0" smtClean="0">
                  <a:solidFill>
                    <a:srgbClr val="1F497D">
                      <a:lumMod val="60000"/>
                      <a:lumOff val="40000"/>
                    </a:srgbClr>
                  </a:solidFill>
                  <a:latin typeface="Century Gothic" panose="020B0502020202020204" pitchFamily="34" charset="0"/>
                </a:rPr>
              </a:br>
              <a:r>
                <a:rPr lang="en-GB" sz="1400" b="1" dirty="0" smtClean="0">
                  <a:solidFill>
                    <a:srgbClr val="1F497D">
                      <a:lumMod val="60000"/>
                      <a:lumOff val="40000"/>
                    </a:srgbClr>
                  </a:solidFill>
                  <a:latin typeface="Century Gothic" panose="020B0502020202020204" pitchFamily="34" charset="0"/>
                </a:rPr>
                <a:t>Guidance</a:t>
              </a:r>
              <a:endParaRPr lang="en-GB" sz="14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602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ontortema">
  <a:themeElements>
    <a:clrScheme name="Brugerdefinere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92D05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411</TotalTime>
  <Words>357</Words>
  <Application>Microsoft Office PowerPoint</Application>
  <PresentationFormat>Skærmshow (4:3)</PresentationFormat>
  <Paragraphs>127</Paragraphs>
  <Slides>14</Slides>
  <Notes>14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Century Gothic</vt:lpstr>
      <vt:lpstr>Times New Roman</vt:lpstr>
      <vt:lpstr>Office-tema</vt:lpstr>
      <vt:lpstr>1_Kontortema</vt:lpstr>
      <vt:lpstr>Report from the Professional Standards Committee  (item 8)</vt:lpstr>
      <vt:lpstr> News from the PSC </vt:lpstr>
      <vt:lpstr> ISSAIs for adoption at INCOSAI 2016 </vt:lpstr>
      <vt:lpstr>Revised practice notes approved by the PSC SC</vt:lpstr>
      <vt:lpstr>New Due Process</vt:lpstr>
      <vt:lpstr> Transition of PSC Chair </vt:lpstr>
      <vt:lpstr>Update on FIPP Forum for INTOSAI’s Professional Pronouncements </vt:lpstr>
      <vt:lpstr>PowerPoint-præsentation</vt:lpstr>
      <vt:lpstr>PowerPoint-præsentation</vt:lpstr>
      <vt:lpstr>PowerPoint-præsentation</vt:lpstr>
      <vt:lpstr> FIPP ToR, Rotation and call for nominations </vt:lpstr>
      <vt:lpstr> Inclusion in the due process </vt:lpstr>
      <vt:lpstr>PowerPoint-præsentation</vt:lpstr>
      <vt:lpstr>PowerPoint-præsentation</vt:lpstr>
    </vt:vector>
  </TitlesOfParts>
  <Company>Rigsrevisionen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Report from the Professional Standards Committee</dc:title>
  <dc:creator>Nanna Schnipper</dc:creator>
  <cp:lastModifiedBy>Nanna Schnipper</cp:lastModifiedBy>
  <cp:revision>19</cp:revision>
  <cp:lastPrinted>2016-09-05T08:07:26Z</cp:lastPrinted>
  <dcterms:created xsi:type="dcterms:W3CDTF">2016-06-30T07:57:05Z</dcterms:created>
  <dcterms:modified xsi:type="dcterms:W3CDTF">2016-09-05T08:08:29Z</dcterms:modified>
</cp:coreProperties>
</file>