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94" r:id="rId2"/>
    <p:sldId id="395" r:id="rId3"/>
    <p:sldId id="386" r:id="rId4"/>
    <p:sldId id="399" r:id="rId5"/>
    <p:sldId id="388" r:id="rId6"/>
    <p:sldId id="407" r:id="rId7"/>
    <p:sldId id="398" r:id="rId8"/>
    <p:sldId id="400" r:id="rId9"/>
    <p:sldId id="408" r:id="rId10"/>
    <p:sldId id="392" r:id="rId11"/>
    <p:sldId id="397" r:id="rId12"/>
    <p:sldId id="402" r:id="rId13"/>
    <p:sldId id="403" r:id="rId14"/>
    <p:sldId id="382" r:id="rId15"/>
    <p:sldId id="381" r:id="rId16"/>
    <p:sldId id="383" r:id="rId17"/>
    <p:sldId id="409" r:id="rId18"/>
    <p:sldId id="406" r:id="rId19"/>
    <p:sldId id="410" r:id="rId20"/>
    <p:sldId id="384" r:id="rId21"/>
    <p:sldId id="379" r:id="rId22"/>
    <p:sldId id="394" r:id="rId23"/>
    <p:sldId id="374" r:id="rId24"/>
  </p:sldIdLst>
  <p:sldSz cx="12192000" cy="6858000"/>
  <p:notesSz cx="6794500" cy="9906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CCFF99"/>
    <a:srgbClr val="003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278" autoAdjust="0"/>
  </p:normalViewPr>
  <p:slideViewPr>
    <p:cSldViewPr snapToGrid="0">
      <p:cViewPr varScale="1">
        <p:scale>
          <a:sx n="99" d="100"/>
          <a:sy n="99" d="100"/>
        </p:scale>
        <p:origin x="1032" y="84"/>
      </p:cViewPr>
      <p:guideLst>
        <p:guide orient="horz" pos="2160"/>
        <p:guide pos="3840"/>
      </p:guideLst>
    </p:cSldViewPr>
  </p:slideViewPr>
  <p:notesTextViewPr>
    <p:cViewPr>
      <p:scale>
        <a:sx n="1" d="1"/>
        <a:sy n="1" d="1"/>
      </p:scale>
      <p:origin x="0" y="0"/>
    </p:cViewPr>
  </p:notesTextViewPr>
  <p:sorterViewPr>
    <p:cViewPr>
      <p:scale>
        <a:sx n="100" d="100"/>
        <a:sy n="100" d="100"/>
      </p:scale>
      <p:origin x="0" y="-5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77543F-5A1A-4C0D-88EB-8A01FE95540A}" type="doc">
      <dgm:prSet loTypeId="urn:microsoft.com/office/officeart/2005/8/layout/process2" loCatId="process" qsTypeId="urn:microsoft.com/office/officeart/2005/8/quickstyle/simple1" qsCatId="simple" csTypeId="urn:microsoft.com/office/officeart/2005/8/colors/colorful5" csCatId="colorful" phldr="1"/>
      <dgm:spPr/>
      <dgm:t>
        <a:bodyPr/>
        <a:lstStyle/>
        <a:p>
          <a:endParaRPr lang="en-US"/>
        </a:p>
      </dgm:t>
    </dgm:pt>
    <dgm:pt modelId="{B81F3831-C63D-4C3F-9965-DD5E92A2A76C}">
      <dgm:prSet phldrT="[Text]" custT="1"/>
      <dgm:spPr/>
      <dgm:t>
        <a:bodyPr/>
        <a:lstStyle/>
        <a:p>
          <a:r>
            <a:rPr lang="nb-NO" sz="1800" b="1" dirty="0" smtClean="0">
              <a:solidFill>
                <a:schemeClr val="tx1"/>
              </a:solidFill>
            </a:rPr>
            <a:t>1106 </a:t>
          </a:r>
          <a:r>
            <a:rPr lang="nb-NO" sz="1800" b="1" dirty="0" err="1" smtClean="0">
              <a:solidFill>
                <a:schemeClr val="tx1"/>
              </a:solidFill>
            </a:rPr>
            <a:t>participants</a:t>
          </a:r>
          <a:endParaRPr lang="en-US" sz="1800" b="1" dirty="0">
            <a:solidFill>
              <a:schemeClr val="tx1"/>
            </a:solidFill>
          </a:endParaRPr>
        </a:p>
      </dgm:t>
    </dgm:pt>
    <dgm:pt modelId="{86EF6B6C-10E0-4529-ABBC-EEAE5276D9EC}" type="parTrans" cxnId="{C1F39A0C-7CC5-420D-8BD0-5B0CF69E8447}">
      <dgm:prSet/>
      <dgm:spPr/>
      <dgm:t>
        <a:bodyPr/>
        <a:lstStyle/>
        <a:p>
          <a:endParaRPr lang="en-US" sz="1800" b="1">
            <a:solidFill>
              <a:schemeClr val="tx1"/>
            </a:solidFill>
          </a:endParaRPr>
        </a:p>
      </dgm:t>
    </dgm:pt>
    <dgm:pt modelId="{97F2AEF1-B8D4-419A-B9C9-D1224BE29061}" type="sibTrans" cxnId="{C1F39A0C-7CC5-420D-8BD0-5B0CF69E8447}">
      <dgm:prSet custT="1"/>
      <dgm:spPr/>
      <dgm:t>
        <a:bodyPr/>
        <a:lstStyle/>
        <a:p>
          <a:endParaRPr lang="en-US" sz="1800" b="1">
            <a:solidFill>
              <a:schemeClr val="tx1"/>
            </a:solidFill>
          </a:endParaRPr>
        </a:p>
      </dgm:t>
    </dgm:pt>
    <dgm:pt modelId="{0D139A50-BEF9-4C34-BBBB-C8F484E7C61E}">
      <dgm:prSet phldrT="[Text]" custT="1"/>
      <dgm:spPr/>
      <dgm:t>
        <a:bodyPr/>
        <a:lstStyle/>
        <a:p>
          <a:r>
            <a:rPr lang="nb-NO" sz="1800" b="1" dirty="0" smtClean="0">
              <a:solidFill>
                <a:schemeClr val="tx1"/>
              </a:solidFill>
            </a:rPr>
            <a:t>41% </a:t>
          </a:r>
          <a:r>
            <a:rPr lang="nb-NO" sz="1800" b="1" dirty="0" err="1" smtClean="0">
              <a:solidFill>
                <a:schemeClr val="tx1"/>
              </a:solidFill>
            </a:rPr>
            <a:t>women</a:t>
          </a:r>
          <a:r>
            <a:rPr lang="nb-NO" sz="1800" b="1" dirty="0" smtClean="0">
              <a:solidFill>
                <a:schemeClr val="tx1"/>
              </a:solidFill>
            </a:rPr>
            <a:t> </a:t>
          </a:r>
          <a:r>
            <a:rPr lang="nb-NO" sz="1800" b="1" dirty="0" err="1" smtClean="0">
              <a:solidFill>
                <a:schemeClr val="tx1"/>
              </a:solidFill>
            </a:rPr>
            <a:t>participation</a:t>
          </a:r>
          <a:endParaRPr lang="nb-NO" sz="1800" b="1" dirty="0" smtClean="0">
            <a:solidFill>
              <a:schemeClr val="tx1"/>
            </a:solidFill>
          </a:endParaRPr>
        </a:p>
        <a:p>
          <a:r>
            <a:rPr lang="nb-NO" sz="1800" b="1" dirty="0" smtClean="0">
              <a:solidFill>
                <a:schemeClr val="tx1"/>
              </a:solidFill>
            </a:rPr>
            <a:t>44% </a:t>
          </a:r>
          <a:r>
            <a:rPr lang="nb-NO" sz="1800" b="1" dirty="0" err="1" smtClean="0">
              <a:solidFill>
                <a:schemeClr val="tx1"/>
              </a:solidFill>
            </a:rPr>
            <a:t>women</a:t>
          </a:r>
          <a:r>
            <a:rPr lang="nb-NO" sz="1800" b="1" dirty="0" smtClean="0">
              <a:solidFill>
                <a:schemeClr val="tx1"/>
              </a:solidFill>
            </a:rPr>
            <a:t> </a:t>
          </a:r>
          <a:r>
            <a:rPr lang="nb-NO" sz="1800" b="1" dirty="0" err="1" smtClean="0">
              <a:solidFill>
                <a:schemeClr val="tx1"/>
              </a:solidFill>
            </a:rPr>
            <a:t>resource</a:t>
          </a:r>
          <a:r>
            <a:rPr lang="nb-NO" sz="1800" b="1" dirty="0" smtClean="0">
              <a:solidFill>
                <a:schemeClr val="tx1"/>
              </a:solidFill>
            </a:rPr>
            <a:t> persons</a:t>
          </a:r>
          <a:endParaRPr lang="en-US" sz="1800" b="1" dirty="0">
            <a:solidFill>
              <a:schemeClr val="tx1"/>
            </a:solidFill>
          </a:endParaRPr>
        </a:p>
      </dgm:t>
    </dgm:pt>
    <dgm:pt modelId="{9569B95A-82A8-4A4B-9138-43B0276063CC}" type="parTrans" cxnId="{E0F60A5E-1694-4662-9AA7-C116E0030DA1}">
      <dgm:prSet/>
      <dgm:spPr/>
      <dgm:t>
        <a:bodyPr/>
        <a:lstStyle/>
        <a:p>
          <a:endParaRPr lang="en-US" sz="1800" b="1">
            <a:solidFill>
              <a:schemeClr val="tx1"/>
            </a:solidFill>
          </a:endParaRPr>
        </a:p>
      </dgm:t>
    </dgm:pt>
    <dgm:pt modelId="{D7E13F22-D68D-45F9-885B-7A4F30E7D5BE}" type="sibTrans" cxnId="{E0F60A5E-1694-4662-9AA7-C116E0030DA1}">
      <dgm:prSet custT="1"/>
      <dgm:spPr/>
      <dgm:t>
        <a:bodyPr/>
        <a:lstStyle/>
        <a:p>
          <a:endParaRPr lang="en-US" sz="1800" b="1">
            <a:solidFill>
              <a:schemeClr val="tx1"/>
            </a:solidFill>
          </a:endParaRPr>
        </a:p>
      </dgm:t>
    </dgm:pt>
    <dgm:pt modelId="{4E37ED28-2622-4045-9073-A6BCBBFB166C}">
      <dgm:prSet phldrT="[Text]" custT="1"/>
      <dgm:spPr/>
      <dgm:t>
        <a:bodyPr/>
        <a:lstStyle/>
        <a:p>
          <a:r>
            <a:rPr lang="nb-NO" sz="1800" b="1" dirty="0" smtClean="0">
              <a:solidFill>
                <a:schemeClr val="tx1"/>
              </a:solidFill>
            </a:rPr>
            <a:t>361 in </a:t>
          </a:r>
          <a:r>
            <a:rPr lang="nb-NO" sz="1800" b="1" dirty="0" err="1" smtClean="0">
              <a:solidFill>
                <a:schemeClr val="tx1"/>
              </a:solidFill>
            </a:rPr>
            <a:t>certification</a:t>
          </a:r>
          <a:r>
            <a:rPr lang="nb-NO" sz="1800" b="1" dirty="0" smtClean="0">
              <a:solidFill>
                <a:schemeClr val="tx1"/>
              </a:solidFill>
            </a:rPr>
            <a:t> programmes</a:t>
          </a:r>
          <a:endParaRPr lang="en-US" sz="1800" b="1" dirty="0">
            <a:solidFill>
              <a:schemeClr val="tx1"/>
            </a:solidFill>
          </a:endParaRPr>
        </a:p>
      </dgm:t>
    </dgm:pt>
    <dgm:pt modelId="{88C63990-591F-4948-8616-E5501FB01862}" type="parTrans" cxnId="{DE9A275C-E8B5-4A58-B645-CBECDD7493B4}">
      <dgm:prSet/>
      <dgm:spPr/>
      <dgm:t>
        <a:bodyPr/>
        <a:lstStyle/>
        <a:p>
          <a:endParaRPr lang="en-US" sz="1800" b="1">
            <a:solidFill>
              <a:schemeClr val="tx1"/>
            </a:solidFill>
          </a:endParaRPr>
        </a:p>
      </dgm:t>
    </dgm:pt>
    <dgm:pt modelId="{34A0803C-C9E9-48BF-9887-927BEAA74E35}" type="sibTrans" cxnId="{DE9A275C-E8B5-4A58-B645-CBECDD7493B4}">
      <dgm:prSet custT="1"/>
      <dgm:spPr/>
      <dgm:t>
        <a:bodyPr/>
        <a:lstStyle/>
        <a:p>
          <a:endParaRPr lang="en-US" sz="1800" b="1">
            <a:solidFill>
              <a:schemeClr val="tx1"/>
            </a:solidFill>
          </a:endParaRPr>
        </a:p>
      </dgm:t>
    </dgm:pt>
    <dgm:pt modelId="{416A8200-32E0-4E0B-AE01-7B1F17E3F124}">
      <dgm:prSet custT="1"/>
      <dgm:spPr/>
      <dgm:t>
        <a:bodyPr/>
        <a:lstStyle/>
        <a:p>
          <a:r>
            <a:rPr lang="nb-NO" sz="1800" b="1" dirty="0" smtClean="0">
              <a:solidFill>
                <a:schemeClr val="tx1"/>
              </a:solidFill>
            </a:rPr>
            <a:t>Organisational Development support to 190 SAI Teams</a:t>
          </a:r>
          <a:endParaRPr lang="en-US" sz="1800" b="1" dirty="0">
            <a:solidFill>
              <a:schemeClr val="tx1"/>
            </a:solidFill>
          </a:endParaRPr>
        </a:p>
      </dgm:t>
    </dgm:pt>
    <dgm:pt modelId="{E4D7ABF8-4F26-4290-9F54-644D64537E93}" type="parTrans" cxnId="{DEFCED46-5D40-400B-8E75-D418426D5944}">
      <dgm:prSet/>
      <dgm:spPr/>
      <dgm:t>
        <a:bodyPr/>
        <a:lstStyle/>
        <a:p>
          <a:endParaRPr lang="en-US" sz="1800" b="1">
            <a:solidFill>
              <a:schemeClr val="tx1"/>
            </a:solidFill>
          </a:endParaRPr>
        </a:p>
      </dgm:t>
    </dgm:pt>
    <dgm:pt modelId="{50B54959-99E4-4924-A311-7E29886396AC}" type="sibTrans" cxnId="{DEFCED46-5D40-400B-8E75-D418426D5944}">
      <dgm:prSet/>
      <dgm:spPr/>
      <dgm:t>
        <a:bodyPr/>
        <a:lstStyle/>
        <a:p>
          <a:endParaRPr lang="en-US" sz="1800" b="1">
            <a:solidFill>
              <a:schemeClr val="tx1"/>
            </a:solidFill>
          </a:endParaRPr>
        </a:p>
      </dgm:t>
    </dgm:pt>
    <dgm:pt modelId="{FB584D93-3D57-41A5-BF32-EA998C541829}">
      <dgm:prSet custT="1"/>
      <dgm:spPr/>
      <dgm:t>
        <a:bodyPr/>
        <a:lstStyle/>
        <a:p>
          <a:r>
            <a:rPr lang="nb-NO" sz="1800" b="1" dirty="0" smtClean="0">
              <a:solidFill>
                <a:schemeClr val="tx1"/>
              </a:solidFill>
            </a:rPr>
            <a:t>50% in multiple </a:t>
          </a:r>
          <a:r>
            <a:rPr lang="nb-NO" sz="1800" b="1" dirty="0" err="1" smtClean="0">
              <a:solidFill>
                <a:schemeClr val="tx1"/>
              </a:solidFill>
            </a:rPr>
            <a:t>languages</a:t>
          </a:r>
          <a:endParaRPr lang="en-US" sz="1800" b="1" dirty="0">
            <a:solidFill>
              <a:schemeClr val="tx1"/>
            </a:solidFill>
          </a:endParaRPr>
        </a:p>
      </dgm:t>
    </dgm:pt>
    <dgm:pt modelId="{B3A517E0-56E0-4C63-B960-0B757CB3DAFF}" type="parTrans" cxnId="{D0409D44-5D19-4F7B-8A74-8AFDD013DF82}">
      <dgm:prSet/>
      <dgm:spPr/>
      <dgm:t>
        <a:bodyPr/>
        <a:lstStyle/>
        <a:p>
          <a:endParaRPr lang="en-US"/>
        </a:p>
      </dgm:t>
    </dgm:pt>
    <dgm:pt modelId="{5DEB66E3-EA15-4168-9E73-A69A40836BEA}" type="sibTrans" cxnId="{D0409D44-5D19-4F7B-8A74-8AFDD013DF82}">
      <dgm:prSet/>
      <dgm:spPr/>
      <dgm:t>
        <a:bodyPr/>
        <a:lstStyle/>
        <a:p>
          <a:endParaRPr lang="en-US"/>
        </a:p>
      </dgm:t>
    </dgm:pt>
    <dgm:pt modelId="{7FA74A0D-DA29-477F-9281-A7D42D841CA0}" type="pres">
      <dgm:prSet presAssocID="{E077543F-5A1A-4C0D-88EB-8A01FE95540A}" presName="linearFlow" presStyleCnt="0">
        <dgm:presLayoutVars>
          <dgm:resizeHandles val="exact"/>
        </dgm:presLayoutVars>
      </dgm:prSet>
      <dgm:spPr/>
      <dgm:t>
        <a:bodyPr/>
        <a:lstStyle/>
        <a:p>
          <a:endParaRPr lang="en-US"/>
        </a:p>
      </dgm:t>
    </dgm:pt>
    <dgm:pt modelId="{B2A3DFCE-9DFD-429C-947F-D52357D4DE0B}" type="pres">
      <dgm:prSet presAssocID="{B81F3831-C63D-4C3F-9965-DD5E92A2A76C}" presName="node" presStyleLbl="node1" presStyleIdx="0" presStyleCnt="5" custLinFactNeighborX="1495" custLinFactNeighborY="-57759">
        <dgm:presLayoutVars>
          <dgm:bulletEnabled val="1"/>
        </dgm:presLayoutVars>
      </dgm:prSet>
      <dgm:spPr/>
      <dgm:t>
        <a:bodyPr/>
        <a:lstStyle/>
        <a:p>
          <a:endParaRPr lang="en-US"/>
        </a:p>
      </dgm:t>
    </dgm:pt>
    <dgm:pt modelId="{9C0CB715-9DBB-40D7-8346-9CF4C08801EB}" type="pres">
      <dgm:prSet presAssocID="{97F2AEF1-B8D4-419A-B9C9-D1224BE29061}" presName="sibTrans" presStyleLbl="sibTrans2D1" presStyleIdx="0" presStyleCnt="4"/>
      <dgm:spPr/>
      <dgm:t>
        <a:bodyPr/>
        <a:lstStyle/>
        <a:p>
          <a:endParaRPr lang="en-US"/>
        </a:p>
      </dgm:t>
    </dgm:pt>
    <dgm:pt modelId="{0AE4AD4F-1699-445B-9EC2-C0ABDAA14D0D}" type="pres">
      <dgm:prSet presAssocID="{97F2AEF1-B8D4-419A-B9C9-D1224BE29061}" presName="connectorText" presStyleLbl="sibTrans2D1" presStyleIdx="0" presStyleCnt="4"/>
      <dgm:spPr/>
      <dgm:t>
        <a:bodyPr/>
        <a:lstStyle/>
        <a:p>
          <a:endParaRPr lang="en-US"/>
        </a:p>
      </dgm:t>
    </dgm:pt>
    <dgm:pt modelId="{8772CE98-A76F-49E5-9235-B08E539E1F94}" type="pres">
      <dgm:prSet presAssocID="{0D139A50-BEF9-4C34-BBBB-C8F484E7C61E}" presName="node" presStyleLbl="node1" presStyleIdx="1" presStyleCnt="5" custScaleX="118793" custScaleY="113513">
        <dgm:presLayoutVars>
          <dgm:bulletEnabled val="1"/>
        </dgm:presLayoutVars>
      </dgm:prSet>
      <dgm:spPr/>
      <dgm:t>
        <a:bodyPr/>
        <a:lstStyle/>
        <a:p>
          <a:endParaRPr lang="en-US"/>
        </a:p>
      </dgm:t>
    </dgm:pt>
    <dgm:pt modelId="{6D4A1ADB-BFCB-4620-B9F6-96FDDA16AD67}" type="pres">
      <dgm:prSet presAssocID="{D7E13F22-D68D-45F9-885B-7A4F30E7D5BE}" presName="sibTrans" presStyleLbl="sibTrans2D1" presStyleIdx="1" presStyleCnt="4"/>
      <dgm:spPr/>
      <dgm:t>
        <a:bodyPr/>
        <a:lstStyle/>
        <a:p>
          <a:endParaRPr lang="en-US"/>
        </a:p>
      </dgm:t>
    </dgm:pt>
    <dgm:pt modelId="{BF6B400F-CD95-46B8-9589-4FA304AF25D9}" type="pres">
      <dgm:prSet presAssocID="{D7E13F22-D68D-45F9-885B-7A4F30E7D5BE}" presName="connectorText" presStyleLbl="sibTrans2D1" presStyleIdx="1" presStyleCnt="4"/>
      <dgm:spPr/>
      <dgm:t>
        <a:bodyPr/>
        <a:lstStyle/>
        <a:p>
          <a:endParaRPr lang="en-US"/>
        </a:p>
      </dgm:t>
    </dgm:pt>
    <dgm:pt modelId="{3157295A-4FE9-41CB-BA54-2E3A1AEF1181}" type="pres">
      <dgm:prSet presAssocID="{4E37ED28-2622-4045-9073-A6BCBBFB166C}" presName="node" presStyleLbl="node1" presStyleIdx="2" presStyleCnt="5">
        <dgm:presLayoutVars>
          <dgm:bulletEnabled val="1"/>
        </dgm:presLayoutVars>
      </dgm:prSet>
      <dgm:spPr/>
      <dgm:t>
        <a:bodyPr/>
        <a:lstStyle/>
        <a:p>
          <a:endParaRPr lang="en-US"/>
        </a:p>
      </dgm:t>
    </dgm:pt>
    <dgm:pt modelId="{DB57DEC4-4218-418A-84BA-0669AF6ACADE}" type="pres">
      <dgm:prSet presAssocID="{34A0803C-C9E9-48BF-9887-927BEAA74E35}" presName="sibTrans" presStyleLbl="sibTrans2D1" presStyleIdx="2" presStyleCnt="4"/>
      <dgm:spPr/>
      <dgm:t>
        <a:bodyPr/>
        <a:lstStyle/>
        <a:p>
          <a:endParaRPr lang="en-US"/>
        </a:p>
      </dgm:t>
    </dgm:pt>
    <dgm:pt modelId="{A2B59B45-F044-4165-91AD-DC15BEF6810C}" type="pres">
      <dgm:prSet presAssocID="{34A0803C-C9E9-48BF-9887-927BEAA74E35}" presName="connectorText" presStyleLbl="sibTrans2D1" presStyleIdx="2" presStyleCnt="4"/>
      <dgm:spPr/>
      <dgm:t>
        <a:bodyPr/>
        <a:lstStyle/>
        <a:p>
          <a:endParaRPr lang="en-US"/>
        </a:p>
      </dgm:t>
    </dgm:pt>
    <dgm:pt modelId="{82248DE6-80E2-4EE3-9611-E099BDE132FF}" type="pres">
      <dgm:prSet presAssocID="{416A8200-32E0-4E0B-AE01-7B1F17E3F124}" presName="node" presStyleLbl="node1" presStyleIdx="3" presStyleCnt="5" custScaleX="109026" custScaleY="111221">
        <dgm:presLayoutVars>
          <dgm:bulletEnabled val="1"/>
        </dgm:presLayoutVars>
      </dgm:prSet>
      <dgm:spPr/>
      <dgm:t>
        <a:bodyPr/>
        <a:lstStyle/>
        <a:p>
          <a:endParaRPr lang="en-US"/>
        </a:p>
      </dgm:t>
    </dgm:pt>
    <dgm:pt modelId="{72B13D59-F341-4291-A9BA-271B09683D55}" type="pres">
      <dgm:prSet presAssocID="{50B54959-99E4-4924-A311-7E29886396AC}" presName="sibTrans" presStyleLbl="sibTrans2D1" presStyleIdx="3" presStyleCnt="4"/>
      <dgm:spPr/>
      <dgm:t>
        <a:bodyPr/>
        <a:lstStyle/>
        <a:p>
          <a:endParaRPr lang="en-US"/>
        </a:p>
      </dgm:t>
    </dgm:pt>
    <dgm:pt modelId="{8B7801FA-9E03-4BF9-A7AF-EEEF706AF8A1}" type="pres">
      <dgm:prSet presAssocID="{50B54959-99E4-4924-A311-7E29886396AC}" presName="connectorText" presStyleLbl="sibTrans2D1" presStyleIdx="3" presStyleCnt="4"/>
      <dgm:spPr/>
      <dgm:t>
        <a:bodyPr/>
        <a:lstStyle/>
        <a:p>
          <a:endParaRPr lang="en-US"/>
        </a:p>
      </dgm:t>
    </dgm:pt>
    <dgm:pt modelId="{CFC0F435-9340-42C2-B739-7DD2482620CD}" type="pres">
      <dgm:prSet presAssocID="{FB584D93-3D57-41A5-BF32-EA998C541829}" presName="node" presStyleLbl="node1" presStyleIdx="4" presStyleCnt="5">
        <dgm:presLayoutVars>
          <dgm:bulletEnabled val="1"/>
        </dgm:presLayoutVars>
      </dgm:prSet>
      <dgm:spPr/>
      <dgm:t>
        <a:bodyPr/>
        <a:lstStyle/>
        <a:p>
          <a:endParaRPr lang="en-US"/>
        </a:p>
      </dgm:t>
    </dgm:pt>
  </dgm:ptLst>
  <dgm:cxnLst>
    <dgm:cxn modelId="{C774EC0A-65F8-43EF-9C42-E5E1E9640BFD}" type="presOf" srcId="{B81F3831-C63D-4C3F-9965-DD5E92A2A76C}" destId="{B2A3DFCE-9DFD-429C-947F-D52357D4DE0B}" srcOrd="0" destOrd="0" presId="urn:microsoft.com/office/officeart/2005/8/layout/process2"/>
    <dgm:cxn modelId="{F9CB7D3C-5401-43F5-8DCB-CCFF0CF193E1}" type="presOf" srcId="{34A0803C-C9E9-48BF-9887-927BEAA74E35}" destId="{DB57DEC4-4218-418A-84BA-0669AF6ACADE}" srcOrd="0" destOrd="0" presId="urn:microsoft.com/office/officeart/2005/8/layout/process2"/>
    <dgm:cxn modelId="{6AB3183A-3A9C-499A-AA48-ADE9BE5831F0}" type="presOf" srcId="{416A8200-32E0-4E0B-AE01-7B1F17E3F124}" destId="{82248DE6-80E2-4EE3-9611-E099BDE132FF}" srcOrd="0" destOrd="0" presId="urn:microsoft.com/office/officeart/2005/8/layout/process2"/>
    <dgm:cxn modelId="{EAB9806D-0DD5-4D75-8953-DC6B1E146D7C}" type="presOf" srcId="{D7E13F22-D68D-45F9-885B-7A4F30E7D5BE}" destId="{BF6B400F-CD95-46B8-9589-4FA304AF25D9}" srcOrd="1" destOrd="0" presId="urn:microsoft.com/office/officeart/2005/8/layout/process2"/>
    <dgm:cxn modelId="{DE9A275C-E8B5-4A58-B645-CBECDD7493B4}" srcId="{E077543F-5A1A-4C0D-88EB-8A01FE95540A}" destId="{4E37ED28-2622-4045-9073-A6BCBBFB166C}" srcOrd="2" destOrd="0" parTransId="{88C63990-591F-4948-8616-E5501FB01862}" sibTransId="{34A0803C-C9E9-48BF-9887-927BEAA74E35}"/>
    <dgm:cxn modelId="{C221D940-55DB-4850-BF3A-B01C173874B0}" type="presOf" srcId="{D7E13F22-D68D-45F9-885B-7A4F30E7D5BE}" destId="{6D4A1ADB-BFCB-4620-B9F6-96FDDA16AD67}" srcOrd="0" destOrd="0" presId="urn:microsoft.com/office/officeart/2005/8/layout/process2"/>
    <dgm:cxn modelId="{0FB536FB-9B94-41C3-AC91-D42A1D6AFD92}" type="presOf" srcId="{50B54959-99E4-4924-A311-7E29886396AC}" destId="{8B7801FA-9E03-4BF9-A7AF-EEEF706AF8A1}" srcOrd="1" destOrd="0" presId="urn:microsoft.com/office/officeart/2005/8/layout/process2"/>
    <dgm:cxn modelId="{23DEC798-F6D4-4569-B1FF-2DC158776519}" type="presOf" srcId="{50B54959-99E4-4924-A311-7E29886396AC}" destId="{72B13D59-F341-4291-A9BA-271B09683D55}" srcOrd="0" destOrd="0" presId="urn:microsoft.com/office/officeart/2005/8/layout/process2"/>
    <dgm:cxn modelId="{A30997AC-34A1-4EA5-94EA-36EEABD4565F}" type="presOf" srcId="{97F2AEF1-B8D4-419A-B9C9-D1224BE29061}" destId="{0AE4AD4F-1699-445B-9EC2-C0ABDAA14D0D}" srcOrd="1" destOrd="0" presId="urn:microsoft.com/office/officeart/2005/8/layout/process2"/>
    <dgm:cxn modelId="{D0409D44-5D19-4F7B-8A74-8AFDD013DF82}" srcId="{E077543F-5A1A-4C0D-88EB-8A01FE95540A}" destId="{FB584D93-3D57-41A5-BF32-EA998C541829}" srcOrd="4" destOrd="0" parTransId="{B3A517E0-56E0-4C63-B960-0B757CB3DAFF}" sibTransId="{5DEB66E3-EA15-4168-9E73-A69A40836BEA}"/>
    <dgm:cxn modelId="{E75F7A10-CBAE-43E8-A35F-B9F86F6FC2A3}" type="presOf" srcId="{E077543F-5A1A-4C0D-88EB-8A01FE95540A}" destId="{7FA74A0D-DA29-477F-9281-A7D42D841CA0}" srcOrd="0" destOrd="0" presId="urn:microsoft.com/office/officeart/2005/8/layout/process2"/>
    <dgm:cxn modelId="{1F6418B8-3565-4327-8CE6-A97260FAD1DE}" type="presOf" srcId="{FB584D93-3D57-41A5-BF32-EA998C541829}" destId="{CFC0F435-9340-42C2-B739-7DD2482620CD}" srcOrd="0" destOrd="0" presId="urn:microsoft.com/office/officeart/2005/8/layout/process2"/>
    <dgm:cxn modelId="{10736CAD-5B7F-41C7-8EC0-457026175C5C}" type="presOf" srcId="{0D139A50-BEF9-4C34-BBBB-C8F484E7C61E}" destId="{8772CE98-A76F-49E5-9235-B08E539E1F94}" srcOrd="0" destOrd="0" presId="urn:microsoft.com/office/officeart/2005/8/layout/process2"/>
    <dgm:cxn modelId="{C5F33993-179F-4EDA-A7EA-E0B180CB0149}" type="presOf" srcId="{34A0803C-C9E9-48BF-9887-927BEAA74E35}" destId="{A2B59B45-F044-4165-91AD-DC15BEF6810C}" srcOrd="1" destOrd="0" presId="urn:microsoft.com/office/officeart/2005/8/layout/process2"/>
    <dgm:cxn modelId="{DEFCED46-5D40-400B-8E75-D418426D5944}" srcId="{E077543F-5A1A-4C0D-88EB-8A01FE95540A}" destId="{416A8200-32E0-4E0B-AE01-7B1F17E3F124}" srcOrd="3" destOrd="0" parTransId="{E4D7ABF8-4F26-4290-9F54-644D64537E93}" sibTransId="{50B54959-99E4-4924-A311-7E29886396AC}"/>
    <dgm:cxn modelId="{C1F39A0C-7CC5-420D-8BD0-5B0CF69E8447}" srcId="{E077543F-5A1A-4C0D-88EB-8A01FE95540A}" destId="{B81F3831-C63D-4C3F-9965-DD5E92A2A76C}" srcOrd="0" destOrd="0" parTransId="{86EF6B6C-10E0-4529-ABBC-EEAE5276D9EC}" sibTransId="{97F2AEF1-B8D4-419A-B9C9-D1224BE29061}"/>
    <dgm:cxn modelId="{BD837187-FA6A-4A76-8E09-4DF682B799E7}" type="presOf" srcId="{4E37ED28-2622-4045-9073-A6BCBBFB166C}" destId="{3157295A-4FE9-41CB-BA54-2E3A1AEF1181}" srcOrd="0" destOrd="0" presId="urn:microsoft.com/office/officeart/2005/8/layout/process2"/>
    <dgm:cxn modelId="{E0F60A5E-1694-4662-9AA7-C116E0030DA1}" srcId="{E077543F-5A1A-4C0D-88EB-8A01FE95540A}" destId="{0D139A50-BEF9-4C34-BBBB-C8F484E7C61E}" srcOrd="1" destOrd="0" parTransId="{9569B95A-82A8-4A4B-9138-43B0276063CC}" sibTransId="{D7E13F22-D68D-45F9-885B-7A4F30E7D5BE}"/>
    <dgm:cxn modelId="{4FB5C804-882A-4842-AF4D-2C659EDED544}" type="presOf" srcId="{97F2AEF1-B8D4-419A-B9C9-D1224BE29061}" destId="{9C0CB715-9DBB-40D7-8346-9CF4C08801EB}" srcOrd="0" destOrd="0" presId="urn:microsoft.com/office/officeart/2005/8/layout/process2"/>
    <dgm:cxn modelId="{D03696A6-7073-4D23-ABE7-05833763C0DB}" type="presParOf" srcId="{7FA74A0D-DA29-477F-9281-A7D42D841CA0}" destId="{B2A3DFCE-9DFD-429C-947F-D52357D4DE0B}" srcOrd="0" destOrd="0" presId="urn:microsoft.com/office/officeart/2005/8/layout/process2"/>
    <dgm:cxn modelId="{15E6C795-22FF-487B-93F8-B29DA5F0F816}" type="presParOf" srcId="{7FA74A0D-DA29-477F-9281-A7D42D841CA0}" destId="{9C0CB715-9DBB-40D7-8346-9CF4C08801EB}" srcOrd="1" destOrd="0" presId="urn:microsoft.com/office/officeart/2005/8/layout/process2"/>
    <dgm:cxn modelId="{65C4666E-19EE-431B-A51B-F557F10CC055}" type="presParOf" srcId="{9C0CB715-9DBB-40D7-8346-9CF4C08801EB}" destId="{0AE4AD4F-1699-445B-9EC2-C0ABDAA14D0D}" srcOrd="0" destOrd="0" presId="urn:microsoft.com/office/officeart/2005/8/layout/process2"/>
    <dgm:cxn modelId="{6E9D7668-7D17-41D7-AE92-8401BFCE5BBF}" type="presParOf" srcId="{7FA74A0D-DA29-477F-9281-A7D42D841CA0}" destId="{8772CE98-A76F-49E5-9235-B08E539E1F94}" srcOrd="2" destOrd="0" presId="urn:microsoft.com/office/officeart/2005/8/layout/process2"/>
    <dgm:cxn modelId="{1A28FB50-97AE-4887-8F51-36F3941138F2}" type="presParOf" srcId="{7FA74A0D-DA29-477F-9281-A7D42D841CA0}" destId="{6D4A1ADB-BFCB-4620-B9F6-96FDDA16AD67}" srcOrd="3" destOrd="0" presId="urn:microsoft.com/office/officeart/2005/8/layout/process2"/>
    <dgm:cxn modelId="{41454FA3-3D1F-4047-8A87-3E17A0F8C007}" type="presParOf" srcId="{6D4A1ADB-BFCB-4620-B9F6-96FDDA16AD67}" destId="{BF6B400F-CD95-46B8-9589-4FA304AF25D9}" srcOrd="0" destOrd="0" presId="urn:microsoft.com/office/officeart/2005/8/layout/process2"/>
    <dgm:cxn modelId="{7DC80434-965B-44CE-9D26-CA14F39AEC4E}" type="presParOf" srcId="{7FA74A0D-DA29-477F-9281-A7D42D841CA0}" destId="{3157295A-4FE9-41CB-BA54-2E3A1AEF1181}" srcOrd="4" destOrd="0" presId="urn:microsoft.com/office/officeart/2005/8/layout/process2"/>
    <dgm:cxn modelId="{CA263992-D417-4926-92FF-E7911DC4E82C}" type="presParOf" srcId="{7FA74A0D-DA29-477F-9281-A7D42D841CA0}" destId="{DB57DEC4-4218-418A-84BA-0669AF6ACADE}" srcOrd="5" destOrd="0" presId="urn:microsoft.com/office/officeart/2005/8/layout/process2"/>
    <dgm:cxn modelId="{1338FD1F-341C-43C9-A14A-8CE6686336DA}" type="presParOf" srcId="{DB57DEC4-4218-418A-84BA-0669AF6ACADE}" destId="{A2B59B45-F044-4165-91AD-DC15BEF6810C}" srcOrd="0" destOrd="0" presId="urn:microsoft.com/office/officeart/2005/8/layout/process2"/>
    <dgm:cxn modelId="{03EA28E2-9AFC-4D51-85EC-B0AC6F497097}" type="presParOf" srcId="{7FA74A0D-DA29-477F-9281-A7D42D841CA0}" destId="{82248DE6-80E2-4EE3-9611-E099BDE132FF}" srcOrd="6" destOrd="0" presId="urn:microsoft.com/office/officeart/2005/8/layout/process2"/>
    <dgm:cxn modelId="{A69D4E83-36C0-4AB4-B6B6-CF5DB1BF063A}" type="presParOf" srcId="{7FA74A0D-DA29-477F-9281-A7D42D841CA0}" destId="{72B13D59-F341-4291-A9BA-271B09683D55}" srcOrd="7" destOrd="0" presId="urn:microsoft.com/office/officeart/2005/8/layout/process2"/>
    <dgm:cxn modelId="{5375443E-3DF2-4FF9-9D40-7635DED04AC4}" type="presParOf" srcId="{72B13D59-F341-4291-A9BA-271B09683D55}" destId="{8B7801FA-9E03-4BF9-A7AF-EEEF706AF8A1}" srcOrd="0" destOrd="0" presId="urn:microsoft.com/office/officeart/2005/8/layout/process2"/>
    <dgm:cxn modelId="{6FE546B6-C091-4006-8703-54AD28C8988A}" type="presParOf" srcId="{7FA74A0D-DA29-477F-9281-A7D42D841CA0}" destId="{CFC0F435-9340-42C2-B739-7DD2482620CD}"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E0A34B-2AF1-405E-B5E2-8D6CFF21A303}"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US"/>
        </a:p>
      </dgm:t>
    </dgm:pt>
    <dgm:pt modelId="{C5A7DE6C-9EC3-42F4-8A0D-96DD1E4FF87E}">
      <dgm:prSet phldrT="[Text]" custT="1"/>
      <dgm:spPr/>
      <dgm:t>
        <a:bodyPr/>
        <a:lstStyle/>
        <a:p>
          <a:r>
            <a:rPr lang="en-US" sz="1800" b="1" dirty="0"/>
            <a:t>Global Level </a:t>
          </a:r>
        </a:p>
      </dgm:t>
    </dgm:pt>
    <dgm:pt modelId="{FB18160B-8783-404B-ADDB-F7FE6057313F}" type="parTrans" cxnId="{D45BA3DE-0690-40A1-B26F-29418D54C065}">
      <dgm:prSet/>
      <dgm:spPr/>
      <dgm:t>
        <a:bodyPr/>
        <a:lstStyle/>
        <a:p>
          <a:endParaRPr lang="en-US" sz="1800" b="1"/>
        </a:p>
      </dgm:t>
    </dgm:pt>
    <dgm:pt modelId="{B7601F5D-83A4-42CC-BDE1-EF8680BD2B3C}" type="sibTrans" cxnId="{D45BA3DE-0690-40A1-B26F-29418D54C065}">
      <dgm:prSet/>
      <dgm:spPr/>
      <dgm:t>
        <a:bodyPr/>
        <a:lstStyle/>
        <a:p>
          <a:endParaRPr lang="en-US" sz="1800" b="1"/>
        </a:p>
      </dgm:t>
    </dgm:pt>
    <dgm:pt modelId="{7F2A19C2-FBB9-4CD7-8BB1-3DEFBF19B0C7}">
      <dgm:prSet phldrT="[Text]" custT="1"/>
      <dgm:spPr/>
      <dgm:t>
        <a:bodyPr/>
        <a:lstStyle/>
        <a:p>
          <a:r>
            <a:rPr lang="en-US" sz="1800" b="1" dirty="0"/>
            <a:t>Regional Level</a:t>
          </a:r>
        </a:p>
      </dgm:t>
    </dgm:pt>
    <dgm:pt modelId="{0EFF8859-8D8D-420A-82A9-FB8D1B3B8D3C}" type="parTrans" cxnId="{CB5805E8-BCB2-4CC6-A53B-3C168B9FAACB}">
      <dgm:prSet/>
      <dgm:spPr/>
      <dgm:t>
        <a:bodyPr/>
        <a:lstStyle/>
        <a:p>
          <a:endParaRPr lang="en-US" sz="1800" b="1"/>
        </a:p>
      </dgm:t>
    </dgm:pt>
    <dgm:pt modelId="{F96F3750-CEC7-4669-A0E6-75A62DAFCEF1}" type="sibTrans" cxnId="{CB5805E8-BCB2-4CC6-A53B-3C168B9FAACB}">
      <dgm:prSet/>
      <dgm:spPr/>
      <dgm:t>
        <a:bodyPr/>
        <a:lstStyle/>
        <a:p>
          <a:endParaRPr lang="en-US" sz="1800" b="1"/>
        </a:p>
      </dgm:t>
    </dgm:pt>
    <dgm:pt modelId="{0573D024-5BF1-4160-9ACE-A297A7EDF820}">
      <dgm:prSet phldrT="[Text]" custT="1"/>
      <dgm:spPr/>
      <dgm:t>
        <a:bodyPr/>
        <a:lstStyle/>
        <a:p>
          <a:r>
            <a:rPr lang="en-US" sz="1800" b="1" dirty="0"/>
            <a:t>SAI Level </a:t>
          </a:r>
        </a:p>
      </dgm:t>
    </dgm:pt>
    <dgm:pt modelId="{8ADC115A-9B00-4BAF-B04C-AF3A3A43F239}" type="parTrans" cxnId="{AD7599D5-94A8-4271-9FC2-867077A215DD}">
      <dgm:prSet/>
      <dgm:spPr/>
      <dgm:t>
        <a:bodyPr/>
        <a:lstStyle/>
        <a:p>
          <a:endParaRPr lang="en-US" sz="1800" b="1"/>
        </a:p>
      </dgm:t>
    </dgm:pt>
    <dgm:pt modelId="{9F70A8CA-E8E8-4059-94FB-5A24C02DB11D}" type="sibTrans" cxnId="{AD7599D5-94A8-4271-9FC2-867077A215DD}">
      <dgm:prSet/>
      <dgm:spPr/>
      <dgm:t>
        <a:bodyPr/>
        <a:lstStyle/>
        <a:p>
          <a:endParaRPr lang="en-US" sz="1800" b="1"/>
        </a:p>
      </dgm:t>
    </dgm:pt>
    <dgm:pt modelId="{ECF6D0B5-C8AB-4C76-A27C-22F936DCE8A0}" type="pres">
      <dgm:prSet presAssocID="{DFE0A34B-2AF1-405E-B5E2-8D6CFF21A303}" presName="Name0" presStyleCnt="0">
        <dgm:presLayoutVars>
          <dgm:chMax val="7"/>
          <dgm:chPref val="7"/>
          <dgm:dir/>
          <dgm:animLvl val="lvl"/>
        </dgm:presLayoutVars>
      </dgm:prSet>
      <dgm:spPr/>
      <dgm:t>
        <a:bodyPr/>
        <a:lstStyle/>
        <a:p>
          <a:endParaRPr lang="en-US"/>
        </a:p>
      </dgm:t>
    </dgm:pt>
    <dgm:pt modelId="{D3DEB877-6C11-40CE-AFF4-81A728C80005}" type="pres">
      <dgm:prSet presAssocID="{C5A7DE6C-9EC3-42F4-8A0D-96DD1E4FF87E}" presName="Accent1" presStyleCnt="0"/>
      <dgm:spPr/>
    </dgm:pt>
    <dgm:pt modelId="{4B64B2CF-6780-426C-AE0C-48B13319EE3D}" type="pres">
      <dgm:prSet presAssocID="{C5A7DE6C-9EC3-42F4-8A0D-96DD1E4FF87E}" presName="Accent" presStyleLbl="node1" presStyleIdx="0" presStyleCnt="3"/>
      <dgm:spPr/>
    </dgm:pt>
    <dgm:pt modelId="{3956E4F7-6C2B-4DCC-9929-33B6A9EA458E}" type="pres">
      <dgm:prSet presAssocID="{C5A7DE6C-9EC3-42F4-8A0D-96DD1E4FF87E}" presName="Parent1" presStyleLbl="revTx" presStyleIdx="0" presStyleCnt="3">
        <dgm:presLayoutVars>
          <dgm:chMax val="1"/>
          <dgm:chPref val="1"/>
          <dgm:bulletEnabled val="1"/>
        </dgm:presLayoutVars>
      </dgm:prSet>
      <dgm:spPr/>
      <dgm:t>
        <a:bodyPr/>
        <a:lstStyle/>
        <a:p>
          <a:endParaRPr lang="en-US"/>
        </a:p>
      </dgm:t>
    </dgm:pt>
    <dgm:pt modelId="{CAD9FAF5-28C1-4850-8C81-F456EF416BA2}" type="pres">
      <dgm:prSet presAssocID="{7F2A19C2-FBB9-4CD7-8BB1-3DEFBF19B0C7}" presName="Accent2" presStyleCnt="0"/>
      <dgm:spPr/>
    </dgm:pt>
    <dgm:pt modelId="{273A679C-455B-4BC7-A02E-AEECC67116DD}" type="pres">
      <dgm:prSet presAssocID="{7F2A19C2-FBB9-4CD7-8BB1-3DEFBF19B0C7}" presName="Accent" presStyleLbl="node1" presStyleIdx="1" presStyleCnt="3"/>
      <dgm:spPr/>
    </dgm:pt>
    <dgm:pt modelId="{6B7C7ADC-F3EA-4C2A-A969-FD38EC85F247}" type="pres">
      <dgm:prSet presAssocID="{7F2A19C2-FBB9-4CD7-8BB1-3DEFBF19B0C7}" presName="Parent2" presStyleLbl="revTx" presStyleIdx="1" presStyleCnt="3">
        <dgm:presLayoutVars>
          <dgm:chMax val="1"/>
          <dgm:chPref val="1"/>
          <dgm:bulletEnabled val="1"/>
        </dgm:presLayoutVars>
      </dgm:prSet>
      <dgm:spPr/>
      <dgm:t>
        <a:bodyPr/>
        <a:lstStyle/>
        <a:p>
          <a:endParaRPr lang="en-US"/>
        </a:p>
      </dgm:t>
    </dgm:pt>
    <dgm:pt modelId="{37343E47-90C3-4F98-9B32-D2268071F2AC}" type="pres">
      <dgm:prSet presAssocID="{0573D024-5BF1-4160-9ACE-A297A7EDF820}" presName="Accent3" presStyleCnt="0"/>
      <dgm:spPr/>
    </dgm:pt>
    <dgm:pt modelId="{CAF8F2D3-7DA3-426A-85F6-515D75A8FF2B}" type="pres">
      <dgm:prSet presAssocID="{0573D024-5BF1-4160-9ACE-A297A7EDF820}" presName="Accent" presStyleLbl="node1" presStyleIdx="2" presStyleCnt="3"/>
      <dgm:spPr/>
    </dgm:pt>
    <dgm:pt modelId="{83BC9B82-83D9-4163-A359-1D75C10A5EC9}" type="pres">
      <dgm:prSet presAssocID="{0573D024-5BF1-4160-9ACE-A297A7EDF820}" presName="Parent3" presStyleLbl="revTx" presStyleIdx="2" presStyleCnt="3">
        <dgm:presLayoutVars>
          <dgm:chMax val="1"/>
          <dgm:chPref val="1"/>
          <dgm:bulletEnabled val="1"/>
        </dgm:presLayoutVars>
      </dgm:prSet>
      <dgm:spPr/>
      <dgm:t>
        <a:bodyPr/>
        <a:lstStyle/>
        <a:p>
          <a:endParaRPr lang="en-US"/>
        </a:p>
      </dgm:t>
    </dgm:pt>
  </dgm:ptLst>
  <dgm:cxnLst>
    <dgm:cxn modelId="{CB5805E8-BCB2-4CC6-A53B-3C168B9FAACB}" srcId="{DFE0A34B-2AF1-405E-B5E2-8D6CFF21A303}" destId="{7F2A19C2-FBB9-4CD7-8BB1-3DEFBF19B0C7}" srcOrd="1" destOrd="0" parTransId="{0EFF8859-8D8D-420A-82A9-FB8D1B3B8D3C}" sibTransId="{F96F3750-CEC7-4669-A0E6-75A62DAFCEF1}"/>
    <dgm:cxn modelId="{F4822E4E-D465-4650-B278-9B678EA1E802}" type="presOf" srcId="{0573D024-5BF1-4160-9ACE-A297A7EDF820}" destId="{83BC9B82-83D9-4163-A359-1D75C10A5EC9}" srcOrd="0" destOrd="0" presId="urn:microsoft.com/office/officeart/2009/layout/CircleArrowProcess"/>
    <dgm:cxn modelId="{AD7599D5-94A8-4271-9FC2-867077A215DD}" srcId="{DFE0A34B-2AF1-405E-B5E2-8D6CFF21A303}" destId="{0573D024-5BF1-4160-9ACE-A297A7EDF820}" srcOrd="2" destOrd="0" parTransId="{8ADC115A-9B00-4BAF-B04C-AF3A3A43F239}" sibTransId="{9F70A8CA-E8E8-4059-94FB-5A24C02DB11D}"/>
    <dgm:cxn modelId="{D45BA3DE-0690-40A1-B26F-29418D54C065}" srcId="{DFE0A34B-2AF1-405E-B5E2-8D6CFF21A303}" destId="{C5A7DE6C-9EC3-42F4-8A0D-96DD1E4FF87E}" srcOrd="0" destOrd="0" parTransId="{FB18160B-8783-404B-ADDB-F7FE6057313F}" sibTransId="{B7601F5D-83A4-42CC-BDE1-EF8680BD2B3C}"/>
    <dgm:cxn modelId="{DC22007B-2D8B-4E3B-84A8-EA0E44BB038C}" type="presOf" srcId="{C5A7DE6C-9EC3-42F4-8A0D-96DD1E4FF87E}" destId="{3956E4F7-6C2B-4DCC-9929-33B6A9EA458E}" srcOrd="0" destOrd="0" presId="urn:microsoft.com/office/officeart/2009/layout/CircleArrowProcess"/>
    <dgm:cxn modelId="{18553138-6A83-4670-BF7F-01B51D8A737D}" type="presOf" srcId="{DFE0A34B-2AF1-405E-B5E2-8D6CFF21A303}" destId="{ECF6D0B5-C8AB-4C76-A27C-22F936DCE8A0}" srcOrd="0" destOrd="0" presId="urn:microsoft.com/office/officeart/2009/layout/CircleArrowProcess"/>
    <dgm:cxn modelId="{DF2D9EAE-B86F-433B-AA89-771834711304}" type="presOf" srcId="{7F2A19C2-FBB9-4CD7-8BB1-3DEFBF19B0C7}" destId="{6B7C7ADC-F3EA-4C2A-A969-FD38EC85F247}" srcOrd="0" destOrd="0" presId="urn:microsoft.com/office/officeart/2009/layout/CircleArrowProcess"/>
    <dgm:cxn modelId="{D0AC0CCC-0EA8-4B14-99A4-345D27E2FBD2}" type="presParOf" srcId="{ECF6D0B5-C8AB-4C76-A27C-22F936DCE8A0}" destId="{D3DEB877-6C11-40CE-AFF4-81A728C80005}" srcOrd="0" destOrd="0" presId="urn:microsoft.com/office/officeart/2009/layout/CircleArrowProcess"/>
    <dgm:cxn modelId="{AD8D788F-7BC6-4551-A3D2-9E76A5264C18}" type="presParOf" srcId="{D3DEB877-6C11-40CE-AFF4-81A728C80005}" destId="{4B64B2CF-6780-426C-AE0C-48B13319EE3D}" srcOrd="0" destOrd="0" presId="urn:microsoft.com/office/officeart/2009/layout/CircleArrowProcess"/>
    <dgm:cxn modelId="{9C4E4EBD-E4A4-4273-91EA-5257E8695CAD}" type="presParOf" srcId="{ECF6D0B5-C8AB-4C76-A27C-22F936DCE8A0}" destId="{3956E4F7-6C2B-4DCC-9929-33B6A9EA458E}" srcOrd="1" destOrd="0" presId="urn:microsoft.com/office/officeart/2009/layout/CircleArrowProcess"/>
    <dgm:cxn modelId="{3DDFD2DB-93AF-448B-95C1-1C61B2C48091}" type="presParOf" srcId="{ECF6D0B5-C8AB-4C76-A27C-22F936DCE8A0}" destId="{CAD9FAF5-28C1-4850-8C81-F456EF416BA2}" srcOrd="2" destOrd="0" presId="urn:microsoft.com/office/officeart/2009/layout/CircleArrowProcess"/>
    <dgm:cxn modelId="{A64F7BDF-35AD-4E61-A1FB-8052E685022E}" type="presParOf" srcId="{CAD9FAF5-28C1-4850-8C81-F456EF416BA2}" destId="{273A679C-455B-4BC7-A02E-AEECC67116DD}" srcOrd="0" destOrd="0" presId="urn:microsoft.com/office/officeart/2009/layout/CircleArrowProcess"/>
    <dgm:cxn modelId="{5C50DBEC-DE21-4A40-8187-7354855D6368}" type="presParOf" srcId="{ECF6D0B5-C8AB-4C76-A27C-22F936DCE8A0}" destId="{6B7C7ADC-F3EA-4C2A-A969-FD38EC85F247}" srcOrd="3" destOrd="0" presId="urn:microsoft.com/office/officeart/2009/layout/CircleArrowProcess"/>
    <dgm:cxn modelId="{E6586EFD-828F-44E4-B761-ABDCA0DFEC82}" type="presParOf" srcId="{ECF6D0B5-C8AB-4C76-A27C-22F936DCE8A0}" destId="{37343E47-90C3-4F98-9B32-D2268071F2AC}" srcOrd="4" destOrd="0" presId="urn:microsoft.com/office/officeart/2009/layout/CircleArrowProcess"/>
    <dgm:cxn modelId="{CBCE2D2C-B486-43BA-AB19-5A2CDB07CD1E}" type="presParOf" srcId="{37343E47-90C3-4F98-9B32-D2268071F2AC}" destId="{CAF8F2D3-7DA3-426A-85F6-515D75A8FF2B}" srcOrd="0" destOrd="0" presId="urn:microsoft.com/office/officeart/2009/layout/CircleArrowProcess"/>
    <dgm:cxn modelId="{3CE0FD23-77C0-4AF9-BE34-31119DE64972}" type="presParOf" srcId="{ECF6D0B5-C8AB-4C76-A27C-22F936DCE8A0}" destId="{83BC9B82-83D9-4163-A359-1D75C10A5EC9}"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82C2D64-0C03-4B39-B56D-9A2B3DFE6CF6}"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nb-NO"/>
        </a:p>
      </dgm:t>
    </dgm:pt>
    <dgm:pt modelId="{30072EB1-0267-4FE5-AA4A-B6C034366EAC}">
      <dgm:prSet phldrT="[Text]"/>
      <dgm:spPr/>
      <dgm:t>
        <a:bodyPr/>
        <a:lstStyle/>
        <a:p>
          <a:r>
            <a:rPr lang="nb-NO" b="1" dirty="0" smtClean="0"/>
            <a:t>Audit Process</a:t>
          </a:r>
          <a:endParaRPr lang="nb-NO" b="1" dirty="0"/>
        </a:p>
      </dgm:t>
    </dgm:pt>
    <dgm:pt modelId="{61CDD3E8-5DCE-44D7-A302-51A38D6ED506}" type="parTrans" cxnId="{54FD5885-EE06-4909-94A3-DD3FAEE8347D}">
      <dgm:prSet/>
      <dgm:spPr/>
      <dgm:t>
        <a:bodyPr/>
        <a:lstStyle/>
        <a:p>
          <a:endParaRPr lang="nb-NO" b="1"/>
        </a:p>
      </dgm:t>
    </dgm:pt>
    <dgm:pt modelId="{41DF5379-57E7-4945-B5BE-EB3F9CA95367}" type="sibTrans" cxnId="{54FD5885-EE06-4909-94A3-DD3FAEE8347D}">
      <dgm:prSet/>
      <dgm:spPr/>
      <dgm:t>
        <a:bodyPr/>
        <a:lstStyle/>
        <a:p>
          <a:endParaRPr lang="nb-NO" b="1"/>
        </a:p>
      </dgm:t>
    </dgm:pt>
    <dgm:pt modelId="{C0836D42-350F-45C8-9718-48A7AA642325}">
      <dgm:prSet phldrT="[Text]"/>
      <dgm:spPr/>
      <dgm:t>
        <a:bodyPr/>
        <a:lstStyle/>
        <a:p>
          <a:r>
            <a:rPr lang="nb-NO" b="1" dirty="0" smtClean="0"/>
            <a:t> Planning</a:t>
          </a:r>
          <a:endParaRPr lang="nb-NO" b="1" dirty="0"/>
        </a:p>
      </dgm:t>
    </dgm:pt>
    <dgm:pt modelId="{F8E2465A-BFC4-408B-AABA-50548FBA8DFD}" type="parTrans" cxnId="{9D93EE53-51F0-4DD2-8D0E-F5AA9C702B44}">
      <dgm:prSet/>
      <dgm:spPr/>
      <dgm:t>
        <a:bodyPr/>
        <a:lstStyle/>
        <a:p>
          <a:endParaRPr lang="nb-NO" b="1"/>
        </a:p>
      </dgm:t>
    </dgm:pt>
    <dgm:pt modelId="{A6CEDE7A-2FED-4F74-8882-FCBA6052045F}" type="sibTrans" cxnId="{9D93EE53-51F0-4DD2-8D0E-F5AA9C702B44}">
      <dgm:prSet/>
      <dgm:spPr/>
      <dgm:t>
        <a:bodyPr/>
        <a:lstStyle/>
        <a:p>
          <a:endParaRPr lang="nb-NO" b="1"/>
        </a:p>
      </dgm:t>
    </dgm:pt>
    <dgm:pt modelId="{595F140A-06A7-4D08-94F7-DD5AB68A133C}">
      <dgm:prSet phldrT="[Text]"/>
      <dgm:spPr/>
      <dgm:t>
        <a:bodyPr/>
        <a:lstStyle/>
        <a:p>
          <a:r>
            <a:rPr lang="nb-NO" b="1" dirty="0" smtClean="0"/>
            <a:t> Conducting</a:t>
          </a:r>
          <a:endParaRPr lang="nb-NO" b="1" dirty="0"/>
        </a:p>
      </dgm:t>
    </dgm:pt>
    <dgm:pt modelId="{560B8C84-7F58-4C92-9190-5D1DD7119785}" type="parTrans" cxnId="{29E5CA86-858D-4C77-8754-1F7E6F926DC4}">
      <dgm:prSet/>
      <dgm:spPr/>
      <dgm:t>
        <a:bodyPr/>
        <a:lstStyle/>
        <a:p>
          <a:endParaRPr lang="nb-NO" b="1"/>
        </a:p>
      </dgm:t>
    </dgm:pt>
    <dgm:pt modelId="{37F814EC-B036-41ED-B4CF-5B2BCE6FC745}" type="sibTrans" cxnId="{29E5CA86-858D-4C77-8754-1F7E6F926DC4}">
      <dgm:prSet/>
      <dgm:spPr/>
      <dgm:t>
        <a:bodyPr/>
        <a:lstStyle/>
        <a:p>
          <a:endParaRPr lang="nb-NO" b="1"/>
        </a:p>
      </dgm:t>
    </dgm:pt>
    <dgm:pt modelId="{6182D087-0695-4ABD-BA3F-B131D142B2AF}">
      <dgm:prSet phldrT="[Text]"/>
      <dgm:spPr/>
      <dgm:t>
        <a:bodyPr/>
        <a:lstStyle/>
        <a:p>
          <a:r>
            <a:rPr lang="nb-NO" b="1" dirty="0" smtClean="0"/>
            <a:t>SAI Independence</a:t>
          </a:r>
          <a:endParaRPr lang="nb-NO" b="1" dirty="0"/>
        </a:p>
      </dgm:t>
    </dgm:pt>
    <dgm:pt modelId="{E34F04B8-3B2F-4188-994E-8BADB47A2CFA}" type="parTrans" cxnId="{B40CF209-A60C-4200-B5C4-39840ADF2885}">
      <dgm:prSet/>
      <dgm:spPr/>
      <dgm:t>
        <a:bodyPr/>
        <a:lstStyle/>
        <a:p>
          <a:endParaRPr lang="nb-NO" b="1"/>
        </a:p>
      </dgm:t>
    </dgm:pt>
    <dgm:pt modelId="{999890CC-4867-4642-96B3-5CBBA87DFA95}" type="sibTrans" cxnId="{B40CF209-A60C-4200-B5C4-39840ADF2885}">
      <dgm:prSet/>
      <dgm:spPr/>
      <dgm:t>
        <a:bodyPr/>
        <a:lstStyle/>
        <a:p>
          <a:endParaRPr lang="nb-NO" b="1"/>
        </a:p>
      </dgm:t>
    </dgm:pt>
    <dgm:pt modelId="{2A5C774A-C564-452D-AF7D-21BE6B3E245F}">
      <dgm:prSet phldrT="[Text]"/>
      <dgm:spPr/>
      <dgm:t>
        <a:bodyPr/>
        <a:lstStyle/>
        <a:p>
          <a:r>
            <a:rPr lang="nb-NO" b="1" dirty="0" smtClean="0"/>
            <a:t>Before transition</a:t>
          </a:r>
          <a:endParaRPr lang="nb-NO" b="1" dirty="0"/>
        </a:p>
      </dgm:t>
    </dgm:pt>
    <dgm:pt modelId="{DF4BD343-77F5-4701-B341-4B0DC0D643F8}" type="parTrans" cxnId="{51FCD2CE-F427-4C25-B1B4-D9FD95B0057F}">
      <dgm:prSet/>
      <dgm:spPr/>
      <dgm:t>
        <a:bodyPr/>
        <a:lstStyle/>
        <a:p>
          <a:endParaRPr lang="nb-NO" b="1"/>
        </a:p>
      </dgm:t>
    </dgm:pt>
    <dgm:pt modelId="{52420A79-D3EE-4658-9477-8A956492DD70}" type="sibTrans" cxnId="{51FCD2CE-F427-4C25-B1B4-D9FD95B0057F}">
      <dgm:prSet/>
      <dgm:spPr/>
      <dgm:t>
        <a:bodyPr/>
        <a:lstStyle/>
        <a:p>
          <a:endParaRPr lang="nb-NO" b="1"/>
        </a:p>
      </dgm:t>
    </dgm:pt>
    <dgm:pt modelId="{27B4FA75-44AA-48F6-9C61-7DA8F42713C0}">
      <dgm:prSet phldrT="[Text]"/>
      <dgm:spPr/>
      <dgm:t>
        <a:bodyPr/>
        <a:lstStyle/>
        <a:p>
          <a:r>
            <a:rPr lang="nb-NO" b="1" dirty="0" smtClean="0"/>
            <a:t>During transition</a:t>
          </a:r>
          <a:endParaRPr lang="nb-NO" b="1" dirty="0"/>
        </a:p>
      </dgm:t>
    </dgm:pt>
    <dgm:pt modelId="{568AE98E-088A-4333-A164-E0E8B31F0390}" type="parTrans" cxnId="{61282D4A-759A-4FA3-957E-0EDC8E420BA9}">
      <dgm:prSet/>
      <dgm:spPr/>
      <dgm:t>
        <a:bodyPr/>
        <a:lstStyle/>
        <a:p>
          <a:endParaRPr lang="nb-NO" b="1"/>
        </a:p>
      </dgm:t>
    </dgm:pt>
    <dgm:pt modelId="{F5A0CA02-0EB8-4B8D-A94C-427D81DED67A}" type="sibTrans" cxnId="{61282D4A-759A-4FA3-957E-0EDC8E420BA9}">
      <dgm:prSet/>
      <dgm:spPr/>
      <dgm:t>
        <a:bodyPr/>
        <a:lstStyle/>
        <a:p>
          <a:endParaRPr lang="nb-NO" b="1"/>
        </a:p>
      </dgm:t>
    </dgm:pt>
    <dgm:pt modelId="{CDACC927-7A18-4470-B4A4-4F3945295B38}">
      <dgm:prSet phldrT="[Text]"/>
      <dgm:spPr/>
      <dgm:t>
        <a:bodyPr/>
        <a:lstStyle/>
        <a:p>
          <a:r>
            <a:rPr lang="nb-NO" b="1" dirty="0" smtClean="0"/>
            <a:t>Reporting</a:t>
          </a:r>
          <a:endParaRPr lang="nb-NO" b="1" dirty="0"/>
        </a:p>
      </dgm:t>
    </dgm:pt>
    <dgm:pt modelId="{B8C6E8AB-D420-45E2-827C-D253D6C15220}" type="parTrans" cxnId="{3E88ABB9-27A0-41D8-9109-17108C215FFC}">
      <dgm:prSet/>
      <dgm:spPr/>
      <dgm:t>
        <a:bodyPr/>
        <a:lstStyle/>
        <a:p>
          <a:endParaRPr lang="nb-NO" b="1"/>
        </a:p>
      </dgm:t>
    </dgm:pt>
    <dgm:pt modelId="{E9E5F8BB-677E-44BB-B7D4-59E2315B99FC}" type="sibTrans" cxnId="{3E88ABB9-27A0-41D8-9109-17108C215FFC}">
      <dgm:prSet/>
      <dgm:spPr/>
      <dgm:t>
        <a:bodyPr/>
        <a:lstStyle/>
        <a:p>
          <a:endParaRPr lang="nb-NO" b="1"/>
        </a:p>
      </dgm:t>
    </dgm:pt>
    <dgm:pt modelId="{EC5CB8CB-843B-4141-A590-09A8F89DEE6B}">
      <dgm:prSet phldrT="[Text]"/>
      <dgm:spPr/>
      <dgm:t>
        <a:bodyPr/>
        <a:lstStyle/>
        <a:p>
          <a:r>
            <a:rPr lang="nb-NO" b="1" dirty="0" smtClean="0"/>
            <a:t>Follow up</a:t>
          </a:r>
          <a:endParaRPr lang="nb-NO" b="1" dirty="0"/>
        </a:p>
      </dgm:t>
    </dgm:pt>
    <dgm:pt modelId="{84F921EF-D67D-44BD-A4D6-1D6B34E8E0D8}" type="parTrans" cxnId="{EC4C9F4E-9910-424D-ACE0-695CF65413F9}">
      <dgm:prSet/>
      <dgm:spPr/>
      <dgm:t>
        <a:bodyPr/>
        <a:lstStyle/>
        <a:p>
          <a:endParaRPr lang="nb-NO" b="1"/>
        </a:p>
      </dgm:t>
    </dgm:pt>
    <dgm:pt modelId="{C973AECA-3AB6-4918-BF87-DFC8F0D08BA5}" type="sibTrans" cxnId="{EC4C9F4E-9910-424D-ACE0-695CF65413F9}">
      <dgm:prSet/>
      <dgm:spPr/>
      <dgm:t>
        <a:bodyPr/>
        <a:lstStyle/>
        <a:p>
          <a:endParaRPr lang="nb-NO" b="1"/>
        </a:p>
      </dgm:t>
    </dgm:pt>
    <dgm:pt modelId="{EE99E273-0F96-4982-B550-AA23575118B2}">
      <dgm:prSet phldrT="[Text]"/>
      <dgm:spPr/>
      <dgm:t>
        <a:bodyPr/>
        <a:lstStyle/>
        <a:p>
          <a:r>
            <a:rPr lang="nb-NO" b="1" dirty="0" smtClean="0"/>
            <a:t>After transition</a:t>
          </a:r>
          <a:endParaRPr lang="nb-NO" b="1" dirty="0"/>
        </a:p>
      </dgm:t>
    </dgm:pt>
    <dgm:pt modelId="{C887AEB7-37A1-4CAA-91E5-0FCBDBCC9B1F}" type="parTrans" cxnId="{AFC73F3F-0A4E-4138-B097-A5A65BF54F2E}">
      <dgm:prSet/>
      <dgm:spPr/>
      <dgm:t>
        <a:bodyPr/>
        <a:lstStyle/>
        <a:p>
          <a:endParaRPr lang="nb-NO" b="1"/>
        </a:p>
      </dgm:t>
    </dgm:pt>
    <dgm:pt modelId="{F350548C-7115-4310-B5B9-AC9B0604D495}" type="sibTrans" cxnId="{AFC73F3F-0A4E-4138-B097-A5A65BF54F2E}">
      <dgm:prSet/>
      <dgm:spPr/>
      <dgm:t>
        <a:bodyPr/>
        <a:lstStyle/>
        <a:p>
          <a:endParaRPr lang="nb-NO" b="1"/>
        </a:p>
      </dgm:t>
    </dgm:pt>
    <dgm:pt modelId="{268381B8-65FD-4A4C-834A-2E21B7C6588F}" type="pres">
      <dgm:prSet presAssocID="{682C2D64-0C03-4B39-B56D-9A2B3DFE6CF6}" presName="Name0" presStyleCnt="0">
        <dgm:presLayoutVars>
          <dgm:dir/>
          <dgm:animLvl val="lvl"/>
          <dgm:resizeHandles/>
        </dgm:presLayoutVars>
      </dgm:prSet>
      <dgm:spPr/>
      <dgm:t>
        <a:bodyPr/>
        <a:lstStyle/>
        <a:p>
          <a:endParaRPr lang="en-US"/>
        </a:p>
      </dgm:t>
    </dgm:pt>
    <dgm:pt modelId="{3F3E3A19-A8FD-4ABC-9316-D7CEA045B6EB}" type="pres">
      <dgm:prSet presAssocID="{30072EB1-0267-4FE5-AA4A-B6C034366EAC}" presName="linNode" presStyleCnt="0"/>
      <dgm:spPr/>
    </dgm:pt>
    <dgm:pt modelId="{4CCF1000-EA25-4714-86EC-800BBED87CAB}" type="pres">
      <dgm:prSet presAssocID="{30072EB1-0267-4FE5-AA4A-B6C034366EAC}" presName="parentShp" presStyleLbl="node1" presStyleIdx="0" presStyleCnt="2">
        <dgm:presLayoutVars>
          <dgm:bulletEnabled val="1"/>
        </dgm:presLayoutVars>
      </dgm:prSet>
      <dgm:spPr/>
      <dgm:t>
        <a:bodyPr/>
        <a:lstStyle/>
        <a:p>
          <a:endParaRPr lang="en-US"/>
        </a:p>
      </dgm:t>
    </dgm:pt>
    <dgm:pt modelId="{60BD49E3-59BF-4BE3-BB89-835B7F93E626}" type="pres">
      <dgm:prSet presAssocID="{30072EB1-0267-4FE5-AA4A-B6C034366EAC}" presName="childShp" presStyleLbl="bgAccFollowNode1" presStyleIdx="0" presStyleCnt="2">
        <dgm:presLayoutVars>
          <dgm:bulletEnabled val="1"/>
        </dgm:presLayoutVars>
      </dgm:prSet>
      <dgm:spPr/>
      <dgm:t>
        <a:bodyPr/>
        <a:lstStyle/>
        <a:p>
          <a:endParaRPr lang="en-US"/>
        </a:p>
      </dgm:t>
    </dgm:pt>
    <dgm:pt modelId="{CE0A2D95-4661-46E5-9EC0-DF3017880254}" type="pres">
      <dgm:prSet presAssocID="{41DF5379-57E7-4945-B5BE-EB3F9CA95367}" presName="spacing" presStyleCnt="0"/>
      <dgm:spPr/>
    </dgm:pt>
    <dgm:pt modelId="{03B4AE09-8682-41C0-B0D7-477B7DEC0B01}" type="pres">
      <dgm:prSet presAssocID="{6182D087-0695-4ABD-BA3F-B131D142B2AF}" presName="linNode" presStyleCnt="0"/>
      <dgm:spPr/>
    </dgm:pt>
    <dgm:pt modelId="{A444E97D-4734-4768-9BEF-AD1DC023FB4B}" type="pres">
      <dgm:prSet presAssocID="{6182D087-0695-4ABD-BA3F-B131D142B2AF}" presName="parentShp" presStyleLbl="node1" presStyleIdx="1" presStyleCnt="2">
        <dgm:presLayoutVars>
          <dgm:bulletEnabled val="1"/>
        </dgm:presLayoutVars>
      </dgm:prSet>
      <dgm:spPr/>
      <dgm:t>
        <a:bodyPr/>
        <a:lstStyle/>
        <a:p>
          <a:endParaRPr lang="en-US"/>
        </a:p>
      </dgm:t>
    </dgm:pt>
    <dgm:pt modelId="{68D91C34-18FD-49D0-8E28-1488AA89E500}" type="pres">
      <dgm:prSet presAssocID="{6182D087-0695-4ABD-BA3F-B131D142B2AF}" presName="childShp" presStyleLbl="bgAccFollowNode1" presStyleIdx="1" presStyleCnt="2">
        <dgm:presLayoutVars>
          <dgm:bulletEnabled val="1"/>
        </dgm:presLayoutVars>
      </dgm:prSet>
      <dgm:spPr/>
      <dgm:t>
        <a:bodyPr/>
        <a:lstStyle/>
        <a:p>
          <a:endParaRPr lang="en-US"/>
        </a:p>
      </dgm:t>
    </dgm:pt>
  </dgm:ptLst>
  <dgm:cxnLst>
    <dgm:cxn modelId="{8D284B57-05E7-4CD5-B242-0B60AC4DBB25}" type="presOf" srcId="{30072EB1-0267-4FE5-AA4A-B6C034366EAC}" destId="{4CCF1000-EA25-4714-86EC-800BBED87CAB}" srcOrd="0" destOrd="0" presId="urn:microsoft.com/office/officeart/2005/8/layout/vList6"/>
    <dgm:cxn modelId="{B7782F30-30C4-44C0-94FA-6EE2FF30E2BB}" type="presOf" srcId="{682C2D64-0C03-4B39-B56D-9A2B3DFE6CF6}" destId="{268381B8-65FD-4A4C-834A-2E21B7C6588F}" srcOrd="0" destOrd="0" presId="urn:microsoft.com/office/officeart/2005/8/layout/vList6"/>
    <dgm:cxn modelId="{09F3F920-DAD3-4795-8B13-4D6913EA7826}" type="presOf" srcId="{6182D087-0695-4ABD-BA3F-B131D142B2AF}" destId="{A444E97D-4734-4768-9BEF-AD1DC023FB4B}" srcOrd="0" destOrd="0" presId="urn:microsoft.com/office/officeart/2005/8/layout/vList6"/>
    <dgm:cxn modelId="{37B8C899-8C20-4135-9F0D-EFF8EAB2249D}" type="presOf" srcId="{EC5CB8CB-843B-4141-A590-09A8F89DEE6B}" destId="{60BD49E3-59BF-4BE3-BB89-835B7F93E626}" srcOrd="0" destOrd="3" presId="urn:microsoft.com/office/officeart/2005/8/layout/vList6"/>
    <dgm:cxn modelId="{61282D4A-759A-4FA3-957E-0EDC8E420BA9}" srcId="{6182D087-0695-4ABD-BA3F-B131D142B2AF}" destId="{27B4FA75-44AA-48F6-9C61-7DA8F42713C0}" srcOrd="1" destOrd="0" parTransId="{568AE98E-088A-4333-A164-E0E8B31F0390}" sibTransId="{F5A0CA02-0EB8-4B8D-A94C-427D81DED67A}"/>
    <dgm:cxn modelId="{9D93EE53-51F0-4DD2-8D0E-F5AA9C702B44}" srcId="{30072EB1-0267-4FE5-AA4A-B6C034366EAC}" destId="{C0836D42-350F-45C8-9718-48A7AA642325}" srcOrd="0" destOrd="0" parTransId="{F8E2465A-BFC4-408B-AABA-50548FBA8DFD}" sibTransId="{A6CEDE7A-2FED-4F74-8882-FCBA6052045F}"/>
    <dgm:cxn modelId="{51FCD2CE-F427-4C25-B1B4-D9FD95B0057F}" srcId="{6182D087-0695-4ABD-BA3F-B131D142B2AF}" destId="{2A5C774A-C564-452D-AF7D-21BE6B3E245F}" srcOrd="0" destOrd="0" parTransId="{DF4BD343-77F5-4701-B341-4B0DC0D643F8}" sibTransId="{52420A79-D3EE-4658-9477-8A956492DD70}"/>
    <dgm:cxn modelId="{29E5CA86-858D-4C77-8754-1F7E6F926DC4}" srcId="{30072EB1-0267-4FE5-AA4A-B6C034366EAC}" destId="{595F140A-06A7-4D08-94F7-DD5AB68A133C}" srcOrd="1" destOrd="0" parTransId="{560B8C84-7F58-4C92-9190-5D1DD7119785}" sibTransId="{37F814EC-B036-41ED-B4CF-5B2BCE6FC745}"/>
    <dgm:cxn modelId="{8FD5B1EC-7861-4478-873F-009FC5269E9A}" type="presOf" srcId="{CDACC927-7A18-4470-B4A4-4F3945295B38}" destId="{60BD49E3-59BF-4BE3-BB89-835B7F93E626}" srcOrd="0" destOrd="2" presId="urn:microsoft.com/office/officeart/2005/8/layout/vList6"/>
    <dgm:cxn modelId="{3E88ABB9-27A0-41D8-9109-17108C215FFC}" srcId="{30072EB1-0267-4FE5-AA4A-B6C034366EAC}" destId="{CDACC927-7A18-4470-B4A4-4F3945295B38}" srcOrd="2" destOrd="0" parTransId="{B8C6E8AB-D420-45E2-827C-D253D6C15220}" sibTransId="{E9E5F8BB-677E-44BB-B7D4-59E2315B99FC}"/>
    <dgm:cxn modelId="{AFC73F3F-0A4E-4138-B097-A5A65BF54F2E}" srcId="{6182D087-0695-4ABD-BA3F-B131D142B2AF}" destId="{EE99E273-0F96-4982-B550-AA23575118B2}" srcOrd="2" destOrd="0" parTransId="{C887AEB7-37A1-4CAA-91E5-0FCBDBCC9B1F}" sibTransId="{F350548C-7115-4310-B5B9-AC9B0604D495}"/>
    <dgm:cxn modelId="{B40CF209-A60C-4200-B5C4-39840ADF2885}" srcId="{682C2D64-0C03-4B39-B56D-9A2B3DFE6CF6}" destId="{6182D087-0695-4ABD-BA3F-B131D142B2AF}" srcOrd="1" destOrd="0" parTransId="{E34F04B8-3B2F-4188-994E-8BADB47A2CFA}" sibTransId="{999890CC-4867-4642-96B3-5CBBA87DFA95}"/>
    <dgm:cxn modelId="{EC4C9F4E-9910-424D-ACE0-695CF65413F9}" srcId="{30072EB1-0267-4FE5-AA4A-B6C034366EAC}" destId="{EC5CB8CB-843B-4141-A590-09A8F89DEE6B}" srcOrd="3" destOrd="0" parTransId="{84F921EF-D67D-44BD-A4D6-1D6B34E8E0D8}" sibTransId="{C973AECA-3AB6-4918-BF87-DFC8F0D08BA5}"/>
    <dgm:cxn modelId="{4AC0A533-C348-45A8-9501-05F76C203E50}" type="presOf" srcId="{595F140A-06A7-4D08-94F7-DD5AB68A133C}" destId="{60BD49E3-59BF-4BE3-BB89-835B7F93E626}" srcOrd="0" destOrd="1" presId="urn:microsoft.com/office/officeart/2005/8/layout/vList6"/>
    <dgm:cxn modelId="{04A2F54B-10C2-48CD-A997-57B6B3227592}" type="presOf" srcId="{27B4FA75-44AA-48F6-9C61-7DA8F42713C0}" destId="{68D91C34-18FD-49D0-8E28-1488AA89E500}" srcOrd="0" destOrd="1" presId="urn:microsoft.com/office/officeart/2005/8/layout/vList6"/>
    <dgm:cxn modelId="{FD66685F-260F-498F-B143-F66736CADD5A}" type="presOf" srcId="{C0836D42-350F-45C8-9718-48A7AA642325}" destId="{60BD49E3-59BF-4BE3-BB89-835B7F93E626}" srcOrd="0" destOrd="0" presId="urn:microsoft.com/office/officeart/2005/8/layout/vList6"/>
    <dgm:cxn modelId="{7C5B51B7-9C2A-470F-8A13-370E74E69FAD}" type="presOf" srcId="{2A5C774A-C564-452D-AF7D-21BE6B3E245F}" destId="{68D91C34-18FD-49D0-8E28-1488AA89E500}" srcOrd="0" destOrd="0" presId="urn:microsoft.com/office/officeart/2005/8/layout/vList6"/>
    <dgm:cxn modelId="{54FD5885-EE06-4909-94A3-DD3FAEE8347D}" srcId="{682C2D64-0C03-4B39-B56D-9A2B3DFE6CF6}" destId="{30072EB1-0267-4FE5-AA4A-B6C034366EAC}" srcOrd="0" destOrd="0" parTransId="{61CDD3E8-5DCE-44D7-A302-51A38D6ED506}" sibTransId="{41DF5379-57E7-4945-B5BE-EB3F9CA95367}"/>
    <dgm:cxn modelId="{56BA0ADC-D09C-4C5E-B26D-B784988836CB}" type="presOf" srcId="{EE99E273-0F96-4982-B550-AA23575118B2}" destId="{68D91C34-18FD-49D0-8E28-1488AA89E500}" srcOrd="0" destOrd="2" presId="urn:microsoft.com/office/officeart/2005/8/layout/vList6"/>
    <dgm:cxn modelId="{07490AA7-14B9-48A1-8B7D-4145334113BC}" type="presParOf" srcId="{268381B8-65FD-4A4C-834A-2E21B7C6588F}" destId="{3F3E3A19-A8FD-4ABC-9316-D7CEA045B6EB}" srcOrd="0" destOrd="0" presId="urn:microsoft.com/office/officeart/2005/8/layout/vList6"/>
    <dgm:cxn modelId="{F3FE2865-DF3A-4083-B907-C1CC2D006E0E}" type="presParOf" srcId="{3F3E3A19-A8FD-4ABC-9316-D7CEA045B6EB}" destId="{4CCF1000-EA25-4714-86EC-800BBED87CAB}" srcOrd="0" destOrd="0" presId="urn:microsoft.com/office/officeart/2005/8/layout/vList6"/>
    <dgm:cxn modelId="{F9B8924C-5745-4891-8C44-7303A89569DB}" type="presParOf" srcId="{3F3E3A19-A8FD-4ABC-9316-D7CEA045B6EB}" destId="{60BD49E3-59BF-4BE3-BB89-835B7F93E626}" srcOrd="1" destOrd="0" presId="urn:microsoft.com/office/officeart/2005/8/layout/vList6"/>
    <dgm:cxn modelId="{1D494897-E0FC-4833-8F92-350BE73D4F35}" type="presParOf" srcId="{268381B8-65FD-4A4C-834A-2E21B7C6588F}" destId="{CE0A2D95-4661-46E5-9EC0-DF3017880254}" srcOrd="1" destOrd="0" presId="urn:microsoft.com/office/officeart/2005/8/layout/vList6"/>
    <dgm:cxn modelId="{5CC59D81-3389-49C0-8EDF-576B2F044AF0}" type="presParOf" srcId="{268381B8-65FD-4A4C-834A-2E21B7C6588F}" destId="{03B4AE09-8682-41C0-B0D7-477B7DEC0B01}" srcOrd="2" destOrd="0" presId="urn:microsoft.com/office/officeart/2005/8/layout/vList6"/>
    <dgm:cxn modelId="{8DBFDC53-6716-4B68-98C0-9A92792E7C5E}" type="presParOf" srcId="{03B4AE09-8682-41C0-B0D7-477B7DEC0B01}" destId="{A444E97D-4734-4768-9BEF-AD1DC023FB4B}" srcOrd="0" destOrd="0" presId="urn:microsoft.com/office/officeart/2005/8/layout/vList6"/>
    <dgm:cxn modelId="{AEF77DBC-0C27-436C-AC08-EDDE01EB7BDF}" type="presParOf" srcId="{03B4AE09-8682-41C0-B0D7-477B7DEC0B01}" destId="{68D91C34-18FD-49D0-8E28-1488AA89E50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90BCA7-B3A9-46E9-8FE7-C13CF2BA5049}" type="doc">
      <dgm:prSet loTypeId="urn:diagrams.loki3.com/BracketList" loCatId="list" qsTypeId="urn:microsoft.com/office/officeart/2005/8/quickstyle/simple1" qsCatId="simple" csTypeId="urn:microsoft.com/office/officeart/2005/8/colors/accent1_2" csCatId="accent1" phldr="1"/>
      <dgm:spPr/>
    </dgm:pt>
    <dgm:pt modelId="{1B5728E6-5D02-48BC-BFC8-57BDAB001D6D}">
      <dgm:prSet phldrT="[Text]" custT="1"/>
      <dgm:spPr/>
      <dgm:t>
        <a:bodyPr/>
        <a:lstStyle/>
        <a:p>
          <a:r>
            <a:rPr lang="nb-NO" sz="2400" b="1" dirty="0" smtClean="0"/>
            <a:t>Internal Stakeholders</a:t>
          </a:r>
          <a:endParaRPr lang="nb-NO" sz="2400" b="1" dirty="0"/>
        </a:p>
      </dgm:t>
    </dgm:pt>
    <dgm:pt modelId="{965343B4-73B2-49CF-8B30-87E3EE4B88BF}" type="parTrans" cxnId="{D2F8E73B-488F-47CB-9A29-E5A05C6DC3D1}">
      <dgm:prSet/>
      <dgm:spPr/>
      <dgm:t>
        <a:bodyPr/>
        <a:lstStyle/>
        <a:p>
          <a:endParaRPr lang="nb-NO" sz="2400" b="1"/>
        </a:p>
      </dgm:t>
    </dgm:pt>
    <dgm:pt modelId="{3ACBC936-AB86-4673-8EB0-34E4DDA266D7}" type="sibTrans" cxnId="{D2F8E73B-488F-47CB-9A29-E5A05C6DC3D1}">
      <dgm:prSet/>
      <dgm:spPr/>
      <dgm:t>
        <a:bodyPr/>
        <a:lstStyle/>
        <a:p>
          <a:endParaRPr lang="nb-NO" sz="2400" b="1"/>
        </a:p>
      </dgm:t>
    </dgm:pt>
    <dgm:pt modelId="{96555F5D-1686-453C-8DB6-BBF13F7D799B}">
      <dgm:prSet phldrT="[Text]" custT="1"/>
      <dgm:spPr/>
      <dgm:t>
        <a:bodyPr/>
        <a:lstStyle/>
        <a:p>
          <a:r>
            <a:rPr lang="nb-NO" sz="2400" b="1" dirty="0" smtClean="0"/>
            <a:t>Legislature/ Parliament</a:t>
          </a:r>
        </a:p>
        <a:p>
          <a:endParaRPr lang="nb-NO" sz="2400" b="1" dirty="0"/>
        </a:p>
      </dgm:t>
    </dgm:pt>
    <dgm:pt modelId="{3F11392E-99C2-4D32-A2BF-C5F2330A9415}" type="parTrans" cxnId="{FDED9A0D-9CF6-4E59-B7D1-1A2E1ED6FB8F}">
      <dgm:prSet/>
      <dgm:spPr/>
      <dgm:t>
        <a:bodyPr/>
        <a:lstStyle/>
        <a:p>
          <a:endParaRPr lang="nb-NO" sz="2400" b="1"/>
        </a:p>
      </dgm:t>
    </dgm:pt>
    <dgm:pt modelId="{29A1D2A4-583C-4E69-B337-F84D20EACAA5}" type="sibTrans" cxnId="{FDED9A0D-9CF6-4E59-B7D1-1A2E1ED6FB8F}">
      <dgm:prSet/>
      <dgm:spPr/>
      <dgm:t>
        <a:bodyPr/>
        <a:lstStyle/>
        <a:p>
          <a:endParaRPr lang="nb-NO" sz="2400" b="1"/>
        </a:p>
      </dgm:t>
    </dgm:pt>
    <dgm:pt modelId="{833547D9-E2E0-47BC-886F-1C4E0848877E}">
      <dgm:prSet phldrT="[Text]" custT="1"/>
      <dgm:spPr/>
      <dgm:t>
        <a:bodyPr/>
        <a:lstStyle/>
        <a:p>
          <a:r>
            <a:rPr lang="nb-NO" sz="2400" b="1" dirty="0" smtClean="0"/>
            <a:t>Executive/ Audited Entities</a:t>
          </a:r>
          <a:endParaRPr lang="nb-NO" sz="2400" b="1" dirty="0"/>
        </a:p>
      </dgm:t>
    </dgm:pt>
    <dgm:pt modelId="{F8580610-1F1F-4511-B944-7856B5A4F63D}" type="parTrans" cxnId="{9DD223EE-20AF-4F11-A4BB-7D298931DFDC}">
      <dgm:prSet/>
      <dgm:spPr/>
      <dgm:t>
        <a:bodyPr/>
        <a:lstStyle/>
        <a:p>
          <a:endParaRPr lang="nb-NO" sz="2400" b="1"/>
        </a:p>
      </dgm:t>
    </dgm:pt>
    <dgm:pt modelId="{63E5EEA8-5D8B-4352-98F8-27561268C1C8}" type="sibTrans" cxnId="{9DD223EE-20AF-4F11-A4BB-7D298931DFDC}">
      <dgm:prSet/>
      <dgm:spPr/>
      <dgm:t>
        <a:bodyPr/>
        <a:lstStyle/>
        <a:p>
          <a:endParaRPr lang="nb-NO" sz="2400" b="1"/>
        </a:p>
      </dgm:t>
    </dgm:pt>
    <dgm:pt modelId="{81B3ED31-3D0E-47BF-B13C-D73F7E44B9D7}">
      <dgm:prSet custT="1"/>
      <dgm:spPr/>
      <dgm:t>
        <a:bodyPr/>
        <a:lstStyle/>
        <a:p>
          <a:r>
            <a:rPr lang="nb-NO" sz="2400" b="1" dirty="0" smtClean="0"/>
            <a:t>Citizens/Civil Society </a:t>
          </a:r>
          <a:endParaRPr lang="nb-NO" sz="2400" b="1" dirty="0"/>
        </a:p>
      </dgm:t>
    </dgm:pt>
    <dgm:pt modelId="{74E1E776-3931-4381-BA0C-6D07F676C876}" type="parTrans" cxnId="{0EC17738-409F-43AA-8415-ED9FE3160C29}">
      <dgm:prSet/>
      <dgm:spPr/>
      <dgm:t>
        <a:bodyPr/>
        <a:lstStyle/>
        <a:p>
          <a:endParaRPr lang="nb-NO" sz="2400" b="1"/>
        </a:p>
      </dgm:t>
    </dgm:pt>
    <dgm:pt modelId="{987E41C8-53F5-4CF2-80ED-7B7D49ED7CE2}" type="sibTrans" cxnId="{0EC17738-409F-43AA-8415-ED9FE3160C29}">
      <dgm:prSet/>
      <dgm:spPr/>
      <dgm:t>
        <a:bodyPr/>
        <a:lstStyle/>
        <a:p>
          <a:endParaRPr lang="nb-NO" sz="2400" b="1"/>
        </a:p>
      </dgm:t>
    </dgm:pt>
    <dgm:pt modelId="{42023CD5-BF6A-466F-97CD-1212C448AB6C}">
      <dgm:prSet custT="1"/>
      <dgm:spPr/>
      <dgm:t>
        <a:bodyPr/>
        <a:lstStyle/>
        <a:p>
          <a:r>
            <a:rPr lang="nb-NO" sz="2400" b="1" dirty="0" smtClean="0"/>
            <a:t>Media</a:t>
          </a:r>
          <a:endParaRPr lang="nb-NO" sz="2400" b="1" dirty="0"/>
        </a:p>
      </dgm:t>
    </dgm:pt>
    <dgm:pt modelId="{A8C81AB5-9EF2-404E-8B47-91FF49406D37}" type="parTrans" cxnId="{104DF3D9-50FC-4F86-A3C4-692DA404296F}">
      <dgm:prSet/>
      <dgm:spPr/>
      <dgm:t>
        <a:bodyPr/>
        <a:lstStyle/>
        <a:p>
          <a:endParaRPr lang="nb-NO" sz="2400" b="1"/>
        </a:p>
      </dgm:t>
    </dgm:pt>
    <dgm:pt modelId="{E0FE56CD-85ED-4A5F-ADE9-7C25C647D9CB}" type="sibTrans" cxnId="{104DF3D9-50FC-4F86-A3C4-692DA404296F}">
      <dgm:prSet/>
      <dgm:spPr/>
      <dgm:t>
        <a:bodyPr/>
        <a:lstStyle/>
        <a:p>
          <a:endParaRPr lang="nb-NO" sz="2400" b="1"/>
        </a:p>
      </dgm:t>
    </dgm:pt>
    <dgm:pt modelId="{CB39D719-4D0E-47B8-8379-FCECEB0CC8BE}" type="pres">
      <dgm:prSet presAssocID="{F590BCA7-B3A9-46E9-8FE7-C13CF2BA5049}" presName="Name0" presStyleCnt="0">
        <dgm:presLayoutVars>
          <dgm:dir/>
          <dgm:animLvl val="lvl"/>
          <dgm:resizeHandles val="exact"/>
        </dgm:presLayoutVars>
      </dgm:prSet>
      <dgm:spPr/>
    </dgm:pt>
    <dgm:pt modelId="{9F2C078F-DF29-4C67-9A85-1BCEE380425F}" type="pres">
      <dgm:prSet presAssocID="{1B5728E6-5D02-48BC-BFC8-57BDAB001D6D}" presName="linNode" presStyleCnt="0"/>
      <dgm:spPr/>
    </dgm:pt>
    <dgm:pt modelId="{0D33392E-5FD8-4949-B831-92A77D33A912}" type="pres">
      <dgm:prSet presAssocID="{1B5728E6-5D02-48BC-BFC8-57BDAB001D6D}" presName="parTx" presStyleLbl="revTx" presStyleIdx="0" presStyleCnt="5">
        <dgm:presLayoutVars>
          <dgm:chMax val="1"/>
          <dgm:bulletEnabled val="1"/>
        </dgm:presLayoutVars>
      </dgm:prSet>
      <dgm:spPr/>
      <dgm:t>
        <a:bodyPr/>
        <a:lstStyle/>
        <a:p>
          <a:endParaRPr lang="en-US"/>
        </a:p>
      </dgm:t>
    </dgm:pt>
    <dgm:pt modelId="{124668ED-96D7-47E9-B797-F7C28E302C5D}" type="pres">
      <dgm:prSet presAssocID="{1B5728E6-5D02-48BC-BFC8-57BDAB001D6D}" presName="bracket" presStyleLbl="parChTrans1D1" presStyleIdx="0" presStyleCnt="5"/>
      <dgm:spPr/>
    </dgm:pt>
    <dgm:pt modelId="{6F989DAF-B34A-45E0-BE1B-99C9CC574DBA}" type="pres">
      <dgm:prSet presAssocID="{1B5728E6-5D02-48BC-BFC8-57BDAB001D6D}" presName="spH" presStyleCnt="0"/>
      <dgm:spPr/>
    </dgm:pt>
    <dgm:pt modelId="{85C3AAE2-343B-497A-9C97-1728647A04C5}" type="pres">
      <dgm:prSet presAssocID="{3ACBC936-AB86-4673-8EB0-34E4DDA266D7}" presName="spV" presStyleCnt="0"/>
      <dgm:spPr/>
    </dgm:pt>
    <dgm:pt modelId="{2829658C-B938-4F28-A6D7-460EE91A7363}" type="pres">
      <dgm:prSet presAssocID="{96555F5D-1686-453C-8DB6-BBF13F7D799B}" presName="linNode" presStyleCnt="0"/>
      <dgm:spPr/>
    </dgm:pt>
    <dgm:pt modelId="{C4D94F0F-D59D-480B-B735-6994523F94C3}" type="pres">
      <dgm:prSet presAssocID="{96555F5D-1686-453C-8DB6-BBF13F7D799B}" presName="parTx" presStyleLbl="revTx" presStyleIdx="1" presStyleCnt="5" custLinFactNeighborY="16685">
        <dgm:presLayoutVars>
          <dgm:chMax val="1"/>
          <dgm:bulletEnabled val="1"/>
        </dgm:presLayoutVars>
      </dgm:prSet>
      <dgm:spPr/>
      <dgm:t>
        <a:bodyPr/>
        <a:lstStyle/>
        <a:p>
          <a:endParaRPr lang="nb-NO"/>
        </a:p>
      </dgm:t>
    </dgm:pt>
    <dgm:pt modelId="{FB527DF5-7E3D-41FD-8BF5-5F9D5DF3A20C}" type="pres">
      <dgm:prSet presAssocID="{96555F5D-1686-453C-8DB6-BBF13F7D799B}" presName="bracket" presStyleLbl="parChTrans1D1" presStyleIdx="1" presStyleCnt="5"/>
      <dgm:spPr/>
    </dgm:pt>
    <dgm:pt modelId="{F780051F-FAF4-4FB2-BBF5-309FCB8AE03F}" type="pres">
      <dgm:prSet presAssocID="{96555F5D-1686-453C-8DB6-BBF13F7D799B}" presName="spH" presStyleCnt="0"/>
      <dgm:spPr/>
    </dgm:pt>
    <dgm:pt modelId="{C6AF03BC-4704-4786-816E-B44BEAC81AC3}" type="pres">
      <dgm:prSet presAssocID="{29A1D2A4-583C-4E69-B337-F84D20EACAA5}" presName="spV" presStyleCnt="0"/>
      <dgm:spPr/>
    </dgm:pt>
    <dgm:pt modelId="{2277E6BE-B0B2-4DC2-8E95-55F29A5D3FAD}" type="pres">
      <dgm:prSet presAssocID="{833547D9-E2E0-47BC-886F-1C4E0848877E}" presName="linNode" presStyleCnt="0"/>
      <dgm:spPr/>
    </dgm:pt>
    <dgm:pt modelId="{B33081CD-E4E5-4A25-A497-5F247D18B52D}" type="pres">
      <dgm:prSet presAssocID="{833547D9-E2E0-47BC-886F-1C4E0848877E}" presName="parTx" presStyleLbl="revTx" presStyleIdx="2" presStyleCnt="5">
        <dgm:presLayoutVars>
          <dgm:chMax val="1"/>
          <dgm:bulletEnabled val="1"/>
        </dgm:presLayoutVars>
      </dgm:prSet>
      <dgm:spPr/>
      <dgm:t>
        <a:bodyPr/>
        <a:lstStyle/>
        <a:p>
          <a:endParaRPr lang="en-US"/>
        </a:p>
      </dgm:t>
    </dgm:pt>
    <dgm:pt modelId="{2E38D039-BD51-4FDB-9A1D-DE7A1FF29228}" type="pres">
      <dgm:prSet presAssocID="{833547D9-E2E0-47BC-886F-1C4E0848877E}" presName="bracket" presStyleLbl="parChTrans1D1" presStyleIdx="2" presStyleCnt="5"/>
      <dgm:spPr/>
    </dgm:pt>
    <dgm:pt modelId="{C1AE6801-57A7-4F71-8100-6D91492EB39F}" type="pres">
      <dgm:prSet presAssocID="{833547D9-E2E0-47BC-886F-1C4E0848877E}" presName="spH" presStyleCnt="0"/>
      <dgm:spPr/>
    </dgm:pt>
    <dgm:pt modelId="{744D0B8E-79CA-47E7-8F56-1375EAEB6CBC}" type="pres">
      <dgm:prSet presAssocID="{63E5EEA8-5D8B-4352-98F8-27561268C1C8}" presName="spV" presStyleCnt="0"/>
      <dgm:spPr/>
    </dgm:pt>
    <dgm:pt modelId="{600E351F-037A-4DC8-AF4D-4443ABD56F40}" type="pres">
      <dgm:prSet presAssocID="{81B3ED31-3D0E-47BF-B13C-D73F7E44B9D7}" presName="linNode" presStyleCnt="0"/>
      <dgm:spPr/>
    </dgm:pt>
    <dgm:pt modelId="{CB83745D-9425-4F89-B847-3F777BAACED6}" type="pres">
      <dgm:prSet presAssocID="{81B3ED31-3D0E-47BF-B13C-D73F7E44B9D7}" presName="parTx" presStyleLbl="revTx" presStyleIdx="3" presStyleCnt="5">
        <dgm:presLayoutVars>
          <dgm:chMax val="1"/>
          <dgm:bulletEnabled val="1"/>
        </dgm:presLayoutVars>
      </dgm:prSet>
      <dgm:spPr/>
      <dgm:t>
        <a:bodyPr/>
        <a:lstStyle/>
        <a:p>
          <a:endParaRPr lang="en-US"/>
        </a:p>
      </dgm:t>
    </dgm:pt>
    <dgm:pt modelId="{5DF0E2B7-3D1B-4B29-90D7-EA3CAC259E94}" type="pres">
      <dgm:prSet presAssocID="{81B3ED31-3D0E-47BF-B13C-D73F7E44B9D7}" presName="bracket" presStyleLbl="parChTrans1D1" presStyleIdx="3" presStyleCnt="5"/>
      <dgm:spPr/>
    </dgm:pt>
    <dgm:pt modelId="{DE26F540-F554-413A-B907-FDA70E23E6A0}" type="pres">
      <dgm:prSet presAssocID="{81B3ED31-3D0E-47BF-B13C-D73F7E44B9D7}" presName="spH" presStyleCnt="0"/>
      <dgm:spPr/>
    </dgm:pt>
    <dgm:pt modelId="{C26E7D73-1176-45A5-BAE7-340812F65CF3}" type="pres">
      <dgm:prSet presAssocID="{987E41C8-53F5-4CF2-80ED-7B7D49ED7CE2}" presName="spV" presStyleCnt="0"/>
      <dgm:spPr/>
    </dgm:pt>
    <dgm:pt modelId="{3949D214-0F34-4B00-8D4D-667150A8AACF}" type="pres">
      <dgm:prSet presAssocID="{42023CD5-BF6A-466F-97CD-1212C448AB6C}" presName="linNode" presStyleCnt="0"/>
      <dgm:spPr/>
    </dgm:pt>
    <dgm:pt modelId="{32F79A87-E6DA-472B-B574-43036D1D3884}" type="pres">
      <dgm:prSet presAssocID="{42023CD5-BF6A-466F-97CD-1212C448AB6C}" presName="parTx" presStyleLbl="revTx" presStyleIdx="4" presStyleCnt="5">
        <dgm:presLayoutVars>
          <dgm:chMax val="1"/>
          <dgm:bulletEnabled val="1"/>
        </dgm:presLayoutVars>
      </dgm:prSet>
      <dgm:spPr/>
      <dgm:t>
        <a:bodyPr/>
        <a:lstStyle/>
        <a:p>
          <a:endParaRPr lang="en-US"/>
        </a:p>
      </dgm:t>
    </dgm:pt>
    <dgm:pt modelId="{A02352E4-2A69-4643-82E2-858C0FD851E6}" type="pres">
      <dgm:prSet presAssocID="{42023CD5-BF6A-466F-97CD-1212C448AB6C}" presName="bracket" presStyleLbl="parChTrans1D1" presStyleIdx="4" presStyleCnt="5"/>
      <dgm:spPr/>
    </dgm:pt>
    <dgm:pt modelId="{458F1FE2-3969-46F4-A139-80BFAC3E4C1F}" type="pres">
      <dgm:prSet presAssocID="{42023CD5-BF6A-466F-97CD-1212C448AB6C}" presName="spH" presStyleCnt="0"/>
      <dgm:spPr/>
    </dgm:pt>
  </dgm:ptLst>
  <dgm:cxnLst>
    <dgm:cxn modelId="{0EC17738-409F-43AA-8415-ED9FE3160C29}" srcId="{F590BCA7-B3A9-46E9-8FE7-C13CF2BA5049}" destId="{81B3ED31-3D0E-47BF-B13C-D73F7E44B9D7}" srcOrd="3" destOrd="0" parTransId="{74E1E776-3931-4381-BA0C-6D07F676C876}" sibTransId="{987E41C8-53F5-4CF2-80ED-7B7D49ED7CE2}"/>
    <dgm:cxn modelId="{FDED9A0D-9CF6-4E59-B7D1-1A2E1ED6FB8F}" srcId="{F590BCA7-B3A9-46E9-8FE7-C13CF2BA5049}" destId="{96555F5D-1686-453C-8DB6-BBF13F7D799B}" srcOrd="1" destOrd="0" parTransId="{3F11392E-99C2-4D32-A2BF-C5F2330A9415}" sibTransId="{29A1D2A4-583C-4E69-B337-F84D20EACAA5}"/>
    <dgm:cxn modelId="{9DD223EE-20AF-4F11-A4BB-7D298931DFDC}" srcId="{F590BCA7-B3A9-46E9-8FE7-C13CF2BA5049}" destId="{833547D9-E2E0-47BC-886F-1C4E0848877E}" srcOrd="2" destOrd="0" parTransId="{F8580610-1F1F-4511-B944-7856B5A4F63D}" sibTransId="{63E5EEA8-5D8B-4352-98F8-27561268C1C8}"/>
    <dgm:cxn modelId="{79161AD8-09A3-49A3-B720-6CFA0F40770C}" type="presOf" srcId="{1B5728E6-5D02-48BC-BFC8-57BDAB001D6D}" destId="{0D33392E-5FD8-4949-B831-92A77D33A912}" srcOrd="0" destOrd="0" presId="urn:diagrams.loki3.com/BracketList"/>
    <dgm:cxn modelId="{04CD1205-8954-4069-92C4-198D460EE86D}" type="presOf" srcId="{F590BCA7-B3A9-46E9-8FE7-C13CF2BA5049}" destId="{CB39D719-4D0E-47B8-8379-FCECEB0CC8BE}" srcOrd="0" destOrd="0" presId="urn:diagrams.loki3.com/BracketList"/>
    <dgm:cxn modelId="{D2F8E73B-488F-47CB-9A29-E5A05C6DC3D1}" srcId="{F590BCA7-B3A9-46E9-8FE7-C13CF2BA5049}" destId="{1B5728E6-5D02-48BC-BFC8-57BDAB001D6D}" srcOrd="0" destOrd="0" parTransId="{965343B4-73B2-49CF-8B30-87E3EE4B88BF}" sibTransId="{3ACBC936-AB86-4673-8EB0-34E4DDA266D7}"/>
    <dgm:cxn modelId="{6340D0FA-48F0-4AC9-B520-E9FF18E076B5}" type="presOf" srcId="{833547D9-E2E0-47BC-886F-1C4E0848877E}" destId="{B33081CD-E4E5-4A25-A497-5F247D18B52D}" srcOrd="0" destOrd="0" presId="urn:diagrams.loki3.com/BracketList"/>
    <dgm:cxn modelId="{8316D9B0-482A-4DAC-A059-933D97674F0F}" type="presOf" srcId="{96555F5D-1686-453C-8DB6-BBF13F7D799B}" destId="{C4D94F0F-D59D-480B-B735-6994523F94C3}" srcOrd="0" destOrd="0" presId="urn:diagrams.loki3.com/BracketList"/>
    <dgm:cxn modelId="{F1C3938B-636F-458A-ABFC-A7BEF8479469}" type="presOf" srcId="{81B3ED31-3D0E-47BF-B13C-D73F7E44B9D7}" destId="{CB83745D-9425-4F89-B847-3F777BAACED6}" srcOrd="0" destOrd="0" presId="urn:diagrams.loki3.com/BracketList"/>
    <dgm:cxn modelId="{3041C82A-C8E9-42B6-9657-82C762500C36}" type="presOf" srcId="{42023CD5-BF6A-466F-97CD-1212C448AB6C}" destId="{32F79A87-E6DA-472B-B574-43036D1D3884}" srcOrd="0" destOrd="0" presId="urn:diagrams.loki3.com/BracketList"/>
    <dgm:cxn modelId="{104DF3D9-50FC-4F86-A3C4-692DA404296F}" srcId="{F590BCA7-B3A9-46E9-8FE7-C13CF2BA5049}" destId="{42023CD5-BF6A-466F-97CD-1212C448AB6C}" srcOrd="4" destOrd="0" parTransId="{A8C81AB5-9EF2-404E-8B47-91FF49406D37}" sibTransId="{E0FE56CD-85ED-4A5F-ADE9-7C25C647D9CB}"/>
    <dgm:cxn modelId="{F045654E-4DFF-4D69-96D7-4C882B98545D}" type="presParOf" srcId="{CB39D719-4D0E-47B8-8379-FCECEB0CC8BE}" destId="{9F2C078F-DF29-4C67-9A85-1BCEE380425F}" srcOrd="0" destOrd="0" presId="urn:diagrams.loki3.com/BracketList"/>
    <dgm:cxn modelId="{3ADB849B-CB01-4CDC-B4A1-498EEA300620}" type="presParOf" srcId="{9F2C078F-DF29-4C67-9A85-1BCEE380425F}" destId="{0D33392E-5FD8-4949-B831-92A77D33A912}" srcOrd="0" destOrd="0" presId="urn:diagrams.loki3.com/BracketList"/>
    <dgm:cxn modelId="{66F0638E-20D2-44F6-AF00-3B0000B65554}" type="presParOf" srcId="{9F2C078F-DF29-4C67-9A85-1BCEE380425F}" destId="{124668ED-96D7-47E9-B797-F7C28E302C5D}" srcOrd="1" destOrd="0" presId="urn:diagrams.loki3.com/BracketList"/>
    <dgm:cxn modelId="{27FD5719-2B2A-418C-B3D6-88B03C3E215E}" type="presParOf" srcId="{9F2C078F-DF29-4C67-9A85-1BCEE380425F}" destId="{6F989DAF-B34A-45E0-BE1B-99C9CC574DBA}" srcOrd="2" destOrd="0" presId="urn:diagrams.loki3.com/BracketList"/>
    <dgm:cxn modelId="{992DE87C-8E75-4206-B958-D4C61E01A06A}" type="presParOf" srcId="{CB39D719-4D0E-47B8-8379-FCECEB0CC8BE}" destId="{85C3AAE2-343B-497A-9C97-1728647A04C5}" srcOrd="1" destOrd="0" presId="urn:diagrams.loki3.com/BracketList"/>
    <dgm:cxn modelId="{FBC7A509-2E31-4FAD-AA1C-EB66A51C6B9F}" type="presParOf" srcId="{CB39D719-4D0E-47B8-8379-FCECEB0CC8BE}" destId="{2829658C-B938-4F28-A6D7-460EE91A7363}" srcOrd="2" destOrd="0" presId="urn:diagrams.loki3.com/BracketList"/>
    <dgm:cxn modelId="{6542564E-6A78-4859-A620-818D083B36FC}" type="presParOf" srcId="{2829658C-B938-4F28-A6D7-460EE91A7363}" destId="{C4D94F0F-D59D-480B-B735-6994523F94C3}" srcOrd="0" destOrd="0" presId="urn:diagrams.loki3.com/BracketList"/>
    <dgm:cxn modelId="{81C81F43-EAB2-4D91-8D12-BCE2317C55E0}" type="presParOf" srcId="{2829658C-B938-4F28-A6D7-460EE91A7363}" destId="{FB527DF5-7E3D-41FD-8BF5-5F9D5DF3A20C}" srcOrd="1" destOrd="0" presId="urn:diagrams.loki3.com/BracketList"/>
    <dgm:cxn modelId="{25D484D6-87B0-493C-A33B-884B0B95E687}" type="presParOf" srcId="{2829658C-B938-4F28-A6D7-460EE91A7363}" destId="{F780051F-FAF4-4FB2-BBF5-309FCB8AE03F}" srcOrd="2" destOrd="0" presId="urn:diagrams.loki3.com/BracketList"/>
    <dgm:cxn modelId="{54E2463F-503C-4644-BFD2-30636FA7A2B2}" type="presParOf" srcId="{CB39D719-4D0E-47B8-8379-FCECEB0CC8BE}" destId="{C6AF03BC-4704-4786-816E-B44BEAC81AC3}" srcOrd="3" destOrd="0" presId="urn:diagrams.loki3.com/BracketList"/>
    <dgm:cxn modelId="{A56609E8-5207-437F-A74B-58057C124D73}" type="presParOf" srcId="{CB39D719-4D0E-47B8-8379-FCECEB0CC8BE}" destId="{2277E6BE-B0B2-4DC2-8E95-55F29A5D3FAD}" srcOrd="4" destOrd="0" presId="urn:diagrams.loki3.com/BracketList"/>
    <dgm:cxn modelId="{42825655-9F02-4272-9FF6-CFBF29B0766F}" type="presParOf" srcId="{2277E6BE-B0B2-4DC2-8E95-55F29A5D3FAD}" destId="{B33081CD-E4E5-4A25-A497-5F247D18B52D}" srcOrd="0" destOrd="0" presId="urn:diagrams.loki3.com/BracketList"/>
    <dgm:cxn modelId="{67BB1D92-B010-4A26-A068-06D085B3D879}" type="presParOf" srcId="{2277E6BE-B0B2-4DC2-8E95-55F29A5D3FAD}" destId="{2E38D039-BD51-4FDB-9A1D-DE7A1FF29228}" srcOrd="1" destOrd="0" presId="urn:diagrams.loki3.com/BracketList"/>
    <dgm:cxn modelId="{F429AC92-C69F-492E-8BAB-6612F85EDE09}" type="presParOf" srcId="{2277E6BE-B0B2-4DC2-8E95-55F29A5D3FAD}" destId="{C1AE6801-57A7-4F71-8100-6D91492EB39F}" srcOrd="2" destOrd="0" presId="urn:diagrams.loki3.com/BracketList"/>
    <dgm:cxn modelId="{D239CB50-4C93-49F3-98D4-A86E484D7B13}" type="presParOf" srcId="{CB39D719-4D0E-47B8-8379-FCECEB0CC8BE}" destId="{744D0B8E-79CA-47E7-8F56-1375EAEB6CBC}" srcOrd="5" destOrd="0" presId="urn:diagrams.loki3.com/BracketList"/>
    <dgm:cxn modelId="{9E06E244-C127-48E0-8A27-2C410408A085}" type="presParOf" srcId="{CB39D719-4D0E-47B8-8379-FCECEB0CC8BE}" destId="{600E351F-037A-4DC8-AF4D-4443ABD56F40}" srcOrd="6" destOrd="0" presId="urn:diagrams.loki3.com/BracketList"/>
    <dgm:cxn modelId="{0CD5F78A-291B-496B-802A-CD8749E81ADC}" type="presParOf" srcId="{600E351F-037A-4DC8-AF4D-4443ABD56F40}" destId="{CB83745D-9425-4F89-B847-3F777BAACED6}" srcOrd="0" destOrd="0" presId="urn:diagrams.loki3.com/BracketList"/>
    <dgm:cxn modelId="{1AD00CA1-26AA-4D63-B4C6-86823DC9AE2C}" type="presParOf" srcId="{600E351F-037A-4DC8-AF4D-4443ABD56F40}" destId="{5DF0E2B7-3D1B-4B29-90D7-EA3CAC259E94}" srcOrd="1" destOrd="0" presId="urn:diagrams.loki3.com/BracketList"/>
    <dgm:cxn modelId="{4BF3F49C-A88F-43E6-B080-BC1373B0C12C}" type="presParOf" srcId="{600E351F-037A-4DC8-AF4D-4443ABD56F40}" destId="{DE26F540-F554-413A-B907-FDA70E23E6A0}" srcOrd="2" destOrd="0" presId="urn:diagrams.loki3.com/BracketList"/>
    <dgm:cxn modelId="{92EB9591-3D41-4AED-AE17-9BF7E90DF9BD}" type="presParOf" srcId="{CB39D719-4D0E-47B8-8379-FCECEB0CC8BE}" destId="{C26E7D73-1176-45A5-BAE7-340812F65CF3}" srcOrd="7" destOrd="0" presId="urn:diagrams.loki3.com/BracketList"/>
    <dgm:cxn modelId="{EF4C34EB-AAB0-4C77-9246-D3160B6E9E57}" type="presParOf" srcId="{CB39D719-4D0E-47B8-8379-FCECEB0CC8BE}" destId="{3949D214-0F34-4B00-8D4D-667150A8AACF}" srcOrd="8" destOrd="0" presId="urn:diagrams.loki3.com/BracketList"/>
    <dgm:cxn modelId="{2FB48C12-6338-4743-96E4-FC0C62EC671E}" type="presParOf" srcId="{3949D214-0F34-4B00-8D4D-667150A8AACF}" destId="{32F79A87-E6DA-472B-B574-43036D1D3884}" srcOrd="0" destOrd="0" presId="urn:diagrams.loki3.com/BracketList"/>
    <dgm:cxn modelId="{F6DED5DD-937F-4899-AC6D-717B7C90A0F9}" type="presParOf" srcId="{3949D214-0F34-4B00-8D4D-667150A8AACF}" destId="{A02352E4-2A69-4643-82E2-858C0FD851E6}" srcOrd="1" destOrd="0" presId="urn:diagrams.loki3.com/BracketList"/>
    <dgm:cxn modelId="{4074E115-D18A-496E-A589-29FF07E85A94}" type="presParOf" srcId="{3949D214-0F34-4B00-8D4D-667150A8AACF}" destId="{458F1FE2-3969-46F4-A139-80BFAC3E4C1F}" srcOrd="2"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FE0A34B-2AF1-405E-B5E2-8D6CFF21A303}"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US"/>
        </a:p>
      </dgm:t>
    </dgm:pt>
    <dgm:pt modelId="{C5A7DE6C-9EC3-42F4-8A0D-96DD1E4FF87E}">
      <dgm:prSet phldrT="[Text]" custT="1"/>
      <dgm:spPr/>
      <dgm:t>
        <a:bodyPr/>
        <a:lstStyle/>
        <a:p>
          <a:r>
            <a:rPr lang="en-US" sz="1400" b="1" dirty="0" smtClean="0"/>
            <a:t>Global Public Goods</a:t>
          </a:r>
          <a:endParaRPr lang="en-US" sz="1400" b="1" dirty="0"/>
        </a:p>
      </dgm:t>
    </dgm:pt>
    <dgm:pt modelId="{FB18160B-8783-404B-ADDB-F7FE6057313F}" type="parTrans" cxnId="{D45BA3DE-0690-40A1-B26F-29418D54C065}">
      <dgm:prSet/>
      <dgm:spPr/>
      <dgm:t>
        <a:bodyPr/>
        <a:lstStyle/>
        <a:p>
          <a:endParaRPr lang="en-US" sz="2400" b="1"/>
        </a:p>
      </dgm:t>
    </dgm:pt>
    <dgm:pt modelId="{B7601F5D-83A4-42CC-BDE1-EF8680BD2B3C}" type="sibTrans" cxnId="{D45BA3DE-0690-40A1-B26F-29418D54C065}">
      <dgm:prSet/>
      <dgm:spPr/>
      <dgm:t>
        <a:bodyPr/>
        <a:lstStyle/>
        <a:p>
          <a:endParaRPr lang="en-US" sz="2400" b="1"/>
        </a:p>
      </dgm:t>
    </dgm:pt>
    <dgm:pt modelId="{7F2A19C2-FBB9-4CD7-8BB1-3DEFBF19B0C7}">
      <dgm:prSet phldrT="[Text]" custT="1"/>
      <dgm:spPr/>
      <dgm:t>
        <a:bodyPr/>
        <a:lstStyle/>
        <a:p>
          <a:r>
            <a:rPr lang="en-US" sz="1400" b="1" dirty="0" smtClean="0"/>
            <a:t>Management Commitment</a:t>
          </a:r>
          <a:endParaRPr lang="en-US" sz="1400" b="1" dirty="0"/>
        </a:p>
      </dgm:t>
    </dgm:pt>
    <dgm:pt modelId="{0EFF8859-8D8D-420A-82A9-FB8D1B3B8D3C}" type="parTrans" cxnId="{CB5805E8-BCB2-4CC6-A53B-3C168B9FAACB}">
      <dgm:prSet/>
      <dgm:spPr/>
      <dgm:t>
        <a:bodyPr/>
        <a:lstStyle/>
        <a:p>
          <a:endParaRPr lang="en-US" sz="2400" b="1"/>
        </a:p>
      </dgm:t>
    </dgm:pt>
    <dgm:pt modelId="{F96F3750-CEC7-4669-A0E6-75A62DAFCEF1}" type="sibTrans" cxnId="{CB5805E8-BCB2-4CC6-A53B-3C168B9FAACB}">
      <dgm:prSet/>
      <dgm:spPr/>
      <dgm:t>
        <a:bodyPr/>
        <a:lstStyle/>
        <a:p>
          <a:endParaRPr lang="en-US" sz="2400" b="1"/>
        </a:p>
      </dgm:t>
    </dgm:pt>
    <dgm:pt modelId="{0573D024-5BF1-4160-9ACE-A297A7EDF820}">
      <dgm:prSet phldrT="[Text]" custT="1"/>
      <dgm:spPr/>
      <dgm:t>
        <a:bodyPr/>
        <a:lstStyle/>
        <a:p>
          <a:r>
            <a:rPr lang="en-US" sz="1400" b="1" dirty="0" smtClean="0"/>
            <a:t>eLearning</a:t>
          </a:r>
          <a:endParaRPr lang="en-US" sz="1400" b="1" dirty="0"/>
        </a:p>
      </dgm:t>
    </dgm:pt>
    <dgm:pt modelId="{8ADC115A-9B00-4BAF-B04C-AF3A3A43F239}" type="parTrans" cxnId="{AD7599D5-94A8-4271-9FC2-867077A215DD}">
      <dgm:prSet/>
      <dgm:spPr/>
      <dgm:t>
        <a:bodyPr/>
        <a:lstStyle/>
        <a:p>
          <a:endParaRPr lang="en-US" sz="2400" b="1"/>
        </a:p>
      </dgm:t>
    </dgm:pt>
    <dgm:pt modelId="{9F70A8CA-E8E8-4059-94FB-5A24C02DB11D}" type="sibTrans" cxnId="{AD7599D5-94A8-4271-9FC2-867077A215DD}">
      <dgm:prSet/>
      <dgm:spPr/>
      <dgm:t>
        <a:bodyPr/>
        <a:lstStyle/>
        <a:p>
          <a:endParaRPr lang="en-US" sz="2400" b="1"/>
        </a:p>
      </dgm:t>
    </dgm:pt>
    <dgm:pt modelId="{9E540DA3-154D-43A5-88E0-7D018914D16C}">
      <dgm:prSet phldrT="[Text]" custT="1"/>
      <dgm:spPr/>
      <dgm:t>
        <a:bodyPr/>
        <a:lstStyle/>
        <a:p>
          <a:r>
            <a:rPr lang="nb-NO" sz="1400" b="1" dirty="0" smtClean="0"/>
            <a:t>Pilot </a:t>
          </a:r>
          <a:r>
            <a:rPr lang="nb-NO" sz="1400" b="1" dirty="0" err="1" smtClean="0"/>
            <a:t>Audits</a:t>
          </a:r>
          <a:endParaRPr lang="en-US" sz="1400" b="1" dirty="0"/>
        </a:p>
      </dgm:t>
    </dgm:pt>
    <dgm:pt modelId="{4961770F-E4AB-4B77-A20F-2B647983A52B}" type="parTrans" cxnId="{C2FFD837-2CF2-4B49-80AD-524D7BE498B5}">
      <dgm:prSet/>
      <dgm:spPr/>
      <dgm:t>
        <a:bodyPr/>
        <a:lstStyle/>
        <a:p>
          <a:endParaRPr lang="en-US" sz="2400"/>
        </a:p>
      </dgm:t>
    </dgm:pt>
    <dgm:pt modelId="{CE12A510-395B-4D1D-AFAC-2121F72D4693}" type="sibTrans" cxnId="{C2FFD837-2CF2-4B49-80AD-524D7BE498B5}">
      <dgm:prSet/>
      <dgm:spPr/>
      <dgm:t>
        <a:bodyPr/>
        <a:lstStyle/>
        <a:p>
          <a:endParaRPr lang="en-US" sz="2400"/>
        </a:p>
      </dgm:t>
    </dgm:pt>
    <dgm:pt modelId="{1F216C8A-46EA-48E3-A3D9-D550708A52FD}">
      <dgm:prSet phldrT="[Text]" custT="1"/>
      <dgm:spPr/>
      <dgm:t>
        <a:bodyPr/>
        <a:lstStyle/>
        <a:p>
          <a:r>
            <a:rPr lang="nb-NO" sz="1400" b="1" dirty="0" err="1" smtClean="0"/>
            <a:t>Community</a:t>
          </a:r>
          <a:r>
            <a:rPr lang="nb-NO" sz="1400" b="1" dirty="0" smtClean="0"/>
            <a:t> of </a:t>
          </a:r>
          <a:r>
            <a:rPr lang="nb-NO" sz="1400" b="1" dirty="0" err="1" smtClean="0"/>
            <a:t>practice</a:t>
          </a:r>
          <a:endParaRPr lang="en-US" sz="1400" b="1" dirty="0"/>
        </a:p>
      </dgm:t>
    </dgm:pt>
    <dgm:pt modelId="{8DB12BD5-205A-4E9E-845A-88E6C9760ABC}" type="parTrans" cxnId="{1F46CA8D-0834-4765-BA06-4DC4EFAA0AC4}">
      <dgm:prSet/>
      <dgm:spPr/>
      <dgm:t>
        <a:bodyPr/>
        <a:lstStyle/>
        <a:p>
          <a:endParaRPr lang="en-US"/>
        </a:p>
      </dgm:t>
    </dgm:pt>
    <dgm:pt modelId="{EF8B65B8-3601-419A-BDF7-D2F56A60E2FA}" type="sibTrans" cxnId="{1F46CA8D-0834-4765-BA06-4DC4EFAA0AC4}">
      <dgm:prSet/>
      <dgm:spPr/>
      <dgm:t>
        <a:bodyPr/>
        <a:lstStyle/>
        <a:p>
          <a:endParaRPr lang="en-US"/>
        </a:p>
      </dgm:t>
    </dgm:pt>
    <dgm:pt modelId="{ECF6D0B5-C8AB-4C76-A27C-22F936DCE8A0}" type="pres">
      <dgm:prSet presAssocID="{DFE0A34B-2AF1-405E-B5E2-8D6CFF21A303}" presName="Name0" presStyleCnt="0">
        <dgm:presLayoutVars>
          <dgm:chMax val="7"/>
          <dgm:chPref val="7"/>
          <dgm:dir/>
          <dgm:animLvl val="lvl"/>
        </dgm:presLayoutVars>
      </dgm:prSet>
      <dgm:spPr/>
      <dgm:t>
        <a:bodyPr/>
        <a:lstStyle/>
        <a:p>
          <a:endParaRPr lang="en-US"/>
        </a:p>
      </dgm:t>
    </dgm:pt>
    <dgm:pt modelId="{D3DEB877-6C11-40CE-AFF4-81A728C80005}" type="pres">
      <dgm:prSet presAssocID="{C5A7DE6C-9EC3-42F4-8A0D-96DD1E4FF87E}" presName="Accent1" presStyleCnt="0"/>
      <dgm:spPr/>
    </dgm:pt>
    <dgm:pt modelId="{4B64B2CF-6780-426C-AE0C-48B13319EE3D}" type="pres">
      <dgm:prSet presAssocID="{C5A7DE6C-9EC3-42F4-8A0D-96DD1E4FF87E}" presName="Accent" presStyleLbl="node1" presStyleIdx="0" presStyleCnt="5"/>
      <dgm:spPr/>
    </dgm:pt>
    <dgm:pt modelId="{3956E4F7-6C2B-4DCC-9929-33B6A9EA458E}" type="pres">
      <dgm:prSet presAssocID="{C5A7DE6C-9EC3-42F4-8A0D-96DD1E4FF87E}" presName="Parent1" presStyleLbl="revTx" presStyleIdx="0" presStyleCnt="5">
        <dgm:presLayoutVars>
          <dgm:chMax val="1"/>
          <dgm:chPref val="1"/>
          <dgm:bulletEnabled val="1"/>
        </dgm:presLayoutVars>
      </dgm:prSet>
      <dgm:spPr/>
      <dgm:t>
        <a:bodyPr/>
        <a:lstStyle/>
        <a:p>
          <a:endParaRPr lang="en-US"/>
        </a:p>
      </dgm:t>
    </dgm:pt>
    <dgm:pt modelId="{CAD9FAF5-28C1-4850-8C81-F456EF416BA2}" type="pres">
      <dgm:prSet presAssocID="{7F2A19C2-FBB9-4CD7-8BB1-3DEFBF19B0C7}" presName="Accent2" presStyleCnt="0"/>
      <dgm:spPr/>
    </dgm:pt>
    <dgm:pt modelId="{273A679C-455B-4BC7-A02E-AEECC67116DD}" type="pres">
      <dgm:prSet presAssocID="{7F2A19C2-FBB9-4CD7-8BB1-3DEFBF19B0C7}" presName="Accent" presStyleLbl="node1" presStyleIdx="1" presStyleCnt="5"/>
      <dgm:spPr/>
    </dgm:pt>
    <dgm:pt modelId="{6B7C7ADC-F3EA-4C2A-A969-FD38EC85F247}" type="pres">
      <dgm:prSet presAssocID="{7F2A19C2-FBB9-4CD7-8BB1-3DEFBF19B0C7}" presName="Parent2" presStyleLbl="revTx" presStyleIdx="1" presStyleCnt="5">
        <dgm:presLayoutVars>
          <dgm:chMax val="1"/>
          <dgm:chPref val="1"/>
          <dgm:bulletEnabled val="1"/>
        </dgm:presLayoutVars>
      </dgm:prSet>
      <dgm:spPr/>
      <dgm:t>
        <a:bodyPr/>
        <a:lstStyle/>
        <a:p>
          <a:endParaRPr lang="en-US"/>
        </a:p>
      </dgm:t>
    </dgm:pt>
    <dgm:pt modelId="{37343E47-90C3-4F98-9B32-D2268071F2AC}" type="pres">
      <dgm:prSet presAssocID="{0573D024-5BF1-4160-9ACE-A297A7EDF820}" presName="Accent3" presStyleCnt="0"/>
      <dgm:spPr/>
    </dgm:pt>
    <dgm:pt modelId="{CAF8F2D3-7DA3-426A-85F6-515D75A8FF2B}" type="pres">
      <dgm:prSet presAssocID="{0573D024-5BF1-4160-9ACE-A297A7EDF820}" presName="Accent" presStyleLbl="node1" presStyleIdx="2" presStyleCnt="5"/>
      <dgm:spPr/>
    </dgm:pt>
    <dgm:pt modelId="{83BC9B82-83D9-4163-A359-1D75C10A5EC9}" type="pres">
      <dgm:prSet presAssocID="{0573D024-5BF1-4160-9ACE-A297A7EDF820}" presName="Parent3" presStyleLbl="revTx" presStyleIdx="2" presStyleCnt="5">
        <dgm:presLayoutVars>
          <dgm:chMax val="1"/>
          <dgm:chPref val="1"/>
          <dgm:bulletEnabled val="1"/>
        </dgm:presLayoutVars>
      </dgm:prSet>
      <dgm:spPr/>
      <dgm:t>
        <a:bodyPr/>
        <a:lstStyle/>
        <a:p>
          <a:endParaRPr lang="en-US"/>
        </a:p>
      </dgm:t>
    </dgm:pt>
    <dgm:pt modelId="{CA95670F-C189-4339-B993-740080ECB341}" type="pres">
      <dgm:prSet presAssocID="{1F216C8A-46EA-48E3-A3D9-D550708A52FD}" presName="Accent4" presStyleCnt="0"/>
      <dgm:spPr/>
    </dgm:pt>
    <dgm:pt modelId="{F3C9509F-140B-4D73-B341-A40890C8F07D}" type="pres">
      <dgm:prSet presAssocID="{1F216C8A-46EA-48E3-A3D9-D550708A52FD}" presName="Accent" presStyleLbl="node1" presStyleIdx="3" presStyleCnt="5"/>
      <dgm:spPr/>
    </dgm:pt>
    <dgm:pt modelId="{EF12AC86-22DA-4C90-BDAF-A5D64CCC9657}" type="pres">
      <dgm:prSet presAssocID="{1F216C8A-46EA-48E3-A3D9-D550708A52FD}" presName="Parent4" presStyleLbl="revTx" presStyleIdx="3" presStyleCnt="5">
        <dgm:presLayoutVars>
          <dgm:chMax val="1"/>
          <dgm:chPref val="1"/>
          <dgm:bulletEnabled val="1"/>
        </dgm:presLayoutVars>
      </dgm:prSet>
      <dgm:spPr/>
      <dgm:t>
        <a:bodyPr/>
        <a:lstStyle/>
        <a:p>
          <a:endParaRPr lang="en-US"/>
        </a:p>
      </dgm:t>
    </dgm:pt>
    <dgm:pt modelId="{8B229A28-02BD-4667-9FB7-140E3AE40CF3}" type="pres">
      <dgm:prSet presAssocID="{9E540DA3-154D-43A5-88E0-7D018914D16C}" presName="Accent5" presStyleCnt="0"/>
      <dgm:spPr/>
    </dgm:pt>
    <dgm:pt modelId="{90F4B70B-CBE6-4A5B-9806-4394942E3F6D}" type="pres">
      <dgm:prSet presAssocID="{9E540DA3-154D-43A5-88E0-7D018914D16C}" presName="Accent" presStyleLbl="node1" presStyleIdx="4" presStyleCnt="5"/>
      <dgm:spPr/>
    </dgm:pt>
    <dgm:pt modelId="{579426AB-20D6-43D6-87B3-03032F62C69B}" type="pres">
      <dgm:prSet presAssocID="{9E540DA3-154D-43A5-88E0-7D018914D16C}" presName="Parent5" presStyleLbl="revTx" presStyleIdx="4" presStyleCnt="5">
        <dgm:presLayoutVars>
          <dgm:chMax val="1"/>
          <dgm:chPref val="1"/>
          <dgm:bulletEnabled val="1"/>
        </dgm:presLayoutVars>
      </dgm:prSet>
      <dgm:spPr/>
      <dgm:t>
        <a:bodyPr/>
        <a:lstStyle/>
        <a:p>
          <a:endParaRPr lang="en-US"/>
        </a:p>
      </dgm:t>
    </dgm:pt>
  </dgm:ptLst>
  <dgm:cxnLst>
    <dgm:cxn modelId="{AD7599D5-94A8-4271-9FC2-867077A215DD}" srcId="{DFE0A34B-2AF1-405E-B5E2-8D6CFF21A303}" destId="{0573D024-5BF1-4160-9ACE-A297A7EDF820}" srcOrd="2" destOrd="0" parTransId="{8ADC115A-9B00-4BAF-B04C-AF3A3A43F239}" sibTransId="{9F70A8CA-E8E8-4059-94FB-5A24C02DB11D}"/>
    <dgm:cxn modelId="{607A4788-6E02-4C03-A2B1-4A8F15ECAF2D}" type="presOf" srcId="{9E540DA3-154D-43A5-88E0-7D018914D16C}" destId="{579426AB-20D6-43D6-87B3-03032F62C69B}" srcOrd="0" destOrd="0" presId="urn:microsoft.com/office/officeart/2009/layout/CircleArrowProcess"/>
    <dgm:cxn modelId="{D45BA3DE-0690-40A1-B26F-29418D54C065}" srcId="{DFE0A34B-2AF1-405E-B5E2-8D6CFF21A303}" destId="{C5A7DE6C-9EC3-42F4-8A0D-96DD1E4FF87E}" srcOrd="0" destOrd="0" parTransId="{FB18160B-8783-404B-ADDB-F7FE6057313F}" sibTransId="{B7601F5D-83A4-42CC-BDE1-EF8680BD2B3C}"/>
    <dgm:cxn modelId="{C2FFD837-2CF2-4B49-80AD-524D7BE498B5}" srcId="{DFE0A34B-2AF1-405E-B5E2-8D6CFF21A303}" destId="{9E540DA3-154D-43A5-88E0-7D018914D16C}" srcOrd="4" destOrd="0" parTransId="{4961770F-E4AB-4B77-A20F-2B647983A52B}" sibTransId="{CE12A510-395B-4D1D-AFAC-2121F72D4693}"/>
    <dgm:cxn modelId="{740C9615-51E3-4CEE-A16F-9E2EF75C4B6F}" type="presOf" srcId="{7F2A19C2-FBB9-4CD7-8BB1-3DEFBF19B0C7}" destId="{6B7C7ADC-F3EA-4C2A-A969-FD38EC85F247}" srcOrd="0" destOrd="0" presId="urn:microsoft.com/office/officeart/2009/layout/CircleArrowProcess"/>
    <dgm:cxn modelId="{68EBB635-84D9-41E3-B5B0-3D96AA6E81BB}" type="presOf" srcId="{0573D024-5BF1-4160-9ACE-A297A7EDF820}" destId="{83BC9B82-83D9-4163-A359-1D75C10A5EC9}" srcOrd="0" destOrd="0" presId="urn:microsoft.com/office/officeart/2009/layout/CircleArrowProcess"/>
    <dgm:cxn modelId="{CB5805E8-BCB2-4CC6-A53B-3C168B9FAACB}" srcId="{DFE0A34B-2AF1-405E-B5E2-8D6CFF21A303}" destId="{7F2A19C2-FBB9-4CD7-8BB1-3DEFBF19B0C7}" srcOrd="1" destOrd="0" parTransId="{0EFF8859-8D8D-420A-82A9-FB8D1B3B8D3C}" sibTransId="{F96F3750-CEC7-4669-A0E6-75A62DAFCEF1}"/>
    <dgm:cxn modelId="{5220875F-AF1A-4FDD-9C04-6AC5637231A3}" type="presOf" srcId="{DFE0A34B-2AF1-405E-B5E2-8D6CFF21A303}" destId="{ECF6D0B5-C8AB-4C76-A27C-22F936DCE8A0}" srcOrd="0" destOrd="0" presId="urn:microsoft.com/office/officeart/2009/layout/CircleArrowProcess"/>
    <dgm:cxn modelId="{4BEEBDCF-4B15-484C-A876-24E7F3FB78E4}" type="presOf" srcId="{C5A7DE6C-9EC3-42F4-8A0D-96DD1E4FF87E}" destId="{3956E4F7-6C2B-4DCC-9929-33B6A9EA458E}" srcOrd="0" destOrd="0" presId="urn:microsoft.com/office/officeart/2009/layout/CircleArrowProcess"/>
    <dgm:cxn modelId="{1F46CA8D-0834-4765-BA06-4DC4EFAA0AC4}" srcId="{DFE0A34B-2AF1-405E-B5E2-8D6CFF21A303}" destId="{1F216C8A-46EA-48E3-A3D9-D550708A52FD}" srcOrd="3" destOrd="0" parTransId="{8DB12BD5-205A-4E9E-845A-88E6C9760ABC}" sibTransId="{EF8B65B8-3601-419A-BDF7-D2F56A60E2FA}"/>
    <dgm:cxn modelId="{640D740D-F5B0-4380-AD82-888CD9F1F51A}" type="presOf" srcId="{1F216C8A-46EA-48E3-A3D9-D550708A52FD}" destId="{EF12AC86-22DA-4C90-BDAF-A5D64CCC9657}" srcOrd="0" destOrd="0" presId="urn:microsoft.com/office/officeart/2009/layout/CircleArrowProcess"/>
    <dgm:cxn modelId="{343D2A7A-BFD9-478E-8B34-8BCDCDB48DA1}" type="presParOf" srcId="{ECF6D0B5-C8AB-4C76-A27C-22F936DCE8A0}" destId="{D3DEB877-6C11-40CE-AFF4-81A728C80005}" srcOrd="0" destOrd="0" presId="urn:microsoft.com/office/officeart/2009/layout/CircleArrowProcess"/>
    <dgm:cxn modelId="{E003B52A-FED8-4D83-96E3-B83A7E83595B}" type="presParOf" srcId="{D3DEB877-6C11-40CE-AFF4-81A728C80005}" destId="{4B64B2CF-6780-426C-AE0C-48B13319EE3D}" srcOrd="0" destOrd="0" presId="urn:microsoft.com/office/officeart/2009/layout/CircleArrowProcess"/>
    <dgm:cxn modelId="{381F6673-ADCC-4247-BBCF-FCEED77C997B}" type="presParOf" srcId="{ECF6D0B5-C8AB-4C76-A27C-22F936DCE8A0}" destId="{3956E4F7-6C2B-4DCC-9929-33B6A9EA458E}" srcOrd="1" destOrd="0" presId="urn:microsoft.com/office/officeart/2009/layout/CircleArrowProcess"/>
    <dgm:cxn modelId="{B42C2F50-0251-49AB-8AED-D142EB6AA541}" type="presParOf" srcId="{ECF6D0B5-C8AB-4C76-A27C-22F936DCE8A0}" destId="{CAD9FAF5-28C1-4850-8C81-F456EF416BA2}" srcOrd="2" destOrd="0" presId="urn:microsoft.com/office/officeart/2009/layout/CircleArrowProcess"/>
    <dgm:cxn modelId="{2D1F0A12-7C54-4DCD-A3F5-FF28A8E379BA}" type="presParOf" srcId="{CAD9FAF5-28C1-4850-8C81-F456EF416BA2}" destId="{273A679C-455B-4BC7-A02E-AEECC67116DD}" srcOrd="0" destOrd="0" presId="urn:microsoft.com/office/officeart/2009/layout/CircleArrowProcess"/>
    <dgm:cxn modelId="{6430B1EC-8B52-4E04-A856-83FCB69257B7}" type="presParOf" srcId="{ECF6D0B5-C8AB-4C76-A27C-22F936DCE8A0}" destId="{6B7C7ADC-F3EA-4C2A-A969-FD38EC85F247}" srcOrd="3" destOrd="0" presId="urn:microsoft.com/office/officeart/2009/layout/CircleArrowProcess"/>
    <dgm:cxn modelId="{D5E690A3-C608-4053-B666-8B8AEE6BA39B}" type="presParOf" srcId="{ECF6D0B5-C8AB-4C76-A27C-22F936DCE8A0}" destId="{37343E47-90C3-4F98-9B32-D2268071F2AC}" srcOrd="4" destOrd="0" presId="urn:microsoft.com/office/officeart/2009/layout/CircleArrowProcess"/>
    <dgm:cxn modelId="{FC37D051-74F0-445B-9678-06756FA6B43E}" type="presParOf" srcId="{37343E47-90C3-4F98-9B32-D2268071F2AC}" destId="{CAF8F2D3-7DA3-426A-85F6-515D75A8FF2B}" srcOrd="0" destOrd="0" presId="urn:microsoft.com/office/officeart/2009/layout/CircleArrowProcess"/>
    <dgm:cxn modelId="{CD71E079-CBB8-49AD-A596-132693B556B9}" type="presParOf" srcId="{ECF6D0B5-C8AB-4C76-A27C-22F936DCE8A0}" destId="{83BC9B82-83D9-4163-A359-1D75C10A5EC9}" srcOrd="5" destOrd="0" presId="urn:microsoft.com/office/officeart/2009/layout/CircleArrowProcess"/>
    <dgm:cxn modelId="{94F477A6-5DDF-48E0-8499-310F4DEACCFB}" type="presParOf" srcId="{ECF6D0B5-C8AB-4C76-A27C-22F936DCE8A0}" destId="{CA95670F-C189-4339-B993-740080ECB341}" srcOrd="6" destOrd="0" presId="urn:microsoft.com/office/officeart/2009/layout/CircleArrowProcess"/>
    <dgm:cxn modelId="{887D1FD8-5D14-4A70-85DB-35EF12F202A6}" type="presParOf" srcId="{CA95670F-C189-4339-B993-740080ECB341}" destId="{F3C9509F-140B-4D73-B341-A40890C8F07D}" srcOrd="0" destOrd="0" presId="urn:microsoft.com/office/officeart/2009/layout/CircleArrowProcess"/>
    <dgm:cxn modelId="{0AA27A6F-7783-46E4-BFAF-09D54AF083F0}" type="presParOf" srcId="{ECF6D0B5-C8AB-4C76-A27C-22F936DCE8A0}" destId="{EF12AC86-22DA-4C90-BDAF-A5D64CCC9657}" srcOrd="7" destOrd="0" presId="urn:microsoft.com/office/officeart/2009/layout/CircleArrowProcess"/>
    <dgm:cxn modelId="{B6541DAE-3A62-4A0A-918A-A87EBC08DB79}" type="presParOf" srcId="{ECF6D0B5-C8AB-4C76-A27C-22F936DCE8A0}" destId="{8B229A28-02BD-4667-9FB7-140E3AE40CF3}" srcOrd="8" destOrd="0" presId="urn:microsoft.com/office/officeart/2009/layout/CircleArrowProcess"/>
    <dgm:cxn modelId="{8A967B3D-3C39-44B8-9CF6-0A74E644C864}" type="presParOf" srcId="{8B229A28-02BD-4667-9FB7-140E3AE40CF3}" destId="{90F4B70B-CBE6-4A5B-9806-4394942E3F6D}" srcOrd="0" destOrd="0" presId="urn:microsoft.com/office/officeart/2009/layout/CircleArrowProcess"/>
    <dgm:cxn modelId="{32C26CBB-93F2-4CEB-BD62-1700EA6311A9}" type="presParOf" srcId="{ECF6D0B5-C8AB-4C76-A27C-22F936DCE8A0}" destId="{579426AB-20D6-43D6-87B3-03032F62C69B}"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FE0A34B-2AF1-405E-B5E2-8D6CFF21A303}"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US"/>
        </a:p>
      </dgm:t>
    </dgm:pt>
    <dgm:pt modelId="{C5A7DE6C-9EC3-42F4-8A0D-96DD1E4FF87E}">
      <dgm:prSet phldrT="[Text]" custT="1"/>
      <dgm:spPr/>
      <dgm:t>
        <a:bodyPr/>
        <a:lstStyle/>
        <a:p>
          <a:r>
            <a:rPr lang="en-US" sz="1400" b="1" dirty="0" smtClean="0"/>
            <a:t>Global Public Goods</a:t>
          </a:r>
          <a:endParaRPr lang="en-US" sz="1400" b="1" dirty="0"/>
        </a:p>
      </dgm:t>
    </dgm:pt>
    <dgm:pt modelId="{FB18160B-8783-404B-ADDB-F7FE6057313F}" type="parTrans" cxnId="{D45BA3DE-0690-40A1-B26F-29418D54C065}">
      <dgm:prSet/>
      <dgm:spPr/>
      <dgm:t>
        <a:bodyPr/>
        <a:lstStyle/>
        <a:p>
          <a:endParaRPr lang="en-US" sz="2400" b="1"/>
        </a:p>
      </dgm:t>
    </dgm:pt>
    <dgm:pt modelId="{B7601F5D-83A4-42CC-BDE1-EF8680BD2B3C}" type="sibTrans" cxnId="{D45BA3DE-0690-40A1-B26F-29418D54C065}">
      <dgm:prSet/>
      <dgm:spPr/>
      <dgm:t>
        <a:bodyPr/>
        <a:lstStyle/>
        <a:p>
          <a:endParaRPr lang="en-US" sz="2400" b="1"/>
        </a:p>
      </dgm:t>
    </dgm:pt>
    <dgm:pt modelId="{7F2A19C2-FBB9-4CD7-8BB1-3DEFBF19B0C7}">
      <dgm:prSet phldrT="[Text]" custT="1"/>
      <dgm:spPr/>
      <dgm:t>
        <a:bodyPr/>
        <a:lstStyle/>
        <a:p>
          <a:r>
            <a:rPr lang="en-US" sz="1400" b="1" dirty="0" smtClean="0"/>
            <a:t>Management Commitment</a:t>
          </a:r>
          <a:endParaRPr lang="en-US" sz="1400" b="1" dirty="0"/>
        </a:p>
      </dgm:t>
    </dgm:pt>
    <dgm:pt modelId="{0EFF8859-8D8D-420A-82A9-FB8D1B3B8D3C}" type="parTrans" cxnId="{CB5805E8-BCB2-4CC6-A53B-3C168B9FAACB}">
      <dgm:prSet/>
      <dgm:spPr/>
      <dgm:t>
        <a:bodyPr/>
        <a:lstStyle/>
        <a:p>
          <a:endParaRPr lang="en-US" sz="2400" b="1"/>
        </a:p>
      </dgm:t>
    </dgm:pt>
    <dgm:pt modelId="{F96F3750-CEC7-4669-A0E6-75A62DAFCEF1}" type="sibTrans" cxnId="{CB5805E8-BCB2-4CC6-A53B-3C168B9FAACB}">
      <dgm:prSet/>
      <dgm:spPr/>
      <dgm:t>
        <a:bodyPr/>
        <a:lstStyle/>
        <a:p>
          <a:endParaRPr lang="en-US" sz="2400" b="1"/>
        </a:p>
      </dgm:t>
    </dgm:pt>
    <dgm:pt modelId="{0573D024-5BF1-4160-9ACE-A297A7EDF820}">
      <dgm:prSet phldrT="[Text]" custT="1"/>
      <dgm:spPr/>
      <dgm:t>
        <a:bodyPr/>
        <a:lstStyle/>
        <a:p>
          <a:r>
            <a:rPr lang="en-US" sz="1400" b="1" dirty="0" smtClean="0"/>
            <a:t>eLearning</a:t>
          </a:r>
          <a:endParaRPr lang="en-US" sz="1400" b="1" dirty="0"/>
        </a:p>
      </dgm:t>
    </dgm:pt>
    <dgm:pt modelId="{8ADC115A-9B00-4BAF-B04C-AF3A3A43F239}" type="parTrans" cxnId="{AD7599D5-94A8-4271-9FC2-867077A215DD}">
      <dgm:prSet/>
      <dgm:spPr/>
      <dgm:t>
        <a:bodyPr/>
        <a:lstStyle/>
        <a:p>
          <a:endParaRPr lang="en-US" sz="2400" b="1"/>
        </a:p>
      </dgm:t>
    </dgm:pt>
    <dgm:pt modelId="{9F70A8CA-E8E8-4059-94FB-5A24C02DB11D}" type="sibTrans" cxnId="{AD7599D5-94A8-4271-9FC2-867077A215DD}">
      <dgm:prSet/>
      <dgm:spPr/>
      <dgm:t>
        <a:bodyPr/>
        <a:lstStyle/>
        <a:p>
          <a:endParaRPr lang="en-US" sz="2400" b="1"/>
        </a:p>
      </dgm:t>
    </dgm:pt>
    <dgm:pt modelId="{9E540DA3-154D-43A5-88E0-7D018914D16C}">
      <dgm:prSet phldrT="[Text]" custT="1"/>
      <dgm:spPr/>
      <dgm:t>
        <a:bodyPr/>
        <a:lstStyle/>
        <a:p>
          <a:r>
            <a:rPr lang="nb-NO" sz="1400" b="1" dirty="0" smtClean="0"/>
            <a:t>Pilot </a:t>
          </a:r>
          <a:r>
            <a:rPr lang="nb-NO" sz="1400" b="1" dirty="0" err="1" smtClean="0"/>
            <a:t>Audits</a:t>
          </a:r>
          <a:endParaRPr lang="en-US" sz="1400" b="1" dirty="0"/>
        </a:p>
      </dgm:t>
    </dgm:pt>
    <dgm:pt modelId="{4961770F-E4AB-4B77-A20F-2B647983A52B}" type="parTrans" cxnId="{C2FFD837-2CF2-4B49-80AD-524D7BE498B5}">
      <dgm:prSet/>
      <dgm:spPr/>
      <dgm:t>
        <a:bodyPr/>
        <a:lstStyle/>
        <a:p>
          <a:endParaRPr lang="en-US" sz="2400"/>
        </a:p>
      </dgm:t>
    </dgm:pt>
    <dgm:pt modelId="{CE12A510-395B-4D1D-AFAC-2121F72D4693}" type="sibTrans" cxnId="{C2FFD837-2CF2-4B49-80AD-524D7BE498B5}">
      <dgm:prSet/>
      <dgm:spPr/>
      <dgm:t>
        <a:bodyPr/>
        <a:lstStyle/>
        <a:p>
          <a:endParaRPr lang="en-US" sz="2400"/>
        </a:p>
      </dgm:t>
    </dgm:pt>
    <dgm:pt modelId="{ECF6D0B5-C8AB-4C76-A27C-22F936DCE8A0}" type="pres">
      <dgm:prSet presAssocID="{DFE0A34B-2AF1-405E-B5E2-8D6CFF21A303}" presName="Name0" presStyleCnt="0">
        <dgm:presLayoutVars>
          <dgm:chMax val="7"/>
          <dgm:chPref val="7"/>
          <dgm:dir/>
          <dgm:animLvl val="lvl"/>
        </dgm:presLayoutVars>
      </dgm:prSet>
      <dgm:spPr/>
      <dgm:t>
        <a:bodyPr/>
        <a:lstStyle/>
        <a:p>
          <a:endParaRPr lang="en-US"/>
        </a:p>
      </dgm:t>
    </dgm:pt>
    <dgm:pt modelId="{D3DEB877-6C11-40CE-AFF4-81A728C80005}" type="pres">
      <dgm:prSet presAssocID="{C5A7DE6C-9EC3-42F4-8A0D-96DD1E4FF87E}" presName="Accent1" presStyleCnt="0"/>
      <dgm:spPr/>
    </dgm:pt>
    <dgm:pt modelId="{4B64B2CF-6780-426C-AE0C-48B13319EE3D}" type="pres">
      <dgm:prSet presAssocID="{C5A7DE6C-9EC3-42F4-8A0D-96DD1E4FF87E}" presName="Accent" presStyleLbl="node1" presStyleIdx="0" presStyleCnt="4"/>
      <dgm:spPr/>
    </dgm:pt>
    <dgm:pt modelId="{3956E4F7-6C2B-4DCC-9929-33B6A9EA458E}" type="pres">
      <dgm:prSet presAssocID="{C5A7DE6C-9EC3-42F4-8A0D-96DD1E4FF87E}" presName="Parent1" presStyleLbl="revTx" presStyleIdx="0" presStyleCnt="4">
        <dgm:presLayoutVars>
          <dgm:chMax val="1"/>
          <dgm:chPref val="1"/>
          <dgm:bulletEnabled val="1"/>
        </dgm:presLayoutVars>
      </dgm:prSet>
      <dgm:spPr/>
      <dgm:t>
        <a:bodyPr/>
        <a:lstStyle/>
        <a:p>
          <a:endParaRPr lang="en-US"/>
        </a:p>
      </dgm:t>
    </dgm:pt>
    <dgm:pt modelId="{CAD9FAF5-28C1-4850-8C81-F456EF416BA2}" type="pres">
      <dgm:prSet presAssocID="{7F2A19C2-FBB9-4CD7-8BB1-3DEFBF19B0C7}" presName="Accent2" presStyleCnt="0"/>
      <dgm:spPr/>
    </dgm:pt>
    <dgm:pt modelId="{273A679C-455B-4BC7-A02E-AEECC67116DD}" type="pres">
      <dgm:prSet presAssocID="{7F2A19C2-FBB9-4CD7-8BB1-3DEFBF19B0C7}" presName="Accent" presStyleLbl="node1" presStyleIdx="1" presStyleCnt="4"/>
      <dgm:spPr/>
    </dgm:pt>
    <dgm:pt modelId="{6B7C7ADC-F3EA-4C2A-A969-FD38EC85F247}" type="pres">
      <dgm:prSet presAssocID="{7F2A19C2-FBB9-4CD7-8BB1-3DEFBF19B0C7}" presName="Parent2" presStyleLbl="revTx" presStyleIdx="1" presStyleCnt="4">
        <dgm:presLayoutVars>
          <dgm:chMax val="1"/>
          <dgm:chPref val="1"/>
          <dgm:bulletEnabled val="1"/>
        </dgm:presLayoutVars>
      </dgm:prSet>
      <dgm:spPr/>
      <dgm:t>
        <a:bodyPr/>
        <a:lstStyle/>
        <a:p>
          <a:endParaRPr lang="en-US"/>
        </a:p>
      </dgm:t>
    </dgm:pt>
    <dgm:pt modelId="{37343E47-90C3-4F98-9B32-D2268071F2AC}" type="pres">
      <dgm:prSet presAssocID="{0573D024-5BF1-4160-9ACE-A297A7EDF820}" presName="Accent3" presStyleCnt="0"/>
      <dgm:spPr/>
    </dgm:pt>
    <dgm:pt modelId="{CAF8F2D3-7DA3-426A-85F6-515D75A8FF2B}" type="pres">
      <dgm:prSet presAssocID="{0573D024-5BF1-4160-9ACE-A297A7EDF820}" presName="Accent" presStyleLbl="node1" presStyleIdx="2" presStyleCnt="4"/>
      <dgm:spPr/>
    </dgm:pt>
    <dgm:pt modelId="{83BC9B82-83D9-4163-A359-1D75C10A5EC9}" type="pres">
      <dgm:prSet presAssocID="{0573D024-5BF1-4160-9ACE-A297A7EDF820}" presName="Parent3" presStyleLbl="revTx" presStyleIdx="2" presStyleCnt="4">
        <dgm:presLayoutVars>
          <dgm:chMax val="1"/>
          <dgm:chPref val="1"/>
          <dgm:bulletEnabled val="1"/>
        </dgm:presLayoutVars>
      </dgm:prSet>
      <dgm:spPr/>
      <dgm:t>
        <a:bodyPr/>
        <a:lstStyle/>
        <a:p>
          <a:endParaRPr lang="en-US"/>
        </a:p>
      </dgm:t>
    </dgm:pt>
    <dgm:pt modelId="{DD84F338-459D-4DC7-B182-3ABE812D6AA9}" type="pres">
      <dgm:prSet presAssocID="{9E540DA3-154D-43A5-88E0-7D018914D16C}" presName="Accent4" presStyleCnt="0"/>
      <dgm:spPr/>
    </dgm:pt>
    <dgm:pt modelId="{90F4B70B-CBE6-4A5B-9806-4394942E3F6D}" type="pres">
      <dgm:prSet presAssocID="{9E540DA3-154D-43A5-88E0-7D018914D16C}" presName="Accent" presStyleLbl="node1" presStyleIdx="3" presStyleCnt="4"/>
      <dgm:spPr/>
    </dgm:pt>
    <dgm:pt modelId="{E69F8B70-350E-4DA8-ACAA-4DC2B79FF744}" type="pres">
      <dgm:prSet presAssocID="{9E540DA3-154D-43A5-88E0-7D018914D16C}" presName="Parent4" presStyleLbl="revTx" presStyleIdx="3" presStyleCnt="4">
        <dgm:presLayoutVars>
          <dgm:chMax val="1"/>
          <dgm:chPref val="1"/>
          <dgm:bulletEnabled val="1"/>
        </dgm:presLayoutVars>
      </dgm:prSet>
      <dgm:spPr/>
      <dgm:t>
        <a:bodyPr/>
        <a:lstStyle/>
        <a:p>
          <a:endParaRPr lang="en-US"/>
        </a:p>
      </dgm:t>
    </dgm:pt>
  </dgm:ptLst>
  <dgm:cxnLst>
    <dgm:cxn modelId="{5066F784-23EC-4E26-8548-1F361C4916DA}" type="presOf" srcId="{0573D024-5BF1-4160-9ACE-A297A7EDF820}" destId="{83BC9B82-83D9-4163-A359-1D75C10A5EC9}" srcOrd="0" destOrd="0" presId="urn:microsoft.com/office/officeart/2009/layout/CircleArrowProcess"/>
    <dgm:cxn modelId="{AD7599D5-94A8-4271-9FC2-867077A215DD}" srcId="{DFE0A34B-2AF1-405E-B5E2-8D6CFF21A303}" destId="{0573D024-5BF1-4160-9ACE-A297A7EDF820}" srcOrd="2" destOrd="0" parTransId="{8ADC115A-9B00-4BAF-B04C-AF3A3A43F239}" sibTransId="{9F70A8CA-E8E8-4059-94FB-5A24C02DB11D}"/>
    <dgm:cxn modelId="{CB5805E8-BCB2-4CC6-A53B-3C168B9FAACB}" srcId="{DFE0A34B-2AF1-405E-B5E2-8D6CFF21A303}" destId="{7F2A19C2-FBB9-4CD7-8BB1-3DEFBF19B0C7}" srcOrd="1" destOrd="0" parTransId="{0EFF8859-8D8D-420A-82A9-FB8D1B3B8D3C}" sibTransId="{F96F3750-CEC7-4669-A0E6-75A62DAFCEF1}"/>
    <dgm:cxn modelId="{D45BA3DE-0690-40A1-B26F-29418D54C065}" srcId="{DFE0A34B-2AF1-405E-B5E2-8D6CFF21A303}" destId="{C5A7DE6C-9EC3-42F4-8A0D-96DD1E4FF87E}" srcOrd="0" destOrd="0" parTransId="{FB18160B-8783-404B-ADDB-F7FE6057313F}" sibTransId="{B7601F5D-83A4-42CC-BDE1-EF8680BD2B3C}"/>
    <dgm:cxn modelId="{6C8737CC-3CD3-4C46-85CE-B69C58AAE676}" type="presOf" srcId="{C5A7DE6C-9EC3-42F4-8A0D-96DD1E4FF87E}" destId="{3956E4F7-6C2B-4DCC-9929-33B6A9EA458E}" srcOrd="0" destOrd="0" presId="urn:microsoft.com/office/officeart/2009/layout/CircleArrowProcess"/>
    <dgm:cxn modelId="{27143F33-84A5-43D4-B49C-9E00AB98D61B}" type="presOf" srcId="{9E540DA3-154D-43A5-88E0-7D018914D16C}" destId="{E69F8B70-350E-4DA8-ACAA-4DC2B79FF744}" srcOrd="0" destOrd="0" presId="urn:microsoft.com/office/officeart/2009/layout/CircleArrowProcess"/>
    <dgm:cxn modelId="{C2FFD837-2CF2-4B49-80AD-524D7BE498B5}" srcId="{DFE0A34B-2AF1-405E-B5E2-8D6CFF21A303}" destId="{9E540DA3-154D-43A5-88E0-7D018914D16C}" srcOrd="3" destOrd="0" parTransId="{4961770F-E4AB-4B77-A20F-2B647983A52B}" sibTransId="{CE12A510-395B-4D1D-AFAC-2121F72D4693}"/>
    <dgm:cxn modelId="{86B7EBF6-ED24-4810-AFF1-505C211FE4FC}" type="presOf" srcId="{DFE0A34B-2AF1-405E-B5E2-8D6CFF21A303}" destId="{ECF6D0B5-C8AB-4C76-A27C-22F936DCE8A0}" srcOrd="0" destOrd="0" presId="urn:microsoft.com/office/officeart/2009/layout/CircleArrowProcess"/>
    <dgm:cxn modelId="{7E5885E8-088B-40EE-8012-1BE86F414ADA}" type="presOf" srcId="{7F2A19C2-FBB9-4CD7-8BB1-3DEFBF19B0C7}" destId="{6B7C7ADC-F3EA-4C2A-A969-FD38EC85F247}" srcOrd="0" destOrd="0" presId="urn:microsoft.com/office/officeart/2009/layout/CircleArrowProcess"/>
    <dgm:cxn modelId="{61BE1E76-EBA1-46C1-927C-40A58E3F0039}" type="presParOf" srcId="{ECF6D0B5-C8AB-4C76-A27C-22F936DCE8A0}" destId="{D3DEB877-6C11-40CE-AFF4-81A728C80005}" srcOrd="0" destOrd="0" presId="urn:microsoft.com/office/officeart/2009/layout/CircleArrowProcess"/>
    <dgm:cxn modelId="{88AD27AA-DFA9-480F-A06F-DE4015C216F7}" type="presParOf" srcId="{D3DEB877-6C11-40CE-AFF4-81A728C80005}" destId="{4B64B2CF-6780-426C-AE0C-48B13319EE3D}" srcOrd="0" destOrd="0" presId="urn:microsoft.com/office/officeart/2009/layout/CircleArrowProcess"/>
    <dgm:cxn modelId="{B9D28DEF-D7A1-44F5-876B-17A62896B699}" type="presParOf" srcId="{ECF6D0B5-C8AB-4C76-A27C-22F936DCE8A0}" destId="{3956E4F7-6C2B-4DCC-9929-33B6A9EA458E}" srcOrd="1" destOrd="0" presId="urn:microsoft.com/office/officeart/2009/layout/CircleArrowProcess"/>
    <dgm:cxn modelId="{F5A47449-0DAC-4229-836C-7BA33E65B3F9}" type="presParOf" srcId="{ECF6D0B5-C8AB-4C76-A27C-22F936DCE8A0}" destId="{CAD9FAF5-28C1-4850-8C81-F456EF416BA2}" srcOrd="2" destOrd="0" presId="urn:microsoft.com/office/officeart/2009/layout/CircleArrowProcess"/>
    <dgm:cxn modelId="{BC9F95EA-C0ED-4D40-BB88-63E8F6BE8188}" type="presParOf" srcId="{CAD9FAF5-28C1-4850-8C81-F456EF416BA2}" destId="{273A679C-455B-4BC7-A02E-AEECC67116DD}" srcOrd="0" destOrd="0" presId="urn:microsoft.com/office/officeart/2009/layout/CircleArrowProcess"/>
    <dgm:cxn modelId="{3A78D952-272D-4934-8CA7-C8AAEE53CD4E}" type="presParOf" srcId="{ECF6D0B5-C8AB-4C76-A27C-22F936DCE8A0}" destId="{6B7C7ADC-F3EA-4C2A-A969-FD38EC85F247}" srcOrd="3" destOrd="0" presId="urn:microsoft.com/office/officeart/2009/layout/CircleArrowProcess"/>
    <dgm:cxn modelId="{94642EFA-A126-4F08-96AA-053C6651AFBB}" type="presParOf" srcId="{ECF6D0B5-C8AB-4C76-A27C-22F936DCE8A0}" destId="{37343E47-90C3-4F98-9B32-D2268071F2AC}" srcOrd="4" destOrd="0" presId="urn:microsoft.com/office/officeart/2009/layout/CircleArrowProcess"/>
    <dgm:cxn modelId="{A81E8A46-FB07-4FA8-B7F5-40C93A5DB933}" type="presParOf" srcId="{37343E47-90C3-4F98-9B32-D2268071F2AC}" destId="{CAF8F2D3-7DA3-426A-85F6-515D75A8FF2B}" srcOrd="0" destOrd="0" presId="urn:microsoft.com/office/officeart/2009/layout/CircleArrowProcess"/>
    <dgm:cxn modelId="{03B6FE63-DD0F-446D-B74E-CE610FD4B0F4}" type="presParOf" srcId="{ECF6D0B5-C8AB-4C76-A27C-22F936DCE8A0}" destId="{83BC9B82-83D9-4163-A359-1D75C10A5EC9}" srcOrd="5" destOrd="0" presId="urn:microsoft.com/office/officeart/2009/layout/CircleArrowProcess"/>
    <dgm:cxn modelId="{FBDBC977-4010-4750-9975-862B70FCF9A8}" type="presParOf" srcId="{ECF6D0B5-C8AB-4C76-A27C-22F936DCE8A0}" destId="{DD84F338-459D-4DC7-B182-3ABE812D6AA9}" srcOrd="6" destOrd="0" presId="urn:microsoft.com/office/officeart/2009/layout/CircleArrowProcess"/>
    <dgm:cxn modelId="{A2BE11BB-4B33-41DD-A29D-D512D4AC30F1}" type="presParOf" srcId="{DD84F338-459D-4DC7-B182-3ABE812D6AA9}" destId="{90F4B70B-CBE6-4A5B-9806-4394942E3F6D}" srcOrd="0" destOrd="0" presId="urn:microsoft.com/office/officeart/2009/layout/CircleArrowProcess"/>
    <dgm:cxn modelId="{940A5852-522C-4284-AD1C-8A0FC255F354}" type="presParOf" srcId="{ECF6D0B5-C8AB-4C76-A27C-22F936DCE8A0}" destId="{E69F8B70-350E-4DA8-ACAA-4DC2B79FF744}"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E0A34B-2AF1-405E-B5E2-8D6CFF21A303}"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US"/>
        </a:p>
      </dgm:t>
    </dgm:pt>
    <dgm:pt modelId="{7F2A19C2-FBB9-4CD7-8BB1-3DEFBF19B0C7}">
      <dgm:prSet phldrT="[Text]" custT="1"/>
      <dgm:spPr/>
      <dgm:t>
        <a:bodyPr/>
        <a:lstStyle/>
        <a:p>
          <a:r>
            <a:rPr lang="en-US" sz="1400" b="1" dirty="0" smtClean="0"/>
            <a:t>Management Commitment</a:t>
          </a:r>
          <a:endParaRPr lang="en-US" sz="1400" b="1" dirty="0"/>
        </a:p>
      </dgm:t>
    </dgm:pt>
    <dgm:pt modelId="{0EFF8859-8D8D-420A-82A9-FB8D1B3B8D3C}" type="parTrans" cxnId="{CB5805E8-BCB2-4CC6-A53B-3C168B9FAACB}">
      <dgm:prSet/>
      <dgm:spPr/>
      <dgm:t>
        <a:bodyPr/>
        <a:lstStyle/>
        <a:p>
          <a:endParaRPr lang="en-US" sz="2400" b="1"/>
        </a:p>
      </dgm:t>
    </dgm:pt>
    <dgm:pt modelId="{F96F3750-CEC7-4669-A0E6-75A62DAFCEF1}" type="sibTrans" cxnId="{CB5805E8-BCB2-4CC6-A53B-3C168B9FAACB}">
      <dgm:prSet/>
      <dgm:spPr/>
      <dgm:t>
        <a:bodyPr/>
        <a:lstStyle/>
        <a:p>
          <a:endParaRPr lang="en-US" sz="2400" b="1"/>
        </a:p>
      </dgm:t>
    </dgm:pt>
    <dgm:pt modelId="{0573D024-5BF1-4160-9ACE-A297A7EDF820}">
      <dgm:prSet phldrT="[Text]" custT="1"/>
      <dgm:spPr/>
      <dgm:t>
        <a:bodyPr/>
        <a:lstStyle/>
        <a:p>
          <a:r>
            <a:rPr lang="en-US" sz="1400" b="1" dirty="0" smtClean="0"/>
            <a:t>eLearning</a:t>
          </a:r>
          <a:endParaRPr lang="en-US" sz="1400" b="1" dirty="0"/>
        </a:p>
      </dgm:t>
    </dgm:pt>
    <dgm:pt modelId="{8ADC115A-9B00-4BAF-B04C-AF3A3A43F239}" type="parTrans" cxnId="{AD7599D5-94A8-4271-9FC2-867077A215DD}">
      <dgm:prSet/>
      <dgm:spPr/>
      <dgm:t>
        <a:bodyPr/>
        <a:lstStyle/>
        <a:p>
          <a:endParaRPr lang="en-US" sz="2400" b="1"/>
        </a:p>
      </dgm:t>
    </dgm:pt>
    <dgm:pt modelId="{9F70A8CA-E8E8-4059-94FB-5A24C02DB11D}" type="sibTrans" cxnId="{AD7599D5-94A8-4271-9FC2-867077A215DD}">
      <dgm:prSet/>
      <dgm:spPr/>
      <dgm:t>
        <a:bodyPr/>
        <a:lstStyle/>
        <a:p>
          <a:endParaRPr lang="en-US" sz="2400" b="1"/>
        </a:p>
      </dgm:t>
    </dgm:pt>
    <dgm:pt modelId="{9E540DA3-154D-43A5-88E0-7D018914D16C}">
      <dgm:prSet phldrT="[Text]" custT="1"/>
      <dgm:spPr/>
      <dgm:t>
        <a:bodyPr/>
        <a:lstStyle/>
        <a:p>
          <a:r>
            <a:rPr lang="nb-NO" sz="1400" b="1" dirty="0" smtClean="0"/>
            <a:t>Pilot </a:t>
          </a:r>
          <a:r>
            <a:rPr lang="nb-NO" sz="1400" b="1" dirty="0" err="1" smtClean="0"/>
            <a:t>Audits</a:t>
          </a:r>
          <a:endParaRPr lang="en-US" sz="1400" b="1" dirty="0"/>
        </a:p>
      </dgm:t>
    </dgm:pt>
    <dgm:pt modelId="{4961770F-E4AB-4B77-A20F-2B647983A52B}" type="parTrans" cxnId="{C2FFD837-2CF2-4B49-80AD-524D7BE498B5}">
      <dgm:prSet/>
      <dgm:spPr/>
      <dgm:t>
        <a:bodyPr/>
        <a:lstStyle/>
        <a:p>
          <a:endParaRPr lang="en-US" sz="2400"/>
        </a:p>
      </dgm:t>
    </dgm:pt>
    <dgm:pt modelId="{CE12A510-395B-4D1D-AFAC-2121F72D4693}" type="sibTrans" cxnId="{C2FFD837-2CF2-4B49-80AD-524D7BE498B5}">
      <dgm:prSet/>
      <dgm:spPr/>
      <dgm:t>
        <a:bodyPr/>
        <a:lstStyle/>
        <a:p>
          <a:endParaRPr lang="en-US" sz="2400"/>
        </a:p>
      </dgm:t>
    </dgm:pt>
    <dgm:pt modelId="{3DDD9900-A3FE-4CEF-9E22-207D4BEAF656}">
      <dgm:prSet phldrT="[Text]" custT="1"/>
      <dgm:spPr/>
      <dgm:t>
        <a:bodyPr/>
        <a:lstStyle/>
        <a:p>
          <a:r>
            <a:rPr lang="nb-NO" sz="1400" b="1" dirty="0" smtClean="0"/>
            <a:t>Online support</a:t>
          </a:r>
          <a:endParaRPr lang="en-US" sz="1400" b="1" dirty="0"/>
        </a:p>
      </dgm:t>
    </dgm:pt>
    <dgm:pt modelId="{5ACAAF87-C446-4FB4-B076-5D4C763E8B23}" type="parTrans" cxnId="{55DC560B-D047-4DA4-B0CE-97E4B05B613C}">
      <dgm:prSet/>
      <dgm:spPr/>
    </dgm:pt>
    <dgm:pt modelId="{1B15159C-6D3A-4096-9706-DE1726DCD460}" type="sibTrans" cxnId="{55DC560B-D047-4DA4-B0CE-97E4B05B613C}">
      <dgm:prSet/>
      <dgm:spPr/>
    </dgm:pt>
    <dgm:pt modelId="{DE543EC8-4E7F-4A12-B82E-715E7EE219B0}">
      <dgm:prSet phldrT="[Text]" custT="1"/>
      <dgm:spPr/>
      <dgm:t>
        <a:bodyPr/>
        <a:lstStyle/>
        <a:p>
          <a:r>
            <a:rPr lang="nb-NO" sz="1400" b="1" dirty="0" err="1" smtClean="0"/>
            <a:t>Quality</a:t>
          </a:r>
          <a:r>
            <a:rPr lang="nb-NO" sz="1400" b="1" dirty="0" smtClean="0"/>
            <a:t> </a:t>
          </a:r>
          <a:r>
            <a:rPr lang="nb-NO" sz="1400" b="1" dirty="0" err="1" smtClean="0"/>
            <a:t>Assurance</a:t>
          </a:r>
          <a:endParaRPr lang="en-US" sz="1400" b="1" dirty="0"/>
        </a:p>
      </dgm:t>
    </dgm:pt>
    <dgm:pt modelId="{7750C949-77C5-4BC1-BE9B-1D446FB77129}" type="parTrans" cxnId="{42914E69-21FC-42B7-A53B-6EB88D1DAFB1}">
      <dgm:prSet/>
      <dgm:spPr/>
    </dgm:pt>
    <dgm:pt modelId="{284649EA-62B3-44E0-9D2C-7E0ACEEED7EF}" type="sibTrans" cxnId="{42914E69-21FC-42B7-A53B-6EB88D1DAFB1}">
      <dgm:prSet/>
      <dgm:spPr/>
    </dgm:pt>
    <dgm:pt modelId="{ECF6D0B5-C8AB-4C76-A27C-22F936DCE8A0}" type="pres">
      <dgm:prSet presAssocID="{DFE0A34B-2AF1-405E-B5E2-8D6CFF21A303}" presName="Name0" presStyleCnt="0">
        <dgm:presLayoutVars>
          <dgm:chMax val="7"/>
          <dgm:chPref val="7"/>
          <dgm:dir/>
          <dgm:animLvl val="lvl"/>
        </dgm:presLayoutVars>
      </dgm:prSet>
      <dgm:spPr/>
      <dgm:t>
        <a:bodyPr/>
        <a:lstStyle/>
        <a:p>
          <a:endParaRPr lang="en-US"/>
        </a:p>
      </dgm:t>
    </dgm:pt>
    <dgm:pt modelId="{4541DA2C-2E2D-49DD-8957-F7B30202CF8E}" type="pres">
      <dgm:prSet presAssocID="{7F2A19C2-FBB9-4CD7-8BB1-3DEFBF19B0C7}" presName="Accent1" presStyleCnt="0"/>
      <dgm:spPr/>
    </dgm:pt>
    <dgm:pt modelId="{273A679C-455B-4BC7-A02E-AEECC67116DD}" type="pres">
      <dgm:prSet presAssocID="{7F2A19C2-FBB9-4CD7-8BB1-3DEFBF19B0C7}" presName="Accent" presStyleLbl="node1" presStyleIdx="0" presStyleCnt="5"/>
      <dgm:spPr/>
    </dgm:pt>
    <dgm:pt modelId="{ECE0B4BA-0A30-4265-89AD-53BEE6022BF7}" type="pres">
      <dgm:prSet presAssocID="{7F2A19C2-FBB9-4CD7-8BB1-3DEFBF19B0C7}" presName="Parent1" presStyleLbl="revTx" presStyleIdx="0" presStyleCnt="5">
        <dgm:presLayoutVars>
          <dgm:chMax val="1"/>
          <dgm:chPref val="1"/>
          <dgm:bulletEnabled val="1"/>
        </dgm:presLayoutVars>
      </dgm:prSet>
      <dgm:spPr/>
      <dgm:t>
        <a:bodyPr/>
        <a:lstStyle/>
        <a:p>
          <a:endParaRPr lang="en-US"/>
        </a:p>
      </dgm:t>
    </dgm:pt>
    <dgm:pt modelId="{FE9FF87C-A2B7-4848-BE82-8860413C43CD}" type="pres">
      <dgm:prSet presAssocID="{0573D024-5BF1-4160-9ACE-A297A7EDF820}" presName="Accent2" presStyleCnt="0"/>
      <dgm:spPr/>
    </dgm:pt>
    <dgm:pt modelId="{CAF8F2D3-7DA3-426A-85F6-515D75A8FF2B}" type="pres">
      <dgm:prSet presAssocID="{0573D024-5BF1-4160-9ACE-A297A7EDF820}" presName="Accent" presStyleLbl="node1" presStyleIdx="1" presStyleCnt="5"/>
      <dgm:spPr/>
    </dgm:pt>
    <dgm:pt modelId="{0F687374-2B9D-42E6-BF29-54783D4A97BD}" type="pres">
      <dgm:prSet presAssocID="{0573D024-5BF1-4160-9ACE-A297A7EDF820}" presName="Parent2" presStyleLbl="revTx" presStyleIdx="1" presStyleCnt="5">
        <dgm:presLayoutVars>
          <dgm:chMax val="1"/>
          <dgm:chPref val="1"/>
          <dgm:bulletEnabled val="1"/>
        </dgm:presLayoutVars>
      </dgm:prSet>
      <dgm:spPr/>
      <dgm:t>
        <a:bodyPr/>
        <a:lstStyle/>
        <a:p>
          <a:endParaRPr lang="en-US"/>
        </a:p>
      </dgm:t>
    </dgm:pt>
    <dgm:pt modelId="{586695CB-3286-4EE8-8777-159A7A3387EF}" type="pres">
      <dgm:prSet presAssocID="{9E540DA3-154D-43A5-88E0-7D018914D16C}" presName="Accent3" presStyleCnt="0"/>
      <dgm:spPr/>
    </dgm:pt>
    <dgm:pt modelId="{90F4B70B-CBE6-4A5B-9806-4394942E3F6D}" type="pres">
      <dgm:prSet presAssocID="{9E540DA3-154D-43A5-88E0-7D018914D16C}" presName="Accent" presStyleLbl="node1" presStyleIdx="2" presStyleCnt="5"/>
      <dgm:spPr/>
    </dgm:pt>
    <dgm:pt modelId="{219D0AAF-854B-465B-8A1E-FB01E8894B08}" type="pres">
      <dgm:prSet presAssocID="{9E540DA3-154D-43A5-88E0-7D018914D16C}" presName="Parent3" presStyleLbl="revTx" presStyleIdx="2" presStyleCnt="5">
        <dgm:presLayoutVars>
          <dgm:chMax val="1"/>
          <dgm:chPref val="1"/>
          <dgm:bulletEnabled val="1"/>
        </dgm:presLayoutVars>
      </dgm:prSet>
      <dgm:spPr/>
      <dgm:t>
        <a:bodyPr/>
        <a:lstStyle/>
        <a:p>
          <a:endParaRPr lang="en-US"/>
        </a:p>
      </dgm:t>
    </dgm:pt>
    <dgm:pt modelId="{4F4D5A4C-147E-43C3-BC62-775118E5FDF7}" type="pres">
      <dgm:prSet presAssocID="{3DDD9900-A3FE-4CEF-9E22-207D4BEAF656}" presName="Accent4" presStyleCnt="0"/>
      <dgm:spPr/>
    </dgm:pt>
    <dgm:pt modelId="{6BF8CFA3-24F1-4492-BA1C-A821783B5A36}" type="pres">
      <dgm:prSet presAssocID="{3DDD9900-A3FE-4CEF-9E22-207D4BEAF656}" presName="Accent" presStyleLbl="node1" presStyleIdx="3" presStyleCnt="5"/>
      <dgm:spPr/>
    </dgm:pt>
    <dgm:pt modelId="{7302099E-1776-411F-907E-EA44D7E55A75}" type="pres">
      <dgm:prSet presAssocID="{3DDD9900-A3FE-4CEF-9E22-207D4BEAF656}" presName="Parent4" presStyleLbl="revTx" presStyleIdx="3" presStyleCnt="5">
        <dgm:presLayoutVars>
          <dgm:chMax val="1"/>
          <dgm:chPref val="1"/>
          <dgm:bulletEnabled val="1"/>
        </dgm:presLayoutVars>
      </dgm:prSet>
      <dgm:spPr/>
      <dgm:t>
        <a:bodyPr/>
        <a:lstStyle/>
        <a:p>
          <a:endParaRPr lang="en-US"/>
        </a:p>
      </dgm:t>
    </dgm:pt>
    <dgm:pt modelId="{0A6A87C6-6D15-458A-A62E-E4273A2F9D1D}" type="pres">
      <dgm:prSet presAssocID="{DE543EC8-4E7F-4A12-B82E-715E7EE219B0}" presName="Accent5" presStyleCnt="0"/>
      <dgm:spPr/>
    </dgm:pt>
    <dgm:pt modelId="{26A56D58-2F12-4BDF-BF80-DBED4FA11125}" type="pres">
      <dgm:prSet presAssocID="{DE543EC8-4E7F-4A12-B82E-715E7EE219B0}" presName="Accent" presStyleLbl="node1" presStyleIdx="4" presStyleCnt="5"/>
      <dgm:spPr/>
    </dgm:pt>
    <dgm:pt modelId="{57C1D994-E23C-4979-96B6-7A42920D46BD}" type="pres">
      <dgm:prSet presAssocID="{DE543EC8-4E7F-4A12-B82E-715E7EE219B0}" presName="Parent5" presStyleLbl="revTx" presStyleIdx="4" presStyleCnt="5">
        <dgm:presLayoutVars>
          <dgm:chMax val="1"/>
          <dgm:chPref val="1"/>
          <dgm:bulletEnabled val="1"/>
        </dgm:presLayoutVars>
      </dgm:prSet>
      <dgm:spPr/>
      <dgm:t>
        <a:bodyPr/>
        <a:lstStyle/>
        <a:p>
          <a:endParaRPr lang="en-US"/>
        </a:p>
      </dgm:t>
    </dgm:pt>
  </dgm:ptLst>
  <dgm:cxnLst>
    <dgm:cxn modelId="{42914E69-21FC-42B7-A53B-6EB88D1DAFB1}" srcId="{DFE0A34B-2AF1-405E-B5E2-8D6CFF21A303}" destId="{DE543EC8-4E7F-4A12-B82E-715E7EE219B0}" srcOrd="4" destOrd="0" parTransId="{7750C949-77C5-4BC1-BE9B-1D446FB77129}" sibTransId="{284649EA-62B3-44E0-9D2C-7E0ACEEED7EF}"/>
    <dgm:cxn modelId="{71A31BB2-6460-4196-8F62-795E9358133D}" type="presOf" srcId="{DFE0A34B-2AF1-405E-B5E2-8D6CFF21A303}" destId="{ECF6D0B5-C8AB-4C76-A27C-22F936DCE8A0}" srcOrd="0" destOrd="0" presId="urn:microsoft.com/office/officeart/2009/layout/CircleArrowProcess"/>
    <dgm:cxn modelId="{EB3A70F3-11C7-4F47-B4BA-88AA05C230A9}" type="presOf" srcId="{7F2A19C2-FBB9-4CD7-8BB1-3DEFBF19B0C7}" destId="{ECE0B4BA-0A30-4265-89AD-53BEE6022BF7}" srcOrd="0" destOrd="0" presId="urn:microsoft.com/office/officeart/2009/layout/CircleArrowProcess"/>
    <dgm:cxn modelId="{EC8D4B74-81E0-4BAA-9B1B-52BE95DF4BB7}" type="presOf" srcId="{DE543EC8-4E7F-4A12-B82E-715E7EE219B0}" destId="{57C1D994-E23C-4979-96B6-7A42920D46BD}" srcOrd="0" destOrd="0" presId="urn:microsoft.com/office/officeart/2009/layout/CircleArrowProcess"/>
    <dgm:cxn modelId="{640C7F7A-CA0B-48EE-BC03-5149935E8744}" type="presOf" srcId="{9E540DA3-154D-43A5-88E0-7D018914D16C}" destId="{219D0AAF-854B-465B-8A1E-FB01E8894B08}" srcOrd="0" destOrd="0" presId="urn:microsoft.com/office/officeart/2009/layout/CircleArrowProcess"/>
    <dgm:cxn modelId="{AD7599D5-94A8-4271-9FC2-867077A215DD}" srcId="{DFE0A34B-2AF1-405E-B5E2-8D6CFF21A303}" destId="{0573D024-5BF1-4160-9ACE-A297A7EDF820}" srcOrd="1" destOrd="0" parTransId="{8ADC115A-9B00-4BAF-B04C-AF3A3A43F239}" sibTransId="{9F70A8CA-E8E8-4059-94FB-5A24C02DB11D}"/>
    <dgm:cxn modelId="{CB5805E8-BCB2-4CC6-A53B-3C168B9FAACB}" srcId="{DFE0A34B-2AF1-405E-B5E2-8D6CFF21A303}" destId="{7F2A19C2-FBB9-4CD7-8BB1-3DEFBF19B0C7}" srcOrd="0" destOrd="0" parTransId="{0EFF8859-8D8D-420A-82A9-FB8D1B3B8D3C}" sibTransId="{F96F3750-CEC7-4669-A0E6-75A62DAFCEF1}"/>
    <dgm:cxn modelId="{6AB3F70C-FFEF-4CDB-80FB-40352946AC57}" type="presOf" srcId="{3DDD9900-A3FE-4CEF-9E22-207D4BEAF656}" destId="{7302099E-1776-411F-907E-EA44D7E55A75}" srcOrd="0" destOrd="0" presId="urn:microsoft.com/office/officeart/2009/layout/CircleArrowProcess"/>
    <dgm:cxn modelId="{C2FFD837-2CF2-4B49-80AD-524D7BE498B5}" srcId="{DFE0A34B-2AF1-405E-B5E2-8D6CFF21A303}" destId="{9E540DA3-154D-43A5-88E0-7D018914D16C}" srcOrd="2" destOrd="0" parTransId="{4961770F-E4AB-4B77-A20F-2B647983A52B}" sibTransId="{CE12A510-395B-4D1D-AFAC-2121F72D4693}"/>
    <dgm:cxn modelId="{55DC560B-D047-4DA4-B0CE-97E4B05B613C}" srcId="{DFE0A34B-2AF1-405E-B5E2-8D6CFF21A303}" destId="{3DDD9900-A3FE-4CEF-9E22-207D4BEAF656}" srcOrd="3" destOrd="0" parTransId="{5ACAAF87-C446-4FB4-B076-5D4C763E8B23}" sibTransId="{1B15159C-6D3A-4096-9706-DE1726DCD460}"/>
    <dgm:cxn modelId="{98EE9E3F-5236-4628-9B32-7224196D732A}" type="presOf" srcId="{0573D024-5BF1-4160-9ACE-A297A7EDF820}" destId="{0F687374-2B9D-42E6-BF29-54783D4A97BD}" srcOrd="0" destOrd="0" presId="urn:microsoft.com/office/officeart/2009/layout/CircleArrowProcess"/>
    <dgm:cxn modelId="{68D0ECB6-E085-4BA7-B8D3-070C4567B066}" type="presParOf" srcId="{ECF6D0B5-C8AB-4C76-A27C-22F936DCE8A0}" destId="{4541DA2C-2E2D-49DD-8957-F7B30202CF8E}" srcOrd="0" destOrd="0" presId="urn:microsoft.com/office/officeart/2009/layout/CircleArrowProcess"/>
    <dgm:cxn modelId="{E38AC58E-302F-4CA0-A7BE-4C5C70B5BC9C}" type="presParOf" srcId="{4541DA2C-2E2D-49DD-8957-F7B30202CF8E}" destId="{273A679C-455B-4BC7-A02E-AEECC67116DD}" srcOrd="0" destOrd="0" presId="urn:microsoft.com/office/officeart/2009/layout/CircleArrowProcess"/>
    <dgm:cxn modelId="{63666A93-E308-4F25-AC79-DFF818C96B2D}" type="presParOf" srcId="{ECF6D0B5-C8AB-4C76-A27C-22F936DCE8A0}" destId="{ECE0B4BA-0A30-4265-89AD-53BEE6022BF7}" srcOrd="1" destOrd="0" presId="urn:microsoft.com/office/officeart/2009/layout/CircleArrowProcess"/>
    <dgm:cxn modelId="{2C4FCF3D-DF9D-43BC-ABA5-5AF890CEE273}" type="presParOf" srcId="{ECF6D0B5-C8AB-4C76-A27C-22F936DCE8A0}" destId="{FE9FF87C-A2B7-4848-BE82-8860413C43CD}" srcOrd="2" destOrd="0" presId="urn:microsoft.com/office/officeart/2009/layout/CircleArrowProcess"/>
    <dgm:cxn modelId="{B8D5E9D3-C41F-4696-A1ED-B527ED3CD022}" type="presParOf" srcId="{FE9FF87C-A2B7-4848-BE82-8860413C43CD}" destId="{CAF8F2D3-7DA3-426A-85F6-515D75A8FF2B}" srcOrd="0" destOrd="0" presId="urn:microsoft.com/office/officeart/2009/layout/CircleArrowProcess"/>
    <dgm:cxn modelId="{6D99AFC6-6052-4517-A07B-707CCAC48361}" type="presParOf" srcId="{ECF6D0B5-C8AB-4C76-A27C-22F936DCE8A0}" destId="{0F687374-2B9D-42E6-BF29-54783D4A97BD}" srcOrd="3" destOrd="0" presId="urn:microsoft.com/office/officeart/2009/layout/CircleArrowProcess"/>
    <dgm:cxn modelId="{1CD0B336-F950-486C-972F-5BA618F50A3C}" type="presParOf" srcId="{ECF6D0B5-C8AB-4C76-A27C-22F936DCE8A0}" destId="{586695CB-3286-4EE8-8777-159A7A3387EF}" srcOrd="4" destOrd="0" presId="urn:microsoft.com/office/officeart/2009/layout/CircleArrowProcess"/>
    <dgm:cxn modelId="{82FCEE47-782D-4223-9A56-DB0476B1A1A0}" type="presParOf" srcId="{586695CB-3286-4EE8-8777-159A7A3387EF}" destId="{90F4B70B-CBE6-4A5B-9806-4394942E3F6D}" srcOrd="0" destOrd="0" presId="urn:microsoft.com/office/officeart/2009/layout/CircleArrowProcess"/>
    <dgm:cxn modelId="{01E11AEC-8F2A-4FDE-8F9E-B42133397B44}" type="presParOf" srcId="{ECF6D0B5-C8AB-4C76-A27C-22F936DCE8A0}" destId="{219D0AAF-854B-465B-8A1E-FB01E8894B08}" srcOrd="5" destOrd="0" presId="urn:microsoft.com/office/officeart/2009/layout/CircleArrowProcess"/>
    <dgm:cxn modelId="{35F16F70-280B-4AF2-B5AD-4179FC22E121}" type="presParOf" srcId="{ECF6D0B5-C8AB-4C76-A27C-22F936DCE8A0}" destId="{4F4D5A4C-147E-43C3-BC62-775118E5FDF7}" srcOrd="6" destOrd="0" presId="urn:microsoft.com/office/officeart/2009/layout/CircleArrowProcess"/>
    <dgm:cxn modelId="{859EA94F-3986-4610-A817-557C3BFCBA9E}" type="presParOf" srcId="{4F4D5A4C-147E-43C3-BC62-775118E5FDF7}" destId="{6BF8CFA3-24F1-4492-BA1C-A821783B5A36}" srcOrd="0" destOrd="0" presId="urn:microsoft.com/office/officeart/2009/layout/CircleArrowProcess"/>
    <dgm:cxn modelId="{860992A4-8AE9-41B9-A0AD-D8415CFA9A91}" type="presParOf" srcId="{ECF6D0B5-C8AB-4C76-A27C-22F936DCE8A0}" destId="{7302099E-1776-411F-907E-EA44D7E55A75}" srcOrd="7" destOrd="0" presId="urn:microsoft.com/office/officeart/2009/layout/CircleArrowProcess"/>
    <dgm:cxn modelId="{1210BF87-43E8-4E7E-830A-10BC8EF8ECDD}" type="presParOf" srcId="{ECF6D0B5-C8AB-4C76-A27C-22F936DCE8A0}" destId="{0A6A87C6-6D15-458A-A62E-E4273A2F9D1D}" srcOrd="8" destOrd="0" presId="urn:microsoft.com/office/officeart/2009/layout/CircleArrowProcess"/>
    <dgm:cxn modelId="{8ADDAD82-4E3D-4886-9816-032557204785}" type="presParOf" srcId="{0A6A87C6-6D15-458A-A62E-E4273A2F9D1D}" destId="{26A56D58-2F12-4BDF-BF80-DBED4FA11125}" srcOrd="0" destOrd="0" presId="urn:microsoft.com/office/officeart/2009/layout/CircleArrowProcess"/>
    <dgm:cxn modelId="{1F68F8FC-579C-41D4-97C1-097F78D6F09F}" type="presParOf" srcId="{ECF6D0B5-C8AB-4C76-A27C-22F936DCE8A0}" destId="{57C1D994-E23C-4979-96B6-7A42920D46BD}"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E075447-DB95-442B-8117-8FECC006ED27}"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FE56FA18-55A2-4B7C-A0A3-0DD397C88207}">
      <dgm:prSet phldrT="[Text]"/>
      <dgm:spPr/>
      <dgm:t>
        <a:bodyPr/>
        <a:lstStyle/>
        <a:p>
          <a:r>
            <a:rPr lang="nb-NO" b="1" dirty="0" smtClean="0"/>
            <a:t>IDI </a:t>
          </a:r>
          <a:r>
            <a:rPr lang="nb-NO" b="1" dirty="0" err="1" smtClean="0"/>
            <a:t>eLearning</a:t>
          </a:r>
          <a:r>
            <a:rPr lang="nb-NO" b="1" dirty="0" smtClean="0"/>
            <a:t> </a:t>
          </a:r>
          <a:r>
            <a:rPr lang="nb-NO" b="1" dirty="0" err="1" smtClean="0"/>
            <a:t>platform</a:t>
          </a:r>
          <a:r>
            <a:rPr lang="nb-NO" b="1" dirty="0" smtClean="0"/>
            <a:t> and LMS</a:t>
          </a:r>
          <a:endParaRPr lang="en-US" b="1" dirty="0"/>
        </a:p>
      </dgm:t>
    </dgm:pt>
    <dgm:pt modelId="{89B8367C-4C55-49CA-B91F-B56A6F0162F4}" type="parTrans" cxnId="{F4DCDC05-A5DB-4F3C-8A0A-A780ED51D3F3}">
      <dgm:prSet/>
      <dgm:spPr/>
      <dgm:t>
        <a:bodyPr/>
        <a:lstStyle/>
        <a:p>
          <a:endParaRPr lang="en-US" b="1"/>
        </a:p>
      </dgm:t>
    </dgm:pt>
    <dgm:pt modelId="{043980A6-93E1-413E-9595-5769024A79A4}" type="sibTrans" cxnId="{F4DCDC05-A5DB-4F3C-8A0A-A780ED51D3F3}">
      <dgm:prSet/>
      <dgm:spPr/>
      <dgm:t>
        <a:bodyPr/>
        <a:lstStyle/>
        <a:p>
          <a:endParaRPr lang="en-US" b="1"/>
        </a:p>
      </dgm:t>
    </dgm:pt>
    <dgm:pt modelId="{2A4515A2-F2A1-4B1A-88D5-51AB3B5CA6CB}">
      <dgm:prSet phldrT="[Text]"/>
      <dgm:spPr/>
      <dgm:t>
        <a:bodyPr/>
        <a:lstStyle/>
        <a:p>
          <a:r>
            <a:rPr lang="nb-NO" b="1" dirty="0" smtClean="0"/>
            <a:t>IDI </a:t>
          </a:r>
          <a:r>
            <a:rPr lang="nb-NO" b="1" dirty="0" err="1" smtClean="0"/>
            <a:t>eLearning</a:t>
          </a:r>
          <a:r>
            <a:rPr lang="nb-NO" b="1" dirty="0" smtClean="0"/>
            <a:t> </a:t>
          </a:r>
          <a:r>
            <a:rPr lang="nb-NO" b="1" dirty="0" err="1" smtClean="0"/>
            <a:t>Handbook</a:t>
          </a:r>
          <a:endParaRPr lang="en-US" b="1" dirty="0"/>
        </a:p>
      </dgm:t>
    </dgm:pt>
    <dgm:pt modelId="{B87C049B-5BBD-49EE-88A1-03BA2759BDF7}" type="parTrans" cxnId="{45B88678-E03E-4885-AD88-7C8F0F3689D7}">
      <dgm:prSet/>
      <dgm:spPr/>
      <dgm:t>
        <a:bodyPr/>
        <a:lstStyle/>
        <a:p>
          <a:endParaRPr lang="en-US" b="1"/>
        </a:p>
      </dgm:t>
    </dgm:pt>
    <dgm:pt modelId="{D2668C5A-DD70-4AD7-A72A-AA9DCC5050FF}" type="sibTrans" cxnId="{45B88678-E03E-4885-AD88-7C8F0F3689D7}">
      <dgm:prSet/>
      <dgm:spPr/>
      <dgm:t>
        <a:bodyPr/>
        <a:lstStyle/>
        <a:p>
          <a:endParaRPr lang="en-US" b="1"/>
        </a:p>
      </dgm:t>
    </dgm:pt>
    <dgm:pt modelId="{D0114AF7-E3F2-4B2E-8643-79487E9E7613}">
      <dgm:prSet phldrT="[Text]"/>
      <dgm:spPr/>
      <dgm:t>
        <a:bodyPr/>
        <a:lstStyle/>
        <a:p>
          <a:r>
            <a:rPr lang="nb-NO" b="1" dirty="0" smtClean="0"/>
            <a:t>Pool </a:t>
          </a:r>
          <a:r>
            <a:rPr lang="nb-NO" b="1" dirty="0" err="1" smtClean="0"/>
            <a:t>of</a:t>
          </a:r>
          <a:r>
            <a:rPr lang="nb-NO" b="1" dirty="0" smtClean="0"/>
            <a:t> LMS Administrators</a:t>
          </a:r>
          <a:endParaRPr lang="en-US" b="1" dirty="0"/>
        </a:p>
      </dgm:t>
    </dgm:pt>
    <dgm:pt modelId="{FB378DCC-36D1-455B-AF78-20D2C4379A82}" type="parTrans" cxnId="{8418B2D2-DA74-40A6-A93F-BD7420B3D58A}">
      <dgm:prSet/>
      <dgm:spPr/>
      <dgm:t>
        <a:bodyPr/>
        <a:lstStyle/>
        <a:p>
          <a:endParaRPr lang="en-US" b="1"/>
        </a:p>
      </dgm:t>
    </dgm:pt>
    <dgm:pt modelId="{0A1B65C0-E508-427A-8502-10BF14995018}" type="sibTrans" cxnId="{8418B2D2-DA74-40A6-A93F-BD7420B3D58A}">
      <dgm:prSet/>
      <dgm:spPr/>
      <dgm:t>
        <a:bodyPr/>
        <a:lstStyle/>
        <a:p>
          <a:endParaRPr lang="en-US" b="1"/>
        </a:p>
      </dgm:t>
    </dgm:pt>
    <dgm:pt modelId="{9D589A93-8627-4011-A902-64043EF944F8}">
      <dgm:prSet phldrT="[Text]"/>
      <dgm:spPr/>
      <dgm:t>
        <a:bodyPr/>
        <a:lstStyle/>
        <a:p>
          <a:r>
            <a:rPr lang="nb-NO" b="1" dirty="0" err="1" smtClean="0"/>
            <a:t>Certified</a:t>
          </a:r>
          <a:r>
            <a:rPr lang="nb-NO" b="1" dirty="0" smtClean="0"/>
            <a:t> </a:t>
          </a:r>
          <a:r>
            <a:rPr lang="nb-NO" b="1" dirty="0" err="1" smtClean="0"/>
            <a:t>eLearning</a:t>
          </a:r>
          <a:r>
            <a:rPr lang="nb-NO" b="1" dirty="0" smtClean="0"/>
            <a:t> </a:t>
          </a:r>
          <a:r>
            <a:rPr lang="nb-NO" b="1" dirty="0" err="1" smtClean="0"/>
            <a:t>specialists</a:t>
          </a:r>
          <a:endParaRPr lang="en-US" b="1" dirty="0"/>
        </a:p>
      </dgm:t>
    </dgm:pt>
    <dgm:pt modelId="{A29B7D0D-DAA3-43C3-A2E1-07D4BF346924}" type="parTrans" cxnId="{A90EA9A0-C362-4FB7-83B2-EB232A2A2A11}">
      <dgm:prSet/>
      <dgm:spPr/>
      <dgm:t>
        <a:bodyPr/>
        <a:lstStyle/>
        <a:p>
          <a:endParaRPr lang="en-US" b="1"/>
        </a:p>
      </dgm:t>
    </dgm:pt>
    <dgm:pt modelId="{C8FF6704-77FD-4C18-B172-AF2D18D22970}" type="sibTrans" cxnId="{A90EA9A0-C362-4FB7-83B2-EB232A2A2A11}">
      <dgm:prSet/>
      <dgm:spPr/>
      <dgm:t>
        <a:bodyPr/>
        <a:lstStyle/>
        <a:p>
          <a:endParaRPr lang="en-US" b="1"/>
        </a:p>
      </dgm:t>
    </dgm:pt>
    <dgm:pt modelId="{ADD95B9C-0A77-4E1E-B1DE-A9EF8D239B2E}">
      <dgm:prSet phldrT="[Text]"/>
      <dgm:spPr/>
      <dgm:t>
        <a:bodyPr/>
        <a:lstStyle/>
        <a:p>
          <a:r>
            <a:rPr lang="nb-NO" b="1" dirty="0" err="1" smtClean="0"/>
            <a:t>Certified</a:t>
          </a:r>
          <a:r>
            <a:rPr lang="nb-NO" b="1" dirty="0" smtClean="0"/>
            <a:t> </a:t>
          </a:r>
          <a:r>
            <a:rPr lang="nb-NO" b="1" dirty="0" err="1" smtClean="0"/>
            <a:t>blended</a:t>
          </a:r>
          <a:r>
            <a:rPr lang="nb-NO" b="1" dirty="0" smtClean="0"/>
            <a:t> </a:t>
          </a:r>
          <a:r>
            <a:rPr lang="nb-NO" b="1" dirty="0" err="1" smtClean="0"/>
            <a:t>learning</a:t>
          </a:r>
          <a:r>
            <a:rPr lang="nb-NO" b="1" dirty="0" smtClean="0"/>
            <a:t> </a:t>
          </a:r>
          <a:r>
            <a:rPr lang="nb-NO" b="1" dirty="0" err="1" smtClean="0"/>
            <a:t>specialists</a:t>
          </a:r>
          <a:endParaRPr lang="en-US" b="1" dirty="0"/>
        </a:p>
      </dgm:t>
    </dgm:pt>
    <dgm:pt modelId="{0590833D-26FB-4E7A-81C6-F60BB364870F}" type="parTrans" cxnId="{4BA2F50C-0D82-42A5-8F3F-60E7E11118C4}">
      <dgm:prSet/>
      <dgm:spPr/>
      <dgm:t>
        <a:bodyPr/>
        <a:lstStyle/>
        <a:p>
          <a:endParaRPr lang="en-US" b="1"/>
        </a:p>
      </dgm:t>
    </dgm:pt>
    <dgm:pt modelId="{E8BCCB32-2756-449C-B4EF-B7948E93BA68}" type="sibTrans" cxnId="{4BA2F50C-0D82-42A5-8F3F-60E7E11118C4}">
      <dgm:prSet/>
      <dgm:spPr/>
      <dgm:t>
        <a:bodyPr/>
        <a:lstStyle/>
        <a:p>
          <a:endParaRPr lang="en-US" b="1"/>
        </a:p>
      </dgm:t>
    </dgm:pt>
    <dgm:pt modelId="{FFC1796A-3BF8-4BAF-971D-B8BDE09AD6A8}">
      <dgm:prSet/>
      <dgm:spPr/>
      <dgm:t>
        <a:bodyPr/>
        <a:lstStyle/>
        <a:p>
          <a:r>
            <a:rPr lang="nb-NO" b="1" dirty="0" smtClean="0"/>
            <a:t>Support to INTOSAI regions and SAIs</a:t>
          </a:r>
        </a:p>
        <a:p>
          <a:r>
            <a:rPr lang="nb-NO" b="1" dirty="0" smtClean="0"/>
            <a:t>ASOSAI, India</a:t>
          </a:r>
          <a:endParaRPr lang="en-US" b="1" dirty="0"/>
        </a:p>
      </dgm:t>
    </dgm:pt>
    <dgm:pt modelId="{1494B536-CDC3-47AD-BC16-D6A4D01F0951}" type="parTrans" cxnId="{609493AC-4953-43D7-BB21-1B4687921C00}">
      <dgm:prSet/>
      <dgm:spPr/>
      <dgm:t>
        <a:bodyPr/>
        <a:lstStyle/>
        <a:p>
          <a:endParaRPr lang="en-US" b="1"/>
        </a:p>
      </dgm:t>
    </dgm:pt>
    <dgm:pt modelId="{A7E5F7ED-80CF-46CF-B431-3CB542A13922}" type="sibTrans" cxnId="{609493AC-4953-43D7-BB21-1B4687921C00}">
      <dgm:prSet/>
      <dgm:spPr/>
      <dgm:t>
        <a:bodyPr/>
        <a:lstStyle/>
        <a:p>
          <a:endParaRPr lang="en-US" b="1"/>
        </a:p>
      </dgm:t>
    </dgm:pt>
    <dgm:pt modelId="{FE04D38D-F9D8-4A24-A780-B8D6309C6EF1}">
      <dgm:prSet/>
      <dgm:spPr/>
      <dgm:t>
        <a:bodyPr/>
        <a:lstStyle/>
        <a:p>
          <a:r>
            <a:rPr lang="nb-NO" b="1" dirty="0" smtClean="0"/>
            <a:t>Portfolio </a:t>
          </a:r>
          <a:r>
            <a:rPr lang="nb-NO" b="1" dirty="0" err="1" smtClean="0"/>
            <a:t>of</a:t>
          </a:r>
          <a:r>
            <a:rPr lang="nb-NO" b="1" dirty="0" smtClean="0"/>
            <a:t> </a:t>
          </a:r>
          <a:r>
            <a:rPr lang="nb-NO" b="1" dirty="0" err="1" smtClean="0"/>
            <a:t>eCourses</a:t>
          </a:r>
          <a:endParaRPr lang="en-US" b="1" dirty="0"/>
        </a:p>
      </dgm:t>
    </dgm:pt>
    <dgm:pt modelId="{90C3FF2F-15F3-41E8-8F9A-67970A9BA2CD}" type="parTrans" cxnId="{7A1BAA64-8386-4975-AB26-7F035D229968}">
      <dgm:prSet/>
      <dgm:spPr/>
      <dgm:t>
        <a:bodyPr/>
        <a:lstStyle/>
        <a:p>
          <a:endParaRPr lang="en-US" b="1"/>
        </a:p>
      </dgm:t>
    </dgm:pt>
    <dgm:pt modelId="{20AD689D-095B-48B6-9164-B194CD1E5161}" type="sibTrans" cxnId="{7A1BAA64-8386-4975-AB26-7F035D229968}">
      <dgm:prSet/>
      <dgm:spPr/>
      <dgm:t>
        <a:bodyPr/>
        <a:lstStyle/>
        <a:p>
          <a:endParaRPr lang="en-US" b="1"/>
        </a:p>
      </dgm:t>
    </dgm:pt>
    <dgm:pt modelId="{DB7E2B16-5FC0-4A9F-9487-E1E25D1A1848}" type="pres">
      <dgm:prSet presAssocID="{5E075447-DB95-442B-8117-8FECC006ED27}" presName="diagram" presStyleCnt="0">
        <dgm:presLayoutVars>
          <dgm:dir/>
          <dgm:resizeHandles val="exact"/>
        </dgm:presLayoutVars>
      </dgm:prSet>
      <dgm:spPr/>
      <dgm:t>
        <a:bodyPr/>
        <a:lstStyle/>
        <a:p>
          <a:endParaRPr lang="en-US"/>
        </a:p>
      </dgm:t>
    </dgm:pt>
    <dgm:pt modelId="{1A0809A0-B8AF-460A-93FF-001438476134}" type="pres">
      <dgm:prSet presAssocID="{FE56FA18-55A2-4B7C-A0A3-0DD397C88207}" presName="node" presStyleLbl="node1" presStyleIdx="0" presStyleCnt="7">
        <dgm:presLayoutVars>
          <dgm:bulletEnabled val="1"/>
        </dgm:presLayoutVars>
      </dgm:prSet>
      <dgm:spPr/>
      <dgm:t>
        <a:bodyPr/>
        <a:lstStyle/>
        <a:p>
          <a:endParaRPr lang="en-US"/>
        </a:p>
      </dgm:t>
    </dgm:pt>
    <dgm:pt modelId="{1203B2C1-C8BB-4D72-B406-077724232CA6}" type="pres">
      <dgm:prSet presAssocID="{043980A6-93E1-413E-9595-5769024A79A4}" presName="sibTrans" presStyleCnt="0"/>
      <dgm:spPr/>
    </dgm:pt>
    <dgm:pt modelId="{D7DE2F11-13B2-4802-A6A3-55CCEB19ED9D}" type="pres">
      <dgm:prSet presAssocID="{2A4515A2-F2A1-4B1A-88D5-51AB3B5CA6CB}" presName="node" presStyleLbl="node1" presStyleIdx="1" presStyleCnt="7">
        <dgm:presLayoutVars>
          <dgm:bulletEnabled val="1"/>
        </dgm:presLayoutVars>
      </dgm:prSet>
      <dgm:spPr/>
      <dgm:t>
        <a:bodyPr/>
        <a:lstStyle/>
        <a:p>
          <a:endParaRPr lang="en-US"/>
        </a:p>
      </dgm:t>
    </dgm:pt>
    <dgm:pt modelId="{08DC58AD-6D97-41D8-B213-E0BE5483FA26}" type="pres">
      <dgm:prSet presAssocID="{D2668C5A-DD70-4AD7-A72A-AA9DCC5050FF}" presName="sibTrans" presStyleCnt="0"/>
      <dgm:spPr/>
    </dgm:pt>
    <dgm:pt modelId="{17F75F4E-A9EA-4F25-9FB3-CA254F7CE056}" type="pres">
      <dgm:prSet presAssocID="{D0114AF7-E3F2-4B2E-8643-79487E9E7613}" presName="node" presStyleLbl="node1" presStyleIdx="2" presStyleCnt="7">
        <dgm:presLayoutVars>
          <dgm:bulletEnabled val="1"/>
        </dgm:presLayoutVars>
      </dgm:prSet>
      <dgm:spPr/>
      <dgm:t>
        <a:bodyPr/>
        <a:lstStyle/>
        <a:p>
          <a:endParaRPr lang="en-US"/>
        </a:p>
      </dgm:t>
    </dgm:pt>
    <dgm:pt modelId="{0441F864-A7EE-4EE4-931C-FA4EC2649981}" type="pres">
      <dgm:prSet presAssocID="{0A1B65C0-E508-427A-8502-10BF14995018}" presName="sibTrans" presStyleCnt="0"/>
      <dgm:spPr/>
    </dgm:pt>
    <dgm:pt modelId="{95EDB56C-DE4A-45E4-9C6B-37B6F3E46B30}" type="pres">
      <dgm:prSet presAssocID="{9D589A93-8627-4011-A902-64043EF944F8}" presName="node" presStyleLbl="node1" presStyleIdx="3" presStyleCnt="7">
        <dgm:presLayoutVars>
          <dgm:bulletEnabled val="1"/>
        </dgm:presLayoutVars>
      </dgm:prSet>
      <dgm:spPr/>
      <dgm:t>
        <a:bodyPr/>
        <a:lstStyle/>
        <a:p>
          <a:endParaRPr lang="en-US"/>
        </a:p>
      </dgm:t>
    </dgm:pt>
    <dgm:pt modelId="{F0DE6773-21B9-4575-99E7-C31785B35FB7}" type="pres">
      <dgm:prSet presAssocID="{C8FF6704-77FD-4C18-B172-AF2D18D22970}" presName="sibTrans" presStyleCnt="0"/>
      <dgm:spPr/>
    </dgm:pt>
    <dgm:pt modelId="{7DB2BFE1-6B04-4D32-B299-718BB6934518}" type="pres">
      <dgm:prSet presAssocID="{ADD95B9C-0A77-4E1E-B1DE-A9EF8D239B2E}" presName="node" presStyleLbl="node1" presStyleIdx="4" presStyleCnt="7">
        <dgm:presLayoutVars>
          <dgm:bulletEnabled val="1"/>
        </dgm:presLayoutVars>
      </dgm:prSet>
      <dgm:spPr/>
      <dgm:t>
        <a:bodyPr/>
        <a:lstStyle/>
        <a:p>
          <a:endParaRPr lang="en-US"/>
        </a:p>
      </dgm:t>
    </dgm:pt>
    <dgm:pt modelId="{ED113604-7485-4E04-BB91-3604F3E6AA21}" type="pres">
      <dgm:prSet presAssocID="{E8BCCB32-2756-449C-B4EF-B7948E93BA68}" presName="sibTrans" presStyleCnt="0"/>
      <dgm:spPr/>
    </dgm:pt>
    <dgm:pt modelId="{D6D51310-F6EA-4E7F-B016-4BCE950EB14C}" type="pres">
      <dgm:prSet presAssocID="{FFC1796A-3BF8-4BAF-971D-B8BDE09AD6A8}" presName="node" presStyleLbl="node1" presStyleIdx="5" presStyleCnt="7">
        <dgm:presLayoutVars>
          <dgm:bulletEnabled val="1"/>
        </dgm:presLayoutVars>
      </dgm:prSet>
      <dgm:spPr/>
      <dgm:t>
        <a:bodyPr/>
        <a:lstStyle/>
        <a:p>
          <a:endParaRPr lang="en-US"/>
        </a:p>
      </dgm:t>
    </dgm:pt>
    <dgm:pt modelId="{41D6BE93-1A9C-4CDC-9EBB-2B7303B9FDAD}" type="pres">
      <dgm:prSet presAssocID="{A7E5F7ED-80CF-46CF-B431-3CB542A13922}" presName="sibTrans" presStyleCnt="0"/>
      <dgm:spPr/>
    </dgm:pt>
    <dgm:pt modelId="{C17A5E85-8BCF-49B4-AC3C-8550E584BE31}" type="pres">
      <dgm:prSet presAssocID="{FE04D38D-F9D8-4A24-A780-B8D6309C6EF1}" presName="node" presStyleLbl="node1" presStyleIdx="6" presStyleCnt="7">
        <dgm:presLayoutVars>
          <dgm:bulletEnabled val="1"/>
        </dgm:presLayoutVars>
      </dgm:prSet>
      <dgm:spPr/>
      <dgm:t>
        <a:bodyPr/>
        <a:lstStyle/>
        <a:p>
          <a:endParaRPr lang="en-US"/>
        </a:p>
      </dgm:t>
    </dgm:pt>
  </dgm:ptLst>
  <dgm:cxnLst>
    <dgm:cxn modelId="{4BA2F50C-0D82-42A5-8F3F-60E7E11118C4}" srcId="{5E075447-DB95-442B-8117-8FECC006ED27}" destId="{ADD95B9C-0A77-4E1E-B1DE-A9EF8D239B2E}" srcOrd="4" destOrd="0" parTransId="{0590833D-26FB-4E7A-81C6-F60BB364870F}" sibTransId="{E8BCCB32-2756-449C-B4EF-B7948E93BA68}"/>
    <dgm:cxn modelId="{609493AC-4953-43D7-BB21-1B4687921C00}" srcId="{5E075447-DB95-442B-8117-8FECC006ED27}" destId="{FFC1796A-3BF8-4BAF-971D-B8BDE09AD6A8}" srcOrd="5" destOrd="0" parTransId="{1494B536-CDC3-47AD-BC16-D6A4D01F0951}" sibTransId="{A7E5F7ED-80CF-46CF-B431-3CB542A13922}"/>
    <dgm:cxn modelId="{7A1BAA64-8386-4975-AB26-7F035D229968}" srcId="{5E075447-DB95-442B-8117-8FECC006ED27}" destId="{FE04D38D-F9D8-4A24-A780-B8D6309C6EF1}" srcOrd="6" destOrd="0" parTransId="{90C3FF2F-15F3-41E8-8F9A-67970A9BA2CD}" sibTransId="{20AD689D-095B-48B6-9164-B194CD1E5161}"/>
    <dgm:cxn modelId="{A14429A3-AFEB-475E-A531-0D8526CD2414}" type="presOf" srcId="{5E075447-DB95-442B-8117-8FECC006ED27}" destId="{DB7E2B16-5FC0-4A9F-9487-E1E25D1A1848}" srcOrd="0" destOrd="0" presId="urn:microsoft.com/office/officeart/2005/8/layout/default"/>
    <dgm:cxn modelId="{8418B2D2-DA74-40A6-A93F-BD7420B3D58A}" srcId="{5E075447-DB95-442B-8117-8FECC006ED27}" destId="{D0114AF7-E3F2-4B2E-8643-79487E9E7613}" srcOrd="2" destOrd="0" parTransId="{FB378DCC-36D1-455B-AF78-20D2C4379A82}" sibTransId="{0A1B65C0-E508-427A-8502-10BF14995018}"/>
    <dgm:cxn modelId="{84356726-EB89-4C9C-ACCB-A81759C2DA09}" type="presOf" srcId="{FE04D38D-F9D8-4A24-A780-B8D6309C6EF1}" destId="{C17A5E85-8BCF-49B4-AC3C-8550E584BE31}" srcOrd="0" destOrd="0" presId="urn:microsoft.com/office/officeart/2005/8/layout/default"/>
    <dgm:cxn modelId="{675B596A-8BC2-4671-AF4F-C3D89961E8BD}" type="presOf" srcId="{ADD95B9C-0A77-4E1E-B1DE-A9EF8D239B2E}" destId="{7DB2BFE1-6B04-4D32-B299-718BB6934518}" srcOrd="0" destOrd="0" presId="urn:microsoft.com/office/officeart/2005/8/layout/default"/>
    <dgm:cxn modelId="{A90EA9A0-C362-4FB7-83B2-EB232A2A2A11}" srcId="{5E075447-DB95-442B-8117-8FECC006ED27}" destId="{9D589A93-8627-4011-A902-64043EF944F8}" srcOrd="3" destOrd="0" parTransId="{A29B7D0D-DAA3-43C3-A2E1-07D4BF346924}" sibTransId="{C8FF6704-77FD-4C18-B172-AF2D18D22970}"/>
    <dgm:cxn modelId="{51230C5B-E411-4982-9282-3611519C3598}" type="presOf" srcId="{2A4515A2-F2A1-4B1A-88D5-51AB3B5CA6CB}" destId="{D7DE2F11-13B2-4802-A6A3-55CCEB19ED9D}" srcOrd="0" destOrd="0" presId="urn:microsoft.com/office/officeart/2005/8/layout/default"/>
    <dgm:cxn modelId="{0855F650-07C5-43E2-B4E0-B2716EBC6B2A}" type="presOf" srcId="{FE56FA18-55A2-4B7C-A0A3-0DD397C88207}" destId="{1A0809A0-B8AF-460A-93FF-001438476134}" srcOrd="0" destOrd="0" presId="urn:microsoft.com/office/officeart/2005/8/layout/default"/>
    <dgm:cxn modelId="{45B88678-E03E-4885-AD88-7C8F0F3689D7}" srcId="{5E075447-DB95-442B-8117-8FECC006ED27}" destId="{2A4515A2-F2A1-4B1A-88D5-51AB3B5CA6CB}" srcOrd="1" destOrd="0" parTransId="{B87C049B-5BBD-49EE-88A1-03BA2759BDF7}" sibTransId="{D2668C5A-DD70-4AD7-A72A-AA9DCC5050FF}"/>
    <dgm:cxn modelId="{7CF0FDBE-E87C-4F03-8573-2EFBBD56BE04}" type="presOf" srcId="{FFC1796A-3BF8-4BAF-971D-B8BDE09AD6A8}" destId="{D6D51310-F6EA-4E7F-B016-4BCE950EB14C}" srcOrd="0" destOrd="0" presId="urn:microsoft.com/office/officeart/2005/8/layout/default"/>
    <dgm:cxn modelId="{C8823B78-33AA-4475-B5E3-618597617EB1}" type="presOf" srcId="{9D589A93-8627-4011-A902-64043EF944F8}" destId="{95EDB56C-DE4A-45E4-9C6B-37B6F3E46B30}" srcOrd="0" destOrd="0" presId="urn:microsoft.com/office/officeart/2005/8/layout/default"/>
    <dgm:cxn modelId="{F4DCDC05-A5DB-4F3C-8A0A-A780ED51D3F3}" srcId="{5E075447-DB95-442B-8117-8FECC006ED27}" destId="{FE56FA18-55A2-4B7C-A0A3-0DD397C88207}" srcOrd="0" destOrd="0" parTransId="{89B8367C-4C55-49CA-B91F-B56A6F0162F4}" sibTransId="{043980A6-93E1-413E-9595-5769024A79A4}"/>
    <dgm:cxn modelId="{B1DFEF61-7CBA-4228-9C78-C272BFBE957D}" type="presOf" srcId="{D0114AF7-E3F2-4B2E-8643-79487E9E7613}" destId="{17F75F4E-A9EA-4F25-9FB3-CA254F7CE056}" srcOrd="0" destOrd="0" presId="urn:microsoft.com/office/officeart/2005/8/layout/default"/>
    <dgm:cxn modelId="{E3C2C1F5-3C0C-49B1-9AFB-87D51B7361C7}" type="presParOf" srcId="{DB7E2B16-5FC0-4A9F-9487-E1E25D1A1848}" destId="{1A0809A0-B8AF-460A-93FF-001438476134}" srcOrd="0" destOrd="0" presId="urn:microsoft.com/office/officeart/2005/8/layout/default"/>
    <dgm:cxn modelId="{D912CDE0-3FEA-4144-ADBA-A3DA56FCA371}" type="presParOf" srcId="{DB7E2B16-5FC0-4A9F-9487-E1E25D1A1848}" destId="{1203B2C1-C8BB-4D72-B406-077724232CA6}" srcOrd="1" destOrd="0" presId="urn:microsoft.com/office/officeart/2005/8/layout/default"/>
    <dgm:cxn modelId="{3F22AE84-5B73-4F37-9E07-29CAB71FBEA5}" type="presParOf" srcId="{DB7E2B16-5FC0-4A9F-9487-E1E25D1A1848}" destId="{D7DE2F11-13B2-4802-A6A3-55CCEB19ED9D}" srcOrd="2" destOrd="0" presId="urn:microsoft.com/office/officeart/2005/8/layout/default"/>
    <dgm:cxn modelId="{C9CC6A1C-A5F3-48D9-B626-681C3D175353}" type="presParOf" srcId="{DB7E2B16-5FC0-4A9F-9487-E1E25D1A1848}" destId="{08DC58AD-6D97-41D8-B213-E0BE5483FA26}" srcOrd="3" destOrd="0" presId="urn:microsoft.com/office/officeart/2005/8/layout/default"/>
    <dgm:cxn modelId="{86B80C77-2BA8-417D-8356-77D6A668370B}" type="presParOf" srcId="{DB7E2B16-5FC0-4A9F-9487-E1E25D1A1848}" destId="{17F75F4E-A9EA-4F25-9FB3-CA254F7CE056}" srcOrd="4" destOrd="0" presId="urn:microsoft.com/office/officeart/2005/8/layout/default"/>
    <dgm:cxn modelId="{D32C13F4-7CF6-4F70-841A-6323C3FE694A}" type="presParOf" srcId="{DB7E2B16-5FC0-4A9F-9487-E1E25D1A1848}" destId="{0441F864-A7EE-4EE4-931C-FA4EC2649981}" srcOrd="5" destOrd="0" presId="urn:microsoft.com/office/officeart/2005/8/layout/default"/>
    <dgm:cxn modelId="{4A53A8E1-339B-4F7C-8704-C48690E99602}" type="presParOf" srcId="{DB7E2B16-5FC0-4A9F-9487-E1E25D1A1848}" destId="{95EDB56C-DE4A-45E4-9C6B-37B6F3E46B30}" srcOrd="6" destOrd="0" presId="urn:microsoft.com/office/officeart/2005/8/layout/default"/>
    <dgm:cxn modelId="{01C1B7F5-5992-4D00-BBAD-7DDCE12D2F35}" type="presParOf" srcId="{DB7E2B16-5FC0-4A9F-9487-E1E25D1A1848}" destId="{F0DE6773-21B9-4575-99E7-C31785B35FB7}" srcOrd="7" destOrd="0" presId="urn:microsoft.com/office/officeart/2005/8/layout/default"/>
    <dgm:cxn modelId="{6AB221DB-84D0-4F6E-A043-AE1763B0E731}" type="presParOf" srcId="{DB7E2B16-5FC0-4A9F-9487-E1E25D1A1848}" destId="{7DB2BFE1-6B04-4D32-B299-718BB6934518}" srcOrd="8" destOrd="0" presId="urn:microsoft.com/office/officeart/2005/8/layout/default"/>
    <dgm:cxn modelId="{98E7740B-6A4E-4C53-BD3F-34E9126CA820}" type="presParOf" srcId="{DB7E2B16-5FC0-4A9F-9487-E1E25D1A1848}" destId="{ED113604-7485-4E04-BB91-3604F3E6AA21}" srcOrd="9" destOrd="0" presId="urn:microsoft.com/office/officeart/2005/8/layout/default"/>
    <dgm:cxn modelId="{733D0678-859E-44F7-84B6-188ABB2742A5}" type="presParOf" srcId="{DB7E2B16-5FC0-4A9F-9487-E1E25D1A1848}" destId="{D6D51310-F6EA-4E7F-B016-4BCE950EB14C}" srcOrd="10" destOrd="0" presId="urn:microsoft.com/office/officeart/2005/8/layout/default"/>
    <dgm:cxn modelId="{718B7E95-EF92-467F-B302-461DCFDA4550}" type="presParOf" srcId="{DB7E2B16-5FC0-4A9F-9487-E1E25D1A1848}" destId="{41D6BE93-1A9C-4CDC-9EBB-2B7303B9FDAD}" srcOrd="11" destOrd="0" presId="urn:microsoft.com/office/officeart/2005/8/layout/default"/>
    <dgm:cxn modelId="{7A062DCB-7CD5-478E-B313-A42A46B5191C}" type="presParOf" srcId="{DB7E2B16-5FC0-4A9F-9487-E1E25D1A1848}" destId="{C17A5E85-8BCF-49B4-AC3C-8550E584BE31}"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17A109A-6BB1-4768-A8DC-28DC3500C0DB}" type="doc">
      <dgm:prSet loTypeId="urn:microsoft.com/office/officeart/2005/8/layout/chevron2" loCatId="process" qsTypeId="urn:microsoft.com/office/officeart/2005/8/quickstyle/simple1" qsCatId="simple" csTypeId="urn:microsoft.com/office/officeart/2005/8/colors/colorful1#1" csCatId="colorful" phldr="1"/>
      <dgm:spPr/>
      <dgm:t>
        <a:bodyPr/>
        <a:lstStyle/>
        <a:p>
          <a:endParaRPr lang="nb-NO"/>
        </a:p>
      </dgm:t>
    </dgm:pt>
    <dgm:pt modelId="{FAC8031B-3476-4D62-A362-444E7EF59C1A}">
      <dgm:prSet phldrT="[Text]" custT="1"/>
      <dgm:spPr/>
      <dgm:t>
        <a:bodyPr/>
        <a:lstStyle/>
        <a:p>
          <a:r>
            <a:rPr lang="nb-NO" sz="2400" b="1" smtClean="0"/>
            <a:t>1</a:t>
          </a:r>
          <a:endParaRPr lang="nb-NO" sz="2400" b="1" dirty="0"/>
        </a:p>
      </dgm:t>
    </dgm:pt>
    <dgm:pt modelId="{2CC894C1-DC23-4141-8EBD-45F61FB6843B}" type="parTrans" cxnId="{EB0A4873-FFA0-4C85-B57F-F72934CC9B66}">
      <dgm:prSet/>
      <dgm:spPr/>
      <dgm:t>
        <a:bodyPr/>
        <a:lstStyle/>
        <a:p>
          <a:endParaRPr lang="nb-NO" sz="2400" b="1"/>
        </a:p>
      </dgm:t>
    </dgm:pt>
    <dgm:pt modelId="{8B1C4BFE-4C72-4407-A49D-3E540DC6AE7C}" type="sibTrans" cxnId="{EB0A4873-FFA0-4C85-B57F-F72934CC9B66}">
      <dgm:prSet/>
      <dgm:spPr/>
      <dgm:t>
        <a:bodyPr/>
        <a:lstStyle/>
        <a:p>
          <a:endParaRPr lang="nb-NO" sz="2400" b="1"/>
        </a:p>
      </dgm:t>
    </dgm:pt>
    <dgm:pt modelId="{2E380955-1F68-4646-A3FB-DF78A51CDF16}">
      <dgm:prSet phldrT="[Text]" custT="1"/>
      <dgm:spPr/>
      <dgm:t>
        <a:bodyPr/>
        <a:lstStyle/>
        <a:p>
          <a:r>
            <a:rPr lang="nb-NO" sz="2800" b="1" dirty="0" err="1" smtClean="0"/>
            <a:t>Advocacy</a:t>
          </a:r>
          <a:endParaRPr lang="nb-NO" sz="2800" b="1" dirty="0"/>
        </a:p>
      </dgm:t>
    </dgm:pt>
    <dgm:pt modelId="{49C62459-58C0-423D-B080-0BE1B2138A64}" type="sibTrans" cxnId="{F39D6106-0EAD-4BE2-9866-505CC41A69FC}">
      <dgm:prSet/>
      <dgm:spPr/>
      <dgm:t>
        <a:bodyPr/>
        <a:lstStyle/>
        <a:p>
          <a:endParaRPr lang="nb-NO" sz="2400" b="1"/>
        </a:p>
      </dgm:t>
    </dgm:pt>
    <dgm:pt modelId="{A7A6996F-4FC5-463F-B3DB-69E5516F94B5}" type="parTrans" cxnId="{F39D6106-0EAD-4BE2-9866-505CC41A69FC}">
      <dgm:prSet/>
      <dgm:spPr/>
      <dgm:t>
        <a:bodyPr/>
        <a:lstStyle/>
        <a:p>
          <a:endParaRPr lang="nb-NO" sz="2400" b="1"/>
        </a:p>
      </dgm:t>
    </dgm:pt>
    <dgm:pt modelId="{E56FF65E-9D3F-46F0-BDC0-7EF8A98D7021}">
      <dgm:prSet phldrT="[Text]" custT="1"/>
      <dgm:spPr/>
      <dgm:t>
        <a:bodyPr/>
        <a:lstStyle/>
        <a:p>
          <a:r>
            <a:rPr lang="nb-NO" sz="2400" b="1" smtClean="0"/>
            <a:t>3</a:t>
          </a:r>
          <a:endParaRPr lang="nb-NO" sz="2400" b="1" dirty="0"/>
        </a:p>
      </dgm:t>
    </dgm:pt>
    <dgm:pt modelId="{786F1E9A-6BC7-4CE7-A6DE-AEAA345548EB}" type="sibTrans" cxnId="{8D8AD042-F332-4720-9922-76601B9E832F}">
      <dgm:prSet/>
      <dgm:spPr/>
      <dgm:t>
        <a:bodyPr/>
        <a:lstStyle/>
        <a:p>
          <a:endParaRPr lang="nb-NO" sz="2400" b="1"/>
        </a:p>
      </dgm:t>
    </dgm:pt>
    <dgm:pt modelId="{3D823CEC-971C-46F7-9EBE-BAB1EE50C247}" type="parTrans" cxnId="{8D8AD042-F332-4720-9922-76601B9E832F}">
      <dgm:prSet/>
      <dgm:spPr/>
      <dgm:t>
        <a:bodyPr/>
        <a:lstStyle/>
        <a:p>
          <a:endParaRPr lang="nb-NO" sz="2400" b="1"/>
        </a:p>
      </dgm:t>
    </dgm:pt>
    <dgm:pt modelId="{C975A2D4-2D5D-4538-937D-3072824D423F}">
      <dgm:prSet phldrT="[Text]" custT="1"/>
      <dgm:spPr/>
      <dgm:t>
        <a:bodyPr/>
        <a:lstStyle/>
        <a:p>
          <a:r>
            <a:rPr lang="nb-NO" sz="2400" b="1" smtClean="0"/>
            <a:t>2</a:t>
          </a:r>
          <a:endParaRPr lang="nb-NO" sz="2400" b="1" dirty="0"/>
        </a:p>
      </dgm:t>
    </dgm:pt>
    <dgm:pt modelId="{EB6FCF3E-197E-423C-8336-0BA8E84021B9}" type="sibTrans" cxnId="{45048269-D8F1-4979-A055-227890D0D8E6}">
      <dgm:prSet/>
      <dgm:spPr/>
      <dgm:t>
        <a:bodyPr/>
        <a:lstStyle/>
        <a:p>
          <a:endParaRPr lang="nb-NO" sz="2400" b="1"/>
        </a:p>
      </dgm:t>
    </dgm:pt>
    <dgm:pt modelId="{84123037-E1A7-451F-B402-42F74AA76579}" type="parTrans" cxnId="{45048269-D8F1-4979-A055-227890D0D8E6}">
      <dgm:prSet/>
      <dgm:spPr/>
      <dgm:t>
        <a:bodyPr/>
        <a:lstStyle/>
        <a:p>
          <a:endParaRPr lang="nb-NO" sz="2400" b="1"/>
        </a:p>
      </dgm:t>
    </dgm:pt>
    <dgm:pt modelId="{24E028C3-D736-4B9A-B7B4-C9F2E41639D4}">
      <dgm:prSet phldrT="[Text]" custT="1"/>
      <dgm:spPr/>
      <dgm:t>
        <a:bodyPr/>
        <a:lstStyle/>
        <a:p>
          <a:r>
            <a:rPr lang="nb-NO" sz="2800" b="1" smtClean="0"/>
            <a:t>Guidance</a:t>
          </a:r>
          <a:endParaRPr lang="nb-NO" sz="2800" b="1" dirty="0"/>
        </a:p>
      </dgm:t>
    </dgm:pt>
    <dgm:pt modelId="{54DE9DE2-B14E-461F-B8BB-C41FAA65A388}" type="sibTrans" cxnId="{87B37DF7-07E1-40D6-B609-4D75347F1A7F}">
      <dgm:prSet/>
      <dgm:spPr/>
      <dgm:t>
        <a:bodyPr/>
        <a:lstStyle/>
        <a:p>
          <a:endParaRPr lang="nb-NO" sz="2400" b="1"/>
        </a:p>
      </dgm:t>
    </dgm:pt>
    <dgm:pt modelId="{B2AD88FC-7B76-4155-AAE8-C452E26DDB96}" type="parTrans" cxnId="{87B37DF7-07E1-40D6-B609-4D75347F1A7F}">
      <dgm:prSet/>
      <dgm:spPr/>
      <dgm:t>
        <a:bodyPr/>
        <a:lstStyle/>
        <a:p>
          <a:endParaRPr lang="nb-NO" sz="2400" b="1"/>
        </a:p>
      </dgm:t>
    </dgm:pt>
    <dgm:pt modelId="{99AC9294-D6E0-4FEB-A8C7-773BB369D72E}">
      <dgm:prSet phldrT="[Text]" custT="1"/>
      <dgm:spPr/>
      <dgm:t>
        <a:bodyPr/>
        <a:lstStyle/>
        <a:p>
          <a:r>
            <a:rPr lang="nb-NO" sz="2800" b="1" dirty="0" smtClean="0"/>
            <a:t>SAI </a:t>
          </a:r>
          <a:r>
            <a:rPr lang="nb-NO" sz="2800" b="1" dirty="0" err="1" smtClean="0"/>
            <a:t>level</a:t>
          </a:r>
          <a:r>
            <a:rPr lang="nb-NO" sz="2800" b="1" dirty="0" smtClean="0"/>
            <a:t> support</a:t>
          </a:r>
          <a:endParaRPr lang="nb-NO" sz="2800" b="1" dirty="0"/>
        </a:p>
      </dgm:t>
    </dgm:pt>
    <dgm:pt modelId="{1D492D6B-ABC6-47E9-845E-82647AAB2C5E}" type="sibTrans" cxnId="{DE8EF8FA-5BE6-494A-A49E-5FBB3572B52D}">
      <dgm:prSet/>
      <dgm:spPr/>
      <dgm:t>
        <a:bodyPr/>
        <a:lstStyle/>
        <a:p>
          <a:endParaRPr lang="nb-NO" sz="2400" b="1"/>
        </a:p>
      </dgm:t>
    </dgm:pt>
    <dgm:pt modelId="{7803F001-14B6-4FBD-AA9B-33AAD0A5F1E5}" type="parTrans" cxnId="{DE8EF8FA-5BE6-494A-A49E-5FBB3572B52D}">
      <dgm:prSet/>
      <dgm:spPr/>
      <dgm:t>
        <a:bodyPr/>
        <a:lstStyle/>
        <a:p>
          <a:endParaRPr lang="nb-NO" sz="2400" b="1"/>
        </a:p>
      </dgm:t>
    </dgm:pt>
    <dgm:pt modelId="{5B4BE2CC-D40E-480D-9443-75D13A140A64}" type="pres">
      <dgm:prSet presAssocID="{317A109A-6BB1-4768-A8DC-28DC3500C0DB}" presName="linearFlow" presStyleCnt="0">
        <dgm:presLayoutVars>
          <dgm:dir/>
          <dgm:animLvl val="lvl"/>
          <dgm:resizeHandles val="exact"/>
        </dgm:presLayoutVars>
      </dgm:prSet>
      <dgm:spPr/>
      <dgm:t>
        <a:bodyPr/>
        <a:lstStyle/>
        <a:p>
          <a:endParaRPr lang="en-US"/>
        </a:p>
      </dgm:t>
    </dgm:pt>
    <dgm:pt modelId="{BFDE78FC-9094-42B8-90E7-5459CA7471E8}" type="pres">
      <dgm:prSet presAssocID="{FAC8031B-3476-4D62-A362-444E7EF59C1A}" presName="composite" presStyleCnt="0"/>
      <dgm:spPr/>
    </dgm:pt>
    <dgm:pt modelId="{7ACF08FE-6790-4F6A-9B9A-F2ECEC7110E2}" type="pres">
      <dgm:prSet presAssocID="{FAC8031B-3476-4D62-A362-444E7EF59C1A}" presName="parentText" presStyleLbl="alignNode1" presStyleIdx="0" presStyleCnt="3">
        <dgm:presLayoutVars>
          <dgm:chMax val="1"/>
          <dgm:bulletEnabled val="1"/>
        </dgm:presLayoutVars>
      </dgm:prSet>
      <dgm:spPr/>
      <dgm:t>
        <a:bodyPr/>
        <a:lstStyle/>
        <a:p>
          <a:endParaRPr lang="en-US"/>
        </a:p>
      </dgm:t>
    </dgm:pt>
    <dgm:pt modelId="{1970A22A-8974-472C-AEB0-AC16F88B3F67}" type="pres">
      <dgm:prSet presAssocID="{FAC8031B-3476-4D62-A362-444E7EF59C1A}" presName="descendantText" presStyleLbl="alignAcc1" presStyleIdx="0" presStyleCnt="3" custLinFactNeighborY="-697">
        <dgm:presLayoutVars>
          <dgm:bulletEnabled val="1"/>
        </dgm:presLayoutVars>
      </dgm:prSet>
      <dgm:spPr/>
      <dgm:t>
        <a:bodyPr/>
        <a:lstStyle/>
        <a:p>
          <a:endParaRPr lang="nb-NO"/>
        </a:p>
      </dgm:t>
    </dgm:pt>
    <dgm:pt modelId="{ADFB25CE-1167-48F8-B0DB-FEF0C40A8BA8}" type="pres">
      <dgm:prSet presAssocID="{8B1C4BFE-4C72-4407-A49D-3E540DC6AE7C}" presName="sp" presStyleCnt="0"/>
      <dgm:spPr/>
    </dgm:pt>
    <dgm:pt modelId="{4E543C1B-98B0-474C-84CE-33DD2572DCFF}" type="pres">
      <dgm:prSet presAssocID="{C975A2D4-2D5D-4538-937D-3072824D423F}" presName="composite" presStyleCnt="0"/>
      <dgm:spPr/>
    </dgm:pt>
    <dgm:pt modelId="{E97756AB-6839-4F9B-82C3-A833BF7DFA4A}" type="pres">
      <dgm:prSet presAssocID="{C975A2D4-2D5D-4538-937D-3072824D423F}" presName="parentText" presStyleLbl="alignNode1" presStyleIdx="1" presStyleCnt="3">
        <dgm:presLayoutVars>
          <dgm:chMax val="1"/>
          <dgm:bulletEnabled val="1"/>
        </dgm:presLayoutVars>
      </dgm:prSet>
      <dgm:spPr/>
      <dgm:t>
        <a:bodyPr/>
        <a:lstStyle/>
        <a:p>
          <a:endParaRPr lang="en-US"/>
        </a:p>
      </dgm:t>
    </dgm:pt>
    <dgm:pt modelId="{5391B2B2-5479-4AD7-AC78-7A37A0A1E466}" type="pres">
      <dgm:prSet presAssocID="{C975A2D4-2D5D-4538-937D-3072824D423F}" presName="descendantText" presStyleLbl="alignAcc1" presStyleIdx="1" presStyleCnt="3">
        <dgm:presLayoutVars>
          <dgm:bulletEnabled val="1"/>
        </dgm:presLayoutVars>
      </dgm:prSet>
      <dgm:spPr/>
      <dgm:t>
        <a:bodyPr/>
        <a:lstStyle/>
        <a:p>
          <a:endParaRPr lang="nb-NO"/>
        </a:p>
      </dgm:t>
    </dgm:pt>
    <dgm:pt modelId="{9DDEF443-3051-45AB-8E76-18C4382D2238}" type="pres">
      <dgm:prSet presAssocID="{EB6FCF3E-197E-423C-8336-0BA8E84021B9}" presName="sp" presStyleCnt="0"/>
      <dgm:spPr/>
    </dgm:pt>
    <dgm:pt modelId="{025EE55C-BABB-4365-B199-387B20892D26}" type="pres">
      <dgm:prSet presAssocID="{E56FF65E-9D3F-46F0-BDC0-7EF8A98D7021}" presName="composite" presStyleCnt="0"/>
      <dgm:spPr/>
    </dgm:pt>
    <dgm:pt modelId="{735FDB9C-90A6-4794-B2E8-E494EE098834}" type="pres">
      <dgm:prSet presAssocID="{E56FF65E-9D3F-46F0-BDC0-7EF8A98D7021}" presName="parentText" presStyleLbl="alignNode1" presStyleIdx="2" presStyleCnt="3">
        <dgm:presLayoutVars>
          <dgm:chMax val="1"/>
          <dgm:bulletEnabled val="1"/>
        </dgm:presLayoutVars>
      </dgm:prSet>
      <dgm:spPr/>
      <dgm:t>
        <a:bodyPr/>
        <a:lstStyle/>
        <a:p>
          <a:endParaRPr lang="en-US"/>
        </a:p>
      </dgm:t>
    </dgm:pt>
    <dgm:pt modelId="{20A55754-5E19-424B-A7D0-7F9A2BEBDF40}" type="pres">
      <dgm:prSet presAssocID="{E56FF65E-9D3F-46F0-BDC0-7EF8A98D7021}" presName="descendantText" presStyleLbl="alignAcc1" presStyleIdx="2" presStyleCnt="3" custScaleY="127839">
        <dgm:presLayoutVars>
          <dgm:bulletEnabled val="1"/>
        </dgm:presLayoutVars>
      </dgm:prSet>
      <dgm:spPr/>
      <dgm:t>
        <a:bodyPr/>
        <a:lstStyle/>
        <a:p>
          <a:endParaRPr lang="nb-NO"/>
        </a:p>
      </dgm:t>
    </dgm:pt>
  </dgm:ptLst>
  <dgm:cxnLst>
    <dgm:cxn modelId="{F39D6106-0EAD-4BE2-9866-505CC41A69FC}" srcId="{FAC8031B-3476-4D62-A362-444E7EF59C1A}" destId="{2E380955-1F68-4646-A3FB-DF78A51CDF16}" srcOrd="0" destOrd="0" parTransId="{A7A6996F-4FC5-463F-B3DB-69E5516F94B5}" sibTransId="{49C62459-58C0-423D-B080-0BE1B2138A64}"/>
    <dgm:cxn modelId="{9F0AC2A3-8EEB-4823-B9E8-0C7593F1F4C0}" type="presOf" srcId="{24E028C3-D736-4B9A-B7B4-C9F2E41639D4}" destId="{5391B2B2-5479-4AD7-AC78-7A37A0A1E466}" srcOrd="0" destOrd="0" presId="urn:microsoft.com/office/officeart/2005/8/layout/chevron2"/>
    <dgm:cxn modelId="{385ABB28-D5E8-4D73-B3A2-413602213F88}" type="presOf" srcId="{317A109A-6BB1-4768-A8DC-28DC3500C0DB}" destId="{5B4BE2CC-D40E-480D-9443-75D13A140A64}" srcOrd="0" destOrd="0" presId="urn:microsoft.com/office/officeart/2005/8/layout/chevron2"/>
    <dgm:cxn modelId="{DE8EF8FA-5BE6-494A-A49E-5FBB3572B52D}" srcId="{E56FF65E-9D3F-46F0-BDC0-7EF8A98D7021}" destId="{99AC9294-D6E0-4FEB-A8C7-773BB369D72E}" srcOrd="0" destOrd="0" parTransId="{7803F001-14B6-4FBD-AA9B-33AAD0A5F1E5}" sibTransId="{1D492D6B-ABC6-47E9-845E-82647AAB2C5E}"/>
    <dgm:cxn modelId="{B6CEAC7E-1BC1-4508-9209-D0335F9EFED8}" type="presOf" srcId="{99AC9294-D6E0-4FEB-A8C7-773BB369D72E}" destId="{20A55754-5E19-424B-A7D0-7F9A2BEBDF40}" srcOrd="0" destOrd="0" presId="urn:microsoft.com/office/officeart/2005/8/layout/chevron2"/>
    <dgm:cxn modelId="{00285415-C2B6-494F-9B12-B9C8D14BC877}" type="presOf" srcId="{2E380955-1F68-4646-A3FB-DF78A51CDF16}" destId="{1970A22A-8974-472C-AEB0-AC16F88B3F67}" srcOrd="0" destOrd="0" presId="urn:microsoft.com/office/officeart/2005/8/layout/chevron2"/>
    <dgm:cxn modelId="{1094E206-5CFF-43F6-9D1C-1E18707A4C07}" type="presOf" srcId="{E56FF65E-9D3F-46F0-BDC0-7EF8A98D7021}" destId="{735FDB9C-90A6-4794-B2E8-E494EE098834}" srcOrd="0" destOrd="0" presId="urn:microsoft.com/office/officeart/2005/8/layout/chevron2"/>
    <dgm:cxn modelId="{87B37DF7-07E1-40D6-B609-4D75347F1A7F}" srcId="{C975A2D4-2D5D-4538-937D-3072824D423F}" destId="{24E028C3-D736-4B9A-B7B4-C9F2E41639D4}" srcOrd="0" destOrd="0" parTransId="{B2AD88FC-7B76-4155-AAE8-C452E26DDB96}" sibTransId="{54DE9DE2-B14E-461F-B8BB-C41FAA65A388}"/>
    <dgm:cxn modelId="{8D8AD042-F332-4720-9922-76601B9E832F}" srcId="{317A109A-6BB1-4768-A8DC-28DC3500C0DB}" destId="{E56FF65E-9D3F-46F0-BDC0-7EF8A98D7021}" srcOrd="2" destOrd="0" parTransId="{3D823CEC-971C-46F7-9EBE-BAB1EE50C247}" sibTransId="{786F1E9A-6BC7-4CE7-A6DE-AEAA345548EB}"/>
    <dgm:cxn modelId="{1DBE545C-91A9-4230-A6D3-8B730CF0127C}" type="presOf" srcId="{C975A2D4-2D5D-4538-937D-3072824D423F}" destId="{E97756AB-6839-4F9B-82C3-A833BF7DFA4A}" srcOrd="0" destOrd="0" presId="urn:microsoft.com/office/officeart/2005/8/layout/chevron2"/>
    <dgm:cxn modelId="{EB0A4873-FFA0-4C85-B57F-F72934CC9B66}" srcId="{317A109A-6BB1-4768-A8DC-28DC3500C0DB}" destId="{FAC8031B-3476-4D62-A362-444E7EF59C1A}" srcOrd="0" destOrd="0" parTransId="{2CC894C1-DC23-4141-8EBD-45F61FB6843B}" sibTransId="{8B1C4BFE-4C72-4407-A49D-3E540DC6AE7C}"/>
    <dgm:cxn modelId="{FA912ACC-64E1-4A94-893F-1F9A71E261B4}" type="presOf" srcId="{FAC8031B-3476-4D62-A362-444E7EF59C1A}" destId="{7ACF08FE-6790-4F6A-9B9A-F2ECEC7110E2}" srcOrd="0" destOrd="0" presId="urn:microsoft.com/office/officeart/2005/8/layout/chevron2"/>
    <dgm:cxn modelId="{45048269-D8F1-4979-A055-227890D0D8E6}" srcId="{317A109A-6BB1-4768-A8DC-28DC3500C0DB}" destId="{C975A2D4-2D5D-4538-937D-3072824D423F}" srcOrd="1" destOrd="0" parTransId="{84123037-E1A7-451F-B402-42F74AA76579}" sibTransId="{EB6FCF3E-197E-423C-8336-0BA8E84021B9}"/>
    <dgm:cxn modelId="{21FCB2CA-73E3-401E-87B4-F1869F7BD434}" type="presParOf" srcId="{5B4BE2CC-D40E-480D-9443-75D13A140A64}" destId="{BFDE78FC-9094-42B8-90E7-5459CA7471E8}" srcOrd="0" destOrd="0" presId="urn:microsoft.com/office/officeart/2005/8/layout/chevron2"/>
    <dgm:cxn modelId="{07545F51-E6CF-4D1F-A44D-64945D9DBDD9}" type="presParOf" srcId="{BFDE78FC-9094-42B8-90E7-5459CA7471E8}" destId="{7ACF08FE-6790-4F6A-9B9A-F2ECEC7110E2}" srcOrd="0" destOrd="0" presId="urn:microsoft.com/office/officeart/2005/8/layout/chevron2"/>
    <dgm:cxn modelId="{FC8DF2F0-29E0-4D00-BCE5-4D5EB57A4272}" type="presParOf" srcId="{BFDE78FC-9094-42B8-90E7-5459CA7471E8}" destId="{1970A22A-8974-472C-AEB0-AC16F88B3F67}" srcOrd="1" destOrd="0" presId="urn:microsoft.com/office/officeart/2005/8/layout/chevron2"/>
    <dgm:cxn modelId="{603CB443-EDF3-4529-BAEE-7384EF957125}" type="presParOf" srcId="{5B4BE2CC-D40E-480D-9443-75D13A140A64}" destId="{ADFB25CE-1167-48F8-B0DB-FEF0C40A8BA8}" srcOrd="1" destOrd="0" presId="urn:microsoft.com/office/officeart/2005/8/layout/chevron2"/>
    <dgm:cxn modelId="{A0BBE7AA-3413-4BC4-94E9-AAE6AAECA854}" type="presParOf" srcId="{5B4BE2CC-D40E-480D-9443-75D13A140A64}" destId="{4E543C1B-98B0-474C-84CE-33DD2572DCFF}" srcOrd="2" destOrd="0" presId="urn:microsoft.com/office/officeart/2005/8/layout/chevron2"/>
    <dgm:cxn modelId="{A08B590A-CF15-45F7-B35A-10638AD85C32}" type="presParOf" srcId="{4E543C1B-98B0-474C-84CE-33DD2572DCFF}" destId="{E97756AB-6839-4F9B-82C3-A833BF7DFA4A}" srcOrd="0" destOrd="0" presId="urn:microsoft.com/office/officeart/2005/8/layout/chevron2"/>
    <dgm:cxn modelId="{5CBDE51B-60A3-46C4-A320-C01F3622BEAC}" type="presParOf" srcId="{4E543C1B-98B0-474C-84CE-33DD2572DCFF}" destId="{5391B2B2-5479-4AD7-AC78-7A37A0A1E466}" srcOrd="1" destOrd="0" presId="urn:microsoft.com/office/officeart/2005/8/layout/chevron2"/>
    <dgm:cxn modelId="{EF3A4123-617D-494B-AF9D-8B0E18EBCC34}" type="presParOf" srcId="{5B4BE2CC-D40E-480D-9443-75D13A140A64}" destId="{9DDEF443-3051-45AB-8E76-18C4382D2238}" srcOrd="3" destOrd="0" presId="urn:microsoft.com/office/officeart/2005/8/layout/chevron2"/>
    <dgm:cxn modelId="{6B68971F-92ED-413C-AEEE-B0880D07E87B}" type="presParOf" srcId="{5B4BE2CC-D40E-480D-9443-75D13A140A64}" destId="{025EE55C-BABB-4365-B199-387B20892D26}" srcOrd="4" destOrd="0" presId="urn:microsoft.com/office/officeart/2005/8/layout/chevron2"/>
    <dgm:cxn modelId="{1136489A-F1B6-450C-8989-5C083EA2B41F}" type="presParOf" srcId="{025EE55C-BABB-4365-B199-387B20892D26}" destId="{735FDB9C-90A6-4794-B2E8-E494EE098834}" srcOrd="0" destOrd="0" presId="urn:microsoft.com/office/officeart/2005/8/layout/chevron2"/>
    <dgm:cxn modelId="{D080F8D1-62CB-49C1-8EE0-7D4CE9AE82A5}" type="presParOf" srcId="{025EE55C-BABB-4365-B199-387B20892D26}" destId="{20A55754-5E19-424B-A7D0-7F9A2BEBDF4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C9390E2-5BBF-4229-8A72-E8C81E0D9B6A}" type="doc">
      <dgm:prSet loTypeId="urn:microsoft.com/office/officeart/2005/8/layout/radial1" loCatId="cycle" qsTypeId="urn:microsoft.com/office/officeart/2005/8/quickstyle/simple4" qsCatId="simple" csTypeId="urn:microsoft.com/office/officeart/2005/8/colors/colorful1#1" csCatId="colorful" phldr="1"/>
      <dgm:spPr/>
      <dgm:t>
        <a:bodyPr/>
        <a:lstStyle/>
        <a:p>
          <a:endParaRPr lang="nb-NO"/>
        </a:p>
      </dgm:t>
    </dgm:pt>
    <dgm:pt modelId="{322E3EB8-E826-4E8F-8E11-8EE60D113585}">
      <dgm:prSet phldrT="[Text]" custT="1"/>
      <dgm:spPr/>
      <dgm:t>
        <a:bodyPr/>
        <a:lstStyle/>
        <a:p>
          <a:r>
            <a:rPr lang="nb-NO" sz="1400" b="1" dirty="0" smtClean="0"/>
            <a:t>I</a:t>
          </a:r>
          <a:endParaRPr lang="nb-NO" sz="1400" b="1" dirty="0"/>
        </a:p>
      </dgm:t>
    </dgm:pt>
    <dgm:pt modelId="{330E7667-98DC-4474-8670-5F52102D2CC7}" type="parTrans" cxnId="{7B8B49F1-98B1-40B4-B2FD-DF4BC7C14EB7}">
      <dgm:prSet/>
      <dgm:spPr/>
      <dgm:t>
        <a:bodyPr/>
        <a:lstStyle/>
        <a:p>
          <a:endParaRPr lang="nb-NO" sz="1400" b="1"/>
        </a:p>
      </dgm:t>
    </dgm:pt>
    <dgm:pt modelId="{9BA88FB2-0B51-400F-8A89-6A55758E94BA}" type="sibTrans" cxnId="{7B8B49F1-98B1-40B4-B2FD-DF4BC7C14EB7}">
      <dgm:prSet/>
      <dgm:spPr/>
      <dgm:t>
        <a:bodyPr/>
        <a:lstStyle/>
        <a:p>
          <a:endParaRPr lang="nb-NO" sz="1400" b="1"/>
        </a:p>
      </dgm:t>
    </dgm:pt>
    <dgm:pt modelId="{8B5819F6-90F1-4868-BD9C-4D92EC4821D6}">
      <dgm:prSet phldrT="[Text]" custT="1"/>
      <dgm:spPr/>
      <dgm:t>
        <a:bodyPr/>
        <a:lstStyle/>
        <a:p>
          <a:r>
            <a:rPr lang="nb-NO" sz="1600" b="1" smtClean="0"/>
            <a:t>My Vision</a:t>
          </a:r>
          <a:endParaRPr lang="nb-NO" sz="1600" b="1" dirty="0"/>
        </a:p>
      </dgm:t>
    </dgm:pt>
    <dgm:pt modelId="{0B1C67E9-140F-4BFE-9B34-5E47852FF296}" type="parTrans" cxnId="{6D9FC717-53D7-479D-9B2E-ECC35E4D5C7F}">
      <dgm:prSet custT="1"/>
      <dgm:spPr/>
      <dgm:t>
        <a:bodyPr/>
        <a:lstStyle/>
        <a:p>
          <a:endParaRPr lang="nb-NO" sz="1400" b="1"/>
        </a:p>
      </dgm:t>
    </dgm:pt>
    <dgm:pt modelId="{4FB05458-31F1-4F28-9AD6-D727C68BA75A}" type="sibTrans" cxnId="{6D9FC717-53D7-479D-9B2E-ECC35E4D5C7F}">
      <dgm:prSet/>
      <dgm:spPr/>
      <dgm:t>
        <a:bodyPr/>
        <a:lstStyle/>
        <a:p>
          <a:endParaRPr lang="nb-NO" sz="1400" b="1"/>
        </a:p>
      </dgm:t>
    </dgm:pt>
    <dgm:pt modelId="{09AB9AF0-94E4-4184-AAC5-DB254E16E9CA}">
      <dgm:prSet phldrT="[Text]" custT="1"/>
      <dgm:spPr/>
      <dgm:t>
        <a:bodyPr/>
        <a:lstStyle/>
        <a:p>
          <a:r>
            <a:rPr lang="nb-NO" sz="1600" b="1" dirty="0" smtClean="0"/>
            <a:t>My </a:t>
          </a:r>
          <a:r>
            <a:rPr lang="nb-NO" sz="1600" b="1" dirty="0" err="1" smtClean="0"/>
            <a:t>people</a:t>
          </a:r>
          <a:endParaRPr lang="nb-NO" sz="1600" b="1" dirty="0"/>
        </a:p>
      </dgm:t>
    </dgm:pt>
    <dgm:pt modelId="{3B60786D-A285-4F14-BD4E-E52E88A4C9C3}" type="parTrans" cxnId="{F2F72906-603D-462F-B28F-F2ED929D8081}">
      <dgm:prSet custT="1"/>
      <dgm:spPr/>
      <dgm:t>
        <a:bodyPr/>
        <a:lstStyle/>
        <a:p>
          <a:endParaRPr lang="nb-NO" sz="1400" b="1"/>
        </a:p>
      </dgm:t>
    </dgm:pt>
    <dgm:pt modelId="{2731CAB4-EA96-4008-8028-25826B9F8E78}" type="sibTrans" cxnId="{F2F72906-603D-462F-B28F-F2ED929D8081}">
      <dgm:prSet/>
      <dgm:spPr/>
      <dgm:t>
        <a:bodyPr/>
        <a:lstStyle/>
        <a:p>
          <a:endParaRPr lang="nb-NO" sz="1400" b="1"/>
        </a:p>
      </dgm:t>
    </dgm:pt>
    <dgm:pt modelId="{E4FB677E-F21C-4BD2-93A8-9122B982832E}">
      <dgm:prSet phldrT="[Text]" custT="1"/>
      <dgm:spPr/>
      <dgm:t>
        <a:bodyPr/>
        <a:lstStyle/>
        <a:p>
          <a:r>
            <a:rPr lang="nb-NO" sz="1400" b="1" dirty="0" smtClean="0"/>
            <a:t>My  SAI</a:t>
          </a:r>
          <a:endParaRPr lang="nb-NO" sz="1400" b="1" dirty="0"/>
        </a:p>
      </dgm:t>
    </dgm:pt>
    <dgm:pt modelId="{04E8175C-AF7A-4FF9-96CC-B959D436D81D}" type="parTrans" cxnId="{E99573B3-13FC-4EBC-9CD7-1CDACC8A87CF}">
      <dgm:prSet custT="1"/>
      <dgm:spPr/>
      <dgm:t>
        <a:bodyPr/>
        <a:lstStyle/>
        <a:p>
          <a:endParaRPr lang="nb-NO" sz="1400" b="1"/>
        </a:p>
      </dgm:t>
    </dgm:pt>
    <dgm:pt modelId="{9A3F3F3E-3662-4ACD-B081-BC08A8529E3A}" type="sibTrans" cxnId="{E99573B3-13FC-4EBC-9CD7-1CDACC8A87CF}">
      <dgm:prSet/>
      <dgm:spPr/>
      <dgm:t>
        <a:bodyPr/>
        <a:lstStyle/>
        <a:p>
          <a:endParaRPr lang="nb-NO" sz="1400" b="1"/>
        </a:p>
      </dgm:t>
    </dgm:pt>
    <dgm:pt modelId="{69848166-D38F-4898-973A-D80ABD4A1722}">
      <dgm:prSet phldrT="[Text]" custT="1"/>
      <dgm:spPr/>
      <dgm:t>
        <a:bodyPr/>
        <a:lstStyle/>
        <a:p>
          <a:r>
            <a:rPr lang="nb-NO" sz="1600" b="1" dirty="0" smtClean="0"/>
            <a:t>My </a:t>
          </a:r>
          <a:r>
            <a:rPr lang="nb-NO" sz="1600" b="1" dirty="0" err="1" smtClean="0"/>
            <a:t>environment</a:t>
          </a:r>
          <a:r>
            <a:rPr lang="nb-NO" sz="1600" b="1" dirty="0" smtClean="0"/>
            <a:t> </a:t>
          </a:r>
          <a:endParaRPr lang="nb-NO" sz="1600" b="1" dirty="0"/>
        </a:p>
      </dgm:t>
    </dgm:pt>
    <dgm:pt modelId="{A0D25FAA-FA2C-46B3-9C7D-749DCAF9D187}" type="parTrans" cxnId="{698C1EA2-DC50-4445-BBFD-C9E1522FF92F}">
      <dgm:prSet custT="1"/>
      <dgm:spPr/>
      <dgm:t>
        <a:bodyPr/>
        <a:lstStyle/>
        <a:p>
          <a:endParaRPr lang="nb-NO" sz="1400" b="1"/>
        </a:p>
      </dgm:t>
    </dgm:pt>
    <dgm:pt modelId="{3D850317-CC14-4957-BBC3-CB0AC3A88660}" type="sibTrans" cxnId="{698C1EA2-DC50-4445-BBFD-C9E1522FF92F}">
      <dgm:prSet/>
      <dgm:spPr/>
      <dgm:t>
        <a:bodyPr/>
        <a:lstStyle/>
        <a:p>
          <a:endParaRPr lang="nb-NO" sz="1400" b="1"/>
        </a:p>
      </dgm:t>
    </dgm:pt>
    <dgm:pt modelId="{B2103BA3-B293-4B2C-B7C2-35CDB553F5DC}">
      <dgm:prSet custT="1"/>
      <dgm:spPr/>
      <dgm:t>
        <a:bodyPr/>
        <a:lstStyle/>
        <a:p>
          <a:r>
            <a:rPr lang="nb-NO" sz="1600" b="1" dirty="0" smtClean="0"/>
            <a:t>My  </a:t>
          </a:r>
          <a:r>
            <a:rPr lang="nb-NO" sz="1600" b="1" dirty="0" err="1" smtClean="0"/>
            <a:t>community</a:t>
          </a:r>
          <a:endParaRPr lang="nb-NO" sz="1600" b="1" dirty="0"/>
        </a:p>
      </dgm:t>
    </dgm:pt>
    <dgm:pt modelId="{91C639F2-1830-4E39-B6B4-63E0A4EB0673}" type="parTrans" cxnId="{CEA6429C-DBF8-47DB-BD79-ABA2CD9C8CBE}">
      <dgm:prSet custT="1"/>
      <dgm:spPr/>
      <dgm:t>
        <a:bodyPr/>
        <a:lstStyle/>
        <a:p>
          <a:endParaRPr lang="nb-NO" sz="1400" b="1"/>
        </a:p>
      </dgm:t>
    </dgm:pt>
    <dgm:pt modelId="{F46326B6-F8F4-49A4-9CAC-6F707B35E410}" type="sibTrans" cxnId="{CEA6429C-DBF8-47DB-BD79-ABA2CD9C8CBE}">
      <dgm:prSet/>
      <dgm:spPr/>
      <dgm:t>
        <a:bodyPr/>
        <a:lstStyle/>
        <a:p>
          <a:endParaRPr lang="nb-NO" sz="1400" b="1"/>
        </a:p>
      </dgm:t>
    </dgm:pt>
    <dgm:pt modelId="{5E6F1D96-0BC1-4DBC-AD66-C2952120AE1B}" type="pres">
      <dgm:prSet presAssocID="{0C9390E2-5BBF-4229-8A72-E8C81E0D9B6A}" presName="cycle" presStyleCnt="0">
        <dgm:presLayoutVars>
          <dgm:chMax val="1"/>
          <dgm:dir/>
          <dgm:animLvl val="ctr"/>
          <dgm:resizeHandles val="exact"/>
        </dgm:presLayoutVars>
      </dgm:prSet>
      <dgm:spPr/>
      <dgm:t>
        <a:bodyPr/>
        <a:lstStyle/>
        <a:p>
          <a:endParaRPr lang="en-US"/>
        </a:p>
      </dgm:t>
    </dgm:pt>
    <dgm:pt modelId="{9074A01E-3168-4D82-849D-5B997EE07F8C}" type="pres">
      <dgm:prSet presAssocID="{322E3EB8-E826-4E8F-8E11-8EE60D113585}" presName="centerShape" presStyleLbl="node0" presStyleIdx="0" presStyleCnt="1"/>
      <dgm:spPr/>
      <dgm:t>
        <a:bodyPr/>
        <a:lstStyle/>
        <a:p>
          <a:endParaRPr lang="en-US"/>
        </a:p>
      </dgm:t>
    </dgm:pt>
    <dgm:pt modelId="{0335AF53-A810-416C-ACD1-60525209769C}" type="pres">
      <dgm:prSet presAssocID="{0B1C67E9-140F-4BFE-9B34-5E47852FF296}" presName="Name9" presStyleLbl="parChTrans1D2" presStyleIdx="0" presStyleCnt="5"/>
      <dgm:spPr/>
      <dgm:t>
        <a:bodyPr/>
        <a:lstStyle/>
        <a:p>
          <a:endParaRPr lang="en-US"/>
        </a:p>
      </dgm:t>
    </dgm:pt>
    <dgm:pt modelId="{5C3F42F6-58C5-4D5B-8E41-F2BA32024441}" type="pres">
      <dgm:prSet presAssocID="{0B1C67E9-140F-4BFE-9B34-5E47852FF296}" presName="connTx" presStyleLbl="parChTrans1D2" presStyleIdx="0" presStyleCnt="5"/>
      <dgm:spPr/>
      <dgm:t>
        <a:bodyPr/>
        <a:lstStyle/>
        <a:p>
          <a:endParaRPr lang="en-US"/>
        </a:p>
      </dgm:t>
    </dgm:pt>
    <dgm:pt modelId="{3BA5F0C9-20AA-4710-A8C5-FB9153777114}" type="pres">
      <dgm:prSet presAssocID="{8B5819F6-90F1-4868-BD9C-4D92EC4821D6}" presName="node" presStyleLbl="node1" presStyleIdx="0" presStyleCnt="5">
        <dgm:presLayoutVars>
          <dgm:bulletEnabled val="1"/>
        </dgm:presLayoutVars>
      </dgm:prSet>
      <dgm:spPr/>
      <dgm:t>
        <a:bodyPr/>
        <a:lstStyle/>
        <a:p>
          <a:endParaRPr lang="en-US"/>
        </a:p>
      </dgm:t>
    </dgm:pt>
    <dgm:pt modelId="{E9DAEBF9-97AE-4309-8889-79D612A91148}" type="pres">
      <dgm:prSet presAssocID="{3B60786D-A285-4F14-BD4E-E52E88A4C9C3}" presName="Name9" presStyleLbl="parChTrans1D2" presStyleIdx="1" presStyleCnt="5"/>
      <dgm:spPr/>
      <dgm:t>
        <a:bodyPr/>
        <a:lstStyle/>
        <a:p>
          <a:endParaRPr lang="en-US"/>
        </a:p>
      </dgm:t>
    </dgm:pt>
    <dgm:pt modelId="{348AD89F-0D02-42B4-AAE8-14E78BE0D53B}" type="pres">
      <dgm:prSet presAssocID="{3B60786D-A285-4F14-BD4E-E52E88A4C9C3}" presName="connTx" presStyleLbl="parChTrans1D2" presStyleIdx="1" presStyleCnt="5"/>
      <dgm:spPr/>
      <dgm:t>
        <a:bodyPr/>
        <a:lstStyle/>
        <a:p>
          <a:endParaRPr lang="en-US"/>
        </a:p>
      </dgm:t>
    </dgm:pt>
    <dgm:pt modelId="{0145973A-306A-4233-8BBD-5B3436730316}" type="pres">
      <dgm:prSet presAssocID="{09AB9AF0-94E4-4184-AAC5-DB254E16E9CA}" presName="node" presStyleLbl="node1" presStyleIdx="1" presStyleCnt="5">
        <dgm:presLayoutVars>
          <dgm:bulletEnabled val="1"/>
        </dgm:presLayoutVars>
      </dgm:prSet>
      <dgm:spPr/>
      <dgm:t>
        <a:bodyPr/>
        <a:lstStyle/>
        <a:p>
          <a:endParaRPr lang="en-US"/>
        </a:p>
      </dgm:t>
    </dgm:pt>
    <dgm:pt modelId="{DDE4BC4C-5F2D-49FA-BC8D-520B6C8500BF}" type="pres">
      <dgm:prSet presAssocID="{04E8175C-AF7A-4FF9-96CC-B959D436D81D}" presName="Name9" presStyleLbl="parChTrans1D2" presStyleIdx="2" presStyleCnt="5"/>
      <dgm:spPr/>
      <dgm:t>
        <a:bodyPr/>
        <a:lstStyle/>
        <a:p>
          <a:endParaRPr lang="en-US"/>
        </a:p>
      </dgm:t>
    </dgm:pt>
    <dgm:pt modelId="{A17750BC-6DCD-405D-A5F5-B04BC8B9095E}" type="pres">
      <dgm:prSet presAssocID="{04E8175C-AF7A-4FF9-96CC-B959D436D81D}" presName="connTx" presStyleLbl="parChTrans1D2" presStyleIdx="2" presStyleCnt="5"/>
      <dgm:spPr/>
      <dgm:t>
        <a:bodyPr/>
        <a:lstStyle/>
        <a:p>
          <a:endParaRPr lang="en-US"/>
        </a:p>
      </dgm:t>
    </dgm:pt>
    <dgm:pt modelId="{F9F7E366-86C4-4ACD-8F09-1E93DD5D5A62}" type="pres">
      <dgm:prSet presAssocID="{E4FB677E-F21C-4BD2-93A8-9122B982832E}" presName="node" presStyleLbl="node1" presStyleIdx="2" presStyleCnt="5">
        <dgm:presLayoutVars>
          <dgm:bulletEnabled val="1"/>
        </dgm:presLayoutVars>
      </dgm:prSet>
      <dgm:spPr/>
      <dgm:t>
        <a:bodyPr/>
        <a:lstStyle/>
        <a:p>
          <a:endParaRPr lang="en-US"/>
        </a:p>
      </dgm:t>
    </dgm:pt>
    <dgm:pt modelId="{731BF9EB-0A98-4FDA-BAB5-BC45A9E53756}" type="pres">
      <dgm:prSet presAssocID="{A0D25FAA-FA2C-46B3-9C7D-749DCAF9D187}" presName="Name9" presStyleLbl="parChTrans1D2" presStyleIdx="3" presStyleCnt="5"/>
      <dgm:spPr/>
      <dgm:t>
        <a:bodyPr/>
        <a:lstStyle/>
        <a:p>
          <a:endParaRPr lang="en-US"/>
        </a:p>
      </dgm:t>
    </dgm:pt>
    <dgm:pt modelId="{B01953EB-3BCE-44AB-87A5-780EAFC93F00}" type="pres">
      <dgm:prSet presAssocID="{A0D25FAA-FA2C-46B3-9C7D-749DCAF9D187}" presName="connTx" presStyleLbl="parChTrans1D2" presStyleIdx="3" presStyleCnt="5"/>
      <dgm:spPr/>
      <dgm:t>
        <a:bodyPr/>
        <a:lstStyle/>
        <a:p>
          <a:endParaRPr lang="en-US"/>
        </a:p>
      </dgm:t>
    </dgm:pt>
    <dgm:pt modelId="{CEFF9B28-37CA-4313-A29A-AF746B321A07}" type="pres">
      <dgm:prSet presAssocID="{69848166-D38F-4898-973A-D80ABD4A1722}" presName="node" presStyleLbl="node1" presStyleIdx="3" presStyleCnt="5" custScaleX="111390">
        <dgm:presLayoutVars>
          <dgm:bulletEnabled val="1"/>
        </dgm:presLayoutVars>
      </dgm:prSet>
      <dgm:spPr/>
      <dgm:t>
        <a:bodyPr/>
        <a:lstStyle/>
        <a:p>
          <a:endParaRPr lang="nb-NO"/>
        </a:p>
      </dgm:t>
    </dgm:pt>
    <dgm:pt modelId="{63AA5B2B-8370-4F1D-8337-B7F88DDF87B1}" type="pres">
      <dgm:prSet presAssocID="{91C639F2-1830-4E39-B6B4-63E0A4EB0673}" presName="Name9" presStyleLbl="parChTrans1D2" presStyleIdx="4" presStyleCnt="5"/>
      <dgm:spPr/>
      <dgm:t>
        <a:bodyPr/>
        <a:lstStyle/>
        <a:p>
          <a:endParaRPr lang="en-US"/>
        </a:p>
      </dgm:t>
    </dgm:pt>
    <dgm:pt modelId="{3F398B5F-01A9-45B1-ACFE-1E86FC979AC9}" type="pres">
      <dgm:prSet presAssocID="{91C639F2-1830-4E39-B6B4-63E0A4EB0673}" presName="connTx" presStyleLbl="parChTrans1D2" presStyleIdx="4" presStyleCnt="5"/>
      <dgm:spPr/>
      <dgm:t>
        <a:bodyPr/>
        <a:lstStyle/>
        <a:p>
          <a:endParaRPr lang="en-US"/>
        </a:p>
      </dgm:t>
    </dgm:pt>
    <dgm:pt modelId="{E7AF6B3C-0B30-4A0D-BC79-1C05E62DE959}" type="pres">
      <dgm:prSet presAssocID="{B2103BA3-B293-4B2C-B7C2-35CDB553F5DC}" presName="node" presStyleLbl="node1" presStyleIdx="4" presStyleCnt="5">
        <dgm:presLayoutVars>
          <dgm:bulletEnabled val="1"/>
        </dgm:presLayoutVars>
      </dgm:prSet>
      <dgm:spPr/>
      <dgm:t>
        <a:bodyPr/>
        <a:lstStyle/>
        <a:p>
          <a:endParaRPr lang="en-US"/>
        </a:p>
      </dgm:t>
    </dgm:pt>
  </dgm:ptLst>
  <dgm:cxnLst>
    <dgm:cxn modelId="{98A57795-2F0A-43A4-9253-4CCCE0365D39}" type="presOf" srcId="{04E8175C-AF7A-4FF9-96CC-B959D436D81D}" destId="{DDE4BC4C-5F2D-49FA-BC8D-520B6C8500BF}" srcOrd="0" destOrd="0" presId="urn:microsoft.com/office/officeart/2005/8/layout/radial1"/>
    <dgm:cxn modelId="{F2F72906-603D-462F-B28F-F2ED929D8081}" srcId="{322E3EB8-E826-4E8F-8E11-8EE60D113585}" destId="{09AB9AF0-94E4-4184-AAC5-DB254E16E9CA}" srcOrd="1" destOrd="0" parTransId="{3B60786D-A285-4F14-BD4E-E52E88A4C9C3}" sibTransId="{2731CAB4-EA96-4008-8028-25826B9F8E78}"/>
    <dgm:cxn modelId="{7B8B49F1-98B1-40B4-B2FD-DF4BC7C14EB7}" srcId="{0C9390E2-5BBF-4229-8A72-E8C81E0D9B6A}" destId="{322E3EB8-E826-4E8F-8E11-8EE60D113585}" srcOrd="0" destOrd="0" parTransId="{330E7667-98DC-4474-8670-5F52102D2CC7}" sibTransId="{9BA88FB2-0B51-400F-8A89-6A55758E94BA}"/>
    <dgm:cxn modelId="{5BB4B0F3-BC12-434D-BE51-056C4C1CC1AC}" type="presOf" srcId="{A0D25FAA-FA2C-46B3-9C7D-749DCAF9D187}" destId="{731BF9EB-0A98-4FDA-BAB5-BC45A9E53756}" srcOrd="0" destOrd="0" presId="urn:microsoft.com/office/officeart/2005/8/layout/radial1"/>
    <dgm:cxn modelId="{93919C67-031D-498B-AAE5-0CE4B2DC7685}" type="presOf" srcId="{0C9390E2-5BBF-4229-8A72-E8C81E0D9B6A}" destId="{5E6F1D96-0BC1-4DBC-AD66-C2952120AE1B}" srcOrd="0" destOrd="0" presId="urn:microsoft.com/office/officeart/2005/8/layout/radial1"/>
    <dgm:cxn modelId="{8DADB882-43BF-4420-A246-CC50BE87409B}" type="presOf" srcId="{0B1C67E9-140F-4BFE-9B34-5E47852FF296}" destId="{0335AF53-A810-416C-ACD1-60525209769C}" srcOrd="0" destOrd="0" presId="urn:microsoft.com/office/officeart/2005/8/layout/radial1"/>
    <dgm:cxn modelId="{E99573B3-13FC-4EBC-9CD7-1CDACC8A87CF}" srcId="{322E3EB8-E826-4E8F-8E11-8EE60D113585}" destId="{E4FB677E-F21C-4BD2-93A8-9122B982832E}" srcOrd="2" destOrd="0" parTransId="{04E8175C-AF7A-4FF9-96CC-B959D436D81D}" sibTransId="{9A3F3F3E-3662-4ACD-B081-BC08A8529E3A}"/>
    <dgm:cxn modelId="{425EEDFE-866C-4571-9264-97C910742DD7}" type="presOf" srcId="{A0D25FAA-FA2C-46B3-9C7D-749DCAF9D187}" destId="{B01953EB-3BCE-44AB-87A5-780EAFC93F00}" srcOrd="1" destOrd="0" presId="urn:microsoft.com/office/officeart/2005/8/layout/radial1"/>
    <dgm:cxn modelId="{71F5C550-0044-4680-A719-4C59EEB82481}" type="presOf" srcId="{04E8175C-AF7A-4FF9-96CC-B959D436D81D}" destId="{A17750BC-6DCD-405D-A5F5-B04BC8B9095E}" srcOrd="1" destOrd="0" presId="urn:microsoft.com/office/officeart/2005/8/layout/radial1"/>
    <dgm:cxn modelId="{EFDAAA9C-70E2-45EE-B2AF-5623515EA47D}" type="presOf" srcId="{0B1C67E9-140F-4BFE-9B34-5E47852FF296}" destId="{5C3F42F6-58C5-4D5B-8E41-F2BA32024441}" srcOrd="1" destOrd="0" presId="urn:microsoft.com/office/officeart/2005/8/layout/radial1"/>
    <dgm:cxn modelId="{59F6D55B-FD7A-4E85-B966-90073EE043C6}" type="presOf" srcId="{91C639F2-1830-4E39-B6B4-63E0A4EB0673}" destId="{63AA5B2B-8370-4F1D-8337-B7F88DDF87B1}" srcOrd="0" destOrd="0" presId="urn:microsoft.com/office/officeart/2005/8/layout/radial1"/>
    <dgm:cxn modelId="{AA6BA528-53E1-4402-8F4F-867C1FBE1B31}" type="presOf" srcId="{3B60786D-A285-4F14-BD4E-E52E88A4C9C3}" destId="{E9DAEBF9-97AE-4309-8889-79D612A91148}" srcOrd="0" destOrd="0" presId="urn:microsoft.com/office/officeart/2005/8/layout/radial1"/>
    <dgm:cxn modelId="{18A77BE2-0F3F-4075-AC15-F13236F66919}" type="presOf" srcId="{09AB9AF0-94E4-4184-AAC5-DB254E16E9CA}" destId="{0145973A-306A-4233-8BBD-5B3436730316}" srcOrd="0" destOrd="0" presId="urn:microsoft.com/office/officeart/2005/8/layout/radial1"/>
    <dgm:cxn modelId="{CE559BB7-AF49-44C5-ABE5-DC8D68C0372D}" type="presOf" srcId="{3B60786D-A285-4F14-BD4E-E52E88A4C9C3}" destId="{348AD89F-0D02-42B4-AAE8-14E78BE0D53B}" srcOrd="1" destOrd="0" presId="urn:microsoft.com/office/officeart/2005/8/layout/radial1"/>
    <dgm:cxn modelId="{E16669D2-119C-4B8B-86CF-506A5A0E5E37}" type="presOf" srcId="{69848166-D38F-4898-973A-D80ABD4A1722}" destId="{CEFF9B28-37CA-4313-A29A-AF746B321A07}" srcOrd="0" destOrd="0" presId="urn:microsoft.com/office/officeart/2005/8/layout/radial1"/>
    <dgm:cxn modelId="{B30534A8-41DA-4869-9354-A457791CDA9C}" type="presOf" srcId="{E4FB677E-F21C-4BD2-93A8-9122B982832E}" destId="{F9F7E366-86C4-4ACD-8F09-1E93DD5D5A62}" srcOrd="0" destOrd="0" presId="urn:microsoft.com/office/officeart/2005/8/layout/radial1"/>
    <dgm:cxn modelId="{CEA6429C-DBF8-47DB-BD79-ABA2CD9C8CBE}" srcId="{322E3EB8-E826-4E8F-8E11-8EE60D113585}" destId="{B2103BA3-B293-4B2C-B7C2-35CDB553F5DC}" srcOrd="4" destOrd="0" parTransId="{91C639F2-1830-4E39-B6B4-63E0A4EB0673}" sibTransId="{F46326B6-F8F4-49A4-9CAC-6F707B35E410}"/>
    <dgm:cxn modelId="{C50B8EA8-9AE2-4C82-B2E1-F7D451C8F05B}" type="presOf" srcId="{91C639F2-1830-4E39-B6B4-63E0A4EB0673}" destId="{3F398B5F-01A9-45B1-ACFE-1E86FC979AC9}" srcOrd="1" destOrd="0" presId="urn:microsoft.com/office/officeart/2005/8/layout/radial1"/>
    <dgm:cxn modelId="{A90773D0-4DDD-44D9-B183-8BEFF910E9AE}" type="presOf" srcId="{B2103BA3-B293-4B2C-B7C2-35CDB553F5DC}" destId="{E7AF6B3C-0B30-4A0D-BC79-1C05E62DE959}" srcOrd="0" destOrd="0" presId="urn:microsoft.com/office/officeart/2005/8/layout/radial1"/>
    <dgm:cxn modelId="{D2F9FBE6-CD29-4D6D-A8C5-4227190AE7FB}" type="presOf" srcId="{8B5819F6-90F1-4868-BD9C-4D92EC4821D6}" destId="{3BA5F0C9-20AA-4710-A8C5-FB9153777114}" srcOrd="0" destOrd="0" presId="urn:microsoft.com/office/officeart/2005/8/layout/radial1"/>
    <dgm:cxn modelId="{6D9FC717-53D7-479D-9B2E-ECC35E4D5C7F}" srcId="{322E3EB8-E826-4E8F-8E11-8EE60D113585}" destId="{8B5819F6-90F1-4868-BD9C-4D92EC4821D6}" srcOrd="0" destOrd="0" parTransId="{0B1C67E9-140F-4BFE-9B34-5E47852FF296}" sibTransId="{4FB05458-31F1-4F28-9AD6-D727C68BA75A}"/>
    <dgm:cxn modelId="{698C1EA2-DC50-4445-BBFD-C9E1522FF92F}" srcId="{322E3EB8-E826-4E8F-8E11-8EE60D113585}" destId="{69848166-D38F-4898-973A-D80ABD4A1722}" srcOrd="3" destOrd="0" parTransId="{A0D25FAA-FA2C-46B3-9C7D-749DCAF9D187}" sibTransId="{3D850317-CC14-4957-BBC3-CB0AC3A88660}"/>
    <dgm:cxn modelId="{FA70B9C8-2588-4BF8-AF5C-C82ABAE165C1}" type="presOf" srcId="{322E3EB8-E826-4E8F-8E11-8EE60D113585}" destId="{9074A01E-3168-4D82-849D-5B997EE07F8C}" srcOrd="0" destOrd="0" presId="urn:microsoft.com/office/officeart/2005/8/layout/radial1"/>
    <dgm:cxn modelId="{222FA433-9240-4B04-AF98-A18E096C0755}" type="presParOf" srcId="{5E6F1D96-0BC1-4DBC-AD66-C2952120AE1B}" destId="{9074A01E-3168-4D82-849D-5B997EE07F8C}" srcOrd="0" destOrd="0" presId="urn:microsoft.com/office/officeart/2005/8/layout/radial1"/>
    <dgm:cxn modelId="{22D5BA44-8769-4A08-B490-496D01B08A93}" type="presParOf" srcId="{5E6F1D96-0BC1-4DBC-AD66-C2952120AE1B}" destId="{0335AF53-A810-416C-ACD1-60525209769C}" srcOrd="1" destOrd="0" presId="urn:microsoft.com/office/officeart/2005/8/layout/radial1"/>
    <dgm:cxn modelId="{0CE268E7-31B0-4420-B1A6-B39143F72598}" type="presParOf" srcId="{0335AF53-A810-416C-ACD1-60525209769C}" destId="{5C3F42F6-58C5-4D5B-8E41-F2BA32024441}" srcOrd="0" destOrd="0" presId="urn:microsoft.com/office/officeart/2005/8/layout/radial1"/>
    <dgm:cxn modelId="{4B79D6F0-F47B-49AB-9406-2B3739C5F53B}" type="presParOf" srcId="{5E6F1D96-0BC1-4DBC-AD66-C2952120AE1B}" destId="{3BA5F0C9-20AA-4710-A8C5-FB9153777114}" srcOrd="2" destOrd="0" presId="urn:microsoft.com/office/officeart/2005/8/layout/radial1"/>
    <dgm:cxn modelId="{C360333B-14AE-451D-AD2B-707DC1120B45}" type="presParOf" srcId="{5E6F1D96-0BC1-4DBC-AD66-C2952120AE1B}" destId="{E9DAEBF9-97AE-4309-8889-79D612A91148}" srcOrd="3" destOrd="0" presId="urn:microsoft.com/office/officeart/2005/8/layout/radial1"/>
    <dgm:cxn modelId="{4AD2FD5C-CD8E-4A59-93B2-C42D84928AD6}" type="presParOf" srcId="{E9DAEBF9-97AE-4309-8889-79D612A91148}" destId="{348AD89F-0D02-42B4-AAE8-14E78BE0D53B}" srcOrd="0" destOrd="0" presId="urn:microsoft.com/office/officeart/2005/8/layout/radial1"/>
    <dgm:cxn modelId="{DE333D78-B956-4C17-83FD-B04BA6807BDD}" type="presParOf" srcId="{5E6F1D96-0BC1-4DBC-AD66-C2952120AE1B}" destId="{0145973A-306A-4233-8BBD-5B3436730316}" srcOrd="4" destOrd="0" presId="urn:microsoft.com/office/officeart/2005/8/layout/radial1"/>
    <dgm:cxn modelId="{836C695C-21A6-4DD6-9C40-DE69AB78D464}" type="presParOf" srcId="{5E6F1D96-0BC1-4DBC-AD66-C2952120AE1B}" destId="{DDE4BC4C-5F2D-49FA-BC8D-520B6C8500BF}" srcOrd="5" destOrd="0" presId="urn:microsoft.com/office/officeart/2005/8/layout/radial1"/>
    <dgm:cxn modelId="{DE38AB1E-675F-4B84-8FE6-627E2EBC7C6D}" type="presParOf" srcId="{DDE4BC4C-5F2D-49FA-BC8D-520B6C8500BF}" destId="{A17750BC-6DCD-405D-A5F5-B04BC8B9095E}" srcOrd="0" destOrd="0" presId="urn:microsoft.com/office/officeart/2005/8/layout/radial1"/>
    <dgm:cxn modelId="{AF7A901F-2BF9-4865-8704-0B60C9E8EC87}" type="presParOf" srcId="{5E6F1D96-0BC1-4DBC-AD66-C2952120AE1B}" destId="{F9F7E366-86C4-4ACD-8F09-1E93DD5D5A62}" srcOrd="6" destOrd="0" presId="urn:microsoft.com/office/officeart/2005/8/layout/radial1"/>
    <dgm:cxn modelId="{DB8F3AE8-1349-4139-AAA9-A2768DEB637D}" type="presParOf" srcId="{5E6F1D96-0BC1-4DBC-AD66-C2952120AE1B}" destId="{731BF9EB-0A98-4FDA-BAB5-BC45A9E53756}" srcOrd="7" destOrd="0" presId="urn:microsoft.com/office/officeart/2005/8/layout/radial1"/>
    <dgm:cxn modelId="{B1A01523-7150-407E-9394-17C98774FCA4}" type="presParOf" srcId="{731BF9EB-0A98-4FDA-BAB5-BC45A9E53756}" destId="{B01953EB-3BCE-44AB-87A5-780EAFC93F00}" srcOrd="0" destOrd="0" presId="urn:microsoft.com/office/officeart/2005/8/layout/radial1"/>
    <dgm:cxn modelId="{273B1C7E-21F8-4715-BF75-21712BEDAF0B}" type="presParOf" srcId="{5E6F1D96-0BC1-4DBC-AD66-C2952120AE1B}" destId="{CEFF9B28-37CA-4313-A29A-AF746B321A07}" srcOrd="8" destOrd="0" presId="urn:microsoft.com/office/officeart/2005/8/layout/radial1"/>
    <dgm:cxn modelId="{382DC423-6756-42E9-BEE4-44E1EBAB6883}" type="presParOf" srcId="{5E6F1D96-0BC1-4DBC-AD66-C2952120AE1B}" destId="{63AA5B2B-8370-4F1D-8337-B7F88DDF87B1}" srcOrd="9" destOrd="0" presId="urn:microsoft.com/office/officeart/2005/8/layout/radial1"/>
    <dgm:cxn modelId="{4858EF59-BEDB-420B-BCF0-832A463FE300}" type="presParOf" srcId="{63AA5B2B-8370-4F1D-8337-B7F88DDF87B1}" destId="{3F398B5F-01A9-45B1-ACFE-1E86FC979AC9}" srcOrd="0" destOrd="0" presId="urn:microsoft.com/office/officeart/2005/8/layout/radial1"/>
    <dgm:cxn modelId="{6A4B3ADB-8BDA-4E99-B08F-F6624F71A45D}" type="presParOf" srcId="{5E6F1D96-0BC1-4DBC-AD66-C2952120AE1B}" destId="{E7AF6B3C-0B30-4A0D-BC79-1C05E62DE959}"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692FBF-D704-4B3E-B486-9081B9987A7E}" type="doc">
      <dgm:prSet loTypeId="urn:microsoft.com/office/officeart/2005/8/layout/pList2" loCatId="list" qsTypeId="urn:microsoft.com/office/officeart/2005/8/quickstyle/simple4" qsCatId="simple" csTypeId="urn:microsoft.com/office/officeart/2005/8/colors/colorful5" csCatId="colorful" phldr="1"/>
      <dgm:spPr/>
      <dgm:t>
        <a:bodyPr/>
        <a:lstStyle/>
        <a:p>
          <a:endParaRPr lang="nb-NO"/>
        </a:p>
      </dgm:t>
    </dgm:pt>
    <dgm:pt modelId="{1AB3E1A4-77BD-4C6E-9D69-D6AE74610C95}">
      <dgm:prSet phldrT="[Text]" custT="1"/>
      <dgm:spPr/>
      <dgm:t>
        <a:bodyPr/>
        <a:lstStyle/>
        <a:p>
          <a:r>
            <a:rPr lang="nb-NO" sz="1600" b="1" smtClean="0"/>
            <a:t>IDI Workshop for INTOSAI Regions</a:t>
          </a:r>
          <a:endParaRPr lang="nb-NO" sz="1600" b="1" dirty="0"/>
        </a:p>
      </dgm:t>
    </dgm:pt>
    <dgm:pt modelId="{0E03DC89-FE4C-47CD-B5BC-6EC8697BB664}" type="parTrans" cxnId="{9526D2F9-C540-4C24-A888-F5D71D5C9E5F}">
      <dgm:prSet/>
      <dgm:spPr/>
      <dgm:t>
        <a:bodyPr/>
        <a:lstStyle/>
        <a:p>
          <a:endParaRPr lang="nb-NO" sz="1600" b="1">
            <a:solidFill>
              <a:schemeClr val="tx1"/>
            </a:solidFill>
          </a:endParaRPr>
        </a:p>
      </dgm:t>
    </dgm:pt>
    <dgm:pt modelId="{6FBE9621-A5A3-4B20-8A1C-A5A4D2F4B2FA}" type="sibTrans" cxnId="{9526D2F9-C540-4C24-A888-F5D71D5C9E5F}">
      <dgm:prSet/>
      <dgm:spPr/>
      <dgm:t>
        <a:bodyPr/>
        <a:lstStyle/>
        <a:p>
          <a:endParaRPr lang="nb-NO" sz="1600" b="1">
            <a:solidFill>
              <a:schemeClr val="tx1"/>
            </a:solidFill>
          </a:endParaRPr>
        </a:p>
      </dgm:t>
    </dgm:pt>
    <dgm:pt modelId="{F01E94EC-04ED-4580-A051-8E5AE3BCC014}">
      <dgm:prSet phldrT="[Text]" custT="1"/>
      <dgm:spPr/>
      <dgm:t>
        <a:bodyPr/>
        <a:lstStyle/>
        <a:p>
          <a:r>
            <a:rPr lang="nb-NO" sz="1600" b="1" smtClean="0"/>
            <a:t>Regional Strategic Management Framework, Strategic Management, Performance Measurement &amp; Reporting</a:t>
          </a:r>
          <a:endParaRPr lang="nb-NO" sz="1600" b="1" dirty="0"/>
        </a:p>
      </dgm:t>
    </dgm:pt>
    <dgm:pt modelId="{8A5578DD-025A-425A-86A7-4D60B9D46685}" type="parTrans" cxnId="{72B57811-2A72-4478-A158-C424C9586BD3}">
      <dgm:prSet/>
      <dgm:spPr/>
      <dgm:t>
        <a:bodyPr/>
        <a:lstStyle/>
        <a:p>
          <a:endParaRPr lang="nb-NO" sz="1600" b="1">
            <a:solidFill>
              <a:schemeClr val="tx1"/>
            </a:solidFill>
          </a:endParaRPr>
        </a:p>
      </dgm:t>
    </dgm:pt>
    <dgm:pt modelId="{B3CA4C82-2A23-40D3-9988-0067E2639DAF}" type="sibTrans" cxnId="{72B57811-2A72-4478-A158-C424C9586BD3}">
      <dgm:prSet/>
      <dgm:spPr/>
      <dgm:t>
        <a:bodyPr/>
        <a:lstStyle/>
        <a:p>
          <a:endParaRPr lang="nb-NO" sz="1600" b="1">
            <a:solidFill>
              <a:schemeClr val="tx1"/>
            </a:solidFill>
          </a:endParaRPr>
        </a:p>
      </dgm:t>
    </dgm:pt>
    <dgm:pt modelId="{4B064B44-538B-423B-A706-52A9B567F7BB}">
      <dgm:prSet phldrT="[Text]" custT="1"/>
      <dgm:spPr/>
      <dgm:t>
        <a:bodyPr/>
        <a:lstStyle/>
        <a:p>
          <a:r>
            <a:rPr lang="nb-NO" sz="1600" b="1" dirty="0" smtClean="0"/>
            <a:t>eLearning platform and communities of practice for INTOSAI regions</a:t>
          </a:r>
          <a:endParaRPr lang="nb-NO" sz="1600" b="1" dirty="0"/>
        </a:p>
      </dgm:t>
    </dgm:pt>
    <dgm:pt modelId="{3BF61C51-5BAD-4A42-8291-BBDFD5B08A79}" type="parTrans" cxnId="{176F960B-3511-4DE9-A061-54794D729521}">
      <dgm:prSet/>
      <dgm:spPr/>
      <dgm:t>
        <a:bodyPr/>
        <a:lstStyle/>
        <a:p>
          <a:endParaRPr lang="nb-NO" sz="1600" b="1">
            <a:solidFill>
              <a:schemeClr val="tx1"/>
            </a:solidFill>
          </a:endParaRPr>
        </a:p>
      </dgm:t>
    </dgm:pt>
    <dgm:pt modelId="{31F9F661-4B28-425E-8120-A85FED975BC4}" type="sibTrans" cxnId="{176F960B-3511-4DE9-A061-54794D729521}">
      <dgm:prSet/>
      <dgm:spPr/>
      <dgm:t>
        <a:bodyPr/>
        <a:lstStyle/>
        <a:p>
          <a:endParaRPr lang="nb-NO" sz="1600" b="1">
            <a:solidFill>
              <a:schemeClr val="tx1"/>
            </a:solidFill>
          </a:endParaRPr>
        </a:p>
      </dgm:t>
    </dgm:pt>
    <dgm:pt modelId="{12BE7644-8632-4F8D-8930-FDAED6DBF62F}">
      <dgm:prSet phldrT="[Text]" custT="1"/>
      <dgm:spPr/>
      <dgm:t>
        <a:bodyPr/>
        <a:lstStyle/>
        <a:p>
          <a:r>
            <a:rPr lang="nb-NO" sz="1600" b="1" smtClean="0"/>
            <a:t>IDI- Regional cooperation for every programme</a:t>
          </a:r>
          <a:endParaRPr lang="nb-NO" sz="1600" b="1" dirty="0"/>
        </a:p>
      </dgm:t>
    </dgm:pt>
    <dgm:pt modelId="{50265DD6-032F-4E47-959F-CF50F60A6234}" type="parTrans" cxnId="{969DE8D4-A8A1-48AC-855B-FB9B95D7B4DA}">
      <dgm:prSet/>
      <dgm:spPr/>
      <dgm:t>
        <a:bodyPr/>
        <a:lstStyle/>
        <a:p>
          <a:endParaRPr lang="nb-NO" sz="1600" b="1">
            <a:solidFill>
              <a:schemeClr val="tx1"/>
            </a:solidFill>
          </a:endParaRPr>
        </a:p>
      </dgm:t>
    </dgm:pt>
    <dgm:pt modelId="{51216926-5E21-4FBF-845E-DF5BCB441E50}" type="sibTrans" cxnId="{969DE8D4-A8A1-48AC-855B-FB9B95D7B4DA}">
      <dgm:prSet/>
      <dgm:spPr/>
      <dgm:t>
        <a:bodyPr/>
        <a:lstStyle/>
        <a:p>
          <a:endParaRPr lang="nb-NO" sz="1600" b="1">
            <a:solidFill>
              <a:schemeClr val="tx1"/>
            </a:solidFill>
          </a:endParaRPr>
        </a:p>
      </dgm:t>
    </dgm:pt>
    <dgm:pt modelId="{F6AAC9AC-3034-4DF3-B88C-F4798340F05F}">
      <dgm:prSet custT="1"/>
      <dgm:spPr/>
      <dgm:t>
        <a:bodyPr/>
        <a:lstStyle/>
        <a:p>
          <a:r>
            <a:rPr lang="nb-NO" sz="1600" b="1" smtClean="0"/>
            <a:t>Regional secondees and use of regional resource persons</a:t>
          </a:r>
          <a:endParaRPr lang="nb-NO" sz="1600" b="1" dirty="0"/>
        </a:p>
      </dgm:t>
    </dgm:pt>
    <dgm:pt modelId="{AFC26411-3E5F-40AE-9068-0FA502EEA042}" type="parTrans" cxnId="{69C9E6A0-ED3C-40B5-B7D9-6EF7B0B59DC2}">
      <dgm:prSet/>
      <dgm:spPr/>
      <dgm:t>
        <a:bodyPr/>
        <a:lstStyle/>
        <a:p>
          <a:endParaRPr lang="nb-NO" sz="1600" b="1">
            <a:solidFill>
              <a:schemeClr val="tx1"/>
            </a:solidFill>
          </a:endParaRPr>
        </a:p>
      </dgm:t>
    </dgm:pt>
    <dgm:pt modelId="{B008D60F-F6E7-42A9-8911-DF147FB17CDD}" type="sibTrans" cxnId="{69C9E6A0-ED3C-40B5-B7D9-6EF7B0B59DC2}">
      <dgm:prSet/>
      <dgm:spPr/>
      <dgm:t>
        <a:bodyPr/>
        <a:lstStyle/>
        <a:p>
          <a:endParaRPr lang="nb-NO" sz="1600" b="1">
            <a:solidFill>
              <a:schemeClr val="tx1"/>
            </a:solidFill>
          </a:endParaRPr>
        </a:p>
      </dgm:t>
    </dgm:pt>
    <dgm:pt modelId="{D3E2FB1E-AE24-4D45-B5DC-3A57DBFBCE07}">
      <dgm:prSet custT="1"/>
      <dgm:spPr/>
      <dgm:t>
        <a:bodyPr/>
        <a:lstStyle/>
        <a:p>
          <a:r>
            <a:rPr lang="nb-NO" sz="1600" b="1" dirty="0" err="1" smtClean="0"/>
            <a:t>Creation</a:t>
          </a:r>
          <a:r>
            <a:rPr lang="nb-NO" sz="1600" b="1" dirty="0" smtClean="0"/>
            <a:t> </a:t>
          </a:r>
          <a:r>
            <a:rPr lang="nb-NO" sz="1600" b="1" dirty="0" err="1" smtClean="0"/>
            <a:t>of</a:t>
          </a:r>
          <a:r>
            <a:rPr lang="nb-NO" sz="1600" b="1" dirty="0" smtClean="0"/>
            <a:t> regional pools : Training </a:t>
          </a:r>
          <a:r>
            <a:rPr lang="nb-NO" sz="1600" b="1" dirty="0" err="1" smtClean="0"/>
            <a:t>Specialists</a:t>
          </a:r>
          <a:r>
            <a:rPr lang="nb-NO" sz="1600" b="1" dirty="0" smtClean="0"/>
            <a:t>, ISSAI </a:t>
          </a:r>
          <a:r>
            <a:rPr lang="nb-NO" sz="1600" b="1" dirty="0" err="1" smtClean="0"/>
            <a:t>facilitators</a:t>
          </a:r>
          <a:r>
            <a:rPr lang="nb-NO" sz="1600" b="1" dirty="0" smtClean="0"/>
            <a:t>, </a:t>
          </a:r>
          <a:r>
            <a:rPr lang="nb-NO" sz="1600" b="1" dirty="0" err="1" smtClean="0"/>
            <a:t>eLearning</a:t>
          </a:r>
          <a:r>
            <a:rPr lang="nb-NO" sz="1600" b="1" dirty="0" smtClean="0"/>
            <a:t> </a:t>
          </a:r>
          <a:r>
            <a:rPr lang="nb-NO" sz="1600" b="1" dirty="0" err="1" smtClean="0"/>
            <a:t>Specialists</a:t>
          </a:r>
          <a:r>
            <a:rPr lang="nb-NO" sz="1600" b="1" dirty="0" smtClean="0"/>
            <a:t>, </a:t>
          </a:r>
          <a:r>
            <a:rPr lang="nb-NO" sz="1600" b="1" dirty="0" err="1" smtClean="0"/>
            <a:t>Blended</a:t>
          </a:r>
          <a:r>
            <a:rPr lang="nb-NO" sz="1600" b="1" dirty="0" smtClean="0"/>
            <a:t> </a:t>
          </a:r>
          <a:r>
            <a:rPr lang="nb-NO" sz="1600" b="1" dirty="0" err="1" smtClean="0"/>
            <a:t>learning</a:t>
          </a:r>
          <a:r>
            <a:rPr lang="nb-NO" sz="1600" b="1" dirty="0" smtClean="0"/>
            <a:t> </a:t>
          </a:r>
          <a:r>
            <a:rPr lang="nb-NO" sz="1600" b="1" dirty="0" err="1" smtClean="0"/>
            <a:t>specialists</a:t>
          </a:r>
          <a:r>
            <a:rPr lang="nb-NO" sz="1600" b="1" dirty="0" smtClean="0"/>
            <a:t> </a:t>
          </a:r>
          <a:endParaRPr lang="nb-NO" sz="1600" b="1" dirty="0"/>
        </a:p>
      </dgm:t>
    </dgm:pt>
    <dgm:pt modelId="{374F9415-75DD-4CD2-96BD-6E80FE488210}" type="parTrans" cxnId="{8E3C793E-D7F8-4255-9725-286D5AD263C5}">
      <dgm:prSet/>
      <dgm:spPr/>
      <dgm:t>
        <a:bodyPr/>
        <a:lstStyle/>
        <a:p>
          <a:endParaRPr lang="nb-NO" sz="1600" b="1">
            <a:solidFill>
              <a:schemeClr val="tx1"/>
            </a:solidFill>
          </a:endParaRPr>
        </a:p>
      </dgm:t>
    </dgm:pt>
    <dgm:pt modelId="{C8010B14-D024-4C49-A070-886BFA6619E4}" type="sibTrans" cxnId="{8E3C793E-D7F8-4255-9725-286D5AD263C5}">
      <dgm:prSet/>
      <dgm:spPr/>
      <dgm:t>
        <a:bodyPr/>
        <a:lstStyle/>
        <a:p>
          <a:endParaRPr lang="nb-NO" sz="1600" b="1">
            <a:solidFill>
              <a:schemeClr val="tx1"/>
            </a:solidFill>
          </a:endParaRPr>
        </a:p>
      </dgm:t>
    </dgm:pt>
    <dgm:pt modelId="{CFF4CEF0-E7A8-406A-80E6-882E01008AE3}" type="pres">
      <dgm:prSet presAssocID="{73692FBF-D704-4B3E-B486-9081B9987A7E}" presName="Name0" presStyleCnt="0">
        <dgm:presLayoutVars>
          <dgm:dir/>
          <dgm:resizeHandles val="exact"/>
        </dgm:presLayoutVars>
      </dgm:prSet>
      <dgm:spPr/>
      <dgm:t>
        <a:bodyPr/>
        <a:lstStyle/>
        <a:p>
          <a:endParaRPr lang="nb-NO"/>
        </a:p>
      </dgm:t>
    </dgm:pt>
    <dgm:pt modelId="{2B74EB4D-3E96-47F5-8113-04B94B540DC7}" type="pres">
      <dgm:prSet presAssocID="{73692FBF-D704-4B3E-B486-9081B9987A7E}" presName="bkgdShp" presStyleLbl="alignAccFollowNode1" presStyleIdx="0" presStyleCnt="1"/>
      <dgm:spPr/>
    </dgm:pt>
    <dgm:pt modelId="{C54634FF-A906-4BD1-8527-3DF3C11CA3E8}" type="pres">
      <dgm:prSet presAssocID="{73692FBF-D704-4B3E-B486-9081B9987A7E}" presName="linComp" presStyleCnt="0"/>
      <dgm:spPr/>
    </dgm:pt>
    <dgm:pt modelId="{688343A4-12D0-4FA3-A581-66870108AAB1}" type="pres">
      <dgm:prSet presAssocID="{1AB3E1A4-77BD-4C6E-9D69-D6AE74610C95}" presName="compNode" presStyleCnt="0"/>
      <dgm:spPr/>
    </dgm:pt>
    <dgm:pt modelId="{F42B54EF-7AD8-4EF6-8795-2A5B9696D876}" type="pres">
      <dgm:prSet presAssocID="{1AB3E1A4-77BD-4C6E-9D69-D6AE74610C95}" presName="node" presStyleLbl="node1" presStyleIdx="0" presStyleCnt="6">
        <dgm:presLayoutVars>
          <dgm:bulletEnabled val="1"/>
        </dgm:presLayoutVars>
      </dgm:prSet>
      <dgm:spPr/>
      <dgm:t>
        <a:bodyPr/>
        <a:lstStyle/>
        <a:p>
          <a:endParaRPr lang="nb-NO"/>
        </a:p>
      </dgm:t>
    </dgm:pt>
    <dgm:pt modelId="{5B377CC3-5199-48B0-830F-77C0E16033ED}" type="pres">
      <dgm:prSet presAssocID="{1AB3E1A4-77BD-4C6E-9D69-D6AE74610C95}" presName="invisiNode" presStyleLbl="node1" presStyleIdx="0" presStyleCnt="6"/>
      <dgm:spPr/>
    </dgm:pt>
    <dgm:pt modelId="{788E080C-F1A5-4753-AA5E-D71673F02670}" type="pres">
      <dgm:prSet presAssocID="{1AB3E1A4-77BD-4C6E-9D69-D6AE74610C95}" presName="imagNode" presStyleLbl="fgImgPlace1" presStyleIdx="0" presStyleCnt="6"/>
      <dgm:spPr>
        <a:blipFill rotWithShape="1">
          <a:blip xmlns:r="http://schemas.openxmlformats.org/officeDocument/2006/relationships" r:embed="rId1"/>
          <a:stretch>
            <a:fillRect/>
          </a:stretch>
        </a:blipFill>
      </dgm:spPr>
    </dgm:pt>
    <dgm:pt modelId="{C72216C5-425D-464D-8360-FE0FCEBA7723}" type="pres">
      <dgm:prSet presAssocID="{6FBE9621-A5A3-4B20-8A1C-A5A4D2F4B2FA}" presName="sibTrans" presStyleLbl="sibTrans2D1" presStyleIdx="0" presStyleCnt="0"/>
      <dgm:spPr/>
      <dgm:t>
        <a:bodyPr/>
        <a:lstStyle/>
        <a:p>
          <a:endParaRPr lang="nb-NO"/>
        </a:p>
      </dgm:t>
    </dgm:pt>
    <dgm:pt modelId="{7DCAE692-CEF0-402F-AB67-6FC73FB4D1B5}" type="pres">
      <dgm:prSet presAssocID="{F01E94EC-04ED-4580-A051-8E5AE3BCC014}" presName="compNode" presStyleCnt="0"/>
      <dgm:spPr/>
    </dgm:pt>
    <dgm:pt modelId="{6CE60782-88DC-4105-9C70-3FC24BFADCAC}" type="pres">
      <dgm:prSet presAssocID="{F01E94EC-04ED-4580-A051-8E5AE3BCC014}" presName="node" presStyleLbl="node1" presStyleIdx="1" presStyleCnt="6">
        <dgm:presLayoutVars>
          <dgm:bulletEnabled val="1"/>
        </dgm:presLayoutVars>
      </dgm:prSet>
      <dgm:spPr/>
      <dgm:t>
        <a:bodyPr/>
        <a:lstStyle/>
        <a:p>
          <a:endParaRPr lang="nb-NO"/>
        </a:p>
      </dgm:t>
    </dgm:pt>
    <dgm:pt modelId="{DCC43D73-1ECE-4397-ABDF-291DC0796F8F}" type="pres">
      <dgm:prSet presAssocID="{F01E94EC-04ED-4580-A051-8E5AE3BCC014}" presName="invisiNode" presStyleLbl="node1" presStyleIdx="1" presStyleCnt="6"/>
      <dgm:spPr/>
    </dgm:pt>
    <dgm:pt modelId="{8036E8A1-3FDF-4F50-8F54-21CF8437C52A}" type="pres">
      <dgm:prSet presAssocID="{F01E94EC-04ED-4580-A051-8E5AE3BCC014}" presName="imagNode" presStyleLbl="fgImgPlace1" presStyleIdx="1" presStyleCnt="6"/>
      <dgm:spPr>
        <a:blipFill rotWithShape="1">
          <a:blip xmlns:r="http://schemas.openxmlformats.org/officeDocument/2006/relationships" r:embed="rId2"/>
          <a:stretch>
            <a:fillRect/>
          </a:stretch>
        </a:blipFill>
      </dgm:spPr>
    </dgm:pt>
    <dgm:pt modelId="{25BF0901-0983-4289-BAAD-335E51164BD6}" type="pres">
      <dgm:prSet presAssocID="{B3CA4C82-2A23-40D3-9988-0067E2639DAF}" presName="sibTrans" presStyleLbl="sibTrans2D1" presStyleIdx="0" presStyleCnt="0"/>
      <dgm:spPr/>
      <dgm:t>
        <a:bodyPr/>
        <a:lstStyle/>
        <a:p>
          <a:endParaRPr lang="nb-NO"/>
        </a:p>
      </dgm:t>
    </dgm:pt>
    <dgm:pt modelId="{2ABC8B23-A5D5-4868-B311-FD6EF2F7F69C}" type="pres">
      <dgm:prSet presAssocID="{4B064B44-538B-423B-A706-52A9B567F7BB}" presName="compNode" presStyleCnt="0"/>
      <dgm:spPr/>
    </dgm:pt>
    <dgm:pt modelId="{19C06552-1D6B-4CEE-AAB2-94474FCDDADA}" type="pres">
      <dgm:prSet presAssocID="{4B064B44-538B-423B-A706-52A9B567F7BB}" presName="node" presStyleLbl="node1" presStyleIdx="2" presStyleCnt="6">
        <dgm:presLayoutVars>
          <dgm:bulletEnabled val="1"/>
        </dgm:presLayoutVars>
      </dgm:prSet>
      <dgm:spPr/>
      <dgm:t>
        <a:bodyPr/>
        <a:lstStyle/>
        <a:p>
          <a:endParaRPr lang="nb-NO"/>
        </a:p>
      </dgm:t>
    </dgm:pt>
    <dgm:pt modelId="{0797DD7A-BE9C-4896-88E8-C7CBCA0CA50B}" type="pres">
      <dgm:prSet presAssocID="{4B064B44-538B-423B-A706-52A9B567F7BB}" presName="invisiNode" presStyleLbl="node1" presStyleIdx="2" presStyleCnt="6"/>
      <dgm:spPr/>
    </dgm:pt>
    <dgm:pt modelId="{48929F58-5AC3-469A-998B-E37BC1342B7C}" type="pres">
      <dgm:prSet presAssocID="{4B064B44-538B-423B-A706-52A9B567F7BB}" presName="imagNode" presStyleLbl="fgImgPlace1" presStyleIdx="2" presStyleCnt="6"/>
      <dgm:spPr>
        <a:blipFill rotWithShape="1">
          <a:blip xmlns:r="http://schemas.openxmlformats.org/officeDocument/2006/relationships" r:embed="rId3"/>
          <a:stretch>
            <a:fillRect/>
          </a:stretch>
        </a:blipFill>
      </dgm:spPr>
    </dgm:pt>
    <dgm:pt modelId="{BB85C7BB-B995-436C-B496-F867594A6C03}" type="pres">
      <dgm:prSet presAssocID="{31F9F661-4B28-425E-8120-A85FED975BC4}" presName="sibTrans" presStyleLbl="sibTrans2D1" presStyleIdx="0" presStyleCnt="0"/>
      <dgm:spPr/>
      <dgm:t>
        <a:bodyPr/>
        <a:lstStyle/>
        <a:p>
          <a:endParaRPr lang="nb-NO"/>
        </a:p>
      </dgm:t>
    </dgm:pt>
    <dgm:pt modelId="{D3CB11C9-A2C2-4AC6-AB36-73D24C22DDC4}" type="pres">
      <dgm:prSet presAssocID="{12BE7644-8632-4F8D-8930-FDAED6DBF62F}" presName="compNode" presStyleCnt="0"/>
      <dgm:spPr/>
    </dgm:pt>
    <dgm:pt modelId="{68F8A63B-1678-461F-B936-F03CB3110D0F}" type="pres">
      <dgm:prSet presAssocID="{12BE7644-8632-4F8D-8930-FDAED6DBF62F}" presName="node" presStyleLbl="node1" presStyleIdx="3" presStyleCnt="6">
        <dgm:presLayoutVars>
          <dgm:bulletEnabled val="1"/>
        </dgm:presLayoutVars>
      </dgm:prSet>
      <dgm:spPr/>
      <dgm:t>
        <a:bodyPr/>
        <a:lstStyle/>
        <a:p>
          <a:endParaRPr lang="nb-NO"/>
        </a:p>
      </dgm:t>
    </dgm:pt>
    <dgm:pt modelId="{520B054B-0618-42BF-9BF7-DBE08B5037F0}" type="pres">
      <dgm:prSet presAssocID="{12BE7644-8632-4F8D-8930-FDAED6DBF62F}" presName="invisiNode" presStyleLbl="node1" presStyleIdx="3" presStyleCnt="6"/>
      <dgm:spPr/>
    </dgm:pt>
    <dgm:pt modelId="{EA2F9AE0-8022-412D-B8A9-6AC5794C06B9}" type="pres">
      <dgm:prSet presAssocID="{12BE7644-8632-4F8D-8930-FDAED6DBF62F}" presName="imagNode" presStyleLbl="fgImgPlace1" presStyleIdx="3" presStyleCnt="6"/>
      <dgm:spPr>
        <a:blipFill rotWithShape="1">
          <a:blip xmlns:r="http://schemas.openxmlformats.org/officeDocument/2006/relationships" r:embed="rId4"/>
          <a:stretch>
            <a:fillRect/>
          </a:stretch>
        </a:blipFill>
      </dgm:spPr>
    </dgm:pt>
    <dgm:pt modelId="{27D6FB91-317E-404E-8E7C-19596D8FC7A4}" type="pres">
      <dgm:prSet presAssocID="{51216926-5E21-4FBF-845E-DF5BCB441E50}" presName="sibTrans" presStyleLbl="sibTrans2D1" presStyleIdx="0" presStyleCnt="0"/>
      <dgm:spPr/>
      <dgm:t>
        <a:bodyPr/>
        <a:lstStyle/>
        <a:p>
          <a:endParaRPr lang="nb-NO"/>
        </a:p>
      </dgm:t>
    </dgm:pt>
    <dgm:pt modelId="{A71CFD0B-0EF8-4085-B27F-1829CEA9E9AA}" type="pres">
      <dgm:prSet presAssocID="{F6AAC9AC-3034-4DF3-B88C-F4798340F05F}" presName="compNode" presStyleCnt="0"/>
      <dgm:spPr/>
    </dgm:pt>
    <dgm:pt modelId="{AD6AAC34-7855-4BD4-A26A-A332924F0AE0}" type="pres">
      <dgm:prSet presAssocID="{F6AAC9AC-3034-4DF3-B88C-F4798340F05F}" presName="node" presStyleLbl="node1" presStyleIdx="4" presStyleCnt="6">
        <dgm:presLayoutVars>
          <dgm:bulletEnabled val="1"/>
        </dgm:presLayoutVars>
      </dgm:prSet>
      <dgm:spPr/>
      <dgm:t>
        <a:bodyPr/>
        <a:lstStyle/>
        <a:p>
          <a:endParaRPr lang="nb-NO"/>
        </a:p>
      </dgm:t>
    </dgm:pt>
    <dgm:pt modelId="{E6DD7CB7-DA0C-47F9-A047-F45B847936A3}" type="pres">
      <dgm:prSet presAssocID="{F6AAC9AC-3034-4DF3-B88C-F4798340F05F}" presName="invisiNode" presStyleLbl="node1" presStyleIdx="4" presStyleCnt="6"/>
      <dgm:spPr/>
    </dgm:pt>
    <dgm:pt modelId="{40575427-EF89-4C10-A402-F7251DD774B0}" type="pres">
      <dgm:prSet presAssocID="{F6AAC9AC-3034-4DF3-B88C-F4798340F05F}" presName="imagNode" presStyleLbl="fgImgPlace1" presStyleIdx="4" presStyleCnt="6"/>
      <dgm:spPr>
        <a:blipFill rotWithShape="1">
          <a:blip xmlns:r="http://schemas.openxmlformats.org/officeDocument/2006/relationships" r:embed="rId5"/>
          <a:stretch>
            <a:fillRect/>
          </a:stretch>
        </a:blipFill>
      </dgm:spPr>
    </dgm:pt>
    <dgm:pt modelId="{323AB089-9B9A-48A8-8DF0-F6984E53E509}" type="pres">
      <dgm:prSet presAssocID="{B008D60F-F6E7-42A9-8911-DF147FB17CDD}" presName="sibTrans" presStyleLbl="sibTrans2D1" presStyleIdx="0" presStyleCnt="0"/>
      <dgm:spPr/>
      <dgm:t>
        <a:bodyPr/>
        <a:lstStyle/>
        <a:p>
          <a:endParaRPr lang="nb-NO"/>
        </a:p>
      </dgm:t>
    </dgm:pt>
    <dgm:pt modelId="{6A950933-B6C7-4C6E-ACDA-B0F9254666CC}" type="pres">
      <dgm:prSet presAssocID="{D3E2FB1E-AE24-4D45-B5DC-3A57DBFBCE07}" presName="compNode" presStyleCnt="0"/>
      <dgm:spPr/>
    </dgm:pt>
    <dgm:pt modelId="{8223BD8D-1063-417F-8790-6CFCB35B7BC4}" type="pres">
      <dgm:prSet presAssocID="{D3E2FB1E-AE24-4D45-B5DC-3A57DBFBCE07}" presName="node" presStyleLbl="node1" presStyleIdx="5" presStyleCnt="6">
        <dgm:presLayoutVars>
          <dgm:bulletEnabled val="1"/>
        </dgm:presLayoutVars>
      </dgm:prSet>
      <dgm:spPr/>
      <dgm:t>
        <a:bodyPr/>
        <a:lstStyle/>
        <a:p>
          <a:endParaRPr lang="nb-NO"/>
        </a:p>
      </dgm:t>
    </dgm:pt>
    <dgm:pt modelId="{74366D52-E55C-4223-925A-2BF20F42F221}" type="pres">
      <dgm:prSet presAssocID="{D3E2FB1E-AE24-4D45-B5DC-3A57DBFBCE07}" presName="invisiNode" presStyleLbl="node1" presStyleIdx="5" presStyleCnt="6"/>
      <dgm:spPr/>
    </dgm:pt>
    <dgm:pt modelId="{72D919CF-8FEA-42E5-BDFC-88157B556CFB}" type="pres">
      <dgm:prSet presAssocID="{D3E2FB1E-AE24-4D45-B5DC-3A57DBFBCE07}" presName="imagNode" presStyleLbl="fgImgPlace1" presStyleIdx="5" presStyleCnt="6"/>
      <dgm:spPr>
        <a:blipFill rotWithShape="1">
          <a:blip xmlns:r="http://schemas.openxmlformats.org/officeDocument/2006/relationships" r:embed="rId6"/>
          <a:stretch>
            <a:fillRect/>
          </a:stretch>
        </a:blipFill>
      </dgm:spPr>
    </dgm:pt>
  </dgm:ptLst>
  <dgm:cxnLst>
    <dgm:cxn modelId="{D1639FC1-2CC6-4496-B95C-BC1A3C505DBC}" type="presOf" srcId="{B008D60F-F6E7-42A9-8911-DF147FB17CDD}" destId="{323AB089-9B9A-48A8-8DF0-F6984E53E509}" srcOrd="0" destOrd="0" presId="urn:microsoft.com/office/officeart/2005/8/layout/pList2"/>
    <dgm:cxn modelId="{05C3E1E1-A768-468A-BFCA-A34DEC0824B3}" type="presOf" srcId="{6FBE9621-A5A3-4B20-8A1C-A5A4D2F4B2FA}" destId="{C72216C5-425D-464D-8360-FE0FCEBA7723}" srcOrd="0" destOrd="0" presId="urn:microsoft.com/office/officeart/2005/8/layout/pList2"/>
    <dgm:cxn modelId="{69C9E6A0-ED3C-40B5-B7D9-6EF7B0B59DC2}" srcId="{73692FBF-D704-4B3E-B486-9081B9987A7E}" destId="{F6AAC9AC-3034-4DF3-B88C-F4798340F05F}" srcOrd="4" destOrd="0" parTransId="{AFC26411-3E5F-40AE-9068-0FA502EEA042}" sibTransId="{B008D60F-F6E7-42A9-8911-DF147FB17CDD}"/>
    <dgm:cxn modelId="{969DE8D4-A8A1-48AC-855B-FB9B95D7B4DA}" srcId="{73692FBF-D704-4B3E-B486-9081B9987A7E}" destId="{12BE7644-8632-4F8D-8930-FDAED6DBF62F}" srcOrd="3" destOrd="0" parTransId="{50265DD6-032F-4E47-959F-CF50F60A6234}" sibTransId="{51216926-5E21-4FBF-845E-DF5BCB441E50}"/>
    <dgm:cxn modelId="{176F960B-3511-4DE9-A061-54794D729521}" srcId="{73692FBF-D704-4B3E-B486-9081B9987A7E}" destId="{4B064B44-538B-423B-A706-52A9B567F7BB}" srcOrd="2" destOrd="0" parTransId="{3BF61C51-5BAD-4A42-8291-BBDFD5B08A79}" sibTransId="{31F9F661-4B28-425E-8120-A85FED975BC4}"/>
    <dgm:cxn modelId="{73A13EFE-115A-4EE7-BA3D-9C1DCA4742C1}" type="presOf" srcId="{F01E94EC-04ED-4580-A051-8E5AE3BCC014}" destId="{6CE60782-88DC-4105-9C70-3FC24BFADCAC}" srcOrd="0" destOrd="0" presId="urn:microsoft.com/office/officeart/2005/8/layout/pList2"/>
    <dgm:cxn modelId="{D70E3FC4-C419-4A29-9CA9-1E76F45AF8B3}" type="presOf" srcId="{D3E2FB1E-AE24-4D45-B5DC-3A57DBFBCE07}" destId="{8223BD8D-1063-417F-8790-6CFCB35B7BC4}" srcOrd="0" destOrd="0" presId="urn:microsoft.com/office/officeart/2005/8/layout/pList2"/>
    <dgm:cxn modelId="{FC6DB4E3-2E1A-4DBA-BB71-FE09EE211318}" type="presOf" srcId="{B3CA4C82-2A23-40D3-9988-0067E2639DAF}" destId="{25BF0901-0983-4289-BAAD-335E51164BD6}" srcOrd="0" destOrd="0" presId="urn:microsoft.com/office/officeart/2005/8/layout/pList2"/>
    <dgm:cxn modelId="{EABF404A-8E8A-4C54-9FEE-BBBF79775E09}" type="presOf" srcId="{73692FBF-D704-4B3E-B486-9081B9987A7E}" destId="{CFF4CEF0-E7A8-406A-80E6-882E01008AE3}" srcOrd="0" destOrd="0" presId="urn:microsoft.com/office/officeart/2005/8/layout/pList2"/>
    <dgm:cxn modelId="{A26A22E3-CD29-4A8F-9877-9A2A3F2255C6}" type="presOf" srcId="{12BE7644-8632-4F8D-8930-FDAED6DBF62F}" destId="{68F8A63B-1678-461F-B936-F03CB3110D0F}" srcOrd="0" destOrd="0" presId="urn:microsoft.com/office/officeart/2005/8/layout/pList2"/>
    <dgm:cxn modelId="{242B4906-E94B-4BC0-B281-F3D7C67113B6}" type="presOf" srcId="{1AB3E1A4-77BD-4C6E-9D69-D6AE74610C95}" destId="{F42B54EF-7AD8-4EF6-8795-2A5B9696D876}" srcOrd="0" destOrd="0" presId="urn:microsoft.com/office/officeart/2005/8/layout/pList2"/>
    <dgm:cxn modelId="{6491704E-7B39-4895-9DF3-4E3560E3C699}" type="presOf" srcId="{4B064B44-538B-423B-A706-52A9B567F7BB}" destId="{19C06552-1D6B-4CEE-AAB2-94474FCDDADA}" srcOrd="0" destOrd="0" presId="urn:microsoft.com/office/officeart/2005/8/layout/pList2"/>
    <dgm:cxn modelId="{E6419626-3798-4381-920D-EEE657486619}" type="presOf" srcId="{F6AAC9AC-3034-4DF3-B88C-F4798340F05F}" destId="{AD6AAC34-7855-4BD4-A26A-A332924F0AE0}" srcOrd="0" destOrd="0" presId="urn:microsoft.com/office/officeart/2005/8/layout/pList2"/>
    <dgm:cxn modelId="{8E3C793E-D7F8-4255-9725-286D5AD263C5}" srcId="{73692FBF-D704-4B3E-B486-9081B9987A7E}" destId="{D3E2FB1E-AE24-4D45-B5DC-3A57DBFBCE07}" srcOrd="5" destOrd="0" parTransId="{374F9415-75DD-4CD2-96BD-6E80FE488210}" sibTransId="{C8010B14-D024-4C49-A070-886BFA6619E4}"/>
    <dgm:cxn modelId="{9526D2F9-C540-4C24-A888-F5D71D5C9E5F}" srcId="{73692FBF-D704-4B3E-B486-9081B9987A7E}" destId="{1AB3E1A4-77BD-4C6E-9D69-D6AE74610C95}" srcOrd="0" destOrd="0" parTransId="{0E03DC89-FE4C-47CD-B5BC-6EC8697BB664}" sibTransId="{6FBE9621-A5A3-4B20-8A1C-A5A4D2F4B2FA}"/>
    <dgm:cxn modelId="{47E0E4A5-AAD9-4955-B9F8-A7A239453AF1}" type="presOf" srcId="{51216926-5E21-4FBF-845E-DF5BCB441E50}" destId="{27D6FB91-317E-404E-8E7C-19596D8FC7A4}" srcOrd="0" destOrd="0" presId="urn:microsoft.com/office/officeart/2005/8/layout/pList2"/>
    <dgm:cxn modelId="{72B57811-2A72-4478-A158-C424C9586BD3}" srcId="{73692FBF-D704-4B3E-B486-9081B9987A7E}" destId="{F01E94EC-04ED-4580-A051-8E5AE3BCC014}" srcOrd="1" destOrd="0" parTransId="{8A5578DD-025A-425A-86A7-4D60B9D46685}" sibTransId="{B3CA4C82-2A23-40D3-9988-0067E2639DAF}"/>
    <dgm:cxn modelId="{4920D2FC-C26E-4B62-B1C1-91F7612DE9ED}" type="presOf" srcId="{31F9F661-4B28-425E-8120-A85FED975BC4}" destId="{BB85C7BB-B995-436C-B496-F867594A6C03}" srcOrd="0" destOrd="0" presId="urn:microsoft.com/office/officeart/2005/8/layout/pList2"/>
    <dgm:cxn modelId="{7D5FF995-E82D-4A88-A671-5D8A8CB4646C}" type="presParOf" srcId="{CFF4CEF0-E7A8-406A-80E6-882E01008AE3}" destId="{2B74EB4D-3E96-47F5-8113-04B94B540DC7}" srcOrd="0" destOrd="0" presId="urn:microsoft.com/office/officeart/2005/8/layout/pList2"/>
    <dgm:cxn modelId="{74B17128-FB81-453D-A2C0-71550C41D876}" type="presParOf" srcId="{CFF4CEF0-E7A8-406A-80E6-882E01008AE3}" destId="{C54634FF-A906-4BD1-8527-3DF3C11CA3E8}" srcOrd="1" destOrd="0" presId="urn:microsoft.com/office/officeart/2005/8/layout/pList2"/>
    <dgm:cxn modelId="{410984A6-AF22-4BC1-9363-7DC4F03B04C8}" type="presParOf" srcId="{C54634FF-A906-4BD1-8527-3DF3C11CA3E8}" destId="{688343A4-12D0-4FA3-A581-66870108AAB1}" srcOrd="0" destOrd="0" presId="urn:microsoft.com/office/officeart/2005/8/layout/pList2"/>
    <dgm:cxn modelId="{0326CDB9-58F3-4FCC-8CA8-135AA47466BC}" type="presParOf" srcId="{688343A4-12D0-4FA3-A581-66870108AAB1}" destId="{F42B54EF-7AD8-4EF6-8795-2A5B9696D876}" srcOrd="0" destOrd="0" presId="urn:microsoft.com/office/officeart/2005/8/layout/pList2"/>
    <dgm:cxn modelId="{5C1EBA1C-11EB-4369-9483-5F7584DF077B}" type="presParOf" srcId="{688343A4-12D0-4FA3-A581-66870108AAB1}" destId="{5B377CC3-5199-48B0-830F-77C0E16033ED}" srcOrd="1" destOrd="0" presId="urn:microsoft.com/office/officeart/2005/8/layout/pList2"/>
    <dgm:cxn modelId="{15CB1C1F-6D9B-4B78-8157-C955159A4CF3}" type="presParOf" srcId="{688343A4-12D0-4FA3-A581-66870108AAB1}" destId="{788E080C-F1A5-4753-AA5E-D71673F02670}" srcOrd="2" destOrd="0" presId="urn:microsoft.com/office/officeart/2005/8/layout/pList2"/>
    <dgm:cxn modelId="{37B2A15E-B3C9-42CD-A624-4264ED51A9D9}" type="presParOf" srcId="{C54634FF-A906-4BD1-8527-3DF3C11CA3E8}" destId="{C72216C5-425D-464D-8360-FE0FCEBA7723}" srcOrd="1" destOrd="0" presId="urn:microsoft.com/office/officeart/2005/8/layout/pList2"/>
    <dgm:cxn modelId="{FBCEF506-2B42-44E9-9F09-1F52A0064C28}" type="presParOf" srcId="{C54634FF-A906-4BD1-8527-3DF3C11CA3E8}" destId="{7DCAE692-CEF0-402F-AB67-6FC73FB4D1B5}" srcOrd="2" destOrd="0" presId="urn:microsoft.com/office/officeart/2005/8/layout/pList2"/>
    <dgm:cxn modelId="{39014763-B849-4FDA-A2BD-60A13C4D266D}" type="presParOf" srcId="{7DCAE692-CEF0-402F-AB67-6FC73FB4D1B5}" destId="{6CE60782-88DC-4105-9C70-3FC24BFADCAC}" srcOrd="0" destOrd="0" presId="urn:microsoft.com/office/officeart/2005/8/layout/pList2"/>
    <dgm:cxn modelId="{5DF54EBE-CEEC-4106-90CF-A62A845B5B33}" type="presParOf" srcId="{7DCAE692-CEF0-402F-AB67-6FC73FB4D1B5}" destId="{DCC43D73-1ECE-4397-ABDF-291DC0796F8F}" srcOrd="1" destOrd="0" presId="urn:microsoft.com/office/officeart/2005/8/layout/pList2"/>
    <dgm:cxn modelId="{B901B9FB-08C0-461F-ADCD-D4177FC80904}" type="presParOf" srcId="{7DCAE692-CEF0-402F-AB67-6FC73FB4D1B5}" destId="{8036E8A1-3FDF-4F50-8F54-21CF8437C52A}" srcOrd="2" destOrd="0" presId="urn:microsoft.com/office/officeart/2005/8/layout/pList2"/>
    <dgm:cxn modelId="{2B38C98D-D44C-4F90-9D95-FE713953F363}" type="presParOf" srcId="{C54634FF-A906-4BD1-8527-3DF3C11CA3E8}" destId="{25BF0901-0983-4289-BAAD-335E51164BD6}" srcOrd="3" destOrd="0" presId="urn:microsoft.com/office/officeart/2005/8/layout/pList2"/>
    <dgm:cxn modelId="{575FAA4E-9328-4B49-9D8B-2B633D9FD025}" type="presParOf" srcId="{C54634FF-A906-4BD1-8527-3DF3C11CA3E8}" destId="{2ABC8B23-A5D5-4868-B311-FD6EF2F7F69C}" srcOrd="4" destOrd="0" presId="urn:microsoft.com/office/officeart/2005/8/layout/pList2"/>
    <dgm:cxn modelId="{5F691D46-CC24-4C3A-AFC4-DD0520D839C0}" type="presParOf" srcId="{2ABC8B23-A5D5-4868-B311-FD6EF2F7F69C}" destId="{19C06552-1D6B-4CEE-AAB2-94474FCDDADA}" srcOrd="0" destOrd="0" presId="urn:microsoft.com/office/officeart/2005/8/layout/pList2"/>
    <dgm:cxn modelId="{3646DC9E-B824-45C5-9620-0DA51FD38193}" type="presParOf" srcId="{2ABC8B23-A5D5-4868-B311-FD6EF2F7F69C}" destId="{0797DD7A-BE9C-4896-88E8-C7CBCA0CA50B}" srcOrd="1" destOrd="0" presId="urn:microsoft.com/office/officeart/2005/8/layout/pList2"/>
    <dgm:cxn modelId="{62F4DE3D-E880-422E-95D4-DFE62F207741}" type="presParOf" srcId="{2ABC8B23-A5D5-4868-B311-FD6EF2F7F69C}" destId="{48929F58-5AC3-469A-998B-E37BC1342B7C}" srcOrd="2" destOrd="0" presId="urn:microsoft.com/office/officeart/2005/8/layout/pList2"/>
    <dgm:cxn modelId="{588E1BF4-2C16-4553-9F6A-A0EE29D76E0C}" type="presParOf" srcId="{C54634FF-A906-4BD1-8527-3DF3C11CA3E8}" destId="{BB85C7BB-B995-436C-B496-F867594A6C03}" srcOrd="5" destOrd="0" presId="urn:microsoft.com/office/officeart/2005/8/layout/pList2"/>
    <dgm:cxn modelId="{CB337E93-CE49-41DB-BDA8-61437763F104}" type="presParOf" srcId="{C54634FF-A906-4BD1-8527-3DF3C11CA3E8}" destId="{D3CB11C9-A2C2-4AC6-AB36-73D24C22DDC4}" srcOrd="6" destOrd="0" presId="urn:microsoft.com/office/officeart/2005/8/layout/pList2"/>
    <dgm:cxn modelId="{18D0D738-B080-4955-8F44-BCFE2AD5EDEB}" type="presParOf" srcId="{D3CB11C9-A2C2-4AC6-AB36-73D24C22DDC4}" destId="{68F8A63B-1678-461F-B936-F03CB3110D0F}" srcOrd="0" destOrd="0" presId="urn:microsoft.com/office/officeart/2005/8/layout/pList2"/>
    <dgm:cxn modelId="{32462BC5-9F80-44A4-B573-385489A73638}" type="presParOf" srcId="{D3CB11C9-A2C2-4AC6-AB36-73D24C22DDC4}" destId="{520B054B-0618-42BF-9BF7-DBE08B5037F0}" srcOrd="1" destOrd="0" presId="urn:microsoft.com/office/officeart/2005/8/layout/pList2"/>
    <dgm:cxn modelId="{10CBF9DB-716E-40E3-B887-B0E2AFA826AA}" type="presParOf" srcId="{D3CB11C9-A2C2-4AC6-AB36-73D24C22DDC4}" destId="{EA2F9AE0-8022-412D-B8A9-6AC5794C06B9}" srcOrd="2" destOrd="0" presId="urn:microsoft.com/office/officeart/2005/8/layout/pList2"/>
    <dgm:cxn modelId="{0EF8CE5F-B7C2-440B-8511-4B07411F5702}" type="presParOf" srcId="{C54634FF-A906-4BD1-8527-3DF3C11CA3E8}" destId="{27D6FB91-317E-404E-8E7C-19596D8FC7A4}" srcOrd="7" destOrd="0" presId="urn:microsoft.com/office/officeart/2005/8/layout/pList2"/>
    <dgm:cxn modelId="{AFADD9F2-C906-4B4E-B1E0-59C78D1C03AE}" type="presParOf" srcId="{C54634FF-A906-4BD1-8527-3DF3C11CA3E8}" destId="{A71CFD0B-0EF8-4085-B27F-1829CEA9E9AA}" srcOrd="8" destOrd="0" presId="urn:microsoft.com/office/officeart/2005/8/layout/pList2"/>
    <dgm:cxn modelId="{A26A9F80-3207-4538-BF05-8A3BF4D383FD}" type="presParOf" srcId="{A71CFD0B-0EF8-4085-B27F-1829CEA9E9AA}" destId="{AD6AAC34-7855-4BD4-A26A-A332924F0AE0}" srcOrd="0" destOrd="0" presId="urn:microsoft.com/office/officeart/2005/8/layout/pList2"/>
    <dgm:cxn modelId="{751A01DC-8958-4A0A-A16E-A5A78C6852D0}" type="presParOf" srcId="{A71CFD0B-0EF8-4085-B27F-1829CEA9E9AA}" destId="{E6DD7CB7-DA0C-47F9-A047-F45B847936A3}" srcOrd="1" destOrd="0" presId="urn:microsoft.com/office/officeart/2005/8/layout/pList2"/>
    <dgm:cxn modelId="{B77168A8-C33E-4289-8E09-16C71319A65F}" type="presParOf" srcId="{A71CFD0B-0EF8-4085-B27F-1829CEA9E9AA}" destId="{40575427-EF89-4C10-A402-F7251DD774B0}" srcOrd="2" destOrd="0" presId="urn:microsoft.com/office/officeart/2005/8/layout/pList2"/>
    <dgm:cxn modelId="{044F95CB-3253-4683-AEF4-7740EB41A363}" type="presParOf" srcId="{C54634FF-A906-4BD1-8527-3DF3C11CA3E8}" destId="{323AB089-9B9A-48A8-8DF0-F6984E53E509}" srcOrd="9" destOrd="0" presId="urn:microsoft.com/office/officeart/2005/8/layout/pList2"/>
    <dgm:cxn modelId="{1D908D22-574A-4280-B759-ABBC722FEC50}" type="presParOf" srcId="{C54634FF-A906-4BD1-8527-3DF3C11CA3E8}" destId="{6A950933-B6C7-4C6E-ACDA-B0F9254666CC}" srcOrd="10" destOrd="0" presId="urn:microsoft.com/office/officeart/2005/8/layout/pList2"/>
    <dgm:cxn modelId="{4306116B-1A69-458C-A04E-06CC6453EAE9}" type="presParOf" srcId="{6A950933-B6C7-4C6E-ACDA-B0F9254666CC}" destId="{8223BD8D-1063-417F-8790-6CFCB35B7BC4}" srcOrd="0" destOrd="0" presId="urn:microsoft.com/office/officeart/2005/8/layout/pList2"/>
    <dgm:cxn modelId="{B7891E6B-9F4D-4DDC-B52D-152762718EC0}" type="presParOf" srcId="{6A950933-B6C7-4C6E-ACDA-B0F9254666CC}" destId="{74366D52-E55C-4223-925A-2BF20F42F221}" srcOrd="1" destOrd="0" presId="urn:microsoft.com/office/officeart/2005/8/layout/pList2"/>
    <dgm:cxn modelId="{EF8A7229-7703-4F01-82F6-B7434671DDF0}" type="presParOf" srcId="{6A950933-B6C7-4C6E-ACDA-B0F9254666CC}" destId="{72D919CF-8FEA-42E5-BDFC-88157B556CF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51DBF6-3FED-4C4A-9861-65B8D132F509}"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en-US"/>
        </a:p>
      </dgm:t>
    </dgm:pt>
    <dgm:pt modelId="{FA72BC19-93B2-4F47-BF23-BD6878D0FF23}">
      <dgm:prSet phldrT="[Text]" custT="1"/>
      <dgm:spPr/>
      <dgm:t>
        <a:bodyPr/>
        <a:lstStyle/>
        <a:p>
          <a:r>
            <a:rPr lang="en-GB" sz="1600" b="1" dirty="0" smtClean="0">
              <a:latin typeface="Candara" panose="020E0502030303020204" pitchFamily="34" charset="0"/>
            </a:rPr>
            <a:t>IDI Capacity Development Programme Portfolio</a:t>
          </a:r>
        </a:p>
        <a:p>
          <a:r>
            <a:rPr lang="en-GB" sz="1600" b="1" dirty="0" smtClean="0">
              <a:latin typeface="Candara" panose="020E0502030303020204" pitchFamily="34" charset="0"/>
            </a:rPr>
            <a:t>2016-18</a:t>
          </a:r>
        </a:p>
      </dgm:t>
    </dgm:pt>
    <dgm:pt modelId="{D8BCE92E-1AFC-4A7E-A0A9-6043CD934667}" type="parTrans" cxnId="{BD7A7151-E812-4010-BEA1-A36E2AFD7FDD}">
      <dgm:prSet/>
      <dgm:spPr/>
      <dgm:t>
        <a:bodyPr/>
        <a:lstStyle/>
        <a:p>
          <a:endParaRPr lang="en-US" sz="1600"/>
        </a:p>
      </dgm:t>
    </dgm:pt>
    <dgm:pt modelId="{0DC7FD32-B723-4F32-9101-F5E9C6F15B71}" type="sibTrans" cxnId="{BD7A7151-E812-4010-BEA1-A36E2AFD7FDD}">
      <dgm:prSet/>
      <dgm:spPr/>
      <dgm:t>
        <a:bodyPr/>
        <a:lstStyle/>
        <a:p>
          <a:endParaRPr lang="en-US" sz="1600"/>
        </a:p>
      </dgm:t>
    </dgm:pt>
    <dgm:pt modelId="{578AF42F-21F5-45EA-9F06-BD100863BF1B}">
      <dgm:prSet phldrT="[Text]" custT="1"/>
      <dgm:spPr/>
      <dgm:t>
        <a:bodyPr/>
        <a:lstStyle/>
        <a:p>
          <a:pPr>
            <a:spcAft>
              <a:spcPts val="0"/>
            </a:spcAft>
          </a:pPr>
          <a:r>
            <a:rPr lang="en-GB" sz="1600" b="1" dirty="0" smtClean="0">
              <a:latin typeface="Bodoni MT Black" panose="02070A03080606020203" pitchFamily="18" charset="0"/>
            </a:rPr>
            <a:t>1</a:t>
          </a:r>
        </a:p>
        <a:p>
          <a:pPr>
            <a:spcAft>
              <a:spcPts val="0"/>
            </a:spcAft>
          </a:pPr>
          <a:r>
            <a:rPr lang="en-GB" sz="1600" b="1" dirty="0" smtClean="0"/>
            <a:t>Strategy, Performance Measurement &amp; reporting </a:t>
          </a:r>
          <a:endParaRPr lang="en-US" sz="1600" b="1" dirty="0"/>
        </a:p>
      </dgm:t>
    </dgm:pt>
    <dgm:pt modelId="{45FB8C92-140D-40D4-91AF-2BA7F091B5DD}" type="parTrans" cxnId="{28C3F715-74DE-454C-BF67-50E94C11651C}">
      <dgm:prSet/>
      <dgm:spPr/>
      <dgm:t>
        <a:bodyPr/>
        <a:lstStyle/>
        <a:p>
          <a:endParaRPr lang="en-US" sz="1600"/>
        </a:p>
      </dgm:t>
    </dgm:pt>
    <dgm:pt modelId="{2F3AA68A-B2D3-4EFC-8471-4652EE2AF86E}" type="sibTrans" cxnId="{28C3F715-74DE-454C-BF67-50E94C11651C}">
      <dgm:prSet/>
      <dgm:spPr/>
      <dgm:t>
        <a:bodyPr/>
        <a:lstStyle/>
        <a:p>
          <a:endParaRPr lang="en-US" sz="1600"/>
        </a:p>
      </dgm:t>
    </dgm:pt>
    <dgm:pt modelId="{C77A9332-0688-4AD6-B025-437494BEDF83}">
      <dgm:prSet phldrT="[Text]" custT="1"/>
      <dgm:spPr/>
      <dgm:t>
        <a:bodyPr/>
        <a:lstStyle/>
        <a:p>
          <a:pPr>
            <a:spcAft>
              <a:spcPts val="0"/>
            </a:spcAft>
          </a:pPr>
          <a:r>
            <a:rPr lang="en-GB" sz="1600" b="1" dirty="0" smtClean="0">
              <a:latin typeface="Bodoni MT Black" panose="02070A03080606020203" pitchFamily="18" charset="0"/>
            </a:rPr>
            <a:t>2</a:t>
          </a:r>
        </a:p>
        <a:p>
          <a:pPr>
            <a:spcAft>
              <a:spcPts val="0"/>
            </a:spcAft>
          </a:pPr>
          <a:r>
            <a:rPr lang="en-GB" sz="1600" b="1" dirty="0" smtClean="0"/>
            <a:t>SAI engaging with Stakeholders</a:t>
          </a:r>
          <a:endParaRPr lang="en-US" sz="1600" b="1" dirty="0"/>
        </a:p>
      </dgm:t>
    </dgm:pt>
    <dgm:pt modelId="{D1B74969-62B1-4FC2-8630-9EE03EA68D4D}" type="parTrans" cxnId="{2D13FA96-1D4A-4236-87DE-33167D2E8E84}">
      <dgm:prSet/>
      <dgm:spPr/>
      <dgm:t>
        <a:bodyPr/>
        <a:lstStyle/>
        <a:p>
          <a:endParaRPr lang="en-US" sz="1600"/>
        </a:p>
      </dgm:t>
    </dgm:pt>
    <dgm:pt modelId="{967EFF7A-4539-4531-9DD9-52073A89938A}" type="sibTrans" cxnId="{2D13FA96-1D4A-4236-87DE-33167D2E8E84}">
      <dgm:prSet/>
      <dgm:spPr/>
      <dgm:t>
        <a:bodyPr/>
        <a:lstStyle/>
        <a:p>
          <a:endParaRPr lang="en-US" sz="1600"/>
        </a:p>
      </dgm:t>
    </dgm:pt>
    <dgm:pt modelId="{238ACCD6-0CA2-4DCA-B411-4F463EB9F953}">
      <dgm:prSet phldrT="[Text]" custT="1"/>
      <dgm:spPr/>
      <dgm:t>
        <a:bodyPr/>
        <a:lstStyle/>
        <a:p>
          <a:pPr>
            <a:spcAft>
              <a:spcPts val="0"/>
            </a:spcAft>
          </a:pPr>
          <a:r>
            <a:rPr lang="en-GB" sz="1600" b="1" dirty="0" smtClean="0">
              <a:latin typeface="Bodoni MT Black" panose="02070A03080606020203" pitchFamily="18" charset="0"/>
            </a:rPr>
            <a:t>3</a:t>
          </a:r>
        </a:p>
        <a:p>
          <a:pPr>
            <a:spcAft>
              <a:spcPts val="0"/>
            </a:spcAft>
          </a:pPr>
          <a:r>
            <a:rPr lang="en-GB" sz="1600" b="1" dirty="0" smtClean="0"/>
            <a:t>Auditing SDGs</a:t>
          </a:r>
          <a:endParaRPr lang="en-US" sz="1600" b="1" dirty="0"/>
        </a:p>
      </dgm:t>
    </dgm:pt>
    <dgm:pt modelId="{09C38978-D59F-4996-B0C3-4455F8BD85A0}" type="parTrans" cxnId="{1BA8FFF2-4A2F-4758-8271-CBBC5D9D119B}">
      <dgm:prSet/>
      <dgm:spPr/>
      <dgm:t>
        <a:bodyPr/>
        <a:lstStyle/>
        <a:p>
          <a:endParaRPr lang="en-US" sz="1600"/>
        </a:p>
      </dgm:t>
    </dgm:pt>
    <dgm:pt modelId="{B42D28F0-5E16-4575-B681-2FC240DA44AB}" type="sibTrans" cxnId="{1BA8FFF2-4A2F-4758-8271-CBBC5D9D119B}">
      <dgm:prSet/>
      <dgm:spPr/>
      <dgm:t>
        <a:bodyPr/>
        <a:lstStyle/>
        <a:p>
          <a:endParaRPr lang="en-US" sz="1600"/>
        </a:p>
      </dgm:t>
    </dgm:pt>
    <dgm:pt modelId="{225F98C9-A7A3-40F1-96E4-CCA5291B0925}">
      <dgm:prSet custT="1"/>
      <dgm:spPr/>
      <dgm:t>
        <a:bodyPr/>
        <a:lstStyle/>
        <a:p>
          <a:pPr>
            <a:spcAft>
              <a:spcPts val="0"/>
            </a:spcAft>
          </a:pPr>
          <a:r>
            <a:rPr lang="en-GB" sz="1600" b="1" dirty="0" smtClean="0">
              <a:latin typeface="Bodoni MT Black" panose="02070A03080606020203" pitchFamily="18" charset="0"/>
            </a:rPr>
            <a:t>4</a:t>
          </a:r>
        </a:p>
        <a:p>
          <a:pPr>
            <a:spcAft>
              <a:spcPts val="0"/>
            </a:spcAft>
          </a:pPr>
          <a:r>
            <a:rPr lang="en-GB" sz="1600" b="1" dirty="0" smtClean="0"/>
            <a:t>ISSAI implementation – Phase II</a:t>
          </a:r>
          <a:endParaRPr lang="en-US" sz="1600" b="1" dirty="0"/>
        </a:p>
      </dgm:t>
    </dgm:pt>
    <dgm:pt modelId="{EDB9C901-B793-4C73-A488-CDDBE71A759F}" type="parTrans" cxnId="{140579F3-329C-4DF6-A61E-15613DFACE64}">
      <dgm:prSet/>
      <dgm:spPr/>
      <dgm:t>
        <a:bodyPr/>
        <a:lstStyle/>
        <a:p>
          <a:endParaRPr lang="en-US" sz="1600"/>
        </a:p>
      </dgm:t>
    </dgm:pt>
    <dgm:pt modelId="{616633E3-67DC-4B3D-8D3E-8D128D171D3F}" type="sibTrans" cxnId="{140579F3-329C-4DF6-A61E-15613DFACE64}">
      <dgm:prSet/>
      <dgm:spPr/>
      <dgm:t>
        <a:bodyPr/>
        <a:lstStyle/>
        <a:p>
          <a:endParaRPr lang="en-US" sz="1600"/>
        </a:p>
      </dgm:t>
    </dgm:pt>
    <dgm:pt modelId="{5E81615A-B7C1-4762-B08B-C0C06DFFE9C3}">
      <dgm:prSet custT="1"/>
      <dgm:spPr/>
      <dgm:t>
        <a:bodyPr/>
        <a:lstStyle/>
        <a:p>
          <a:pPr>
            <a:spcAft>
              <a:spcPts val="0"/>
            </a:spcAft>
          </a:pPr>
          <a:r>
            <a:rPr lang="en-GB" sz="1600" b="1" dirty="0" smtClean="0">
              <a:latin typeface="Bodoni MT Black" panose="02070A03080606020203" pitchFamily="18" charset="0"/>
            </a:rPr>
            <a:t>5</a:t>
          </a:r>
        </a:p>
        <a:p>
          <a:pPr>
            <a:spcAft>
              <a:spcPts val="0"/>
            </a:spcAft>
          </a:pPr>
          <a:r>
            <a:rPr lang="en-GB" sz="1600" b="1" dirty="0" smtClean="0">
              <a:latin typeface="Calibri" pitchFamily="34" charset="0"/>
            </a:rPr>
            <a:t>SAI Fighting Corruption</a:t>
          </a:r>
        </a:p>
      </dgm:t>
    </dgm:pt>
    <dgm:pt modelId="{479ECF0C-C324-45D2-BA5E-1D94007BDE33}" type="parTrans" cxnId="{CA2CBA80-7865-415F-BA7A-8C4A92403B1A}">
      <dgm:prSet/>
      <dgm:spPr/>
      <dgm:t>
        <a:bodyPr/>
        <a:lstStyle/>
        <a:p>
          <a:endParaRPr lang="en-US" sz="1600"/>
        </a:p>
      </dgm:t>
    </dgm:pt>
    <dgm:pt modelId="{E6E35D1A-DB9E-4F53-8264-EF7BC4DF8817}" type="sibTrans" cxnId="{CA2CBA80-7865-415F-BA7A-8C4A92403B1A}">
      <dgm:prSet/>
      <dgm:spPr/>
      <dgm:t>
        <a:bodyPr/>
        <a:lstStyle/>
        <a:p>
          <a:endParaRPr lang="en-US" sz="1600"/>
        </a:p>
      </dgm:t>
    </dgm:pt>
    <dgm:pt modelId="{3E89A04A-34FD-43B8-A162-F10CD63CF939}">
      <dgm:prSet custT="1"/>
      <dgm:spPr/>
      <dgm:t>
        <a:bodyPr/>
        <a:lstStyle/>
        <a:p>
          <a:pPr>
            <a:spcAft>
              <a:spcPts val="0"/>
            </a:spcAft>
          </a:pPr>
          <a:r>
            <a:rPr lang="en-GB" sz="1600" b="1" dirty="0" smtClean="0">
              <a:latin typeface="Bodoni MT Black" panose="02070A03080606020203" pitchFamily="18" charset="0"/>
            </a:rPr>
            <a:t>6</a:t>
          </a:r>
        </a:p>
        <a:p>
          <a:pPr>
            <a:spcAft>
              <a:spcPts val="0"/>
            </a:spcAft>
          </a:pPr>
          <a:r>
            <a:rPr lang="en-GB" sz="1600" b="1" dirty="0" smtClean="0"/>
            <a:t>SAI Independence</a:t>
          </a:r>
          <a:endParaRPr lang="en-US" sz="1600" b="1" dirty="0"/>
        </a:p>
      </dgm:t>
    </dgm:pt>
    <dgm:pt modelId="{9E91E88E-95BF-44BC-8931-79B9B58AC2DF}" type="parTrans" cxnId="{CB94441A-1D29-4FF8-A541-66FC69FBB8A1}">
      <dgm:prSet/>
      <dgm:spPr/>
      <dgm:t>
        <a:bodyPr/>
        <a:lstStyle/>
        <a:p>
          <a:endParaRPr lang="en-US" sz="1600"/>
        </a:p>
      </dgm:t>
    </dgm:pt>
    <dgm:pt modelId="{3F71D309-2DBF-4571-BCD6-D63A8B3BD6C1}" type="sibTrans" cxnId="{CB94441A-1D29-4FF8-A541-66FC69FBB8A1}">
      <dgm:prSet/>
      <dgm:spPr/>
      <dgm:t>
        <a:bodyPr/>
        <a:lstStyle/>
        <a:p>
          <a:endParaRPr lang="en-US" sz="1600"/>
        </a:p>
      </dgm:t>
    </dgm:pt>
    <dgm:pt modelId="{4027D85B-6394-4FC7-8092-1CF9E76190DE}">
      <dgm:prSet custT="1"/>
      <dgm:spPr/>
      <dgm:t>
        <a:bodyPr/>
        <a:lstStyle/>
        <a:p>
          <a:pPr>
            <a:spcAft>
              <a:spcPts val="0"/>
            </a:spcAft>
          </a:pPr>
          <a:r>
            <a:rPr lang="en-GB" sz="1600" b="1" dirty="0" smtClean="0">
              <a:latin typeface="Bodoni MT Black" panose="02070A03080606020203" pitchFamily="18" charset="0"/>
            </a:rPr>
            <a:t>7</a:t>
          </a:r>
        </a:p>
        <a:p>
          <a:pPr>
            <a:spcAft>
              <a:spcPts val="0"/>
            </a:spcAft>
          </a:pPr>
          <a:r>
            <a:rPr lang="en-GB" sz="1600" b="1" dirty="0" smtClean="0"/>
            <a:t>SAI Young Leaders</a:t>
          </a:r>
          <a:endParaRPr lang="en-US" sz="1600" b="1" dirty="0"/>
        </a:p>
      </dgm:t>
    </dgm:pt>
    <dgm:pt modelId="{55951BE9-B33E-4A55-92ED-893368A624BE}" type="parTrans" cxnId="{EA818C60-1478-4FFF-A32D-ECECEB3D0405}">
      <dgm:prSet/>
      <dgm:spPr/>
      <dgm:t>
        <a:bodyPr/>
        <a:lstStyle/>
        <a:p>
          <a:endParaRPr lang="en-US" sz="1600"/>
        </a:p>
      </dgm:t>
    </dgm:pt>
    <dgm:pt modelId="{A09FF4B2-998F-4A4F-9EE7-6A46F5120709}" type="sibTrans" cxnId="{EA818C60-1478-4FFF-A32D-ECECEB3D0405}">
      <dgm:prSet/>
      <dgm:spPr/>
      <dgm:t>
        <a:bodyPr/>
        <a:lstStyle/>
        <a:p>
          <a:endParaRPr lang="en-US" sz="1600"/>
        </a:p>
      </dgm:t>
    </dgm:pt>
    <dgm:pt modelId="{03A75F77-2F60-4F1E-BD3E-E8CA5BAB84DA}">
      <dgm:prSet custT="1"/>
      <dgm:spPr/>
      <dgm:t>
        <a:bodyPr/>
        <a:lstStyle/>
        <a:p>
          <a:pPr>
            <a:spcAft>
              <a:spcPts val="0"/>
            </a:spcAft>
          </a:pPr>
          <a:r>
            <a:rPr lang="en-GB" sz="1600" b="1" dirty="0" smtClean="0">
              <a:latin typeface="Bodoni MT Black" panose="02070A03080606020203" pitchFamily="18" charset="0"/>
            </a:rPr>
            <a:t>8</a:t>
          </a:r>
        </a:p>
        <a:p>
          <a:pPr>
            <a:spcAft>
              <a:spcPct val="35000"/>
            </a:spcAft>
          </a:pPr>
          <a:r>
            <a:rPr lang="en-GB" sz="1600" b="1" dirty="0" smtClean="0"/>
            <a:t>Enhance eLearning capacity </a:t>
          </a:r>
          <a:endParaRPr lang="en-US" sz="1600" b="1" dirty="0"/>
        </a:p>
      </dgm:t>
    </dgm:pt>
    <dgm:pt modelId="{455E222C-CDE2-40DD-8171-FA8407C8B7F6}" type="parTrans" cxnId="{611B10DE-9577-405F-9B3F-959E805E2598}">
      <dgm:prSet/>
      <dgm:spPr/>
      <dgm:t>
        <a:bodyPr/>
        <a:lstStyle/>
        <a:p>
          <a:endParaRPr lang="en-US" sz="1600"/>
        </a:p>
      </dgm:t>
    </dgm:pt>
    <dgm:pt modelId="{5C413D7C-C740-413A-B47B-3741240B7162}" type="sibTrans" cxnId="{611B10DE-9577-405F-9B3F-959E805E2598}">
      <dgm:prSet/>
      <dgm:spPr/>
      <dgm:t>
        <a:bodyPr/>
        <a:lstStyle/>
        <a:p>
          <a:endParaRPr lang="en-US" sz="1600"/>
        </a:p>
      </dgm:t>
    </dgm:pt>
    <dgm:pt modelId="{F17113CD-78FE-4470-B78C-042C3D4C5FF0}" type="pres">
      <dgm:prSet presAssocID="{8B51DBF6-3FED-4C4A-9861-65B8D132F509}" presName="cycle" presStyleCnt="0">
        <dgm:presLayoutVars>
          <dgm:chMax val="1"/>
          <dgm:dir/>
          <dgm:animLvl val="ctr"/>
          <dgm:resizeHandles val="exact"/>
        </dgm:presLayoutVars>
      </dgm:prSet>
      <dgm:spPr/>
      <dgm:t>
        <a:bodyPr/>
        <a:lstStyle/>
        <a:p>
          <a:endParaRPr lang="en-US"/>
        </a:p>
      </dgm:t>
    </dgm:pt>
    <dgm:pt modelId="{D1505B0A-B3A6-4192-8044-9E5FE52A62AC}" type="pres">
      <dgm:prSet presAssocID="{FA72BC19-93B2-4F47-BF23-BD6878D0FF23}" presName="centerShape" presStyleLbl="node0" presStyleIdx="0" presStyleCnt="1"/>
      <dgm:spPr/>
      <dgm:t>
        <a:bodyPr/>
        <a:lstStyle/>
        <a:p>
          <a:endParaRPr lang="en-US"/>
        </a:p>
      </dgm:t>
    </dgm:pt>
    <dgm:pt modelId="{84C13576-6358-4D6B-943C-2D962602E7C9}" type="pres">
      <dgm:prSet presAssocID="{45FB8C92-140D-40D4-91AF-2BA7F091B5DD}" presName="parTrans" presStyleLbl="bgSibTrans2D1" presStyleIdx="0" presStyleCnt="8"/>
      <dgm:spPr/>
      <dgm:t>
        <a:bodyPr/>
        <a:lstStyle/>
        <a:p>
          <a:endParaRPr lang="en-US"/>
        </a:p>
      </dgm:t>
    </dgm:pt>
    <dgm:pt modelId="{20A0FD20-220C-4C64-A089-77C49B920AEF}" type="pres">
      <dgm:prSet presAssocID="{578AF42F-21F5-45EA-9F06-BD100863BF1B}" presName="node" presStyleLbl="node1" presStyleIdx="0" presStyleCnt="8" custRadScaleRad="104479">
        <dgm:presLayoutVars>
          <dgm:bulletEnabled val="1"/>
        </dgm:presLayoutVars>
      </dgm:prSet>
      <dgm:spPr/>
      <dgm:t>
        <a:bodyPr/>
        <a:lstStyle/>
        <a:p>
          <a:endParaRPr lang="en-US"/>
        </a:p>
      </dgm:t>
    </dgm:pt>
    <dgm:pt modelId="{0D9CAD77-8DDD-4232-83C7-EE3930E8EBB7}" type="pres">
      <dgm:prSet presAssocID="{D1B74969-62B1-4FC2-8630-9EE03EA68D4D}" presName="parTrans" presStyleLbl="bgSibTrans2D1" presStyleIdx="1" presStyleCnt="8"/>
      <dgm:spPr/>
      <dgm:t>
        <a:bodyPr/>
        <a:lstStyle/>
        <a:p>
          <a:endParaRPr lang="en-US"/>
        </a:p>
      </dgm:t>
    </dgm:pt>
    <dgm:pt modelId="{84630B75-6C9B-4BF0-9EFD-2ECCA690BAD2}" type="pres">
      <dgm:prSet presAssocID="{C77A9332-0688-4AD6-B025-437494BEDF83}" presName="node" presStyleLbl="node1" presStyleIdx="1" presStyleCnt="8">
        <dgm:presLayoutVars>
          <dgm:bulletEnabled val="1"/>
        </dgm:presLayoutVars>
      </dgm:prSet>
      <dgm:spPr/>
      <dgm:t>
        <a:bodyPr/>
        <a:lstStyle/>
        <a:p>
          <a:endParaRPr lang="en-US"/>
        </a:p>
      </dgm:t>
    </dgm:pt>
    <dgm:pt modelId="{189F4526-FF6D-4962-ABD8-940A5BC4BE59}" type="pres">
      <dgm:prSet presAssocID="{09C38978-D59F-4996-B0C3-4455F8BD85A0}" presName="parTrans" presStyleLbl="bgSibTrans2D1" presStyleIdx="2" presStyleCnt="8"/>
      <dgm:spPr/>
      <dgm:t>
        <a:bodyPr/>
        <a:lstStyle/>
        <a:p>
          <a:endParaRPr lang="en-US"/>
        </a:p>
      </dgm:t>
    </dgm:pt>
    <dgm:pt modelId="{AAF971A2-A61E-4B7D-B6E2-7DF02DC15FAD}" type="pres">
      <dgm:prSet presAssocID="{238ACCD6-0CA2-4DCA-B411-4F463EB9F953}" presName="node" presStyleLbl="node1" presStyleIdx="2" presStyleCnt="8">
        <dgm:presLayoutVars>
          <dgm:bulletEnabled val="1"/>
        </dgm:presLayoutVars>
      </dgm:prSet>
      <dgm:spPr/>
      <dgm:t>
        <a:bodyPr/>
        <a:lstStyle/>
        <a:p>
          <a:endParaRPr lang="en-US"/>
        </a:p>
      </dgm:t>
    </dgm:pt>
    <dgm:pt modelId="{BC0EF2AB-09EA-4CCC-9BBD-37D8187A3CAE}" type="pres">
      <dgm:prSet presAssocID="{EDB9C901-B793-4C73-A488-CDDBE71A759F}" presName="parTrans" presStyleLbl="bgSibTrans2D1" presStyleIdx="3" presStyleCnt="8"/>
      <dgm:spPr/>
      <dgm:t>
        <a:bodyPr/>
        <a:lstStyle/>
        <a:p>
          <a:endParaRPr lang="en-US"/>
        </a:p>
      </dgm:t>
    </dgm:pt>
    <dgm:pt modelId="{778DC673-6A34-4C1F-8DF9-266AF30255EE}" type="pres">
      <dgm:prSet presAssocID="{225F98C9-A7A3-40F1-96E4-CCA5291B0925}" presName="node" presStyleLbl="node1" presStyleIdx="3" presStyleCnt="8">
        <dgm:presLayoutVars>
          <dgm:bulletEnabled val="1"/>
        </dgm:presLayoutVars>
      </dgm:prSet>
      <dgm:spPr/>
      <dgm:t>
        <a:bodyPr/>
        <a:lstStyle/>
        <a:p>
          <a:endParaRPr lang="en-US"/>
        </a:p>
      </dgm:t>
    </dgm:pt>
    <dgm:pt modelId="{890EB63B-2C18-4742-96E3-64DF535EC2F0}" type="pres">
      <dgm:prSet presAssocID="{479ECF0C-C324-45D2-BA5E-1D94007BDE33}" presName="parTrans" presStyleLbl="bgSibTrans2D1" presStyleIdx="4" presStyleCnt="8"/>
      <dgm:spPr/>
      <dgm:t>
        <a:bodyPr/>
        <a:lstStyle/>
        <a:p>
          <a:endParaRPr lang="en-US"/>
        </a:p>
      </dgm:t>
    </dgm:pt>
    <dgm:pt modelId="{EB45E14F-9C56-4A1B-B29E-D52D50913FCB}" type="pres">
      <dgm:prSet presAssocID="{5E81615A-B7C1-4762-B08B-C0C06DFFE9C3}" presName="node" presStyleLbl="node1" presStyleIdx="4" presStyleCnt="8">
        <dgm:presLayoutVars>
          <dgm:bulletEnabled val="1"/>
        </dgm:presLayoutVars>
      </dgm:prSet>
      <dgm:spPr/>
      <dgm:t>
        <a:bodyPr/>
        <a:lstStyle/>
        <a:p>
          <a:endParaRPr lang="en-US"/>
        </a:p>
      </dgm:t>
    </dgm:pt>
    <dgm:pt modelId="{1A1F8E15-1A30-40B6-9146-8DDCE73C0B91}" type="pres">
      <dgm:prSet presAssocID="{9E91E88E-95BF-44BC-8931-79B9B58AC2DF}" presName="parTrans" presStyleLbl="bgSibTrans2D1" presStyleIdx="5" presStyleCnt="8"/>
      <dgm:spPr/>
      <dgm:t>
        <a:bodyPr/>
        <a:lstStyle/>
        <a:p>
          <a:endParaRPr lang="en-US"/>
        </a:p>
      </dgm:t>
    </dgm:pt>
    <dgm:pt modelId="{DE58E144-4A66-455A-88F0-CC20501CC536}" type="pres">
      <dgm:prSet presAssocID="{3E89A04A-34FD-43B8-A162-F10CD63CF939}" presName="node" presStyleLbl="node1" presStyleIdx="5" presStyleCnt="8" custScaleX="119323">
        <dgm:presLayoutVars>
          <dgm:bulletEnabled val="1"/>
        </dgm:presLayoutVars>
      </dgm:prSet>
      <dgm:spPr/>
      <dgm:t>
        <a:bodyPr/>
        <a:lstStyle/>
        <a:p>
          <a:endParaRPr lang="en-US"/>
        </a:p>
      </dgm:t>
    </dgm:pt>
    <dgm:pt modelId="{99BE5AA9-1153-45CA-8A7B-4B05E66ADD0F}" type="pres">
      <dgm:prSet presAssocID="{55951BE9-B33E-4A55-92ED-893368A624BE}" presName="parTrans" presStyleLbl="bgSibTrans2D1" presStyleIdx="6" presStyleCnt="8"/>
      <dgm:spPr/>
      <dgm:t>
        <a:bodyPr/>
        <a:lstStyle/>
        <a:p>
          <a:endParaRPr lang="en-US"/>
        </a:p>
      </dgm:t>
    </dgm:pt>
    <dgm:pt modelId="{9F70BC13-6149-4066-AAB3-DA914199B03D}" type="pres">
      <dgm:prSet presAssocID="{4027D85B-6394-4FC7-8092-1CF9E76190DE}" presName="node" presStyleLbl="node1" presStyleIdx="6" presStyleCnt="8">
        <dgm:presLayoutVars>
          <dgm:bulletEnabled val="1"/>
        </dgm:presLayoutVars>
      </dgm:prSet>
      <dgm:spPr/>
      <dgm:t>
        <a:bodyPr/>
        <a:lstStyle/>
        <a:p>
          <a:endParaRPr lang="en-US"/>
        </a:p>
      </dgm:t>
    </dgm:pt>
    <dgm:pt modelId="{905FBC57-D648-40D2-9FA7-A7CF4733D470}" type="pres">
      <dgm:prSet presAssocID="{455E222C-CDE2-40DD-8171-FA8407C8B7F6}" presName="parTrans" presStyleLbl="bgSibTrans2D1" presStyleIdx="7" presStyleCnt="8"/>
      <dgm:spPr/>
      <dgm:t>
        <a:bodyPr/>
        <a:lstStyle/>
        <a:p>
          <a:endParaRPr lang="en-US"/>
        </a:p>
      </dgm:t>
    </dgm:pt>
    <dgm:pt modelId="{07BE427C-DA00-4D55-85C6-B623924508C8}" type="pres">
      <dgm:prSet presAssocID="{03A75F77-2F60-4F1E-BD3E-E8CA5BAB84DA}" presName="node" presStyleLbl="node1" presStyleIdx="7" presStyleCnt="8">
        <dgm:presLayoutVars>
          <dgm:bulletEnabled val="1"/>
        </dgm:presLayoutVars>
      </dgm:prSet>
      <dgm:spPr/>
      <dgm:t>
        <a:bodyPr/>
        <a:lstStyle/>
        <a:p>
          <a:endParaRPr lang="en-US"/>
        </a:p>
      </dgm:t>
    </dgm:pt>
  </dgm:ptLst>
  <dgm:cxnLst>
    <dgm:cxn modelId="{CB94441A-1D29-4FF8-A541-66FC69FBB8A1}" srcId="{FA72BC19-93B2-4F47-BF23-BD6878D0FF23}" destId="{3E89A04A-34FD-43B8-A162-F10CD63CF939}" srcOrd="5" destOrd="0" parTransId="{9E91E88E-95BF-44BC-8931-79B9B58AC2DF}" sibTransId="{3F71D309-2DBF-4571-BCD6-D63A8B3BD6C1}"/>
    <dgm:cxn modelId="{9742C856-1280-4293-8148-8DC9776B92FF}" type="presOf" srcId="{578AF42F-21F5-45EA-9F06-BD100863BF1B}" destId="{20A0FD20-220C-4C64-A089-77C49B920AEF}" srcOrd="0" destOrd="0" presId="urn:microsoft.com/office/officeart/2005/8/layout/radial4"/>
    <dgm:cxn modelId="{F05F72A5-7C3B-4347-8016-4D143DCB08ED}" type="presOf" srcId="{09C38978-D59F-4996-B0C3-4455F8BD85A0}" destId="{189F4526-FF6D-4962-ABD8-940A5BC4BE59}" srcOrd="0" destOrd="0" presId="urn:microsoft.com/office/officeart/2005/8/layout/radial4"/>
    <dgm:cxn modelId="{D79740E1-9EF4-484F-9614-D29C9F70F94F}" type="presOf" srcId="{8B51DBF6-3FED-4C4A-9861-65B8D132F509}" destId="{F17113CD-78FE-4470-B78C-042C3D4C5FF0}" srcOrd="0" destOrd="0" presId="urn:microsoft.com/office/officeart/2005/8/layout/radial4"/>
    <dgm:cxn modelId="{BD7A7151-E812-4010-BEA1-A36E2AFD7FDD}" srcId="{8B51DBF6-3FED-4C4A-9861-65B8D132F509}" destId="{FA72BC19-93B2-4F47-BF23-BD6878D0FF23}" srcOrd="0" destOrd="0" parTransId="{D8BCE92E-1AFC-4A7E-A0A9-6043CD934667}" sibTransId="{0DC7FD32-B723-4F32-9101-F5E9C6F15B71}"/>
    <dgm:cxn modelId="{6E3CF0DF-E4E5-4EE3-8E17-EE6765849F87}" type="presOf" srcId="{C77A9332-0688-4AD6-B025-437494BEDF83}" destId="{84630B75-6C9B-4BF0-9EFD-2ECCA690BAD2}" srcOrd="0" destOrd="0" presId="urn:microsoft.com/office/officeart/2005/8/layout/radial4"/>
    <dgm:cxn modelId="{2F11A825-97DE-4358-97EC-A7F6B02142F9}" type="presOf" srcId="{238ACCD6-0CA2-4DCA-B411-4F463EB9F953}" destId="{AAF971A2-A61E-4B7D-B6E2-7DF02DC15FAD}" srcOrd="0" destOrd="0" presId="urn:microsoft.com/office/officeart/2005/8/layout/radial4"/>
    <dgm:cxn modelId="{72C60B50-2A62-47EF-8DBB-C44291EF9235}" type="presOf" srcId="{45FB8C92-140D-40D4-91AF-2BA7F091B5DD}" destId="{84C13576-6358-4D6B-943C-2D962602E7C9}" srcOrd="0" destOrd="0" presId="urn:microsoft.com/office/officeart/2005/8/layout/radial4"/>
    <dgm:cxn modelId="{2F9C68D7-A265-4CF8-BD3F-68A7CD0B4406}" type="presOf" srcId="{03A75F77-2F60-4F1E-BD3E-E8CA5BAB84DA}" destId="{07BE427C-DA00-4D55-85C6-B623924508C8}" srcOrd="0" destOrd="0" presId="urn:microsoft.com/office/officeart/2005/8/layout/radial4"/>
    <dgm:cxn modelId="{1BA8FFF2-4A2F-4758-8271-CBBC5D9D119B}" srcId="{FA72BC19-93B2-4F47-BF23-BD6878D0FF23}" destId="{238ACCD6-0CA2-4DCA-B411-4F463EB9F953}" srcOrd="2" destOrd="0" parTransId="{09C38978-D59F-4996-B0C3-4455F8BD85A0}" sibTransId="{B42D28F0-5E16-4575-B681-2FC240DA44AB}"/>
    <dgm:cxn modelId="{A6520F70-4766-4138-BA01-041984A04674}" type="presOf" srcId="{225F98C9-A7A3-40F1-96E4-CCA5291B0925}" destId="{778DC673-6A34-4C1F-8DF9-266AF30255EE}" srcOrd="0" destOrd="0" presId="urn:microsoft.com/office/officeart/2005/8/layout/radial4"/>
    <dgm:cxn modelId="{9EE32295-D011-474E-9836-0B647E372BD4}" type="presOf" srcId="{3E89A04A-34FD-43B8-A162-F10CD63CF939}" destId="{DE58E144-4A66-455A-88F0-CC20501CC536}" srcOrd="0" destOrd="0" presId="urn:microsoft.com/office/officeart/2005/8/layout/radial4"/>
    <dgm:cxn modelId="{140579F3-329C-4DF6-A61E-15613DFACE64}" srcId="{FA72BC19-93B2-4F47-BF23-BD6878D0FF23}" destId="{225F98C9-A7A3-40F1-96E4-CCA5291B0925}" srcOrd="3" destOrd="0" parTransId="{EDB9C901-B793-4C73-A488-CDDBE71A759F}" sibTransId="{616633E3-67DC-4B3D-8D3E-8D128D171D3F}"/>
    <dgm:cxn modelId="{5FFF5498-63D8-43A9-B856-C2F2E641E2C0}" type="presOf" srcId="{5E81615A-B7C1-4762-B08B-C0C06DFFE9C3}" destId="{EB45E14F-9C56-4A1B-B29E-D52D50913FCB}" srcOrd="0" destOrd="0" presId="urn:microsoft.com/office/officeart/2005/8/layout/radial4"/>
    <dgm:cxn modelId="{CA2CBA80-7865-415F-BA7A-8C4A92403B1A}" srcId="{FA72BC19-93B2-4F47-BF23-BD6878D0FF23}" destId="{5E81615A-B7C1-4762-B08B-C0C06DFFE9C3}" srcOrd="4" destOrd="0" parTransId="{479ECF0C-C324-45D2-BA5E-1D94007BDE33}" sibTransId="{E6E35D1A-DB9E-4F53-8264-EF7BC4DF8817}"/>
    <dgm:cxn modelId="{E83AC4CB-59E8-4A21-BCB7-492A953D6CE7}" type="presOf" srcId="{FA72BC19-93B2-4F47-BF23-BD6878D0FF23}" destId="{D1505B0A-B3A6-4192-8044-9E5FE52A62AC}" srcOrd="0" destOrd="0" presId="urn:microsoft.com/office/officeart/2005/8/layout/radial4"/>
    <dgm:cxn modelId="{5495967D-6B39-45CB-AA5B-CA2D07D012FA}" type="presOf" srcId="{55951BE9-B33E-4A55-92ED-893368A624BE}" destId="{99BE5AA9-1153-45CA-8A7B-4B05E66ADD0F}" srcOrd="0" destOrd="0" presId="urn:microsoft.com/office/officeart/2005/8/layout/radial4"/>
    <dgm:cxn modelId="{28C3F715-74DE-454C-BF67-50E94C11651C}" srcId="{FA72BC19-93B2-4F47-BF23-BD6878D0FF23}" destId="{578AF42F-21F5-45EA-9F06-BD100863BF1B}" srcOrd="0" destOrd="0" parTransId="{45FB8C92-140D-40D4-91AF-2BA7F091B5DD}" sibTransId="{2F3AA68A-B2D3-4EFC-8471-4652EE2AF86E}"/>
    <dgm:cxn modelId="{A6354F47-615A-4D33-A8D5-E39F9E5DD235}" type="presOf" srcId="{4027D85B-6394-4FC7-8092-1CF9E76190DE}" destId="{9F70BC13-6149-4066-AAB3-DA914199B03D}" srcOrd="0" destOrd="0" presId="urn:microsoft.com/office/officeart/2005/8/layout/radial4"/>
    <dgm:cxn modelId="{F8BAD4DA-8A8C-4C48-8F03-4C32F77C604B}" type="presOf" srcId="{479ECF0C-C324-45D2-BA5E-1D94007BDE33}" destId="{890EB63B-2C18-4742-96E3-64DF535EC2F0}" srcOrd="0" destOrd="0" presId="urn:microsoft.com/office/officeart/2005/8/layout/radial4"/>
    <dgm:cxn modelId="{E701278E-215B-4198-9F4B-E070C064EB36}" type="presOf" srcId="{EDB9C901-B793-4C73-A488-CDDBE71A759F}" destId="{BC0EF2AB-09EA-4CCC-9BBD-37D8187A3CAE}" srcOrd="0" destOrd="0" presId="urn:microsoft.com/office/officeart/2005/8/layout/radial4"/>
    <dgm:cxn modelId="{611B10DE-9577-405F-9B3F-959E805E2598}" srcId="{FA72BC19-93B2-4F47-BF23-BD6878D0FF23}" destId="{03A75F77-2F60-4F1E-BD3E-E8CA5BAB84DA}" srcOrd="7" destOrd="0" parTransId="{455E222C-CDE2-40DD-8171-FA8407C8B7F6}" sibTransId="{5C413D7C-C740-413A-B47B-3741240B7162}"/>
    <dgm:cxn modelId="{2D13FA96-1D4A-4236-87DE-33167D2E8E84}" srcId="{FA72BC19-93B2-4F47-BF23-BD6878D0FF23}" destId="{C77A9332-0688-4AD6-B025-437494BEDF83}" srcOrd="1" destOrd="0" parTransId="{D1B74969-62B1-4FC2-8630-9EE03EA68D4D}" sibTransId="{967EFF7A-4539-4531-9DD9-52073A89938A}"/>
    <dgm:cxn modelId="{D3C26E68-0435-49FB-B5DB-EB4359B5E485}" type="presOf" srcId="{D1B74969-62B1-4FC2-8630-9EE03EA68D4D}" destId="{0D9CAD77-8DDD-4232-83C7-EE3930E8EBB7}" srcOrd="0" destOrd="0" presId="urn:microsoft.com/office/officeart/2005/8/layout/radial4"/>
    <dgm:cxn modelId="{39D1CF5B-34A9-46DF-AB95-0C3AE8862DD6}" type="presOf" srcId="{9E91E88E-95BF-44BC-8931-79B9B58AC2DF}" destId="{1A1F8E15-1A30-40B6-9146-8DDCE73C0B91}" srcOrd="0" destOrd="0" presId="urn:microsoft.com/office/officeart/2005/8/layout/radial4"/>
    <dgm:cxn modelId="{EA818C60-1478-4FFF-A32D-ECECEB3D0405}" srcId="{FA72BC19-93B2-4F47-BF23-BD6878D0FF23}" destId="{4027D85B-6394-4FC7-8092-1CF9E76190DE}" srcOrd="6" destOrd="0" parTransId="{55951BE9-B33E-4A55-92ED-893368A624BE}" sibTransId="{A09FF4B2-998F-4A4F-9EE7-6A46F5120709}"/>
    <dgm:cxn modelId="{7A47DCAF-98D4-47EF-96EC-485379140E2C}" type="presOf" srcId="{455E222C-CDE2-40DD-8171-FA8407C8B7F6}" destId="{905FBC57-D648-40D2-9FA7-A7CF4733D470}" srcOrd="0" destOrd="0" presId="urn:microsoft.com/office/officeart/2005/8/layout/radial4"/>
    <dgm:cxn modelId="{C4FB6239-CEA7-41F9-A752-8E403436ECD6}" type="presParOf" srcId="{F17113CD-78FE-4470-B78C-042C3D4C5FF0}" destId="{D1505B0A-B3A6-4192-8044-9E5FE52A62AC}" srcOrd="0" destOrd="0" presId="urn:microsoft.com/office/officeart/2005/8/layout/radial4"/>
    <dgm:cxn modelId="{6B87A25D-672D-4D7E-B575-E59D9C0AD1CE}" type="presParOf" srcId="{F17113CD-78FE-4470-B78C-042C3D4C5FF0}" destId="{84C13576-6358-4D6B-943C-2D962602E7C9}" srcOrd="1" destOrd="0" presId="urn:microsoft.com/office/officeart/2005/8/layout/radial4"/>
    <dgm:cxn modelId="{ADDEE958-3964-4F8F-B381-F7BA48B2C25F}" type="presParOf" srcId="{F17113CD-78FE-4470-B78C-042C3D4C5FF0}" destId="{20A0FD20-220C-4C64-A089-77C49B920AEF}" srcOrd="2" destOrd="0" presId="urn:microsoft.com/office/officeart/2005/8/layout/radial4"/>
    <dgm:cxn modelId="{CEF5E5CB-21BF-4D28-A1BD-E18248178379}" type="presParOf" srcId="{F17113CD-78FE-4470-B78C-042C3D4C5FF0}" destId="{0D9CAD77-8DDD-4232-83C7-EE3930E8EBB7}" srcOrd="3" destOrd="0" presId="urn:microsoft.com/office/officeart/2005/8/layout/radial4"/>
    <dgm:cxn modelId="{742CA518-71CE-4D2A-A38E-0A286EDC4BD0}" type="presParOf" srcId="{F17113CD-78FE-4470-B78C-042C3D4C5FF0}" destId="{84630B75-6C9B-4BF0-9EFD-2ECCA690BAD2}" srcOrd="4" destOrd="0" presId="urn:microsoft.com/office/officeart/2005/8/layout/radial4"/>
    <dgm:cxn modelId="{D1B0576E-BE4B-408D-991E-D943EED3CAD9}" type="presParOf" srcId="{F17113CD-78FE-4470-B78C-042C3D4C5FF0}" destId="{189F4526-FF6D-4962-ABD8-940A5BC4BE59}" srcOrd="5" destOrd="0" presId="urn:microsoft.com/office/officeart/2005/8/layout/radial4"/>
    <dgm:cxn modelId="{95267FAF-149F-4B31-8FDB-F2D0BC769BA4}" type="presParOf" srcId="{F17113CD-78FE-4470-B78C-042C3D4C5FF0}" destId="{AAF971A2-A61E-4B7D-B6E2-7DF02DC15FAD}" srcOrd="6" destOrd="0" presId="urn:microsoft.com/office/officeart/2005/8/layout/radial4"/>
    <dgm:cxn modelId="{0860B962-D3C1-471C-A601-404D6AB15727}" type="presParOf" srcId="{F17113CD-78FE-4470-B78C-042C3D4C5FF0}" destId="{BC0EF2AB-09EA-4CCC-9BBD-37D8187A3CAE}" srcOrd="7" destOrd="0" presId="urn:microsoft.com/office/officeart/2005/8/layout/radial4"/>
    <dgm:cxn modelId="{2E6B35CC-0206-498F-8711-4CE6EBE55E2E}" type="presParOf" srcId="{F17113CD-78FE-4470-B78C-042C3D4C5FF0}" destId="{778DC673-6A34-4C1F-8DF9-266AF30255EE}" srcOrd="8" destOrd="0" presId="urn:microsoft.com/office/officeart/2005/8/layout/radial4"/>
    <dgm:cxn modelId="{2AFF53A0-988F-4BFE-BA4E-E24E832D5DB1}" type="presParOf" srcId="{F17113CD-78FE-4470-B78C-042C3D4C5FF0}" destId="{890EB63B-2C18-4742-96E3-64DF535EC2F0}" srcOrd="9" destOrd="0" presId="urn:microsoft.com/office/officeart/2005/8/layout/radial4"/>
    <dgm:cxn modelId="{46D1F68D-A846-4736-BCAA-830E214DB6CD}" type="presParOf" srcId="{F17113CD-78FE-4470-B78C-042C3D4C5FF0}" destId="{EB45E14F-9C56-4A1B-B29E-D52D50913FCB}" srcOrd="10" destOrd="0" presId="urn:microsoft.com/office/officeart/2005/8/layout/radial4"/>
    <dgm:cxn modelId="{7620189C-FDCA-410D-B6DD-87B0FF5A3A1E}" type="presParOf" srcId="{F17113CD-78FE-4470-B78C-042C3D4C5FF0}" destId="{1A1F8E15-1A30-40B6-9146-8DDCE73C0B91}" srcOrd="11" destOrd="0" presId="urn:microsoft.com/office/officeart/2005/8/layout/radial4"/>
    <dgm:cxn modelId="{2912028D-063D-45F4-93C6-143A388EA038}" type="presParOf" srcId="{F17113CD-78FE-4470-B78C-042C3D4C5FF0}" destId="{DE58E144-4A66-455A-88F0-CC20501CC536}" srcOrd="12" destOrd="0" presId="urn:microsoft.com/office/officeart/2005/8/layout/radial4"/>
    <dgm:cxn modelId="{224CD6B7-B18D-42C6-8A08-A05093D6D263}" type="presParOf" srcId="{F17113CD-78FE-4470-B78C-042C3D4C5FF0}" destId="{99BE5AA9-1153-45CA-8A7B-4B05E66ADD0F}" srcOrd="13" destOrd="0" presId="urn:microsoft.com/office/officeart/2005/8/layout/radial4"/>
    <dgm:cxn modelId="{0965E06C-A0CB-40D3-96D8-221E01D55D94}" type="presParOf" srcId="{F17113CD-78FE-4470-B78C-042C3D4C5FF0}" destId="{9F70BC13-6149-4066-AAB3-DA914199B03D}" srcOrd="14" destOrd="0" presId="urn:microsoft.com/office/officeart/2005/8/layout/radial4"/>
    <dgm:cxn modelId="{0292FB39-8DEF-492F-9CD7-46AD04760717}" type="presParOf" srcId="{F17113CD-78FE-4470-B78C-042C3D4C5FF0}" destId="{905FBC57-D648-40D2-9FA7-A7CF4733D470}" srcOrd="15" destOrd="0" presId="urn:microsoft.com/office/officeart/2005/8/layout/radial4"/>
    <dgm:cxn modelId="{220FECB1-26F6-4257-9101-D089C5FB8866}" type="presParOf" srcId="{F17113CD-78FE-4470-B78C-042C3D4C5FF0}" destId="{07BE427C-DA00-4D55-85C6-B623924508C8}" srcOrd="16" destOrd="0" presId="urn:microsoft.com/office/officeart/2005/8/layout/radial4"/>
  </dgm:cxnLst>
  <dgm:bg>
    <a:solidFill>
      <a:schemeClr val="bg1"/>
    </a:solid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86E01F-B0D8-4BFA-90AC-4331D3DEED3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9EFC488-9B31-4CDE-944F-527EA5771E35}">
      <dgm:prSet phldrT="[Text]" custT="1"/>
      <dgm:spPr/>
      <dgm:t>
        <a:bodyPr/>
        <a:lstStyle/>
        <a:p>
          <a:r>
            <a:rPr lang="nb-NO" sz="2000" dirty="0" smtClean="0"/>
            <a:t>Bilateral Support</a:t>
          </a:r>
          <a:endParaRPr lang="nb-NO" sz="2000" dirty="0"/>
        </a:p>
      </dgm:t>
    </dgm:pt>
    <dgm:pt modelId="{8E9C40B5-5D66-4A30-8939-9798F9EE7282}" type="parTrans" cxnId="{B989E553-325C-4747-9424-D771313DB1FC}">
      <dgm:prSet/>
      <dgm:spPr/>
      <dgm:t>
        <a:bodyPr/>
        <a:lstStyle/>
        <a:p>
          <a:endParaRPr lang="en-US" sz="2000"/>
        </a:p>
      </dgm:t>
    </dgm:pt>
    <dgm:pt modelId="{0C7C5302-13FC-4B6C-8A0A-2832ECB3B669}" type="sibTrans" cxnId="{B989E553-325C-4747-9424-D771313DB1FC}">
      <dgm:prSet/>
      <dgm:spPr/>
      <dgm:t>
        <a:bodyPr/>
        <a:lstStyle/>
        <a:p>
          <a:endParaRPr lang="en-US" sz="2000"/>
        </a:p>
      </dgm:t>
    </dgm:pt>
    <dgm:pt modelId="{2F0B5442-455F-44F7-81B4-B6D104210417}">
      <dgm:prSet phldrT="[Text]" custT="1"/>
      <dgm:spPr/>
      <dgm:t>
        <a:bodyPr/>
        <a:lstStyle/>
        <a:p>
          <a:r>
            <a:rPr lang="nb-NO" sz="2000" dirty="0" smtClean="0"/>
            <a:t>Audit of </a:t>
          </a:r>
          <a:r>
            <a:rPr lang="nb-NO" sz="2000" dirty="0" err="1" smtClean="0"/>
            <a:t>Agriculture</a:t>
          </a:r>
          <a:r>
            <a:rPr lang="nb-NO" sz="2000" dirty="0" smtClean="0"/>
            <a:t> and Food Security</a:t>
          </a:r>
          <a:endParaRPr lang="nb-NO" sz="2000" dirty="0"/>
        </a:p>
      </dgm:t>
    </dgm:pt>
    <dgm:pt modelId="{691FF4DC-BAB6-4DDE-8BFD-6D544A68AA7D}" type="parTrans" cxnId="{EE529BCE-F20F-41FD-92F7-A3381ADEF7CF}">
      <dgm:prSet/>
      <dgm:spPr/>
      <dgm:t>
        <a:bodyPr/>
        <a:lstStyle/>
        <a:p>
          <a:endParaRPr lang="en-US" sz="2000"/>
        </a:p>
      </dgm:t>
    </dgm:pt>
    <dgm:pt modelId="{27D22FA8-285A-430E-BF44-7C658A38F689}" type="sibTrans" cxnId="{EE529BCE-F20F-41FD-92F7-A3381ADEF7CF}">
      <dgm:prSet/>
      <dgm:spPr/>
      <dgm:t>
        <a:bodyPr/>
        <a:lstStyle/>
        <a:p>
          <a:endParaRPr lang="en-US" sz="2000"/>
        </a:p>
      </dgm:t>
    </dgm:pt>
    <dgm:pt modelId="{C3F5FD4E-F525-4C96-A5C2-B71FBBC60DFF}">
      <dgm:prSet custT="1"/>
      <dgm:spPr/>
      <dgm:t>
        <a:bodyPr/>
        <a:lstStyle/>
        <a:p>
          <a:r>
            <a:rPr lang="nb-NO" sz="2000" dirty="0" smtClean="0"/>
            <a:t>SAI PMF</a:t>
          </a:r>
          <a:endParaRPr lang="en-US" sz="2000" dirty="0"/>
        </a:p>
      </dgm:t>
    </dgm:pt>
    <dgm:pt modelId="{DFA5BE36-E08F-476C-8A07-3FEBBEC3B363}" type="parTrans" cxnId="{3176F467-EA74-4319-BE34-C97AA72CAB17}">
      <dgm:prSet/>
      <dgm:spPr/>
      <dgm:t>
        <a:bodyPr/>
        <a:lstStyle/>
        <a:p>
          <a:endParaRPr lang="en-US" sz="2000"/>
        </a:p>
      </dgm:t>
    </dgm:pt>
    <dgm:pt modelId="{162E7E3F-7526-4489-979F-02DE4C3D6A25}" type="sibTrans" cxnId="{3176F467-EA74-4319-BE34-C97AA72CAB17}">
      <dgm:prSet/>
      <dgm:spPr/>
      <dgm:t>
        <a:bodyPr/>
        <a:lstStyle/>
        <a:p>
          <a:endParaRPr lang="en-US" sz="2000"/>
        </a:p>
      </dgm:t>
    </dgm:pt>
    <dgm:pt modelId="{DD6C5ED0-82A6-450D-B117-5F9BB1B5C061}">
      <dgm:prSet custT="1"/>
      <dgm:spPr/>
      <dgm:t>
        <a:bodyPr/>
        <a:lstStyle/>
        <a:p>
          <a:r>
            <a:rPr lang="nb-NO" sz="2000" dirty="0" smtClean="0"/>
            <a:t>Donor Training</a:t>
          </a:r>
          <a:endParaRPr lang="en-US" sz="2000" dirty="0"/>
        </a:p>
      </dgm:t>
    </dgm:pt>
    <dgm:pt modelId="{4A84E8AD-4CB6-4B01-AFB5-9503B6753252}" type="parTrans" cxnId="{D9E8CDCF-EFB9-4DE0-9880-FF38EC303E25}">
      <dgm:prSet/>
      <dgm:spPr/>
      <dgm:t>
        <a:bodyPr/>
        <a:lstStyle/>
        <a:p>
          <a:endParaRPr lang="en-US" sz="2000"/>
        </a:p>
      </dgm:t>
    </dgm:pt>
    <dgm:pt modelId="{EEA56647-C5F5-404D-BEB2-1109841E3C52}" type="sibTrans" cxnId="{D9E8CDCF-EFB9-4DE0-9880-FF38EC303E25}">
      <dgm:prSet/>
      <dgm:spPr/>
      <dgm:t>
        <a:bodyPr/>
        <a:lstStyle/>
        <a:p>
          <a:endParaRPr lang="en-US" sz="2000"/>
        </a:p>
      </dgm:t>
    </dgm:pt>
    <dgm:pt modelId="{2EABB96A-71BB-4919-B6BA-C3430C0E1E37}">
      <dgm:prSet custT="1"/>
      <dgm:spPr/>
      <dgm:t>
        <a:bodyPr/>
        <a:lstStyle/>
        <a:p>
          <a:r>
            <a:rPr lang="nb-NO" sz="2000" dirty="0" smtClean="0"/>
            <a:t>Train </a:t>
          </a:r>
          <a:r>
            <a:rPr lang="nb-NO" sz="2000" dirty="0" err="1" smtClean="0"/>
            <a:t>the</a:t>
          </a:r>
          <a:r>
            <a:rPr lang="nb-NO" sz="2000" dirty="0" smtClean="0"/>
            <a:t> </a:t>
          </a:r>
          <a:r>
            <a:rPr lang="nb-NO" sz="2000" dirty="0" err="1" smtClean="0"/>
            <a:t>Trainer</a:t>
          </a:r>
          <a:endParaRPr lang="en-US" sz="2000" dirty="0"/>
        </a:p>
      </dgm:t>
    </dgm:pt>
    <dgm:pt modelId="{539920AE-DB25-495B-842B-573A7BCDD056}" type="parTrans" cxnId="{58C80202-A215-496D-BB0A-33DBCA06126E}">
      <dgm:prSet/>
      <dgm:spPr/>
      <dgm:t>
        <a:bodyPr/>
        <a:lstStyle/>
        <a:p>
          <a:endParaRPr lang="en-US" sz="2000"/>
        </a:p>
      </dgm:t>
    </dgm:pt>
    <dgm:pt modelId="{090D732D-823D-482A-A4D8-82FA9D702EF0}" type="sibTrans" cxnId="{58C80202-A215-496D-BB0A-33DBCA06126E}">
      <dgm:prSet/>
      <dgm:spPr/>
      <dgm:t>
        <a:bodyPr/>
        <a:lstStyle/>
        <a:p>
          <a:endParaRPr lang="en-US" sz="2000"/>
        </a:p>
      </dgm:t>
    </dgm:pt>
    <dgm:pt modelId="{67A651C2-15FA-4CA7-8AA8-C4F3855F5D3B}">
      <dgm:prSet custT="1"/>
      <dgm:spPr/>
      <dgm:t>
        <a:bodyPr/>
        <a:lstStyle/>
        <a:p>
          <a:r>
            <a:rPr lang="nb-NO" sz="2000" dirty="0" smtClean="0"/>
            <a:t>CBC Support Programme</a:t>
          </a:r>
          <a:endParaRPr lang="en-US" sz="2000" dirty="0"/>
        </a:p>
      </dgm:t>
    </dgm:pt>
    <dgm:pt modelId="{731328E6-BC8D-4DC5-B9A3-90EE16ADAD11}" type="parTrans" cxnId="{BD09087C-1909-46BD-9671-B35DC82D5882}">
      <dgm:prSet/>
      <dgm:spPr/>
      <dgm:t>
        <a:bodyPr/>
        <a:lstStyle/>
        <a:p>
          <a:endParaRPr lang="en-US" sz="2000"/>
        </a:p>
      </dgm:t>
    </dgm:pt>
    <dgm:pt modelId="{327F7F52-AF10-49F7-9004-29E386CDD921}" type="sibTrans" cxnId="{BD09087C-1909-46BD-9671-B35DC82D5882}">
      <dgm:prSet/>
      <dgm:spPr/>
      <dgm:t>
        <a:bodyPr/>
        <a:lstStyle/>
        <a:p>
          <a:endParaRPr lang="en-US" sz="2000"/>
        </a:p>
      </dgm:t>
    </dgm:pt>
    <dgm:pt modelId="{F8518227-7D6D-41DB-AE12-9E262A17AF0A}">
      <dgm:prSet custT="1"/>
      <dgm:spPr/>
      <dgm:t>
        <a:bodyPr/>
        <a:lstStyle/>
        <a:p>
          <a:r>
            <a:rPr lang="nb-NO" sz="2000" dirty="0" smtClean="0"/>
            <a:t>Audit of Public </a:t>
          </a:r>
          <a:r>
            <a:rPr lang="nb-NO" sz="2000" dirty="0" err="1" smtClean="0"/>
            <a:t>Debt</a:t>
          </a:r>
          <a:endParaRPr lang="en-US" sz="2000" dirty="0"/>
        </a:p>
      </dgm:t>
    </dgm:pt>
    <dgm:pt modelId="{A568A8F2-25A5-4680-A53B-34200B9EB933}" type="parTrans" cxnId="{FBFBF273-B59A-454B-93EF-8B0610F6C521}">
      <dgm:prSet/>
      <dgm:spPr/>
      <dgm:t>
        <a:bodyPr/>
        <a:lstStyle/>
        <a:p>
          <a:endParaRPr lang="en-US" sz="2000"/>
        </a:p>
      </dgm:t>
    </dgm:pt>
    <dgm:pt modelId="{44611A48-BB3A-441A-B98F-1F270470BE07}" type="sibTrans" cxnId="{FBFBF273-B59A-454B-93EF-8B0610F6C521}">
      <dgm:prSet/>
      <dgm:spPr/>
      <dgm:t>
        <a:bodyPr/>
        <a:lstStyle/>
        <a:p>
          <a:endParaRPr lang="en-US" sz="2000"/>
        </a:p>
      </dgm:t>
    </dgm:pt>
    <dgm:pt modelId="{70748FA1-3DCF-40DC-9773-D4C3D188EDEE}" type="pres">
      <dgm:prSet presAssocID="{C386E01F-B0D8-4BFA-90AC-4331D3DEED36}" presName="diagram" presStyleCnt="0">
        <dgm:presLayoutVars>
          <dgm:dir/>
          <dgm:resizeHandles val="exact"/>
        </dgm:presLayoutVars>
      </dgm:prSet>
      <dgm:spPr/>
      <dgm:t>
        <a:bodyPr/>
        <a:lstStyle/>
        <a:p>
          <a:endParaRPr lang="en-US"/>
        </a:p>
      </dgm:t>
    </dgm:pt>
    <dgm:pt modelId="{6596F8FB-4298-432D-ACAA-A2331D8FCA56}" type="pres">
      <dgm:prSet presAssocID="{79EFC488-9B31-4CDE-944F-527EA5771E35}" presName="node" presStyleLbl="node1" presStyleIdx="0" presStyleCnt="7">
        <dgm:presLayoutVars>
          <dgm:bulletEnabled val="1"/>
        </dgm:presLayoutVars>
      </dgm:prSet>
      <dgm:spPr/>
      <dgm:t>
        <a:bodyPr/>
        <a:lstStyle/>
        <a:p>
          <a:endParaRPr lang="en-US"/>
        </a:p>
      </dgm:t>
    </dgm:pt>
    <dgm:pt modelId="{086740CC-4A89-4132-8A8A-7B958DAEFABB}" type="pres">
      <dgm:prSet presAssocID="{0C7C5302-13FC-4B6C-8A0A-2832ECB3B669}" presName="sibTrans" presStyleCnt="0"/>
      <dgm:spPr/>
    </dgm:pt>
    <dgm:pt modelId="{F50B6F4B-2A63-4C04-9EA0-B792DE26147C}" type="pres">
      <dgm:prSet presAssocID="{2F0B5442-455F-44F7-81B4-B6D104210417}" presName="node" presStyleLbl="node1" presStyleIdx="1" presStyleCnt="7">
        <dgm:presLayoutVars>
          <dgm:bulletEnabled val="1"/>
        </dgm:presLayoutVars>
      </dgm:prSet>
      <dgm:spPr/>
      <dgm:t>
        <a:bodyPr/>
        <a:lstStyle/>
        <a:p>
          <a:endParaRPr lang="en-US"/>
        </a:p>
      </dgm:t>
    </dgm:pt>
    <dgm:pt modelId="{FDDEAFDF-948F-4A9C-BC80-09EEBA271A23}" type="pres">
      <dgm:prSet presAssocID="{27D22FA8-285A-430E-BF44-7C658A38F689}" presName="sibTrans" presStyleCnt="0"/>
      <dgm:spPr/>
    </dgm:pt>
    <dgm:pt modelId="{BA8AC515-93F9-42F8-85FB-4B7F2D08623E}" type="pres">
      <dgm:prSet presAssocID="{C3F5FD4E-F525-4C96-A5C2-B71FBBC60DFF}" presName="node" presStyleLbl="node1" presStyleIdx="2" presStyleCnt="7">
        <dgm:presLayoutVars>
          <dgm:bulletEnabled val="1"/>
        </dgm:presLayoutVars>
      </dgm:prSet>
      <dgm:spPr/>
      <dgm:t>
        <a:bodyPr/>
        <a:lstStyle/>
        <a:p>
          <a:endParaRPr lang="en-US"/>
        </a:p>
      </dgm:t>
    </dgm:pt>
    <dgm:pt modelId="{D8AF25D6-A80A-455B-8E03-12DE8FC2C987}" type="pres">
      <dgm:prSet presAssocID="{162E7E3F-7526-4489-979F-02DE4C3D6A25}" presName="sibTrans" presStyleCnt="0"/>
      <dgm:spPr/>
    </dgm:pt>
    <dgm:pt modelId="{1AF4BCA6-EA03-4D79-B864-1B9E0814BA56}" type="pres">
      <dgm:prSet presAssocID="{DD6C5ED0-82A6-450D-B117-5F9BB1B5C061}" presName="node" presStyleLbl="node1" presStyleIdx="3" presStyleCnt="7">
        <dgm:presLayoutVars>
          <dgm:bulletEnabled val="1"/>
        </dgm:presLayoutVars>
      </dgm:prSet>
      <dgm:spPr/>
      <dgm:t>
        <a:bodyPr/>
        <a:lstStyle/>
        <a:p>
          <a:endParaRPr lang="en-US"/>
        </a:p>
      </dgm:t>
    </dgm:pt>
    <dgm:pt modelId="{CE95048E-9198-409A-B821-C856A3622ABD}" type="pres">
      <dgm:prSet presAssocID="{EEA56647-C5F5-404D-BEB2-1109841E3C52}" presName="sibTrans" presStyleCnt="0"/>
      <dgm:spPr/>
    </dgm:pt>
    <dgm:pt modelId="{8737826D-A04F-435D-A312-85FD819D6DD3}" type="pres">
      <dgm:prSet presAssocID="{2EABB96A-71BB-4919-B6BA-C3430C0E1E37}" presName="node" presStyleLbl="node1" presStyleIdx="4" presStyleCnt="7">
        <dgm:presLayoutVars>
          <dgm:bulletEnabled val="1"/>
        </dgm:presLayoutVars>
      </dgm:prSet>
      <dgm:spPr/>
      <dgm:t>
        <a:bodyPr/>
        <a:lstStyle/>
        <a:p>
          <a:endParaRPr lang="en-US"/>
        </a:p>
      </dgm:t>
    </dgm:pt>
    <dgm:pt modelId="{E52FEA38-ABFF-4ABB-A870-FD2D725CF102}" type="pres">
      <dgm:prSet presAssocID="{090D732D-823D-482A-A4D8-82FA9D702EF0}" presName="sibTrans" presStyleCnt="0"/>
      <dgm:spPr/>
    </dgm:pt>
    <dgm:pt modelId="{B9DC4F95-67E8-40A0-89DA-72A0AF971569}" type="pres">
      <dgm:prSet presAssocID="{67A651C2-15FA-4CA7-8AA8-C4F3855F5D3B}" presName="node" presStyleLbl="node1" presStyleIdx="5" presStyleCnt="7">
        <dgm:presLayoutVars>
          <dgm:bulletEnabled val="1"/>
        </dgm:presLayoutVars>
      </dgm:prSet>
      <dgm:spPr/>
      <dgm:t>
        <a:bodyPr/>
        <a:lstStyle/>
        <a:p>
          <a:endParaRPr lang="en-US"/>
        </a:p>
      </dgm:t>
    </dgm:pt>
    <dgm:pt modelId="{4D8D1F67-0A03-44CD-A095-D9066DE19139}" type="pres">
      <dgm:prSet presAssocID="{327F7F52-AF10-49F7-9004-29E386CDD921}" presName="sibTrans" presStyleCnt="0"/>
      <dgm:spPr/>
    </dgm:pt>
    <dgm:pt modelId="{56E23A97-10B6-4912-9591-243F72E0D9EC}" type="pres">
      <dgm:prSet presAssocID="{F8518227-7D6D-41DB-AE12-9E262A17AF0A}" presName="node" presStyleLbl="node1" presStyleIdx="6" presStyleCnt="7">
        <dgm:presLayoutVars>
          <dgm:bulletEnabled val="1"/>
        </dgm:presLayoutVars>
      </dgm:prSet>
      <dgm:spPr/>
      <dgm:t>
        <a:bodyPr/>
        <a:lstStyle/>
        <a:p>
          <a:endParaRPr lang="en-US"/>
        </a:p>
      </dgm:t>
    </dgm:pt>
  </dgm:ptLst>
  <dgm:cxnLst>
    <dgm:cxn modelId="{B989E553-325C-4747-9424-D771313DB1FC}" srcId="{C386E01F-B0D8-4BFA-90AC-4331D3DEED36}" destId="{79EFC488-9B31-4CDE-944F-527EA5771E35}" srcOrd="0" destOrd="0" parTransId="{8E9C40B5-5D66-4A30-8939-9798F9EE7282}" sibTransId="{0C7C5302-13FC-4B6C-8A0A-2832ECB3B669}"/>
    <dgm:cxn modelId="{D9E8CDCF-EFB9-4DE0-9880-FF38EC303E25}" srcId="{C386E01F-B0D8-4BFA-90AC-4331D3DEED36}" destId="{DD6C5ED0-82A6-450D-B117-5F9BB1B5C061}" srcOrd="3" destOrd="0" parTransId="{4A84E8AD-4CB6-4B01-AFB5-9503B6753252}" sibTransId="{EEA56647-C5F5-404D-BEB2-1109841E3C52}"/>
    <dgm:cxn modelId="{6793A8E2-76C3-46A8-A3B0-E99E39D0F01B}" type="presOf" srcId="{2F0B5442-455F-44F7-81B4-B6D104210417}" destId="{F50B6F4B-2A63-4C04-9EA0-B792DE26147C}" srcOrd="0" destOrd="0" presId="urn:microsoft.com/office/officeart/2005/8/layout/default"/>
    <dgm:cxn modelId="{EE529BCE-F20F-41FD-92F7-A3381ADEF7CF}" srcId="{C386E01F-B0D8-4BFA-90AC-4331D3DEED36}" destId="{2F0B5442-455F-44F7-81B4-B6D104210417}" srcOrd="1" destOrd="0" parTransId="{691FF4DC-BAB6-4DDE-8BFD-6D544A68AA7D}" sibTransId="{27D22FA8-285A-430E-BF44-7C658A38F689}"/>
    <dgm:cxn modelId="{078DFBA5-CFFA-48DE-8C26-45F136381A6B}" type="presOf" srcId="{2EABB96A-71BB-4919-B6BA-C3430C0E1E37}" destId="{8737826D-A04F-435D-A312-85FD819D6DD3}" srcOrd="0" destOrd="0" presId="urn:microsoft.com/office/officeart/2005/8/layout/default"/>
    <dgm:cxn modelId="{58C80202-A215-496D-BB0A-33DBCA06126E}" srcId="{C386E01F-B0D8-4BFA-90AC-4331D3DEED36}" destId="{2EABB96A-71BB-4919-B6BA-C3430C0E1E37}" srcOrd="4" destOrd="0" parTransId="{539920AE-DB25-495B-842B-573A7BCDD056}" sibTransId="{090D732D-823D-482A-A4D8-82FA9D702EF0}"/>
    <dgm:cxn modelId="{FBFBF273-B59A-454B-93EF-8B0610F6C521}" srcId="{C386E01F-B0D8-4BFA-90AC-4331D3DEED36}" destId="{F8518227-7D6D-41DB-AE12-9E262A17AF0A}" srcOrd="6" destOrd="0" parTransId="{A568A8F2-25A5-4680-A53B-34200B9EB933}" sibTransId="{44611A48-BB3A-441A-B98F-1F270470BE07}"/>
    <dgm:cxn modelId="{F00B2726-1380-44FF-B62F-CB096EBE44DE}" type="presOf" srcId="{67A651C2-15FA-4CA7-8AA8-C4F3855F5D3B}" destId="{B9DC4F95-67E8-40A0-89DA-72A0AF971569}" srcOrd="0" destOrd="0" presId="urn:microsoft.com/office/officeart/2005/8/layout/default"/>
    <dgm:cxn modelId="{5E79986C-285D-4599-B496-A34BD64C05DB}" type="presOf" srcId="{C3F5FD4E-F525-4C96-A5C2-B71FBBC60DFF}" destId="{BA8AC515-93F9-42F8-85FB-4B7F2D08623E}" srcOrd="0" destOrd="0" presId="urn:microsoft.com/office/officeart/2005/8/layout/default"/>
    <dgm:cxn modelId="{9F28B55C-16BD-4CED-B0F3-4A64644B0C34}" type="presOf" srcId="{79EFC488-9B31-4CDE-944F-527EA5771E35}" destId="{6596F8FB-4298-432D-ACAA-A2331D8FCA56}" srcOrd="0" destOrd="0" presId="urn:microsoft.com/office/officeart/2005/8/layout/default"/>
    <dgm:cxn modelId="{088907FF-5F9A-48E3-9C8C-F84598E829A9}" type="presOf" srcId="{DD6C5ED0-82A6-450D-B117-5F9BB1B5C061}" destId="{1AF4BCA6-EA03-4D79-B864-1B9E0814BA56}" srcOrd="0" destOrd="0" presId="urn:microsoft.com/office/officeart/2005/8/layout/default"/>
    <dgm:cxn modelId="{B8AA35BC-46E7-4A2C-B92D-8FD3C5E6D7D9}" type="presOf" srcId="{F8518227-7D6D-41DB-AE12-9E262A17AF0A}" destId="{56E23A97-10B6-4912-9591-243F72E0D9EC}" srcOrd="0" destOrd="0" presId="urn:microsoft.com/office/officeart/2005/8/layout/default"/>
    <dgm:cxn modelId="{A7258867-E688-4920-AB99-35EB162A4E0A}" type="presOf" srcId="{C386E01F-B0D8-4BFA-90AC-4331D3DEED36}" destId="{70748FA1-3DCF-40DC-9773-D4C3D188EDEE}" srcOrd="0" destOrd="0" presId="urn:microsoft.com/office/officeart/2005/8/layout/default"/>
    <dgm:cxn modelId="{3176F467-EA74-4319-BE34-C97AA72CAB17}" srcId="{C386E01F-B0D8-4BFA-90AC-4331D3DEED36}" destId="{C3F5FD4E-F525-4C96-A5C2-B71FBBC60DFF}" srcOrd="2" destOrd="0" parTransId="{DFA5BE36-E08F-476C-8A07-3FEBBEC3B363}" sibTransId="{162E7E3F-7526-4489-979F-02DE4C3D6A25}"/>
    <dgm:cxn modelId="{BD09087C-1909-46BD-9671-B35DC82D5882}" srcId="{C386E01F-B0D8-4BFA-90AC-4331D3DEED36}" destId="{67A651C2-15FA-4CA7-8AA8-C4F3855F5D3B}" srcOrd="5" destOrd="0" parTransId="{731328E6-BC8D-4DC5-B9A3-90EE16ADAD11}" sibTransId="{327F7F52-AF10-49F7-9004-29E386CDD921}"/>
    <dgm:cxn modelId="{B7AD6844-2AF2-4B27-BD2E-75729D897A59}" type="presParOf" srcId="{70748FA1-3DCF-40DC-9773-D4C3D188EDEE}" destId="{6596F8FB-4298-432D-ACAA-A2331D8FCA56}" srcOrd="0" destOrd="0" presId="urn:microsoft.com/office/officeart/2005/8/layout/default"/>
    <dgm:cxn modelId="{5A343BF4-73F1-4C48-AE66-34AE0E91B3BE}" type="presParOf" srcId="{70748FA1-3DCF-40DC-9773-D4C3D188EDEE}" destId="{086740CC-4A89-4132-8A8A-7B958DAEFABB}" srcOrd="1" destOrd="0" presId="urn:microsoft.com/office/officeart/2005/8/layout/default"/>
    <dgm:cxn modelId="{ED1AD537-285F-4988-8414-03405CB2C4CE}" type="presParOf" srcId="{70748FA1-3DCF-40DC-9773-D4C3D188EDEE}" destId="{F50B6F4B-2A63-4C04-9EA0-B792DE26147C}" srcOrd="2" destOrd="0" presId="urn:microsoft.com/office/officeart/2005/8/layout/default"/>
    <dgm:cxn modelId="{97EA1ED5-6D94-454A-A014-3C38C3E0AE59}" type="presParOf" srcId="{70748FA1-3DCF-40DC-9773-D4C3D188EDEE}" destId="{FDDEAFDF-948F-4A9C-BC80-09EEBA271A23}" srcOrd="3" destOrd="0" presId="urn:microsoft.com/office/officeart/2005/8/layout/default"/>
    <dgm:cxn modelId="{D7882976-76EA-4051-AD35-7FD64D65AC02}" type="presParOf" srcId="{70748FA1-3DCF-40DC-9773-D4C3D188EDEE}" destId="{BA8AC515-93F9-42F8-85FB-4B7F2D08623E}" srcOrd="4" destOrd="0" presId="urn:microsoft.com/office/officeart/2005/8/layout/default"/>
    <dgm:cxn modelId="{0D4269F9-80BE-42B5-A8BE-B5290070A80B}" type="presParOf" srcId="{70748FA1-3DCF-40DC-9773-D4C3D188EDEE}" destId="{D8AF25D6-A80A-455B-8E03-12DE8FC2C987}" srcOrd="5" destOrd="0" presId="urn:microsoft.com/office/officeart/2005/8/layout/default"/>
    <dgm:cxn modelId="{4811E8DF-0086-4134-8737-77E1B1FA7BB0}" type="presParOf" srcId="{70748FA1-3DCF-40DC-9773-D4C3D188EDEE}" destId="{1AF4BCA6-EA03-4D79-B864-1B9E0814BA56}" srcOrd="6" destOrd="0" presId="urn:microsoft.com/office/officeart/2005/8/layout/default"/>
    <dgm:cxn modelId="{A310E75F-D2CC-453A-8E72-E104E34FC9C9}" type="presParOf" srcId="{70748FA1-3DCF-40DC-9773-D4C3D188EDEE}" destId="{CE95048E-9198-409A-B821-C856A3622ABD}" srcOrd="7" destOrd="0" presId="urn:microsoft.com/office/officeart/2005/8/layout/default"/>
    <dgm:cxn modelId="{AB0A5F1F-F374-4DE2-8745-26D59BF09316}" type="presParOf" srcId="{70748FA1-3DCF-40DC-9773-D4C3D188EDEE}" destId="{8737826D-A04F-435D-A312-85FD819D6DD3}" srcOrd="8" destOrd="0" presId="urn:microsoft.com/office/officeart/2005/8/layout/default"/>
    <dgm:cxn modelId="{1044458F-2AE9-4F6A-B399-E72D1B40FD6A}" type="presParOf" srcId="{70748FA1-3DCF-40DC-9773-D4C3D188EDEE}" destId="{E52FEA38-ABFF-4ABB-A870-FD2D725CF102}" srcOrd="9" destOrd="0" presId="urn:microsoft.com/office/officeart/2005/8/layout/default"/>
    <dgm:cxn modelId="{CB39E8D0-EFE4-42C3-B9D4-194653C53FC9}" type="presParOf" srcId="{70748FA1-3DCF-40DC-9773-D4C3D188EDEE}" destId="{B9DC4F95-67E8-40A0-89DA-72A0AF971569}" srcOrd="10" destOrd="0" presId="urn:microsoft.com/office/officeart/2005/8/layout/default"/>
    <dgm:cxn modelId="{74ECC362-3BCB-443B-999D-3F873755BA50}" type="presParOf" srcId="{70748FA1-3DCF-40DC-9773-D4C3D188EDEE}" destId="{4D8D1F67-0A03-44CD-A095-D9066DE19139}" srcOrd="11" destOrd="0" presId="urn:microsoft.com/office/officeart/2005/8/layout/default"/>
    <dgm:cxn modelId="{434AE70E-D715-4D98-A3F3-A9A7074573E3}" type="presParOf" srcId="{70748FA1-3DCF-40DC-9773-D4C3D188EDEE}" destId="{56E23A97-10B6-4912-9591-243F72E0D9E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4C5B68-F679-430F-8906-6D47BB3D8234}" type="doc">
      <dgm:prSet loTypeId="urn:microsoft.com/office/officeart/2008/layout/PictureStrips" loCatId="list" qsTypeId="urn:microsoft.com/office/officeart/2005/8/quickstyle/simple1" qsCatId="simple" csTypeId="urn:microsoft.com/office/officeart/2005/8/colors/colorful4" csCatId="colorful" phldr="1"/>
      <dgm:spPr/>
      <dgm:t>
        <a:bodyPr/>
        <a:lstStyle/>
        <a:p>
          <a:endParaRPr lang="en-US"/>
        </a:p>
      </dgm:t>
    </dgm:pt>
    <dgm:pt modelId="{4FB6F5AA-20BF-42FE-99E8-14D7DDDF851D}">
      <dgm:prSet phldrT="[Text]"/>
      <dgm:spPr/>
      <dgm:t>
        <a:bodyPr/>
        <a:lstStyle/>
        <a:p>
          <a:r>
            <a:rPr lang="nb-NO" b="1" dirty="0" err="1" smtClean="0"/>
            <a:t>Revision</a:t>
          </a:r>
          <a:r>
            <a:rPr lang="nb-NO" b="1" dirty="0" smtClean="0"/>
            <a:t> &amp; </a:t>
          </a:r>
          <a:r>
            <a:rPr lang="nb-NO" b="1" dirty="0" err="1" smtClean="0"/>
            <a:t>Maintenance</a:t>
          </a:r>
          <a:r>
            <a:rPr lang="nb-NO" b="1" dirty="0" smtClean="0"/>
            <a:t> </a:t>
          </a:r>
          <a:r>
            <a:rPr lang="nb-NO" b="1" dirty="0" err="1" smtClean="0"/>
            <a:t>of</a:t>
          </a:r>
          <a:r>
            <a:rPr lang="nb-NO" b="1" dirty="0" smtClean="0"/>
            <a:t> 3i Products</a:t>
          </a:r>
          <a:endParaRPr lang="en-US" b="1" dirty="0"/>
        </a:p>
      </dgm:t>
    </dgm:pt>
    <dgm:pt modelId="{3E3E8058-67FA-4D00-8AB0-D141D3FB8C81}" type="parTrans" cxnId="{B48B42E9-A3E3-420B-811E-74E5784F49D9}">
      <dgm:prSet/>
      <dgm:spPr/>
      <dgm:t>
        <a:bodyPr/>
        <a:lstStyle/>
        <a:p>
          <a:endParaRPr lang="en-US" b="1"/>
        </a:p>
      </dgm:t>
    </dgm:pt>
    <dgm:pt modelId="{BF2C83F4-0EDE-4DC1-BA7B-7476059E36D2}" type="sibTrans" cxnId="{B48B42E9-A3E3-420B-811E-74E5784F49D9}">
      <dgm:prSet/>
      <dgm:spPr/>
      <dgm:t>
        <a:bodyPr/>
        <a:lstStyle/>
        <a:p>
          <a:endParaRPr lang="en-US" b="1"/>
        </a:p>
      </dgm:t>
    </dgm:pt>
    <dgm:pt modelId="{7F74425A-2832-46AE-8F95-B3EB4327CB7F}">
      <dgm:prSet phldrT="[Text]"/>
      <dgm:spPr/>
      <dgm:t>
        <a:bodyPr/>
        <a:lstStyle/>
        <a:p>
          <a:r>
            <a:rPr lang="nb-NO" b="1" dirty="0" smtClean="0"/>
            <a:t>Strengthen IDI Certification Programmes (</a:t>
          </a:r>
          <a:r>
            <a:rPr lang="nb-NO" b="1" i="1" dirty="0" smtClean="0"/>
            <a:t>Competency Based)</a:t>
          </a:r>
          <a:endParaRPr lang="en-US" b="1" i="1" dirty="0"/>
        </a:p>
      </dgm:t>
    </dgm:pt>
    <dgm:pt modelId="{9C0EB019-0D11-46EB-9103-B9E501F49EB4}" type="parTrans" cxnId="{275D3D1C-C40F-4AB3-88CB-660E6BE1ECF2}">
      <dgm:prSet/>
      <dgm:spPr/>
      <dgm:t>
        <a:bodyPr/>
        <a:lstStyle/>
        <a:p>
          <a:endParaRPr lang="en-US" b="1"/>
        </a:p>
      </dgm:t>
    </dgm:pt>
    <dgm:pt modelId="{2DB1DF37-488F-4E98-B998-91A4C7CB8EA4}" type="sibTrans" cxnId="{275D3D1C-C40F-4AB3-88CB-660E6BE1ECF2}">
      <dgm:prSet/>
      <dgm:spPr/>
      <dgm:t>
        <a:bodyPr/>
        <a:lstStyle/>
        <a:p>
          <a:endParaRPr lang="en-US" b="1"/>
        </a:p>
      </dgm:t>
    </dgm:pt>
    <dgm:pt modelId="{83993D33-187D-44E9-A696-51DF79F48696}">
      <dgm:prSet phldrT="[Text]"/>
      <dgm:spPr/>
      <dgm:t>
        <a:bodyPr/>
        <a:lstStyle/>
        <a:p>
          <a:r>
            <a:rPr lang="nb-NO" b="1" dirty="0" smtClean="0"/>
            <a:t>Participate in INTOSAI Certification for Auditors</a:t>
          </a:r>
          <a:endParaRPr lang="en-US" b="1" dirty="0"/>
        </a:p>
      </dgm:t>
    </dgm:pt>
    <dgm:pt modelId="{95FE358F-C602-4F4F-925A-92D4FA5FB001}" type="parTrans" cxnId="{6D4105CB-76FB-46BA-B1B3-FB49C4C83B00}">
      <dgm:prSet/>
      <dgm:spPr/>
      <dgm:t>
        <a:bodyPr/>
        <a:lstStyle/>
        <a:p>
          <a:endParaRPr lang="en-US" b="1"/>
        </a:p>
      </dgm:t>
    </dgm:pt>
    <dgm:pt modelId="{2BD22BC2-A31D-4FF1-8C03-DC2BEF917880}" type="sibTrans" cxnId="{6D4105CB-76FB-46BA-B1B3-FB49C4C83B00}">
      <dgm:prSet/>
      <dgm:spPr/>
      <dgm:t>
        <a:bodyPr/>
        <a:lstStyle/>
        <a:p>
          <a:endParaRPr lang="en-US" b="1"/>
        </a:p>
      </dgm:t>
    </dgm:pt>
    <dgm:pt modelId="{ADEDB3F0-1B65-4F1B-81E9-3DC6B2261F74}">
      <dgm:prSet/>
      <dgm:spPr/>
      <dgm:t>
        <a:bodyPr/>
        <a:lstStyle/>
        <a:p>
          <a:r>
            <a:rPr lang="nb-NO" b="1" dirty="0" err="1" smtClean="0"/>
            <a:t>Quality</a:t>
          </a:r>
          <a:r>
            <a:rPr lang="nb-NO" b="1" dirty="0" smtClean="0"/>
            <a:t> </a:t>
          </a:r>
          <a:r>
            <a:rPr lang="nb-NO" b="1" dirty="0" err="1" smtClean="0"/>
            <a:t>Assurance</a:t>
          </a:r>
          <a:r>
            <a:rPr lang="nb-NO" b="1" dirty="0" smtClean="0"/>
            <a:t> </a:t>
          </a:r>
          <a:r>
            <a:rPr lang="nb-NO" b="1" dirty="0" err="1" smtClean="0"/>
            <a:t>Programme</a:t>
          </a:r>
          <a:endParaRPr lang="en-US" b="1" dirty="0"/>
        </a:p>
      </dgm:t>
    </dgm:pt>
    <dgm:pt modelId="{25DD5DD4-DE2C-42A4-96B7-ABBFF16F6193}" type="parTrans" cxnId="{A9B054C5-D3ED-4AEA-8D1E-704A63F1B6B6}">
      <dgm:prSet/>
      <dgm:spPr/>
      <dgm:t>
        <a:bodyPr/>
        <a:lstStyle/>
        <a:p>
          <a:endParaRPr lang="en-US" b="1"/>
        </a:p>
      </dgm:t>
    </dgm:pt>
    <dgm:pt modelId="{36ABF7C5-CF63-42B6-A45A-B4228F18DB54}" type="sibTrans" cxnId="{A9B054C5-D3ED-4AEA-8D1E-704A63F1B6B6}">
      <dgm:prSet/>
      <dgm:spPr/>
      <dgm:t>
        <a:bodyPr/>
        <a:lstStyle/>
        <a:p>
          <a:endParaRPr lang="en-US" b="1"/>
        </a:p>
      </dgm:t>
    </dgm:pt>
    <dgm:pt modelId="{C195C7CC-3C37-4592-A787-90A8A6C9DF6F}">
      <dgm:prSet/>
      <dgm:spPr/>
      <dgm:t>
        <a:bodyPr/>
        <a:lstStyle/>
        <a:p>
          <a:r>
            <a:rPr lang="nb-NO" b="1" dirty="0" smtClean="0"/>
            <a:t>3i Cooperative </a:t>
          </a:r>
          <a:r>
            <a:rPr lang="nb-NO" b="1" dirty="0" err="1" smtClean="0"/>
            <a:t>Audits</a:t>
          </a:r>
          <a:endParaRPr lang="en-US" b="1" dirty="0"/>
        </a:p>
      </dgm:t>
    </dgm:pt>
    <dgm:pt modelId="{A98D6672-88C1-45E5-AA54-F08C597FB31C}" type="parTrans" cxnId="{8EAC547D-6121-4E18-9230-2971D367E2D0}">
      <dgm:prSet/>
      <dgm:spPr/>
      <dgm:t>
        <a:bodyPr/>
        <a:lstStyle/>
        <a:p>
          <a:endParaRPr lang="en-US" b="1"/>
        </a:p>
      </dgm:t>
    </dgm:pt>
    <dgm:pt modelId="{144720CE-BFCE-437E-B138-52515DB8B9E9}" type="sibTrans" cxnId="{8EAC547D-6121-4E18-9230-2971D367E2D0}">
      <dgm:prSet/>
      <dgm:spPr/>
      <dgm:t>
        <a:bodyPr/>
        <a:lstStyle/>
        <a:p>
          <a:endParaRPr lang="en-US" b="1"/>
        </a:p>
      </dgm:t>
    </dgm:pt>
    <dgm:pt modelId="{EAAF7595-D4E2-4F46-BEC4-B512192B09E7}">
      <dgm:prSet/>
      <dgm:spPr/>
      <dgm:t>
        <a:bodyPr/>
        <a:lstStyle/>
        <a:p>
          <a:r>
            <a:rPr lang="nb-NO" b="1" dirty="0" smtClean="0"/>
            <a:t>3i </a:t>
          </a:r>
          <a:r>
            <a:rPr lang="nb-NO" b="1" dirty="0" err="1" smtClean="0"/>
            <a:t>Community</a:t>
          </a:r>
          <a:r>
            <a:rPr lang="nb-NO" b="1" dirty="0" smtClean="0"/>
            <a:t> </a:t>
          </a:r>
          <a:r>
            <a:rPr lang="nb-NO" b="1" dirty="0" err="1" smtClean="0"/>
            <a:t>of</a:t>
          </a:r>
          <a:r>
            <a:rPr lang="nb-NO" b="1" dirty="0" smtClean="0"/>
            <a:t> </a:t>
          </a:r>
          <a:r>
            <a:rPr lang="nb-NO" b="1" dirty="0" err="1" smtClean="0"/>
            <a:t>Practice</a:t>
          </a:r>
          <a:endParaRPr lang="en-US" b="1" dirty="0"/>
        </a:p>
      </dgm:t>
    </dgm:pt>
    <dgm:pt modelId="{91045EAC-2BBD-4A7B-B935-4C50A8B4D710}" type="parTrans" cxnId="{41D1252D-DCCB-45A3-B79B-634533C2A911}">
      <dgm:prSet/>
      <dgm:spPr/>
      <dgm:t>
        <a:bodyPr/>
        <a:lstStyle/>
        <a:p>
          <a:endParaRPr lang="en-US" b="1"/>
        </a:p>
      </dgm:t>
    </dgm:pt>
    <dgm:pt modelId="{11E57BA8-A16A-4D53-A748-4F8F90DE9A69}" type="sibTrans" cxnId="{41D1252D-DCCB-45A3-B79B-634533C2A911}">
      <dgm:prSet/>
      <dgm:spPr/>
      <dgm:t>
        <a:bodyPr/>
        <a:lstStyle/>
        <a:p>
          <a:endParaRPr lang="en-US" b="1"/>
        </a:p>
      </dgm:t>
    </dgm:pt>
    <dgm:pt modelId="{9F997CA9-67FB-4183-BFF4-A5A53F939476}">
      <dgm:prSet/>
      <dgm:spPr/>
      <dgm:t>
        <a:bodyPr/>
        <a:lstStyle/>
        <a:p>
          <a:r>
            <a:rPr lang="nb-NO" b="1" dirty="0" smtClean="0"/>
            <a:t>Support for </a:t>
          </a:r>
          <a:r>
            <a:rPr lang="nb-NO" b="1" dirty="0" err="1" smtClean="0"/>
            <a:t>Implementation</a:t>
          </a:r>
          <a:r>
            <a:rPr lang="nb-NO" b="1" dirty="0" smtClean="0"/>
            <a:t> at SAI </a:t>
          </a:r>
          <a:r>
            <a:rPr lang="nb-NO" b="1" dirty="0" err="1" smtClean="0"/>
            <a:t>level</a:t>
          </a:r>
          <a:endParaRPr lang="en-US" b="1" dirty="0"/>
        </a:p>
      </dgm:t>
    </dgm:pt>
    <dgm:pt modelId="{4B549440-6ED8-4818-8D69-4F654303EF1A}" type="parTrans" cxnId="{F10C9D48-4E1F-4333-A826-3B70482BB6F2}">
      <dgm:prSet/>
      <dgm:spPr/>
      <dgm:t>
        <a:bodyPr/>
        <a:lstStyle/>
        <a:p>
          <a:endParaRPr lang="en-US" b="1"/>
        </a:p>
      </dgm:t>
    </dgm:pt>
    <dgm:pt modelId="{34899ABE-2B43-4551-9234-479C3228E99D}" type="sibTrans" cxnId="{F10C9D48-4E1F-4333-A826-3B70482BB6F2}">
      <dgm:prSet/>
      <dgm:spPr/>
      <dgm:t>
        <a:bodyPr/>
        <a:lstStyle/>
        <a:p>
          <a:endParaRPr lang="en-US" b="1"/>
        </a:p>
      </dgm:t>
    </dgm:pt>
    <dgm:pt modelId="{F2E0E203-A054-43D9-A48C-9164367990DB}" type="pres">
      <dgm:prSet presAssocID="{C44C5B68-F679-430F-8906-6D47BB3D8234}" presName="Name0" presStyleCnt="0">
        <dgm:presLayoutVars>
          <dgm:dir/>
          <dgm:resizeHandles val="exact"/>
        </dgm:presLayoutVars>
      </dgm:prSet>
      <dgm:spPr/>
      <dgm:t>
        <a:bodyPr/>
        <a:lstStyle/>
        <a:p>
          <a:endParaRPr lang="en-US"/>
        </a:p>
      </dgm:t>
    </dgm:pt>
    <dgm:pt modelId="{3D8495EC-C6FB-43F5-9CB4-84C7E078FD7C}" type="pres">
      <dgm:prSet presAssocID="{4FB6F5AA-20BF-42FE-99E8-14D7DDDF851D}" presName="composite" presStyleCnt="0"/>
      <dgm:spPr/>
    </dgm:pt>
    <dgm:pt modelId="{4D911638-1ACC-4A4F-A568-62DB835A9495}" type="pres">
      <dgm:prSet presAssocID="{4FB6F5AA-20BF-42FE-99E8-14D7DDDF851D}" presName="rect1" presStyleLbl="trAlignAcc1" presStyleIdx="0" presStyleCnt="7" custScaleX="83185" custLinFactNeighborX="1261">
        <dgm:presLayoutVars>
          <dgm:bulletEnabled val="1"/>
        </dgm:presLayoutVars>
      </dgm:prSet>
      <dgm:spPr/>
      <dgm:t>
        <a:bodyPr/>
        <a:lstStyle/>
        <a:p>
          <a:endParaRPr lang="en-US"/>
        </a:p>
      </dgm:t>
    </dgm:pt>
    <dgm:pt modelId="{8876504A-18D8-4AF8-AB1E-6B14ED24F47F}" type="pres">
      <dgm:prSet presAssocID="{4FB6F5AA-20BF-42FE-99E8-14D7DDDF851D}" presName="rect2" presStyleLbl="fgImgPlace1" presStyleIdx="0" presStyleCnt="7" custScaleX="178217" custLinFactNeighborX="17649" custLinFactNeighborY="3268"/>
      <dgm:spPr>
        <a:blipFill rotWithShape="1">
          <a:blip xmlns:r="http://schemas.openxmlformats.org/officeDocument/2006/relationships" r:embed="rId1"/>
          <a:stretch>
            <a:fillRect/>
          </a:stretch>
        </a:blipFill>
      </dgm:spPr>
    </dgm:pt>
    <dgm:pt modelId="{911389E0-2941-4A60-AB65-52139421E1E2}" type="pres">
      <dgm:prSet presAssocID="{BF2C83F4-0EDE-4DC1-BA7B-7476059E36D2}" presName="sibTrans" presStyleCnt="0"/>
      <dgm:spPr/>
    </dgm:pt>
    <dgm:pt modelId="{50703941-FE77-4026-9246-F34A651CCE04}" type="pres">
      <dgm:prSet presAssocID="{7F74425A-2832-46AE-8F95-B3EB4327CB7F}" presName="composite" presStyleCnt="0"/>
      <dgm:spPr/>
    </dgm:pt>
    <dgm:pt modelId="{F9025977-6EAF-4892-8253-758018117D6B}" type="pres">
      <dgm:prSet presAssocID="{7F74425A-2832-46AE-8F95-B3EB4327CB7F}" presName="rect1" presStyleLbl="trAlignAcc1" presStyleIdx="1" presStyleCnt="7">
        <dgm:presLayoutVars>
          <dgm:bulletEnabled val="1"/>
        </dgm:presLayoutVars>
      </dgm:prSet>
      <dgm:spPr/>
      <dgm:t>
        <a:bodyPr/>
        <a:lstStyle/>
        <a:p>
          <a:endParaRPr lang="en-US"/>
        </a:p>
      </dgm:t>
    </dgm:pt>
    <dgm:pt modelId="{B4190280-0A23-4A31-BEAD-71F88CC49F28}" type="pres">
      <dgm:prSet presAssocID="{7F74425A-2832-46AE-8F95-B3EB4327CB7F}" presName="rect2" presStyleLbl="fgImgPlace1" presStyleIdx="1" presStyleCnt="7"/>
      <dgm:spPr>
        <a:blipFill rotWithShape="1">
          <a:blip xmlns:r="http://schemas.openxmlformats.org/officeDocument/2006/relationships" r:embed="rId2"/>
          <a:stretch>
            <a:fillRect/>
          </a:stretch>
        </a:blipFill>
      </dgm:spPr>
    </dgm:pt>
    <dgm:pt modelId="{044C34FC-7DDB-49BE-B9B2-618F3F1D2CFA}" type="pres">
      <dgm:prSet presAssocID="{2DB1DF37-488F-4E98-B998-91A4C7CB8EA4}" presName="sibTrans" presStyleCnt="0"/>
      <dgm:spPr/>
    </dgm:pt>
    <dgm:pt modelId="{DFBEEF74-7E07-4FB1-892B-D0F131891C1D}" type="pres">
      <dgm:prSet presAssocID="{83993D33-187D-44E9-A696-51DF79F48696}" presName="composite" presStyleCnt="0"/>
      <dgm:spPr/>
    </dgm:pt>
    <dgm:pt modelId="{5F35D1FA-1C7F-4EAD-9999-A8F2AB06076D}" type="pres">
      <dgm:prSet presAssocID="{83993D33-187D-44E9-A696-51DF79F48696}" presName="rect1" presStyleLbl="trAlignAcc1" presStyleIdx="2" presStyleCnt="7">
        <dgm:presLayoutVars>
          <dgm:bulletEnabled val="1"/>
        </dgm:presLayoutVars>
      </dgm:prSet>
      <dgm:spPr/>
      <dgm:t>
        <a:bodyPr/>
        <a:lstStyle/>
        <a:p>
          <a:endParaRPr lang="en-US"/>
        </a:p>
      </dgm:t>
    </dgm:pt>
    <dgm:pt modelId="{AD6E5EC1-FCBD-4BEF-8111-73C5EC7B16DC}" type="pres">
      <dgm:prSet presAssocID="{83993D33-187D-44E9-A696-51DF79F48696}" presName="rect2" presStyleLbl="fgImgPlace1" presStyleIdx="2" presStyleCnt="7"/>
      <dgm:spPr>
        <a:blipFill rotWithShape="1">
          <a:blip xmlns:r="http://schemas.openxmlformats.org/officeDocument/2006/relationships" r:embed="rId3"/>
          <a:stretch>
            <a:fillRect/>
          </a:stretch>
        </a:blipFill>
      </dgm:spPr>
    </dgm:pt>
    <dgm:pt modelId="{554C32BC-0C13-4805-901C-0BCAC35EC888}" type="pres">
      <dgm:prSet presAssocID="{2BD22BC2-A31D-4FF1-8C03-DC2BEF917880}" presName="sibTrans" presStyleCnt="0"/>
      <dgm:spPr/>
    </dgm:pt>
    <dgm:pt modelId="{A7865C95-C3A9-4521-913F-450D9274CB3D}" type="pres">
      <dgm:prSet presAssocID="{ADEDB3F0-1B65-4F1B-81E9-3DC6B2261F74}" presName="composite" presStyleCnt="0"/>
      <dgm:spPr/>
    </dgm:pt>
    <dgm:pt modelId="{5C26924C-A8C6-403F-A303-BBDB314E5C05}" type="pres">
      <dgm:prSet presAssocID="{ADEDB3F0-1B65-4F1B-81E9-3DC6B2261F74}" presName="rect1" presStyleLbl="trAlignAcc1" presStyleIdx="3" presStyleCnt="7" custScaleY="85150" custLinFactNeighborX="-6720">
        <dgm:presLayoutVars>
          <dgm:bulletEnabled val="1"/>
        </dgm:presLayoutVars>
      </dgm:prSet>
      <dgm:spPr/>
      <dgm:t>
        <a:bodyPr/>
        <a:lstStyle/>
        <a:p>
          <a:endParaRPr lang="en-US"/>
        </a:p>
      </dgm:t>
    </dgm:pt>
    <dgm:pt modelId="{B3506606-312E-495B-8B64-E1AA522B1F17}" type="pres">
      <dgm:prSet presAssocID="{ADEDB3F0-1B65-4F1B-81E9-3DC6B2261F74}" presName="rect2" presStyleLbl="fgImgPlace1" presStyleIdx="3" presStyleCnt="7" custScaleX="163248" custLinFactNeighborX="-49152"/>
      <dgm:spPr>
        <a:blipFill rotWithShape="1">
          <a:blip xmlns:r="http://schemas.openxmlformats.org/officeDocument/2006/relationships" r:embed="rId4"/>
          <a:stretch>
            <a:fillRect/>
          </a:stretch>
        </a:blipFill>
      </dgm:spPr>
    </dgm:pt>
    <dgm:pt modelId="{D3FA4614-55B1-4146-BD95-D359334B440F}" type="pres">
      <dgm:prSet presAssocID="{36ABF7C5-CF63-42B6-A45A-B4228F18DB54}" presName="sibTrans" presStyleCnt="0"/>
      <dgm:spPr/>
    </dgm:pt>
    <dgm:pt modelId="{11E73614-0B2B-4560-A9D0-EEC9FA7845BE}" type="pres">
      <dgm:prSet presAssocID="{C195C7CC-3C37-4592-A787-90A8A6C9DF6F}" presName="composite" presStyleCnt="0"/>
      <dgm:spPr/>
    </dgm:pt>
    <dgm:pt modelId="{C05B71ED-CF18-45B2-9B29-C9E09456EADA}" type="pres">
      <dgm:prSet presAssocID="{C195C7CC-3C37-4592-A787-90A8A6C9DF6F}" presName="rect1" presStyleLbl="trAlignAcc1" presStyleIdx="4" presStyleCnt="7" custScaleY="78325" custLinFactNeighborX="10304">
        <dgm:presLayoutVars>
          <dgm:bulletEnabled val="1"/>
        </dgm:presLayoutVars>
      </dgm:prSet>
      <dgm:spPr/>
      <dgm:t>
        <a:bodyPr/>
        <a:lstStyle/>
        <a:p>
          <a:endParaRPr lang="en-US"/>
        </a:p>
      </dgm:t>
    </dgm:pt>
    <dgm:pt modelId="{527DD75A-9C84-4C94-8D42-D251C0663F38}" type="pres">
      <dgm:prSet presAssocID="{C195C7CC-3C37-4592-A787-90A8A6C9DF6F}" presName="rect2" presStyleLbl="fgImgPlace1" presStyleIdx="4" presStyleCnt="7" custScaleX="203296" custScaleY="84270" custLinFactNeighborY="3410"/>
      <dgm:spPr>
        <a:blipFill rotWithShape="1">
          <a:blip xmlns:r="http://schemas.openxmlformats.org/officeDocument/2006/relationships" r:embed="rId5"/>
          <a:stretch>
            <a:fillRect/>
          </a:stretch>
        </a:blipFill>
      </dgm:spPr>
    </dgm:pt>
    <dgm:pt modelId="{E19E86A4-32C9-46D7-AFF7-1307664C87FC}" type="pres">
      <dgm:prSet presAssocID="{144720CE-BFCE-437E-B138-52515DB8B9E9}" presName="sibTrans" presStyleCnt="0"/>
      <dgm:spPr/>
    </dgm:pt>
    <dgm:pt modelId="{B308B2BD-78C5-4524-BAAD-582F369308CD}" type="pres">
      <dgm:prSet presAssocID="{EAAF7595-D4E2-4F46-BEC4-B512192B09E7}" presName="composite" presStyleCnt="0"/>
      <dgm:spPr/>
    </dgm:pt>
    <dgm:pt modelId="{BBE01B3E-B394-488F-A11A-B3A1E1EA98D3}" type="pres">
      <dgm:prSet presAssocID="{EAAF7595-D4E2-4F46-BEC4-B512192B09E7}" presName="rect1" presStyleLbl="trAlignAcc1" presStyleIdx="5" presStyleCnt="7" custScaleY="84472" custLinFactNeighborX="-6272">
        <dgm:presLayoutVars>
          <dgm:bulletEnabled val="1"/>
        </dgm:presLayoutVars>
      </dgm:prSet>
      <dgm:spPr/>
      <dgm:t>
        <a:bodyPr/>
        <a:lstStyle/>
        <a:p>
          <a:endParaRPr lang="en-US"/>
        </a:p>
      </dgm:t>
    </dgm:pt>
    <dgm:pt modelId="{D483BF8B-7B1F-4CC1-B7B6-14FF5373D407}" type="pres">
      <dgm:prSet presAssocID="{EAAF7595-D4E2-4F46-BEC4-B512192B09E7}" presName="rect2" presStyleLbl="fgImgPlace1" presStyleIdx="5" presStyleCnt="7" custScaleX="156262" custLinFactNeighborX="-63488"/>
      <dgm:spPr>
        <a:blipFill rotWithShape="1">
          <a:blip xmlns:r="http://schemas.openxmlformats.org/officeDocument/2006/relationships" r:embed="rId6"/>
          <a:stretch>
            <a:fillRect/>
          </a:stretch>
        </a:blipFill>
      </dgm:spPr>
    </dgm:pt>
    <dgm:pt modelId="{5F90F350-D360-455E-854B-261616BFF99D}" type="pres">
      <dgm:prSet presAssocID="{11E57BA8-A16A-4D53-A748-4F8F90DE9A69}" presName="sibTrans" presStyleCnt="0"/>
      <dgm:spPr/>
    </dgm:pt>
    <dgm:pt modelId="{8F331584-0D84-4126-86BD-841B90EDE7AA}" type="pres">
      <dgm:prSet presAssocID="{9F997CA9-67FB-4183-BFF4-A5A53F939476}" presName="composite" presStyleCnt="0"/>
      <dgm:spPr/>
    </dgm:pt>
    <dgm:pt modelId="{5904AF31-B91D-4DBA-B7C6-12C6645E574B}" type="pres">
      <dgm:prSet presAssocID="{9F997CA9-67FB-4183-BFF4-A5A53F939476}" presName="rect1" presStyleLbl="trAlignAcc1" presStyleIdx="6" presStyleCnt="7" custScaleX="96096" custScaleY="93069" custLinFactNeighborX="13440">
        <dgm:presLayoutVars>
          <dgm:bulletEnabled val="1"/>
        </dgm:presLayoutVars>
      </dgm:prSet>
      <dgm:spPr/>
      <dgm:t>
        <a:bodyPr/>
        <a:lstStyle/>
        <a:p>
          <a:endParaRPr lang="en-US"/>
        </a:p>
      </dgm:t>
    </dgm:pt>
    <dgm:pt modelId="{F84214F0-600A-4A1E-AAF9-503EC0A2303A}" type="pres">
      <dgm:prSet presAssocID="{9F997CA9-67FB-4183-BFF4-A5A53F939476}" presName="rect2" presStyleLbl="fgImgPlace1" presStyleIdx="6" presStyleCnt="7" custScaleX="195858" custLinFactNeighborX="1024"/>
      <dgm:spPr>
        <a:blipFill rotWithShape="1">
          <a:blip xmlns:r="http://schemas.openxmlformats.org/officeDocument/2006/relationships" r:embed="rId7"/>
          <a:stretch>
            <a:fillRect/>
          </a:stretch>
        </a:blipFill>
      </dgm:spPr>
    </dgm:pt>
  </dgm:ptLst>
  <dgm:cxnLst>
    <dgm:cxn modelId="{05DEF548-8219-4633-952C-45F1D9590B08}" type="presOf" srcId="{4FB6F5AA-20BF-42FE-99E8-14D7DDDF851D}" destId="{4D911638-1ACC-4A4F-A568-62DB835A9495}" srcOrd="0" destOrd="0" presId="urn:microsoft.com/office/officeart/2008/layout/PictureStrips"/>
    <dgm:cxn modelId="{08699D87-3549-4DEA-910A-6F7CEE0E1C90}" type="presOf" srcId="{ADEDB3F0-1B65-4F1B-81E9-3DC6B2261F74}" destId="{5C26924C-A8C6-403F-A303-BBDB314E5C05}" srcOrd="0" destOrd="0" presId="urn:microsoft.com/office/officeart/2008/layout/PictureStrips"/>
    <dgm:cxn modelId="{275D3D1C-C40F-4AB3-88CB-660E6BE1ECF2}" srcId="{C44C5B68-F679-430F-8906-6D47BB3D8234}" destId="{7F74425A-2832-46AE-8F95-B3EB4327CB7F}" srcOrd="1" destOrd="0" parTransId="{9C0EB019-0D11-46EB-9103-B9E501F49EB4}" sibTransId="{2DB1DF37-488F-4E98-B998-91A4C7CB8EA4}"/>
    <dgm:cxn modelId="{E46168BF-7D96-4331-BD6E-BBC79A776EA5}" type="presOf" srcId="{EAAF7595-D4E2-4F46-BEC4-B512192B09E7}" destId="{BBE01B3E-B394-488F-A11A-B3A1E1EA98D3}" srcOrd="0" destOrd="0" presId="urn:microsoft.com/office/officeart/2008/layout/PictureStrips"/>
    <dgm:cxn modelId="{6D4105CB-76FB-46BA-B1B3-FB49C4C83B00}" srcId="{C44C5B68-F679-430F-8906-6D47BB3D8234}" destId="{83993D33-187D-44E9-A696-51DF79F48696}" srcOrd="2" destOrd="0" parTransId="{95FE358F-C602-4F4F-925A-92D4FA5FB001}" sibTransId="{2BD22BC2-A31D-4FF1-8C03-DC2BEF917880}"/>
    <dgm:cxn modelId="{19A43B3D-C9FF-4DA0-88AE-B48EEBD0226E}" type="presOf" srcId="{83993D33-187D-44E9-A696-51DF79F48696}" destId="{5F35D1FA-1C7F-4EAD-9999-A8F2AB06076D}" srcOrd="0" destOrd="0" presId="urn:microsoft.com/office/officeart/2008/layout/PictureStrips"/>
    <dgm:cxn modelId="{14DE6532-3843-4FFD-967C-AB868D6CF5A7}" type="presOf" srcId="{9F997CA9-67FB-4183-BFF4-A5A53F939476}" destId="{5904AF31-B91D-4DBA-B7C6-12C6645E574B}" srcOrd="0" destOrd="0" presId="urn:microsoft.com/office/officeart/2008/layout/PictureStrips"/>
    <dgm:cxn modelId="{FFE95561-9526-4460-8B1E-8743E80BD575}" type="presOf" srcId="{7F74425A-2832-46AE-8F95-B3EB4327CB7F}" destId="{F9025977-6EAF-4892-8253-758018117D6B}" srcOrd="0" destOrd="0" presId="urn:microsoft.com/office/officeart/2008/layout/PictureStrips"/>
    <dgm:cxn modelId="{8EAC547D-6121-4E18-9230-2971D367E2D0}" srcId="{C44C5B68-F679-430F-8906-6D47BB3D8234}" destId="{C195C7CC-3C37-4592-A787-90A8A6C9DF6F}" srcOrd="4" destOrd="0" parTransId="{A98D6672-88C1-45E5-AA54-F08C597FB31C}" sibTransId="{144720CE-BFCE-437E-B138-52515DB8B9E9}"/>
    <dgm:cxn modelId="{9FEBAE11-5DB2-4812-9EB1-0F860011BB98}" type="presOf" srcId="{C44C5B68-F679-430F-8906-6D47BB3D8234}" destId="{F2E0E203-A054-43D9-A48C-9164367990DB}" srcOrd="0" destOrd="0" presId="urn:microsoft.com/office/officeart/2008/layout/PictureStrips"/>
    <dgm:cxn modelId="{A9B054C5-D3ED-4AEA-8D1E-704A63F1B6B6}" srcId="{C44C5B68-F679-430F-8906-6D47BB3D8234}" destId="{ADEDB3F0-1B65-4F1B-81E9-3DC6B2261F74}" srcOrd="3" destOrd="0" parTransId="{25DD5DD4-DE2C-42A4-96B7-ABBFF16F6193}" sibTransId="{36ABF7C5-CF63-42B6-A45A-B4228F18DB54}"/>
    <dgm:cxn modelId="{F10C9D48-4E1F-4333-A826-3B70482BB6F2}" srcId="{C44C5B68-F679-430F-8906-6D47BB3D8234}" destId="{9F997CA9-67FB-4183-BFF4-A5A53F939476}" srcOrd="6" destOrd="0" parTransId="{4B549440-6ED8-4818-8D69-4F654303EF1A}" sibTransId="{34899ABE-2B43-4551-9234-479C3228E99D}"/>
    <dgm:cxn modelId="{41D1252D-DCCB-45A3-B79B-634533C2A911}" srcId="{C44C5B68-F679-430F-8906-6D47BB3D8234}" destId="{EAAF7595-D4E2-4F46-BEC4-B512192B09E7}" srcOrd="5" destOrd="0" parTransId="{91045EAC-2BBD-4A7B-B935-4C50A8B4D710}" sibTransId="{11E57BA8-A16A-4D53-A748-4F8F90DE9A69}"/>
    <dgm:cxn modelId="{B48B42E9-A3E3-420B-811E-74E5784F49D9}" srcId="{C44C5B68-F679-430F-8906-6D47BB3D8234}" destId="{4FB6F5AA-20BF-42FE-99E8-14D7DDDF851D}" srcOrd="0" destOrd="0" parTransId="{3E3E8058-67FA-4D00-8AB0-D141D3FB8C81}" sibTransId="{BF2C83F4-0EDE-4DC1-BA7B-7476059E36D2}"/>
    <dgm:cxn modelId="{FA6053E8-C92B-4CA2-9725-829A8F932FC3}" type="presOf" srcId="{C195C7CC-3C37-4592-A787-90A8A6C9DF6F}" destId="{C05B71ED-CF18-45B2-9B29-C9E09456EADA}" srcOrd="0" destOrd="0" presId="urn:microsoft.com/office/officeart/2008/layout/PictureStrips"/>
    <dgm:cxn modelId="{52782287-6FE6-4C35-9CCC-A341B6343F60}" type="presParOf" srcId="{F2E0E203-A054-43D9-A48C-9164367990DB}" destId="{3D8495EC-C6FB-43F5-9CB4-84C7E078FD7C}" srcOrd="0" destOrd="0" presId="urn:microsoft.com/office/officeart/2008/layout/PictureStrips"/>
    <dgm:cxn modelId="{3AEDDC5E-E70C-4F7F-BFFE-12CA8EDF10D3}" type="presParOf" srcId="{3D8495EC-C6FB-43F5-9CB4-84C7E078FD7C}" destId="{4D911638-1ACC-4A4F-A568-62DB835A9495}" srcOrd="0" destOrd="0" presId="urn:microsoft.com/office/officeart/2008/layout/PictureStrips"/>
    <dgm:cxn modelId="{AE521E96-1CB8-4F29-B4E4-B08E5265244C}" type="presParOf" srcId="{3D8495EC-C6FB-43F5-9CB4-84C7E078FD7C}" destId="{8876504A-18D8-4AF8-AB1E-6B14ED24F47F}" srcOrd="1" destOrd="0" presId="urn:microsoft.com/office/officeart/2008/layout/PictureStrips"/>
    <dgm:cxn modelId="{E7C81EC0-5F0A-41FD-AA2C-D9E9581FEDF7}" type="presParOf" srcId="{F2E0E203-A054-43D9-A48C-9164367990DB}" destId="{911389E0-2941-4A60-AB65-52139421E1E2}" srcOrd="1" destOrd="0" presId="urn:microsoft.com/office/officeart/2008/layout/PictureStrips"/>
    <dgm:cxn modelId="{7935F65A-EFA5-414A-8162-0E5B2ED0EFC9}" type="presParOf" srcId="{F2E0E203-A054-43D9-A48C-9164367990DB}" destId="{50703941-FE77-4026-9246-F34A651CCE04}" srcOrd="2" destOrd="0" presId="urn:microsoft.com/office/officeart/2008/layout/PictureStrips"/>
    <dgm:cxn modelId="{240DE7EC-8545-42E1-880D-49870A04856B}" type="presParOf" srcId="{50703941-FE77-4026-9246-F34A651CCE04}" destId="{F9025977-6EAF-4892-8253-758018117D6B}" srcOrd="0" destOrd="0" presId="urn:microsoft.com/office/officeart/2008/layout/PictureStrips"/>
    <dgm:cxn modelId="{BA7A2B8D-22A2-4246-98A7-136B7F5D07DB}" type="presParOf" srcId="{50703941-FE77-4026-9246-F34A651CCE04}" destId="{B4190280-0A23-4A31-BEAD-71F88CC49F28}" srcOrd="1" destOrd="0" presId="urn:microsoft.com/office/officeart/2008/layout/PictureStrips"/>
    <dgm:cxn modelId="{1DA1DAA1-4D40-49B9-96A3-FD9741BBD006}" type="presParOf" srcId="{F2E0E203-A054-43D9-A48C-9164367990DB}" destId="{044C34FC-7DDB-49BE-B9B2-618F3F1D2CFA}" srcOrd="3" destOrd="0" presId="urn:microsoft.com/office/officeart/2008/layout/PictureStrips"/>
    <dgm:cxn modelId="{5E443EF1-5A55-4019-BE7F-6AF4B7A64FE6}" type="presParOf" srcId="{F2E0E203-A054-43D9-A48C-9164367990DB}" destId="{DFBEEF74-7E07-4FB1-892B-D0F131891C1D}" srcOrd="4" destOrd="0" presId="urn:microsoft.com/office/officeart/2008/layout/PictureStrips"/>
    <dgm:cxn modelId="{A8F8A5D0-FF93-4B8D-883D-CCAE5476E957}" type="presParOf" srcId="{DFBEEF74-7E07-4FB1-892B-D0F131891C1D}" destId="{5F35D1FA-1C7F-4EAD-9999-A8F2AB06076D}" srcOrd="0" destOrd="0" presId="urn:microsoft.com/office/officeart/2008/layout/PictureStrips"/>
    <dgm:cxn modelId="{077CB905-B141-4EA6-A67F-15AF066AB611}" type="presParOf" srcId="{DFBEEF74-7E07-4FB1-892B-D0F131891C1D}" destId="{AD6E5EC1-FCBD-4BEF-8111-73C5EC7B16DC}" srcOrd="1" destOrd="0" presId="urn:microsoft.com/office/officeart/2008/layout/PictureStrips"/>
    <dgm:cxn modelId="{B01846B6-72FF-41C7-8AD1-7990DB01DF06}" type="presParOf" srcId="{F2E0E203-A054-43D9-A48C-9164367990DB}" destId="{554C32BC-0C13-4805-901C-0BCAC35EC888}" srcOrd="5" destOrd="0" presId="urn:microsoft.com/office/officeart/2008/layout/PictureStrips"/>
    <dgm:cxn modelId="{19F50872-2831-4B4A-8ED3-A1C883FC3DE3}" type="presParOf" srcId="{F2E0E203-A054-43D9-A48C-9164367990DB}" destId="{A7865C95-C3A9-4521-913F-450D9274CB3D}" srcOrd="6" destOrd="0" presId="urn:microsoft.com/office/officeart/2008/layout/PictureStrips"/>
    <dgm:cxn modelId="{7D1CE7B7-24E7-4679-B90D-D12E49F9C849}" type="presParOf" srcId="{A7865C95-C3A9-4521-913F-450D9274CB3D}" destId="{5C26924C-A8C6-403F-A303-BBDB314E5C05}" srcOrd="0" destOrd="0" presId="urn:microsoft.com/office/officeart/2008/layout/PictureStrips"/>
    <dgm:cxn modelId="{662E72DF-C029-4FF8-910B-0418CAA88FA0}" type="presParOf" srcId="{A7865C95-C3A9-4521-913F-450D9274CB3D}" destId="{B3506606-312E-495B-8B64-E1AA522B1F17}" srcOrd="1" destOrd="0" presId="urn:microsoft.com/office/officeart/2008/layout/PictureStrips"/>
    <dgm:cxn modelId="{2DAB67EC-8E32-4500-BF80-F8B184A02899}" type="presParOf" srcId="{F2E0E203-A054-43D9-A48C-9164367990DB}" destId="{D3FA4614-55B1-4146-BD95-D359334B440F}" srcOrd="7" destOrd="0" presId="urn:microsoft.com/office/officeart/2008/layout/PictureStrips"/>
    <dgm:cxn modelId="{20E95EB6-A223-4ACC-B58C-F40783757639}" type="presParOf" srcId="{F2E0E203-A054-43D9-A48C-9164367990DB}" destId="{11E73614-0B2B-4560-A9D0-EEC9FA7845BE}" srcOrd="8" destOrd="0" presId="urn:microsoft.com/office/officeart/2008/layout/PictureStrips"/>
    <dgm:cxn modelId="{0F9C9AD2-6364-474F-8DE6-01395DF1B8DA}" type="presParOf" srcId="{11E73614-0B2B-4560-A9D0-EEC9FA7845BE}" destId="{C05B71ED-CF18-45B2-9B29-C9E09456EADA}" srcOrd="0" destOrd="0" presId="urn:microsoft.com/office/officeart/2008/layout/PictureStrips"/>
    <dgm:cxn modelId="{1237C8E6-C0B0-4DA8-8075-1608C09C4CC3}" type="presParOf" srcId="{11E73614-0B2B-4560-A9D0-EEC9FA7845BE}" destId="{527DD75A-9C84-4C94-8D42-D251C0663F38}" srcOrd="1" destOrd="0" presId="urn:microsoft.com/office/officeart/2008/layout/PictureStrips"/>
    <dgm:cxn modelId="{B2BD1AA5-370F-4209-8F49-FFAD9CD3FCCE}" type="presParOf" srcId="{F2E0E203-A054-43D9-A48C-9164367990DB}" destId="{E19E86A4-32C9-46D7-AFF7-1307664C87FC}" srcOrd="9" destOrd="0" presId="urn:microsoft.com/office/officeart/2008/layout/PictureStrips"/>
    <dgm:cxn modelId="{9A06645F-CA43-4678-993A-46645CA826BD}" type="presParOf" srcId="{F2E0E203-A054-43D9-A48C-9164367990DB}" destId="{B308B2BD-78C5-4524-BAAD-582F369308CD}" srcOrd="10" destOrd="0" presId="urn:microsoft.com/office/officeart/2008/layout/PictureStrips"/>
    <dgm:cxn modelId="{2536E838-4AAF-49E6-9046-978A7F5BFADC}" type="presParOf" srcId="{B308B2BD-78C5-4524-BAAD-582F369308CD}" destId="{BBE01B3E-B394-488F-A11A-B3A1E1EA98D3}" srcOrd="0" destOrd="0" presId="urn:microsoft.com/office/officeart/2008/layout/PictureStrips"/>
    <dgm:cxn modelId="{0F1F8EA3-5F96-4D7D-95AB-7443DE10E38E}" type="presParOf" srcId="{B308B2BD-78C5-4524-BAAD-582F369308CD}" destId="{D483BF8B-7B1F-4CC1-B7B6-14FF5373D407}" srcOrd="1" destOrd="0" presId="urn:microsoft.com/office/officeart/2008/layout/PictureStrips"/>
    <dgm:cxn modelId="{D46C91E6-1C0F-4A5D-AC23-F7DFD20946B6}" type="presParOf" srcId="{F2E0E203-A054-43D9-A48C-9164367990DB}" destId="{5F90F350-D360-455E-854B-261616BFF99D}" srcOrd="11" destOrd="0" presId="urn:microsoft.com/office/officeart/2008/layout/PictureStrips"/>
    <dgm:cxn modelId="{0BC57D84-7876-438C-A9C0-2A5AC330642F}" type="presParOf" srcId="{F2E0E203-A054-43D9-A48C-9164367990DB}" destId="{8F331584-0D84-4126-86BD-841B90EDE7AA}" srcOrd="12" destOrd="0" presId="urn:microsoft.com/office/officeart/2008/layout/PictureStrips"/>
    <dgm:cxn modelId="{F900DE68-D847-4442-8808-DBCE483E3079}" type="presParOf" srcId="{8F331584-0D84-4126-86BD-841B90EDE7AA}" destId="{5904AF31-B91D-4DBA-B7C6-12C6645E574B}" srcOrd="0" destOrd="0" presId="urn:microsoft.com/office/officeart/2008/layout/PictureStrips"/>
    <dgm:cxn modelId="{23F2C817-D160-409B-A95E-79D424FA2D69}" type="presParOf" srcId="{8F331584-0D84-4126-86BD-841B90EDE7AA}" destId="{F84214F0-600A-4A1E-AAF9-503EC0A2303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B87045-0572-4F19-86FB-E55769D80C92}" type="doc">
      <dgm:prSet loTypeId="urn:microsoft.com/office/officeart/2009/3/layout/IncreasingArrowsProcess" loCatId="process" qsTypeId="urn:microsoft.com/office/officeart/2005/8/quickstyle/simple4" qsCatId="simple" csTypeId="urn:microsoft.com/office/officeart/2005/8/colors/colorful1#5" csCatId="colorful" phldr="1"/>
      <dgm:spPr/>
      <dgm:t>
        <a:bodyPr/>
        <a:lstStyle/>
        <a:p>
          <a:endParaRPr lang="nb-NO"/>
        </a:p>
      </dgm:t>
    </dgm:pt>
    <dgm:pt modelId="{B5538CE7-70F5-4B89-8A86-3D923F698BD5}">
      <dgm:prSet phldrT="[Text]" custT="1"/>
      <dgm:spPr/>
      <dgm:t>
        <a:bodyPr/>
        <a:lstStyle/>
        <a:p>
          <a:r>
            <a:rPr lang="en-US" sz="1800" b="1" noProof="0" dirty="0" smtClean="0"/>
            <a:t>Workshop/e-course on subject matter and methodology </a:t>
          </a:r>
          <a:endParaRPr lang="en-US" sz="1800" b="1" noProof="0" dirty="0"/>
        </a:p>
      </dgm:t>
    </dgm:pt>
    <dgm:pt modelId="{33E0405C-1BA3-4D89-9B65-62681514B38A}" type="parTrans" cxnId="{BD595989-BDFF-4B50-8E74-44389AA7F540}">
      <dgm:prSet/>
      <dgm:spPr/>
      <dgm:t>
        <a:bodyPr/>
        <a:lstStyle/>
        <a:p>
          <a:endParaRPr lang="nb-NO" sz="1800" b="1"/>
        </a:p>
      </dgm:t>
    </dgm:pt>
    <dgm:pt modelId="{272703D7-ABA3-4A73-A1F7-333B2689A8BF}" type="sibTrans" cxnId="{BD595989-BDFF-4B50-8E74-44389AA7F540}">
      <dgm:prSet/>
      <dgm:spPr/>
      <dgm:t>
        <a:bodyPr/>
        <a:lstStyle/>
        <a:p>
          <a:endParaRPr lang="nb-NO" sz="1800" b="1"/>
        </a:p>
      </dgm:t>
    </dgm:pt>
    <dgm:pt modelId="{5032D9A6-D86F-430C-9BFB-C0C511A1D5E7}">
      <dgm:prSet phldrT="[Text]" custT="1"/>
      <dgm:spPr/>
      <dgm:t>
        <a:bodyPr/>
        <a:lstStyle/>
        <a:p>
          <a:r>
            <a:rPr lang="nb-NO" sz="1800" b="1" dirty="0" err="1" smtClean="0"/>
            <a:t>Focus</a:t>
          </a:r>
          <a:r>
            <a:rPr lang="nb-NO" sz="1800" b="1" dirty="0" smtClean="0"/>
            <a:t> </a:t>
          </a:r>
          <a:r>
            <a:rPr lang="nb-NO" sz="1800" b="1" dirty="0" err="1" smtClean="0"/>
            <a:t>on</a:t>
          </a:r>
          <a:r>
            <a:rPr lang="nb-NO" sz="1800" b="1" dirty="0" smtClean="0"/>
            <a:t> </a:t>
          </a:r>
          <a:r>
            <a:rPr lang="nb-NO" sz="1800" b="1" dirty="0" err="1" smtClean="0"/>
            <a:t>subject</a:t>
          </a:r>
          <a:r>
            <a:rPr lang="nb-NO" sz="1800" b="1" dirty="0" smtClean="0"/>
            <a:t> matter &amp; </a:t>
          </a:r>
          <a:r>
            <a:rPr lang="nb-NO" sz="1800" b="1" dirty="0" err="1" smtClean="0"/>
            <a:t>methodology</a:t>
          </a:r>
          <a:r>
            <a:rPr lang="nb-NO" sz="1800" b="1" dirty="0" smtClean="0"/>
            <a:t> </a:t>
          </a:r>
          <a:endParaRPr lang="nb-NO" sz="1800" b="1" dirty="0"/>
        </a:p>
      </dgm:t>
    </dgm:pt>
    <dgm:pt modelId="{9FA84D0D-CC0A-4372-8484-37D5588588AF}" type="parTrans" cxnId="{4354EC08-A261-4F2E-A465-A519871028FC}">
      <dgm:prSet/>
      <dgm:spPr/>
      <dgm:t>
        <a:bodyPr/>
        <a:lstStyle/>
        <a:p>
          <a:endParaRPr lang="nb-NO" sz="1800" b="1"/>
        </a:p>
      </dgm:t>
    </dgm:pt>
    <dgm:pt modelId="{15C9F11E-D9F1-4F1F-8E78-0866A0B3865B}" type="sibTrans" cxnId="{4354EC08-A261-4F2E-A465-A519871028FC}">
      <dgm:prSet/>
      <dgm:spPr/>
      <dgm:t>
        <a:bodyPr/>
        <a:lstStyle/>
        <a:p>
          <a:endParaRPr lang="nb-NO" sz="1800" b="1"/>
        </a:p>
      </dgm:t>
    </dgm:pt>
    <dgm:pt modelId="{F77D1DA5-DB52-413D-B194-61F44C238559}">
      <dgm:prSet phldrT="[Text]" custT="1"/>
      <dgm:spPr/>
      <dgm:t>
        <a:bodyPr/>
        <a:lstStyle/>
        <a:p>
          <a:r>
            <a:rPr lang="nb-NO" sz="1800" b="1" dirty="0" smtClean="0"/>
            <a:t>E-</a:t>
          </a:r>
          <a:r>
            <a:rPr lang="nb-NO" sz="1800" b="1" dirty="0" err="1" smtClean="0"/>
            <a:t>facilitation</a:t>
          </a:r>
          <a:r>
            <a:rPr lang="nb-NO" sz="1800" b="1" dirty="0" smtClean="0"/>
            <a:t> of </a:t>
          </a:r>
          <a:r>
            <a:rPr lang="nb-NO" sz="1800" b="1" dirty="0" err="1" smtClean="0"/>
            <a:t>development</a:t>
          </a:r>
          <a:r>
            <a:rPr lang="nb-NO" sz="1800" b="1" dirty="0" smtClean="0"/>
            <a:t> of </a:t>
          </a:r>
          <a:r>
            <a:rPr lang="nb-NO" sz="1800" b="1" dirty="0" err="1" smtClean="0"/>
            <a:t>audit</a:t>
          </a:r>
          <a:r>
            <a:rPr lang="nb-NO" sz="1800" b="1" dirty="0" smtClean="0"/>
            <a:t> plan/Audit </a:t>
          </a:r>
          <a:r>
            <a:rPr lang="nb-NO" sz="1800" b="1" dirty="0" err="1" smtClean="0"/>
            <a:t>Planing</a:t>
          </a:r>
          <a:r>
            <a:rPr lang="nb-NO" sz="1800" b="1" dirty="0" smtClean="0"/>
            <a:t> Meeting</a:t>
          </a:r>
          <a:endParaRPr lang="nb-NO" sz="1800" b="1" dirty="0"/>
        </a:p>
      </dgm:t>
    </dgm:pt>
    <dgm:pt modelId="{9058E4DB-9219-45D9-8D6A-7F83C67E0036}" type="parTrans" cxnId="{5A573419-C925-4A96-89E8-937C857F7FD4}">
      <dgm:prSet/>
      <dgm:spPr/>
      <dgm:t>
        <a:bodyPr/>
        <a:lstStyle/>
        <a:p>
          <a:endParaRPr lang="nb-NO" sz="1800" b="1"/>
        </a:p>
      </dgm:t>
    </dgm:pt>
    <dgm:pt modelId="{9EBDBF98-128E-4F7E-9EDA-F20DC6FE0B78}" type="sibTrans" cxnId="{5A573419-C925-4A96-89E8-937C857F7FD4}">
      <dgm:prSet/>
      <dgm:spPr/>
      <dgm:t>
        <a:bodyPr/>
        <a:lstStyle/>
        <a:p>
          <a:endParaRPr lang="nb-NO" sz="1800" b="1"/>
        </a:p>
      </dgm:t>
    </dgm:pt>
    <dgm:pt modelId="{B9F45E41-FD31-4C63-A3E7-2C98D5EFE37D}">
      <dgm:prSet phldrT="[Text]" custT="1"/>
      <dgm:spPr/>
      <dgm:t>
        <a:bodyPr/>
        <a:lstStyle/>
        <a:p>
          <a:r>
            <a:rPr lang="nb-NO" sz="1800" b="1" dirty="0" smtClean="0"/>
            <a:t>SAI </a:t>
          </a:r>
          <a:r>
            <a:rPr lang="nb-NO" sz="1800" b="1" dirty="0" err="1" smtClean="0"/>
            <a:t>audit</a:t>
          </a:r>
          <a:r>
            <a:rPr lang="nb-NO" sz="1800" b="1" dirty="0" smtClean="0"/>
            <a:t> teams</a:t>
          </a:r>
          <a:endParaRPr lang="nb-NO" sz="1800" b="1" dirty="0"/>
        </a:p>
      </dgm:t>
    </dgm:pt>
    <dgm:pt modelId="{8DF0F5A6-1B50-4616-BBA8-9AE1157BAFB0}" type="parTrans" cxnId="{CFB45A75-4357-409F-93EF-142C3BDCFF32}">
      <dgm:prSet/>
      <dgm:spPr/>
      <dgm:t>
        <a:bodyPr/>
        <a:lstStyle/>
        <a:p>
          <a:endParaRPr lang="nb-NO" sz="1800" b="1"/>
        </a:p>
      </dgm:t>
    </dgm:pt>
    <dgm:pt modelId="{9EDC5839-3F28-428F-BFB3-B5723B59769A}" type="sibTrans" cxnId="{CFB45A75-4357-409F-93EF-142C3BDCFF32}">
      <dgm:prSet/>
      <dgm:spPr/>
      <dgm:t>
        <a:bodyPr/>
        <a:lstStyle/>
        <a:p>
          <a:endParaRPr lang="nb-NO" sz="1800" b="1"/>
        </a:p>
      </dgm:t>
    </dgm:pt>
    <dgm:pt modelId="{8502CAD2-E671-45BB-9A12-06C5537595DA}">
      <dgm:prSet phldrT="[Text]" custT="1"/>
      <dgm:spPr/>
      <dgm:t>
        <a:bodyPr/>
        <a:lstStyle/>
        <a:p>
          <a:r>
            <a:rPr lang="nb-NO" sz="1800" b="1" dirty="0" err="1" smtClean="0"/>
            <a:t>Audit</a:t>
          </a:r>
          <a:r>
            <a:rPr lang="nb-NO" sz="1800" b="1" dirty="0" smtClean="0"/>
            <a:t> </a:t>
          </a:r>
          <a:r>
            <a:rPr lang="nb-NO" sz="1800" b="1" dirty="0" err="1" smtClean="0"/>
            <a:t>Review</a:t>
          </a:r>
          <a:r>
            <a:rPr lang="nb-NO" sz="1800" b="1" dirty="0" smtClean="0"/>
            <a:t> </a:t>
          </a:r>
          <a:r>
            <a:rPr lang="nb-NO" sz="1800" b="1" dirty="0" err="1" smtClean="0"/>
            <a:t>Meeting</a:t>
          </a:r>
          <a:endParaRPr lang="nb-NO" sz="1800" b="1" dirty="0"/>
        </a:p>
      </dgm:t>
    </dgm:pt>
    <dgm:pt modelId="{6F9F2BD4-BFC0-4566-8454-8CF0F335F63C}" type="parTrans" cxnId="{28E57886-C497-49DB-92D1-20114A178494}">
      <dgm:prSet/>
      <dgm:spPr/>
      <dgm:t>
        <a:bodyPr/>
        <a:lstStyle/>
        <a:p>
          <a:endParaRPr lang="nb-NO" sz="1800" b="1"/>
        </a:p>
      </dgm:t>
    </dgm:pt>
    <dgm:pt modelId="{366F07C2-6D05-4014-BC8E-5E3430B36755}" type="sibTrans" cxnId="{28E57886-C497-49DB-92D1-20114A178494}">
      <dgm:prSet/>
      <dgm:spPr/>
      <dgm:t>
        <a:bodyPr/>
        <a:lstStyle/>
        <a:p>
          <a:endParaRPr lang="nb-NO" sz="1800" b="1"/>
        </a:p>
      </dgm:t>
    </dgm:pt>
    <dgm:pt modelId="{83FF476F-3FC3-4CC3-A073-8877F8DA56D6}">
      <dgm:prSet phldrT="[Text]" custT="1"/>
      <dgm:spPr/>
      <dgm:t>
        <a:bodyPr/>
        <a:lstStyle/>
        <a:p>
          <a:r>
            <a:rPr lang="nb-NO" sz="1800" b="1" dirty="0" smtClean="0"/>
            <a:t>Support for finalising </a:t>
          </a:r>
          <a:r>
            <a:rPr lang="nb-NO" sz="1800" b="1" dirty="0" err="1" smtClean="0"/>
            <a:t>audit</a:t>
          </a:r>
          <a:r>
            <a:rPr lang="nb-NO" sz="1800" b="1" dirty="0" smtClean="0"/>
            <a:t> report</a:t>
          </a:r>
          <a:endParaRPr lang="nb-NO" sz="1800" b="1" dirty="0"/>
        </a:p>
      </dgm:t>
    </dgm:pt>
    <dgm:pt modelId="{B960CD68-B728-48EA-AD14-892BEB2CD1A9}" type="parTrans" cxnId="{10942F0D-5DE4-4F5D-B31C-65926F10A364}">
      <dgm:prSet/>
      <dgm:spPr/>
      <dgm:t>
        <a:bodyPr/>
        <a:lstStyle/>
        <a:p>
          <a:endParaRPr lang="nb-NO" sz="1800" b="1"/>
        </a:p>
      </dgm:t>
    </dgm:pt>
    <dgm:pt modelId="{D14951DF-0681-4F9F-A0D9-1B2C0D38E2EA}" type="sibTrans" cxnId="{10942F0D-5DE4-4F5D-B31C-65926F10A364}">
      <dgm:prSet/>
      <dgm:spPr/>
      <dgm:t>
        <a:bodyPr/>
        <a:lstStyle/>
        <a:p>
          <a:endParaRPr lang="nb-NO" sz="1800" b="1"/>
        </a:p>
      </dgm:t>
    </dgm:pt>
    <dgm:pt modelId="{A19FF1F9-8938-4811-8A82-8EF0C867895E}">
      <dgm:prSet custT="1"/>
      <dgm:spPr/>
      <dgm:t>
        <a:bodyPr/>
        <a:lstStyle/>
        <a:p>
          <a:r>
            <a:rPr lang="nb-NO" sz="1800" b="1" dirty="0" err="1" smtClean="0"/>
            <a:t>Quality</a:t>
          </a:r>
          <a:r>
            <a:rPr lang="nb-NO" sz="1800" b="1" dirty="0" smtClean="0"/>
            <a:t> </a:t>
          </a:r>
          <a:r>
            <a:rPr lang="nb-NO" sz="1800" b="1" dirty="0" err="1" smtClean="0"/>
            <a:t>Assurance</a:t>
          </a:r>
          <a:r>
            <a:rPr lang="nb-NO" sz="1800" b="1" dirty="0" smtClean="0"/>
            <a:t> </a:t>
          </a:r>
          <a:endParaRPr lang="nb-NO" sz="1800" b="1" dirty="0"/>
        </a:p>
      </dgm:t>
    </dgm:pt>
    <dgm:pt modelId="{48EF86F4-5689-4345-A16D-ED044EB638B7}" type="parTrans" cxnId="{28608EEF-4F88-4CF2-9648-497D710FEFB7}">
      <dgm:prSet/>
      <dgm:spPr/>
      <dgm:t>
        <a:bodyPr/>
        <a:lstStyle/>
        <a:p>
          <a:endParaRPr lang="nb-NO" sz="1800" b="1"/>
        </a:p>
      </dgm:t>
    </dgm:pt>
    <dgm:pt modelId="{8B29C17F-B4E6-4F28-8059-92FEBA03A4B3}" type="sibTrans" cxnId="{28608EEF-4F88-4CF2-9648-497D710FEFB7}">
      <dgm:prSet/>
      <dgm:spPr/>
      <dgm:t>
        <a:bodyPr/>
        <a:lstStyle/>
        <a:p>
          <a:endParaRPr lang="nb-NO" sz="1800" b="1"/>
        </a:p>
      </dgm:t>
    </dgm:pt>
    <dgm:pt modelId="{55C3EF0C-E6EA-482A-99C1-4916969B5C62}">
      <dgm:prSet custT="1"/>
      <dgm:spPr/>
      <dgm:t>
        <a:bodyPr/>
        <a:lstStyle/>
        <a:p>
          <a:r>
            <a:rPr lang="nb-NO" sz="1800" b="1" dirty="0" err="1" smtClean="0"/>
            <a:t>Independent</a:t>
          </a:r>
          <a:r>
            <a:rPr lang="nb-NO" sz="1800" b="1" dirty="0" smtClean="0"/>
            <a:t> </a:t>
          </a:r>
          <a:r>
            <a:rPr lang="nb-NO" sz="1800" b="1" dirty="0" err="1" smtClean="0"/>
            <a:t>assurance</a:t>
          </a:r>
          <a:r>
            <a:rPr lang="nb-NO" sz="1800" b="1" dirty="0" smtClean="0"/>
            <a:t> </a:t>
          </a:r>
          <a:r>
            <a:rPr lang="nb-NO" sz="1800" b="1" dirty="0" err="1" smtClean="0"/>
            <a:t>of</a:t>
          </a:r>
          <a:r>
            <a:rPr lang="nb-NO" sz="1800" b="1" dirty="0" smtClean="0"/>
            <a:t> </a:t>
          </a:r>
          <a:r>
            <a:rPr lang="nb-NO" sz="1800" b="1" dirty="0" err="1" smtClean="0"/>
            <a:t>audit</a:t>
          </a:r>
          <a:r>
            <a:rPr lang="nb-NO" sz="1800" b="1" dirty="0" smtClean="0"/>
            <a:t> </a:t>
          </a:r>
          <a:r>
            <a:rPr lang="nb-NO" sz="1800" b="1" dirty="0" err="1" smtClean="0"/>
            <a:t>quality</a:t>
          </a:r>
          <a:r>
            <a:rPr lang="nb-NO" sz="1800" b="1" dirty="0" smtClean="0"/>
            <a:t> </a:t>
          </a:r>
          <a:endParaRPr lang="nb-NO" sz="1800" b="1" dirty="0"/>
        </a:p>
      </dgm:t>
    </dgm:pt>
    <dgm:pt modelId="{53F2B3B4-2EEC-4524-BC7E-C49813CC66B9}" type="parTrans" cxnId="{6290D591-8F9B-487D-91D9-D4659C47D89E}">
      <dgm:prSet/>
      <dgm:spPr/>
      <dgm:t>
        <a:bodyPr/>
        <a:lstStyle/>
        <a:p>
          <a:endParaRPr lang="nb-NO" sz="1800" b="1"/>
        </a:p>
      </dgm:t>
    </dgm:pt>
    <dgm:pt modelId="{CE3A0F76-5C01-4EF3-9B80-A2EB9CBED51B}" type="sibTrans" cxnId="{6290D591-8F9B-487D-91D9-D4659C47D89E}">
      <dgm:prSet/>
      <dgm:spPr/>
      <dgm:t>
        <a:bodyPr/>
        <a:lstStyle/>
        <a:p>
          <a:endParaRPr lang="nb-NO" sz="1800" b="1"/>
        </a:p>
      </dgm:t>
    </dgm:pt>
    <dgm:pt modelId="{C8F1B7EB-E637-4B54-8A97-7D4DC1DF0E5E}">
      <dgm:prSet phldrT="[Text]" custT="1"/>
      <dgm:spPr/>
      <dgm:t>
        <a:bodyPr/>
        <a:lstStyle/>
        <a:p>
          <a:r>
            <a:rPr lang="nb-NO" sz="1800" b="1" dirty="0" smtClean="0"/>
            <a:t>Global Public </a:t>
          </a:r>
          <a:r>
            <a:rPr lang="nb-NO" sz="1800" b="1" dirty="0" err="1" smtClean="0"/>
            <a:t>goods</a:t>
          </a:r>
          <a:r>
            <a:rPr lang="nb-NO" sz="1800" b="1" dirty="0" smtClean="0"/>
            <a:t> </a:t>
          </a:r>
        </a:p>
        <a:p>
          <a:r>
            <a:rPr lang="nb-NO" sz="1800" b="1" dirty="0" smtClean="0"/>
            <a:t>Design &amp; Deployment </a:t>
          </a:r>
          <a:r>
            <a:rPr lang="nb-NO" sz="1800" b="1" dirty="0" err="1" smtClean="0"/>
            <a:t>on</a:t>
          </a:r>
          <a:r>
            <a:rPr lang="nb-NO" sz="1800" b="1" dirty="0" smtClean="0"/>
            <a:t> IDI </a:t>
          </a:r>
          <a:r>
            <a:rPr lang="nb-NO" sz="1800" b="1" dirty="0" err="1" smtClean="0"/>
            <a:t>platform</a:t>
          </a:r>
          <a:endParaRPr lang="nb-NO" sz="1800" b="1" dirty="0" smtClean="0"/>
        </a:p>
      </dgm:t>
    </dgm:pt>
    <dgm:pt modelId="{D1DFBEF4-B326-4FE9-86F0-1920784F32BD}" type="parTrans" cxnId="{DB7699C1-EFC2-47AE-9335-6358FC0FEDC0}">
      <dgm:prSet/>
      <dgm:spPr/>
      <dgm:t>
        <a:bodyPr/>
        <a:lstStyle/>
        <a:p>
          <a:endParaRPr lang="en-US"/>
        </a:p>
      </dgm:t>
    </dgm:pt>
    <dgm:pt modelId="{8982C368-65B7-4A11-9C2F-2FD2EE7F79A7}" type="sibTrans" cxnId="{DB7699C1-EFC2-47AE-9335-6358FC0FEDC0}">
      <dgm:prSet/>
      <dgm:spPr/>
      <dgm:t>
        <a:bodyPr/>
        <a:lstStyle/>
        <a:p>
          <a:endParaRPr lang="en-US"/>
        </a:p>
      </dgm:t>
    </dgm:pt>
    <dgm:pt modelId="{F1EE2F7C-4089-4FB3-8E1A-CB10B9D06FB0}">
      <dgm:prSet phldrT="[Text]" custT="1"/>
      <dgm:spPr/>
      <dgm:t>
        <a:bodyPr/>
        <a:lstStyle/>
        <a:p>
          <a:r>
            <a:rPr lang="nb-NO" sz="1800" b="1" dirty="0" smtClean="0"/>
            <a:t>Expert support for </a:t>
          </a:r>
          <a:r>
            <a:rPr lang="nb-NO" sz="1800" b="1" dirty="0" err="1" smtClean="0"/>
            <a:t>audit</a:t>
          </a:r>
          <a:r>
            <a:rPr lang="nb-NO" sz="1800" b="1" dirty="0" smtClean="0"/>
            <a:t> planning</a:t>
          </a:r>
          <a:endParaRPr lang="nb-NO" sz="1800" b="1" dirty="0"/>
        </a:p>
      </dgm:t>
    </dgm:pt>
    <dgm:pt modelId="{F928C7B6-7A99-4203-A450-C885DE1488A4}" type="parTrans" cxnId="{542D908F-EB20-4F2A-A8D2-E7FCC9C419BB}">
      <dgm:prSet/>
      <dgm:spPr/>
      <dgm:t>
        <a:bodyPr/>
        <a:lstStyle/>
        <a:p>
          <a:endParaRPr lang="en-US"/>
        </a:p>
      </dgm:t>
    </dgm:pt>
    <dgm:pt modelId="{04D9F8A5-C967-4D9F-AC58-C7EA8FB74E22}" type="sibTrans" cxnId="{542D908F-EB20-4F2A-A8D2-E7FCC9C419BB}">
      <dgm:prSet/>
      <dgm:spPr/>
      <dgm:t>
        <a:bodyPr/>
        <a:lstStyle/>
        <a:p>
          <a:endParaRPr lang="en-US"/>
        </a:p>
      </dgm:t>
    </dgm:pt>
    <dgm:pt modelId="{0B228CFF-491F-4D55-9900-471B41C18880}">
      <dgm:prSet custT="1"/>
      <dgm:spPr/>
      <dgm:t>
        <a:bodyPr/>
        <a:lstStyle/>
        <a:p>
          <a:r>
            <a:rPr lang="nb-NO" sz="1800" b="1" dirty="0" smtClean="0"/>
            <a:t>SAI </a:t>
          </a:r>
          <a:r>
            <a:rPr lang="nb-NO" sz="1800" b="1" dirty="0" err="1" smtClean="0"/>
            <a:t>Commitment</a:t>
          </a:r>
          <a:r>
            <a:rPr lang="nb-NO" sz="1800" b="1" dirty="0" smtClean="0"/>
            <a:t> </a:t>
          </a:r>
          <a:endParaRPr lang="en-US" sz="1800" b="1" dirty="0"/>
        </a:p>
      </dgm:t>
    </dgm:pt>
    <dgm:pt modelId="{36A8247B-CE87-4119-BC76-F917794FFEA4}" type="parTrans" cxnId="{54880882-DDB5-4050-BEB4-89AD1349EAB0}">
      <dgm:prSet/>
      <dgm:spPr/>
      <dgm:t>
        <a:bodyPr/>
        <a:lstStyle/>
        <a:p>
          <a:endParaRPr lang="en-US"/>
        </a:p>
      </dgm:t>
    </dgm:pt>
    <dgm:pt modelId="{FF8559AA-0AD0-4791-9B33-A4356E37E1AC}" type="sibTrans" cxnId="{54880882-DDB5-4050-BEB4-89AD1349EAB0}">
      <dgm:prSet/>
      <dgm:spPr/>
      <dgm:t>
        <a:bodyPr/>
        <a:lstStyle/>
        <a:p>
          <a:endParaRPr lang="en-US"/>
        </a:p>
      </dgm:t>
    </dgm:pt>
    <dgm:pt modelId="{6194497C-62BC-4780-B3BE-2D7707EC2380}">
      <dgm:prSet/>
      <dgm:spPr/>
      <dgm:t>
        <a:bodyPr/>
        <a:lstStyle/>
        <a:p>
          <a:r>
            <a:rPr lang="nb-NO" b="1" dirty="0" smtClean="0"/>
            <a:t>Agreement  </a:t>
          </a:r>
          <a:r>
            <a:rPr lang="nb-NO" b="1" dirty="0" err="1" smtClean="0"/>
            <a:t>with</a:t>
          </a:r>
          <a:r>
            <a:rPr lang="nb-NO" b="1" dirty="0" smtClean="0"/>
            <a:t> SAI </a:t>
          </a:r>
          <a:r>
            <a:rPr lang="nb-NO" b="1" dirty="0" err="1" smtClean="0"/>
            <a:t>leadership</a:t>
          </a:r>
          <a:endParaRPr lang="en-US" b="1" dirty="0"/>
        </a:p>
      </dgm:t>
    </dgm:pt>
    <dgm:pt modelId="{2713FEC9-54F6-4556-8A6E-F3155D0A3200}" type="parTrans" cxnId="{33CB04EC-F865-4B1A-9C39-B07590DC5D9C}">
      <dgm:prSet/>
      <dgm:spPr/>
      <dgm:t>
        <a:bodyPr/>
        <a:lstStyle/>
        <a:p>
          <a:endParaRPr lang="en-US"/>
        </a:p>
      </dgm:t>
    </dgm:pt>
    <dgm:pt modelId="{E1B9BE89-D3EB-4829-824F-82EA49CBDF5F}" type="sibTrans" cxnId="{33CB04EC-F865-4B1A-9C39-B07590DC5D9C}">
      <dgm:prSet/>
      <dgm:spPr/>
      <dgm:t>
        <a:bodyPr/>
        <a:lstStyle/>
        <a:p>
          <a:endParaRPr lang="en-US"/>
        </a:p>
      </dgm:t>
    </dgm:pt>
    <dgm:pt modelId="{DE89A79D-C622-4B7B-8444-6313B6D87903}">
      <dgm:prSet/>
      <dgm:spPr/>
      <dgm:t>
        <a:bodyPr/>
        <a:lstStyle/>
        <a:p>
          <a:r>
            <a:rPr lang="nb-NO" b="1" dirty="0" err="1" smtClean="0"/>
            <a:t>Roles</a:t>
          </a:r>
          <a:r>
            <a:rPr lang="nb-NO" b="1" dirty="0" smtClean="0"/>
            <a:t> &amp; </a:t>
          </a:r>
          <a:r>
            <a:rPr lang="nb-NO" b="1" dirty="0" err="1" smtClean="0"/>
            <a:t>responsibilities</a:t>
          </a:r>
          <a:endParaRPr lang="en-US" b="1" dirty="0"/>
        </a:p>
      </dgm:t>
    </dgm:pt>
    <dgm:pt modelId="{E6E960ED-56E4-4D6F-A1A1-14E57AA1579F}" type="parTrans" cxnId="{FB8E4E64-EF51-44C0-9F01-11FF90E3E109}">
      <dgm:prSet/>
      <dgm:spPr/>
      <dgm:t>
        <a:bodyPr/>
        <a:lstStyle/>
        <a:p>
          <a:endParaRPr lang="en-US"/>
        </a:p>
      </dgm:t>
    </dgm:pt>
    <dgm:pt modelId="{070ABEBD-E432-45A2-9861-76570ECFF567}" type="sibTrans" cxnId="{FB8E4E64-EF51-44C0-9F01-11FF90E3E109}">
      <dgm:prSet/>
      <dgm:spPr/>
      <dgm:t>
        <a:bodyPr/>
        <a:lstStyle/>
        <a:p>
          <a:endParaRPr lang="en-US"/>
        </a:p>
      </dgm:t>
    </dgm:pt>
    <dgm:pt modelId="{9BBB0DC5-C18D-45FE-BB76-C88C03726C9D}" type="pres">
      <dgm:prSet presAssocID="{ADB87045-0572-4F19-86FB-E55769D80C92}" presName="Name0" presStyleCnt="0">
        <dgm:presLayoutVars>
          <dgm:chMax val="5"/>
          <dgm:chPref val="5"/>
          <dgm:dir/>
          <dgm:animLvl val="lvl"/>
        </dgm:presLayoutVars>
      </dgm:prSet>
      <dgm:spPr/>
      <dgm:t>
        <a:bodyPr/>
        <a:lstStyle/>
        <a:p>
          <a:endParaRPr lang="en-US"/>
        </a:p>
      </dgm:t>
    </dgm:pt>
    <dgm:pt modelId="{3190B3AA-F54A-464C-A006-749DF6A250FF}" type="pres">
      <dgm:prSet presAssocID="{0B228CFF-491F-4D55-9900-471B41C18880}" presName="parentText1" presStyleLbl="node1" presStyleIdx="0" presStyleCnt="5">
        <dgm:presLayoutVars>
          <dgm:chMax/>
          <dgm:chPref val="3"/>
          <dgm:bulletEnabled val="1"/>
        </dgm:presLayoutVars>
      </dgm:prSet>
      <dgm:spPr/>
      <dgm:t>
        <a:bodyPr/>
        <a:lstStyle/>
        <a:p>
          <a:endParaRPr lang="en-US"/>
        </a:p>
      </dgm:t>
    </dgm:pt>
    <dgm:pt modelId="{457B0477-0954-4ADC-A936-E7E97D465E6E}" type="pres">
      <dgm:prSet presAssocID="{0B228CFF-491F-4D55-9900-471B41C18880}" presName="childText1" presStyleLbl="solidAlignAcc1" presStyleIdx="0" presStyleCnt="5">
        <dgm:presLayoutVars>
          <dgm:chMax val="0"/>
          <dgm:chPref val="0"/>
          <dgm:bulletEnabled val="1"/>
        </dgm:presLayoutVars>
      </dgm:prSet>
      <dgm:spPr/>
      <dgm:t>
        <a:bodyPr/>
        <a:lstStyle/>
        <a:p>
          <a:endParaRPr lang="en-US"/>
        </a:p>
      </dgm:t>
    </dgm:pt>
    <dgm:pt modelId="{595379C2-8D0E-4ED1-9E42-5ED46BDDDCCD}" type="pres">
      <dgm:prSet presAssocID="{B5538CE7-70F5-4B89-8A86-3D923F698BD5}" presName="parentText2" presStyleLbl="node1" presStyleIdx="1" presStyleCnt="5">
        <dgm:presLayoutVars>
          <dgm:chMax/>
          <dgm:chPref val="3"/>
          <dgm:bulletEnabled val="1"/>
        </dgm:presLayoutVars>
      </dgm:prSet>
      <dgm:spPr/>
      <dgm:t>
        <a:bodyPr/>
        <a:lstStyle/>
        <a:p>
          <a:endParaRPr lang="en-US"/>
        </a:p>
      </dgm:t>
    </dgm:pt>
    <dgm:pt modelId="{E2A1634D-D47F-4B6E-9F7B-2993B1D67A92}" type="pres">
      <dgm:prSet presAssocID="{B5538CE7-70F5-4B89-8A86-3D923F698BD5}" presName="childText2" presStyleLbl="solidAlignAcc1" presStyleIdx="1" presStyleCnt="5" custScaleY="127247">
        <dgm:presLayoutVars>
          <dgm:chMax val="0"/>
          <dgm:chPref val="0"/>
          <dgm:bulletEnabled val="1"/>
        </dgm:presLayoutVars>
      </dgm:prSet>
      <dgm:spPr/>
      <dgm:t>
        <a:bodyPr/>
        <a:lstStyle/>
        <a:p>
          <a:endParaRPr lang="en-US"/>
        </a:p>
      </dgm:t>
    </dgm:pt>
    <dgm:pt modelId="{62540463-B34F-48A1-A79E-8613BE0BFB84}" type="pres">
      <dgm:prSet presAssocID="{F77D1DA5-DB52-413D-B194-61F44C238559}" presName="parentText3" presStyleLbl="node1" presStyleIdx="2" presStyleCnt="5">
        <dgm:presLayoutVars>
          <dgm:chMax/>
          <dgm:chPref val="3"/>
          <dgm:bulletEnabled val="1"/>
        </dgm:presLayoutVars>
      </dgm:prSet>
      <dgm:spPr/>
      <dgm:t>
        <a:bodyPr/>
        <a:lstStyle/>
        <a:p>
          <a:endParaRPr lang="en-US"/>
        </a:p>
      </dgm:t>
    </dgm:pt>
    <dgm:pt modelId="{DAB014D6-6504-4845-A4F3-BB64A1B253BD}" type="pres">
      <dgm:prSet presAssocID="{F77D1DA5-DB52-413D-B194-61F44C238559}" presName="childText3" presStyleLbl="solidAlignAcc1" presStyleIdx="2" presStyleCnt="5">
        <dgm:presLayoutVars>
          <dgm:chMax val="0"/>
          <dgm:chPref val="0"/>
          <dgm:bulletEnabled val="1"/>
        </dgm:presLayoutVars>
      </dgm:prSet>
      <dgm:spPr/>
      <dgm:t>
        <a:bodyPr/>
        <a:lstStyle/>
        <a:p>
          <a:endParaRPr lang="en-US"/>
        </a:p>
      </dgm:t>
    </dgm:pt>
    <dgm:pt modelId="{93042217-70AC-498D-AFF5-34936B251C05}" type="pres">
      <dgm:prSet presAssocID="{8502CAD2-E671-45BB-9A12-06C5537595DA}" presName="parentText4" presStyleLbl="node1" presStyleIdx="3" presStyleCnt="5" custLinFactNeighborX="189" custLinFactNeighborY="7977">
        <dgm:presLayoutVars>
          <dgm:chMax/>
          <dgm:chPref val="3"/>
          <dgm:bulletEnabled val="1"/>
        </dgm:presLayoutVars>
      </dgm:prSet>
      <dgm:spPr/>
      <dgm:t>
        <a:bodyPr/>
        <a:lstStyle/>
        <a:p>
          <a:endParaRPr lang="en-US"/>
        </a:p>
      </dgm:t>
    </dgm:pt>
    <dgm:pt modelId="{A9C04B6A-12AE-44B0-AF88-DED46D9B5A81}" type="pres">
      <dgm:prSet presAssocID="{8502CAD2-E671-45BB-9A12-06C5537595DA}" presName="childText4" presStyleLbl="solidAlignAcc1" presStyleIdx="3" presStyleCnt="5">
        <dgm:presLayoutVars>
          <dgm:chMax val="0"/>
          <dgm:chPref val="0"/>
          <dgm:bulletEnabled val="1"/>
        </dgm:presLayoutVars>
      </dgm:prSet>
      <dgm:spPr/>
      <dgm:t>
        <a:bodyPr/>
        <a:lstStyle/>
        <a:p>
          <a:endParaRPr lang="en-US"/>
        </a:p>
      </dgm:t>
    </dgm:pt>
    <dgm:pt modelId="{5602EC63-5C53-4676-889E-DBA05008864D}" type="pres">
      <dgm:prSet presAssocID="{A19FF1F9-8938-4811-8A82-8EF0C867895E}" presName="parentText5" presStyleLbl="node1" presStyleIdx="4" presStyleCnt="5">
        <dgm:presLayoutVars>
          <dgm:chMax/>
          <dgm:chPref val="3"/>
          <dgm:bulletEnabled val="1"/>
        </dgm:presLayoutVars>
      </dgm:prSet>
      <dgm:spPr/>
      <dgm:t>
        <a:bodyPr/>
        <a:lstStyle/>
        <a:p>
          <a:endParaRPr lang="en-US"/>
        </a:p>
      </dgm:t>
    </dgm:pt>
    <dgm:pt modelId="{DE8FAEC2-9CAF-4690-8BBB-9D51F0C409C8}" type="pres">
      <dgm:prSet presAssocID="{A19FF1F9-8938-4811-8A82-8EF0C867895E}" presName="childText5" presStyleLbl="solidAlignAcc1" presStyleIdx="4" presStyleCnt="5">
        <dgm:presLayoutVars>
          <dgm:chMax val="0"/>
          <dgm:chPref val="0"/>
          <dgm:bulletEnabled val="1"/>
        </dgm:presLayoutVars>
      </dgm:prSet>
      <dgm:spPr/>
      <dgm:t>
        <a:bodyPr/>
        <a:lstStyle/>
        <a:p>
          <a:endParaRPr lang="en-US"/>
        </a:p>
      </dgm:t>
    </dgm:pt>
  </dgm:ptLst>
  <dgm:cxnLst>
    <dgm:cxn modelId="{4941C2C4-7F00-43CF-AF75-668B2F1922AD}" type="presOf" srcId="{ADB87045-0572-4F19-86FB-E55769D80C92}" destId="{9BBB0DC5-C18D-45FE-BB76-C88C03726C9D}" srcOrd="0" destOrd="0" presId="urn:microsoft.com/office/officeart/2009/3/layout/IncreasingArrowsProcess"/>
    <dgm:cxn modelId="{F963DB91-3529-49A2-AB78-0461F0B3D811}" type="presOf" srcId="{B9F45E41-FD31-4C63-A3E7-2C98D5EFE37D}" destId="{DAB014D6-6504-4845-A4F3-BB64A1B253BD}" srcOrd="0" destOrd="0" presId="urn:microsoft.com/office/officeart/2009/3/layout/IncreasingArrowsProcess"/>
    <dgm:cxn modelId="{35BB556D-1A89-429F-98A5-E1A4A623882B}" type="presOf" srcId="{5032D9A6-D86F-430C-9BFB-C0C511A1D5E7}" destId="{E2A1634D-D47F-4B6E-9F7B-2993B1D67A92}" srcOrd="0" destOrd="0" presId="urn:microsoft.com/office/officeart/2009/3/layout/IncreasingArrowsProcess"/>
    <dgm:cxn modelId="{BD595989-BDFF-4B50-8E74-44389AA7F540}" srcId="{ADB87045-0572-4F19-86FB-E55769D80C92}" destId="{B5538CE7-70F5-4B89-8A86-3D923F698BD5}" srcOrd="1" destOrd="0" parTransId="{33E0405C-1BA3-4D89-9B65-62681514B38A}" sibTransId="{272703D7-ABA3-4A73-A1F7-333B2689A8BF}"/>
    <dgm:cxn modelId="{BDF75711-9224-40F4-90E6-6227F6232D0E}" type="presOf" srcId="{83FF476F-3FC3-4CC3-A073-8877F8DA56D6}" destId="{A9C04B6A-12AE-44B0-AF88-DED46D9B5A81}" srcOrd="0" destOrd="0" presId="urn:microsoft.com/office/officeart/2009/3/layout/IncreasingArrowsProcess"/>
    <dgm:cxn modelId="{542D908F-EB20-4F2A-A8D2-E7FCC9C419BB}" srcId="{F77D1DA5-DB52-413D-B194-61F44C238559}" destId="{F1EE2F7C-4089-4FB3-8E1A-CB10B9D06FB0}" srcOrd="1" destOrd="0" parTransId="{F928C7B6-7A99-4203-A450-C885DE1488A4}" sibTransId="{04D9F8A5-C967-4D9F-AC58-C7EA8FB74E22}"/>
    <dgm:cxn modelId="{FB8E4E64-EF51-44C0-9F01-11FF90E3E109}" srcId="{0B228CFF-491F-4D55-9900-471B41C18880}" destId="{DE89A79D-C622-4B7B-8444-6313B6D87903}" srcOrd="1" destOrd="0" parTransId="{E6E960ED-56E4-4D6F-A1A1-14E57AA1579F}" sibTransId="{070ABEBD-E432-45A2-9861-76570ECFF567}"/>
    <dgm:cxn modelId="{59002618-96D5-449E-97A7-81CA91BD9CAE}" type="presOf" srcId="{C8F1B7EB-E637-4B54-8A97-7D4DC1DF0E5E}" destId="{E2A1634D-D47F-4B6E-9F7B-2993B1D67A92}" srcOrd="0" destOrd="1" presId="urn:microsoft.com/office/officeart/2009/3/layout/IncreasingArrowsProcess"/>
    <dgm:cxn modelId="{9BBF92DF-5709-46C9-BBC5-A6B23F7D1BA4}" type="presOf" srcId="{F1EE2F7C-4089-4FB3-8E1A-CB10B9D06FB0}" destId="{DAB014D6-6504-4845-A4F3-BB64A1B253BD}" srcOrd="0" destOrd="1" presId="urn:microsoft.com/office/officeart/2009/3/layout/IncreasingArrowsProcess"/>
    <dgm:cxn modelId="{28E57886-C497-49DB-92D1-20114A178494}" srcId="{ADB87045-0572-4F19-86FB-E55769D80C92}" destId="{8502CAD2-E671-45BB-9A12-06C5537595DA}" srcOrd="3" destOrd="0" parTransId="{6F9F2BD4-BFC0-4566-8454-8CF0F335F63C}" sibTransId="{366F07C2-6D05-4014-BC8E-5E3430B36755}"/>
    <dgm:cxn modelId="{28608EEF-4F88-4CF2-9648-497D710FEFB7}" srcId="{ADB87045-0572-4F19-86FB-E55769D80C92}" destId="{A19FF1F9-8938-4811-8A82-8EF0C867895E}" srcOrd="4" destOrd="0" parTransId="{48EF86F4-5689-4345-A16D-ED044EB638B7}" sibTransId="{8B29C17F-B4E6-4F28-8059-92FEBA03A4B3}"/>
    <dgm:cxn modelId="{39F46EEE-B3FB-4FF2-9D16-53CE5593A066}" type="presOf" srcId="{0B228CFF-491F-4D55-9900-471B41C18880}" destId="{3190B3AA-F54A-464C-A006-749DF6A250FF}" srcOrd="0" destOrd="0" presId="urn:microsoft.com/office/officeart/2009/3/layout/IncreasingArrowsProcess"/>
    <dgm:cxn modelId="{5A573419-C925-4A96-89E8-937C857F7FD4}" srcId="{ADB87045-0572-4F19-86FB-E55769D80C92}" destId="{F77D1DA5-DB52-413D-B194-61F44C238559}" srcOrd="2" destOrd="0" parTransId="{9058E4DB-9219-45D9-8D6A-7F83C67E0036}" sibTransId="{9EBDBF98-128E-4F7E-9EDA-F20DC6FE0B78}"/>
    <dgm:cxn modelId="{0DC18E1A-F23E-42FC-936E-39FA83000E7B}" type="presOf" srcId="{8502CAD2-E671-45BB-9A12-06C5537595DA}" destId="{93042217-70AC-498D-AFF5-34936B251C05}" srcOrd="0" destOrd="0" presId="urn:microsoft.com/office/officeart/2009/3/layout/IncreasingArrowsProcess"/>
    <dgm:cxn modelId="{4354EC08-A261-4F2E-A465-A519871028FC}" srcId="{B5538CE7-70F5-4B89-8A86-3D923F698BD5}" destId="{5032D9A6-D86F-430C-9BFB-C0C511A1D5E7}" srcOrd="0" destOrd="0" parTransId="{9FA84D0D-CC0A-4372-8484-37D5588588AF}" sibTransId="{15C9F11E-D9F1-4F1F-8E78-0866A0B3865B}"/>
    <dgm:cxn modelId="{DB7699C1-EFC2-47AE-9335-6358FC0FEDC0}" srcId="{B5538CE7-70F5-4B89-8A86-3D923F698BD5}" destId="{C8F1B7EB-E637-4B54-8A97-7D4DC1DF0E5E}" srcOrd="1" destOrd="0" parTransId="{D1DFBEF4-B326-4FE9-86F0-1920784F32BD}" sibTransId="{8982C368-65B7-4A11-9C2F-2FD2EE7F79A7}"/>
    <dgm:cxn modelId="{6290D591-8F9B-487D-91D9-D4659C47D89E}" srcId="{A19FF1F9-8938-4811-8A82-8EF0C867895E}" destId="{55C3EF0C-E6EA-482A-99C1-4916969B5C62}" srcOrd="0" destOrd="0" parTransId="{53F2B3B4-2EEC-4524-BC7E-C49813CC66B9}" sibTransId="{CE3A0F76-5C01-4EF3-9B80-A2EB9CBED51B}"/>
    <dgm:cxn modelId="{1B074C18-29AE-4630-9BA0-B93491ACC532}" type="presOf" srcId="{B5538CE7-70F5-4B89-8A86-3D923F698BD5}" destId="{595379C2-8D0E-4ED1-9E42-5ED46BDDDCCD}" srcOrd="0" destOrd="0" presId="urn:microsoft.com/office/officeart/2009/3/layout/IncreasingArrowsProcess"/>
    <dgm:cxn modelId="{54880882-DDB5-4050-BEB4-89AD1349EAB0}" srcId="{ADB87045-0572-4F19-86FB-E55769D80C92}" destId="{0B228CFF-491F-4D55-9900-471B41C18880}" srcOrd="0" destOrd="0" parTransId="{36A8247B-CE87-4119-BC76-F917794FFEA4}" sibTransId="{FF8559AA-0AD0-4791-9B33-A4356E37E1AC}"/>
    <dgm:cxn modelId="{33CB04EC-F865-4B1A-9C39-B07590DC5D9C}" srcId="{0B228CFF-491F-4D55-9900-471B41C18880}" destId="{6194497C-62BC-4780-B3BE-2D7707EC2380}" srcOrd="0" destOrd="0" parTransId="{2713FEC9-54F6-4556-8A6E-F3155D0A3200}" sibTransId="{E1B9BE89-D3EB-4829-824F-82EA49CBDF5F}"/>
    <dgm:cxn modelId="{D2CA62C3-5E93-47C3-A43C-326F704A6047}" type="presOf" srcId="{55C3EF0C-E6EA-482A-99C1-4916969B5C62}" destId="{DE8FAEC2-9CAF-4690-8BBB-9D51F0C409C8}" srcOrd="0" destOrd="0" presId="urn:microsoft.com/office/officeart/2009/3/layout/IncreasingArrowsProcess"/>
    <dgm:cxn modelId="{CFB45A75-4357-409F-93EF-142C3BDCFF32}" srcId="{F77D1DA5-DB52-413D-B194-61F44C238559}" destId="{B9F45E41-FD31-4C63-A3E7-2C98D5EFE37D}" srcOrd="0" destOrd="0" parTransId="{8DF0F5A6-1B50-4616-BBA8-9AE1157BAFB0}" sibTransId="{9EDC5839-3F28-428F-BFB3-B5723B59769A}"/>
    <dgm:cxn modelId="{3348D290-D022-47A4-8138-69D0996C6FA2}" type="presOf" srcId="{A19FF1F9-8938-4811-8A82-8EF0C867895E}" destId="{5602EC63-5C53-4676-889E-DBA05008864D}" srcOrd="0" destOrd="0" presId="urn:microsoft.com/office/officeart/2009/3/layout/IncreasingArrowsProcess"/>
    <dgm:cxn modelId="{20483ED6-27B0-44F2-8393-2FF682EC9082}" type="presOf" srcId="{6194497C-62BC-4780-B3BE-2D7707EC2380}" destId="{457B0477-0954-4ADC-A936-E7E97D465E6E}" srcOrd="0" destOrd="0" presId="urn:microsoft.com/office/officeart/2009/3/layout/IncreasingArrowsProcess"/>
    <dgm:cxn modelId="{10942F0D-5DE4-4F5D-B31C-65926F10A364}" srcId="{8502CAD2-E671-45BB-9A12-06C5537595DA}" destId="{83FF476F-3FC3-4CC3-A073-8877F8DA56D6}" srcOrd="0" destOrd="0" parTransId="{B960CD68-B728-48EA-AD14-892BEB2CD1A9}" sibTransId="{D14951DF-0681-4F9F-A0D9-1B2C0D38E2EA}"/>
    <dgm:cxn modelId="{57C2ED86-9D5A-4A97-89DD-A4FD2E36DA40}" type="presOf" srcId="{F77D1DA5-DB52-413D-B194-61F44C238559}" destId="{62540463-B34F-48A1-A79E-8613BE0BFB84}" srcOrd="0" destOrd="0" presId="urn:microsoft.com/office/officeart/2009/3/layout/IncreasingArrowsProcess"/>
    <dgm:cxn modelId="{AC806725-A2CB-46B0-A563-F5964D9A3899}" type="presOf" srcId="{DE89A79D-C622-4B7B-8444-6313B6D87903}" destId="{457B0477-0954-4ADC-A936-E7E97D465E6E}" srcOrd="0" destOrd="1" presId="urn:microsoft.com/office/officeart/2009/3/layout/IncreasingArrowsProcess"/>
    <dgm:cxn modelId="{432C8FD3-6537-4E20-A374-CCDCA59AD0D2}" type="presParOf" srcId="{9BBB0DC5-C18D-45FE-BB76-C88C03726C9D}" destId="{3190B3AA-F54A-464C-A006-749DF6A250FF}" srcOrd="0" destOrd="0" presId="urn:microsoft.com/office/officeart/2009/3/layout/IncreasingArrowsProcess"/>
    <dgm:cxn modelId="{A5458941-2B23-42DE-9C20-8F37D1A879AF}" type="presParOf" srcId="{9BBB0DC5-C18D-45FE-BB76-C88C03726C9D}" destId="{457B0477-0954-4ADC-A936-E7E97D465E6E}" srcOrd="1" destOrd="0" presId="urn:microsoft.com/office/officeart/2009/3/layout/IncreasingArrowsProcess"/>
    <dgm:cxn modelId="{A7D73A10-414B-4492-A9F9-1DAB9CBEB7AB}" type="presParOf" srcId="{9BBB0DC5-C18D-45FE-BB76-C88C03726C9D}" destId="{595379C2-8D0E-4ED1-9E42-5ED46BDDDCCD}" srcOrd="2" destOrd="0" presId="urn:microsoft.com/office/officeart/2009/3/layout/IncreasingArrowsProcess"/>
    <dgm:cxn modelId="{73C5E186-184E-47D3-904E-EB4408046FF5}" type="presParOf" srcId="{9BBB0DC5-C18D-45FE-BB76-C88C03726C9D}" destId="{E2A1634D-D47F-4B6E-9F7B-2993B1D67A92}" srcOrd="3" destOrd="0" presId="urn:microsoft.com/office/officeart/2009/3/layout/IncreasingArrowsProcess"/>
    <dgm:cxn modelId="{C16748C3-DAC2-47C5-A9F3-8790B020B26A}" type="presParOf" srcId="{9BBB0DC5-C18D-45FE-BB76-C88C03726C9D}" destId="{62540463-B34F-48A1-A79E-8613BE0BFB84}" srcOrd="4" destOrd="0" presId="urn:microsoft.com/office/officeart/2009/3/layout/IncreasingArrowsProcess"/>
    <dgm:cxn modelId="{639C572B-45EE-4446-8CEF-2B32D87F45B8}" type="presParOf" srcId="{9BBB0DC5-C18D-45FE-BB76-C88C03726C9D}" destId="{DAB014D6-6504-4845-A4F3-BB64A1B253BD}" srcOrd="5" destOrd="0" presId="urn:microsoft.com/office/officeart/2009/3/layout/IncreasingArrowsProcess"/>
    <dgm:cxn modelId="{6BCA9C55-108E-4BF8-9FD0-6B0607BEC305}" type="presParOf" srcId="{9BBB0DC5-C18D-45FE-BB76-C88C03726C9D}" destId="{93042217-70AC-498D-AFF5-34936B251C05}" srcOrd="6" destOrd="0" presId="urn:microsoft.com/office/officeart/2009/3/layout/IncreasingArrowsProcess"/>
    <dgm:cxn modelId="{273C2DF1-AC4E-4964-B0F9-11E32A6FF92E}" type="presParOf" srcId="{9BBB0DC5-C18D-45FE-BB76-C88C03726C9D}" destId="{A9C04B6A-12AE-44B0-AF88-DED46D9B5A81}" srcOrd="7" destOrd="0" presId="urn:microsoft.com/office/officeart/2009/3/layout/IncreasingArrowsProcess"/>
    <dgm:cxn modelId="{DF2E4E0E-65FA-4DF1-A4EB-DDA6821ECEDE}" type="presParOf" srcId="{9BBB0DC5-C18D-45FE-BB76-C88C03726C9D}" destId="{5602EC63-5C53-4676-889E-DBA05008864D}" srcOrd="8" destOrd="0" presId="urn:microsoft.com/office/officeart/2009/3/layout/IncreasingArrowsProcess"/>
    <dgm:cxn modelId="{37EA23D3-9364-41D9-83CA-B1888FE64707}" type="presParOf" srcId="{9BBB0DC5-C18D-45FE-BB76-C88C03726C9D}" destId="{DE8FAEC2-9CAF-4690-8BBB-9D51F0C409C8}" srcOrd="9" destOrd="0" presId="urn:microsoft.com/office/officeart/2009/3/layout/IncreasingArrows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9AE240-E3E1-42E2-B536-11A6DDA3DFB3}" type="doc">
      <dgm:prSet loTypeId="urn:microsoft.com/office/officeart/2011/layout/InterconnectedBlockProcess#1" loCatId="process" qsTypeId="urn:microsoft.com/office/officeart/2005/8/quickstyle/simple1" qsCatId="simple" csTypeId="urn:microsoft.com/office/officeart/2005/8/colors/colorful5" csCatId="colorful" phldr="1"/>
      <dgm:spPr/>
      <dgm:t>
        <a:bodyPr/>
        <a:lstStyle/>
        <a:p>
          <a:endParaRPr lang="en-US"/>
        </a:p>
      </dgm:t>
    </dgm:pt>
    <dgm:pt modelId="{9AE1C7B6-FFE5-488F-9220-719ED00687FD}">
      <dgm:prSet phldrT="[Text]" custT="1"/>
      <dgm:spPr/>
      <dgm:t>
        <a:bodyPr/>
        <a:lstStyle/>
        <a:p>
          <a:r>
            <a:rPr lang="nb-NO" sz="1600" b="1" dirty="0" smtClean="0"/>
            <a:t>2016</a:t>
          </a:r>
          <a:endParaRPr lang="en-US" sz="1600" b="1" dirty="0"/>
        </a:p>
      </dgm:t>
    </dgm:pt>
    <dgm:pt modelId="{7106A0D3-729C-4D50-A49B-D4C13A786158}" type="parTrans" cxnId="{26ED65DE-B929-4913-A2CE-625361564C69}">
      <dgm:prSet/>
      <dgm:spPr/>
      <dgm:t>
        <a:bodyPr/>
        <a:lstStyle/>
        <a:p>
          <a:endParaRPr lang="en-US" sz="1600" b="1"/>
        </a:p>
      </dgm:t>
    </dgm:pt>
    <dgm:pt modelId="{DF257C0E-0CB1-4A72-AE38-9531E283C83D}" type="sibTrans" cxnId="{26ED65DE-B929-4913-A2CE-625361564C69}">
      <dgm:prSet/>
      <dgm:spPr/>
      <dgm:t>
        <a:bodyPr/>
        <a:lstStyle/>
        <a:p>
          <a:endParaRPr lang="en-US" sz="1600" b="1"/>
        </a:p>
      </dgm:t>
    </dgm:pt>
    <dgm:pt modelId="{EFDE0188-16D1-467B-8351-A8BFEC466D82}">
      <dgm:prSet phldrT="[Text]" custT="1"/>
      <dgm:spPr/>
      <dgm:t>
        <a:bodyPr/>
        <a:lstStyle/>
        <a:p>
          <a:r>
            <a:rPr lang="nb-NO" sz="1600" b="1" dirty="0" err="1" smtClean="0"/>
            <a:t>Guidance</a:t>
          </a:r>
          <a:r>
            <a:rPr lang="nb-NO" sz="1600" b="1" dirty="0" smtClean="0"/>
            <a:t> </a:t>
          </a:r>
          <a:r>
            <a:rPr lang="nb-NO" sz="1600" b="1" dirty="0" err="1" smtClean="0"/>
            <a:t>on</a:t>
          </a:r>
          <a:r>
            <a:rPr lang="nb-NO" sz="1600" b="1" dirty="0" smtClean="0"/>
            <a:t> </a:t>
          </a:r>
          <a:r>
            <a:rPr lang="nb-NO" sz="1600" b="1" dirty="0" err="1" smtClean="0"/>
            <a:t>auditing</a:t>
          </a:r>
          <a:r>
            <a:rPr lang="nb-NO" sz="1600" b="1" dirty="0" smtClean="0"/>
            <a:t> </a:t>
          </a:r>
          <a:r>
            <a:rPr lang="nb-NO" sz="1600" b="1" dirty="0" err="1" smtClean="0"/>
            <a:t>preparedness</a:t>
          </a:r>
          <a:endParaRPr lang="en-US" sz="1600" b="1" dirty="0"/>
        </a:p>
      </dgm:t>
    </dgm:pt>
    <dgm:pt modelId="{598604F8-9746-403A-9AF7-F3A5F08FDFCC}" type="parTrans" cxnId="{D5C7DD8C-60D8-4303-90BC-E9B4FA02CCAA}">
      <dgm:prSet/>
      <dgm:spPr/>
      <dgm:t>
        <a:bodyPr/>
        <a:lstStyle/>
        <a:p>
          <a:endParaRPr lang="en-US" sz="1600" b="1"/>
        </a:p>
      </dgm:t>
    </dgm:pt>
    <dgm:pt modelId="{08A1CD13-2AA1-4630-B7DB-1ADCC19E681C}" type="sibTrans" cxnId="{D5C7DD8C-60D8-4303-90BC-E9B4FA02CCAA}">
      <dgm:prSet/>
      <dgm:spPr/>
      <dgm:t>
        <a:bodyPr/>
        <a:lstStyle/>
        <a:p>
          <a:endParaRPr lang="en-US" sz="1600" b="1"/>
        </a:p>
      </dgm:t>
    </dgm:pt>
    <dgm:pt modelId="{3CD80272-4D9A-4943-91D6-0E8373B46C6B}">
      <dgm:prSet phldrT="[Text]" custT="1"/>
      <dgm:spPr/>
      <dgm:t>
        <a:bodyPr/>
        <a:lstStyle/>
        <a:p>
          <a:r>
            <a:rPr lang="nb-NO" sz="1600" b="1" dirty="0" smtClean="0"/>
            <a:t>2017-2018</a:t>
          </a:r>
          <a:endParaRPr lang="en-US" sz="1600" b="1" dirty="0"/>
        </a:p>
      </dgm:t>
    </dgm:pt>
    <dgm:pt modelId="{99630AA9-74BD-4853-84CB-D97BFDA95E8D}" type="parTrans" cxnId="{45DD4472-86B0-402B-8352-4B9831497D0D}">
      <dgm:prSet/>
      <dgm:spPr/>
      <dgm:t>
        <a:bodyPr/>
        <a:lstStyle/>
        <a:p>
          <a:endParaRPr lang="en-US" sz="1600" b="1"/>
        </a:p>
      </dgm:t>
    </dgm:pt>
    <dgm:pt modelId="{B0A87354-847D-4708-ACF4-ADBD3A4FF3DB}" type="sibTrans" cxnId="{45DD4472-86B0-402B-8352-4B9831497D0D}">
      <dgm:prSet/>
      <dgm:spPr/>
      <dgm:t>
        <a:bodyPr/>
        <a:lstStyle/>
        <a:p>
          <a:endParaRPr lang="en-US" sz="1600" b="1"/>
        </a:p>
      </dgm:t>
    </dgm:pt>
    <dgm:pt modelId="{3984B379-B9F5-45F5-8EBF-4DABA58EFE22}">
      <dgm:prSet phldrT="[Text]" custT="1"/>
      <dgm:spPr/>
      <dgm:t>
        <a:bodyPr/>
        <a:lstStyle/>
        <a:p>
          <a:r>
            <a:rPr lang="nb-NO" sz="1600" b="1" dirty="0" smtClean="0"/>
            <a:t>ISSAI </a:t>
          </a:r>
          <a:r>
            <a:rPr lang="nb-NO" sz="1600" b="1" dirty="0" err="1" smtClean="0"/>
            <a:t>based</a:t>
          </a:r>
          <a:r>
            <a:rPr lang="nb-NO" sz="1600" b="1" dirty="0" smtClean="0"/>
            <a:t> </a:t>
          </a:r>
          <a:r>
            <a:rPr lang="nb-NO" sz="1600" b="1" dirty="0" err="1" smtClean="0"/>
            <a:t>cooperative</a:t>
          </a:r>
          <a:r>
            <a:rPr lang="nb-NO" sz="1600" b="1" dirty="0" smtClean="0"/>
            <a:t> </a:t>
          </a:r>
          <a:r>
            <a:rPr lang="nb-NO" sz="1600" b="1" dirty="0" err="1" smtClean="0"/>
            <a:t>performance</a:t>
          </a:r>
          <a:r>
            <a:rPr lang="nb-NO" sz="1600" b="1" dirty="0" smtClean="0"/>
            <a:t> </a:t>
          </a:r>
          <a:r>
            <a:rPr lang="nb-NO" sz="1600" b="1" dirty="0" err="1" smtClean="0"/>
            <a:t>audit</a:t>
          </a:r>
          <a:r>
            <a:rPr lang="nb-NO" sz="1600" b="1" dirty="0" smtClean="0"/>
            <a:t> </a:t>
          </a:r>
          <a:r>
            <a:rPr lang="nb-NO" sz="1600" b="1" dirty="0" err="1" smtClean="0"/>
            <a:t>on</a:t>
          </a:r>
          <a:r>
            <a:rPr lang="nb-NO" sz="1600" b="1" dirty="0" smtClean="0"/>
            <a:t> </a:t>
          </a:r>
          <a:r>
            <a:rPr lang="nb-NO" sz="1600" b="1" dirty="0" err="1" smtClean="0"/>
            <a:t>preparedness</a:t>
          </a:r>
          <a:endParaRPr lang="en-US" sz="1600" b="1" dirty="0"/>
        </a:p>
      </dgm:t>
    </dgm:pt>
    <dgm:pt modelId="{3433D6F3-5112-4743-9410-8B0580A09EF7}" type="parTrans" cxnId="{8F4BCEF9-A0FB-454F-AB08-35AF127BA9E0}">
      <dgm:prSet/>
      <dgm:spPr/>
      <dgm:t>
        <a:bodyPr/>
        <a:lstStyle/>
        <a:p>
          <a:endParaRPr lang="en-US" sz="1600" b="1"/>
        </a:p>
      </dgm:t>
    </dgm:pt>
    <dgm:pt modelId="{D89FE647-4D6D-492C-A453-7C1E994CAFB5}" type="sibTrans" cxnId="{8F4BCEF9-A0FB-454F-AB08-35AF127BA9E0}">
      <dgm:prSet/>
      <dgm:spPr/>
      <dgm:t>
        <a:bodyPr/>
        <a:lstStyle/>
        <a:p>
          <a:endParaRPr lang="en-US" sz="1600" b="1"/>
        </a:p>
      </dgm:t>
    </dgm:pt>
    <dgm:pt modelId="{F554FC67-17D7-4703-AB05-E22F88057A98}">
      <dgm:prSet phldrT="[Text]" custT="1"/>
      <dgm:spPr/>
      <dgm:t>
        <a:bodyPr/>
        <a:lstStyle/>
        <a:p>
          <a:r>
            <a:rPr lang="nb-NO" sz="1600" b="1" dirty="0" smtClean="0"/>
            <a:t>2019</a:t>
          </a:r>
          <a:endParaRPr lang="en-US" sz="1600" b="1" dirty="0"/>
        </a:p>
      </dgm:t>
    </dgm:pt>
    <dgm:pt modelId="{E23135EA-21BC-4907-B61E-9DD589735732}" type="parTrans" cxnId="{2E912AD1-5152-4085-8661-82EC9CE9599A}">
      <dgm:prSet/>
      <dgm:spPr/>
      <dgm:t>
        <a:bodyPr/>
        <a:lstStyle/>
        <a:p>
          <a:endParaRPr lang="en-US" sz="1600" b="1"/>
        </a:p>
      </dgm:t>
    </dgm:pt>
    <dgm:pt modelId="{A3DA722A-467C-4EFB-A94D-780D3F6FB01E}" type="sibTrans" cxnId="{2E912AD1-5152-4085-8661-82EC9CE9599A}">
      <dgm:prSet/>
      <dgm:spPr/>
      <dgm:t>
        <a:bodyPr/>
        <a:lstStyle/>
        <a:p>
          <a:endParaRPr lang="en-US" sz="1600" b="1"/>
        </a:p>
      </dgm:t>
    </dgm:pt>
    <dgm:pt modelId="{693CC440-DA73-471E-86FF-5A6A33B8C9D9}">
      <dgm:prSet phldrT="[Text]" custT="1"/>
      <dgm:spPr/>
      <dgm:t>
        <a:bodyPr/>
        <a:lstStyle/>
        <a:p>
          <a:r>
            <a:rPr lang="nb-NO" sz="1600" b="1" dirty="0" err="1" smtClean="0"/>
            <a:t>Lessons</a:t>
          </a:r>
          <a:r>
            <a:rPr lang="nb-NO" sz="1600" b="1" dirty="0" smtClean="0"/>
            <a:t> </a:t>
          </a:r>
          <a:r>
            <a:rPr lang="nb-NO" sz="1600" b="1" dirty="0" err="1" smtClean="0"/>
            <a:t>learned</a:t>
          </a:r>
          <a:r>
            <a:rPr lang="nb-NO" sz="1600" b="1" dirty="0" smtClean="0"/>
            <a:t> and </a:t>
          </a:r>
          <a:r>
            <a:rPr lang="nb-NO" sz="1600" b="1" dirty="0" err="1" smtClean="0"/>
            <a:t>audit</a:t>
          </a:r>
          <a:r>
            <a:rPr lang="nb-NO" sz="1600" b="1" dirty="0" smtClean="0"/>
            <a:t> </a:t>
          </a:r>
          <a:r>
            <a:rPr lang="nb-NO" sz="1600" b="1" dirty="0" err="1" smtClean="0"/>
            <a:t>results</a:t>
          </a:r>
          <a:endParaRPr lang="en-US" sz="1600" b="1" dirty="0"/>
        </a:p>
      </dgm:t>
    </dgm:pt>
    <dgm:pt modelId="{B05DAB3C-3080-43B8-A5D9-D8B0D982CA82}" type="parTrans" cxnId="{ABAA4708-31DD-4D48-9DB8-CC5F3BDB5D56}">
      <dgm:prSet/>
      <dgm:spPr/>
      <dgm:t>
        <a:bodyPr/>
        <a:lstStyle/>
        <a:p>
          <a:endParaRPr lang="en-US" sz="1600" b="1"/>
        </a:p>
      </dgm:t>
    </dgm:pt>
    <dgm:pt modelId="{7EE87ECB-56D9-4FEB-A5C2-FBC0E8F0A5F2}" type="sibTrans" cxnId="{ABAA4708-31DD-4D48-9DB8-CC5F3BDB5D56}">
      <dgm:prSet/>
      <dgm:spPr/>
      <dgm:t>
        <a:bodyPr/>
        <a:lstStyle/>
        <a:p>
          <a:endParaRPr lang="en-US" sz="1600" b="1"/>
        </a:p>
      </dgm:t>
    </dgm:pt>
    <dgm:pt modelId="{CECCEE92-8E61-4F7D-A5B6-44BFFA20DBC2}" type="pres">
      <dgm:prSet presAssocID="{DB9AE240-E3E1-42E2-B536-11A6DDA3DFB3}" presName="Name0" presStyleCnt="0">
        <dgm:presLayoutVars>
          <dgm:chMax val="7"/>
          <dgm:chPref val="5"/>
          <dgm:dir/>
          <dgm:animOne val="branch"/>
          <dgm:animLvl val="lvl"/>
        </dgm:presLayoutVars>
      </dgm:prSet>
      <dgm:spPr/>
      <dgm:t>
        <a:bodyPr/>
        <a:lstStyle/>
        <a:p>
          <a:endParaRPr lang="en-US"/>
        </a:p>
      </dgm:t>
    </dgm:pt>
    <dgm:pt modelId="{D773327A-EB2C-4373-AF7C-CE06AD84C5D8}" type="pres">
      <dgm:prSet presAssocID="{F554FC67-17D7-4703-AB05-E22F88057A98}" presName="ChildAccent3" presStyleCnt="0"/>
      <dgm:spPr/>
    </dgm:pt>
    <dgm:pt modelId="{92A93897-486E-483E-B66A-2ADEA4ED09A8}" type="pres">
      <dgm:prSet presAssocID="{F554FC67-17D7-4703-AB05-E22F88057A98}" presName="ChildAccent" presStyleLbl="alignImgPlace1" presStyleIdx="0" presStyleCnt="3" custScaleX="97100"/>
      <dgm:spPr/>
      <dgm:t>
        <a:bodyPr/>
        <a:lstStyle/>
        <a:p>
          <a:endParaRPr lang="en-US"/>
        </a:p>
      </dgm:t>
    </dgm:pt>
    <dgm:pt modelId="{479F8E64-6CFF-436E-B2F3-B95EECD20D2B}" type="pres">
      <dgm:prSet presAssocID="{F554FC67-17D7-4703-AB05-E22F88057A98}" presName="Child3" presStyleLbl="revTx" presStyleIdx="0" presStyleCnt="0">
        <dgm:presLayoutVars>
          <dgm:chMax val="0"/>
          <dgm:chPref val="0"/>
          <dgm:bulletEnabled val="1"/>
        </dgm:presLayoutVars>
      </dgm:prSet>
      <dgm:spPr/>
      <dgm:t>
        <a:bodyPr/>
        <a:lstStyle/>
        <a:p>
          <a:endParaRPr lang="en-US"/>
        </a:p>
      </dgm:t>
    </dgm:pt>
    <dgm:pt modelId="{D5AA1F5C-1CBD-4042-83AF-C10812A066D7}" type="pres">
      <dgm:prSet presAssocID="{F554FC67-17D7-4703-AB05-E22F88057A98}" presName="Parent3" presStyleLbl="node1" presStyleIdx="0" presStyleCnt="3" custLinFactNeighborX="-1450" custLinFactNeighborY="0">
        <dgm:presLayoutVars>
          <dgm:chMax val="2"/>
          <dgm:chPref val="1"/>
          <dgm:bulletEnabled val="1"/>
        </dgm:presLayoutVars>
      </dgm:prSet>
      <dgm:spPr/>
      <dgm:t>
        <a:bodyPr/>
        <a:lstStyle/>
        <a:p>
          <a:endParaRPr lang="en-US"/>
        </a:p>
      </dgm:t>
    </dgm:pt>
    <dgm:pt modelId="{59D4FA44-0F4D-4F7C-9854-EDB44D6ED9EB}" type="pres">
      <dgm:prSet presAssocID="{3CD80272-4D9A-4943-91D6-0E8373B46C6B}" presName="ChildAccent2" presStyleCnt="0"/>
      <dgm:spPr/>
    </dgm:pt>
    <dgm:pt modelId="{BF6BF058-8C8B-47BA-9BEC-F58AE3BFDC42}" type="pres">
      <dgm:prSet presAssocID="{3CD80272-4D9A-4943-91D6-0E8373B46C6B}" presName="ChildAccent" presStyleLbl="alignImgPlace1" presStyleIdx="1" presStyleCnt="3" custScaleX="129764"/>
      <dgm:spPr/>
      <dgm:t>
        <a:bodyPr/>
        <a:lstStyle/>
        <a:p>
          <a:endParaRPr lang="en-US"/>
        </a:p>
      </dgm:t>
    </dgm:pt>
    <dgm:pt modelId="{4C0A3EFD-C989-4BA6-9AC4-133F7D9A88D3}" type="pres">
      <dgm:prSet presAssocID="{3CD80272-4D9A-4943-91D6-0E8373B46C6B}" presName="Child2" presStyleLbl="revTx" presStyleIdx="0" presStyleCnt="0">
        <dgm:presLayoutVars>
          <dgm:chMax val="0"/>
          <dgm:chPref val="0"/>
          <dgm:bulletEnabled val="1"/>
        </dgm:presLayoutVars>
      </dgm:prSet>
      <dgm:spPr/>
      <dgm:t>
        <a:bodyPr/>
        <a:lstStyle/>
        <a:p>
          <a:endParaRPr lang="en-US"/>
        </a:p>
      </dgm:t>
    </dgm:pt>
    <dgm:pt modelId="{E302EEA4-1C45-4F15-924A-752D39A50675}" type="pres">
      <dgm:prSet presAssocID="{3CD80272-4D9A-4943-91D6-0E8373B46C6B}" presName="Parent2" presStyleLbl="node1" presStyleIdx="1" presStyleCnt="3">
        <dgm:presLayoutVars>
          <dgm:chMax val="2"/>
          <dgm:chPref val="1"/>
          <dgm:bulletEnabled val="1"/>
        </dgm:presLayoutVars>
      </dgm:prSet>
      <dgm:spPr/>
      <dgm:t>
        <a:bodyPr/>
        <a:lstStyle/>
        <a:p>
          <a:endParaRPr lang="en-US"/>
        </a:p>
      </dgm:t>
    </dgm:pt>
    <dgm:pt modelId="{99BD2616-D158-4AC7-B517-8C08E172824F}" type="pres">
      <dgm:prSet presAssocID="{9AE1C7B6-FFE5-488F-9220-719ED00687FD}" presName="ChildAccent1" presStyleCnt="0"/>
      <dgm:spPr/>
    </dgm:pt>
    <dgm:pt modelId="{1A0191CA-DBA5-4F9E-B6C6-8D3EB7797F30}" type="pres">
      <dgm:prSet presAssocID="{9AE1C7B6-FFE5-488F-9220-719ED00687FD}" presName="ChildAccent" presStyleLbl="alignImgPlace1" presStyleIdx="2" presStyleCnt="3" custScaleX="116780"/>
      <dgm:spPr/>
      <dgm:t>
        <a:bodyPr/>
        <a:lstStyle/>
        <a:p>
          <a:endParaRPr lang="en-US"/>
        </a:p>
      </dgm:t>
    </dgm:pt>
    <dgm:pt modelId="{CC0CE813-646B-4737-96CA-943E309ED8FC}" type="pres">
      <dgm:prSet presAssocID="{9AE1C7B6-FFE5-488F-9220-719ED00687FD}" presName="Child1" presStyleLbl="revTx" presStyleIdx="0" presStyleCnt="0">
        <dgm:presLayoutVars>
          <dgm:chMax val="0"/>
          <dgm:chPref val="0"/>
          <dgm:bulletEnabled val="1"/>
        </dgm:presLayoutVars>
      </dgm:prSet>
      <dgm:spPr/>
      <dgm:t>
        <a:bodyPr/>
        <a:lstStyle/>
        <a:p>
          <a:endParaRPr lang="en-US"/>
        </a:p>
      </dgm:t>
    </dgm:pt>
    <dgm:pt modelId="{BE277402-4514-4441-BB7D-E7784A30F0E2}" type="pres">
      <dgm:prSet presAssocID="{9AE1C7B6-FFE5-488F-9220-719ED00687FD}" presName="Parent1" presStyleLbl="node1" presStyleIdx="2" presStyleCnt="3">
        <dgm:presLayoutVars>
          <dgm:chMax val="2"/>
          <dgm:chPref val="1"/>
          <dgm:bulletEnabled val="1"/>
        </dgm:presLayoutVars>
      </dgm:prSet>
      <dgm:spPr/>
      <dgm:t>
        <a:bodyPr/>
        <a:lstStyle/>
        <a:p>
          <a:endParaRPr lang="en-US"/>
        </a:p>
      </dgm:t>
    </dgm:pt>
  </dgm:ptLst>
  <dgm:cxnLst>
    <dgm:cxn modelId="{AD89BD36-0F62-4CC0-A79F-4FC62E3A7F10}" type="presOf" srcId="{3984B379-B9F5-45F5-8EBF-4DABA58EFE22}" destId="{4C0A3EFD-C989-4BA6-9AC4-133F7D9A88D3}" srcOrd="1" destOrd="0" presId="urn:microsoft.com/office/officeart/2011/layout/InterconnectedBlockProcess#1"/>
    <dgm:cxn modelId="{90AB8A67-28E2-49ED-AE96-310B37BC892B}" type="presOf" srcId="{9AE1C7B6-FFE5-488F-9220-719ED00687FD}" destId="{BE277402-4514-4441-BB7D-E7784A30F0E2}" srcOrd="0" destOrd="0" presId="urn:microsoft.com/office/officeart/2011/layout/InterconnectedBlockProcess#1"/>
    <dgm:cxn modelId="{45DD4472-86B0-402B-8352-4B9831497D0D}" srcId="{DB9AE240-E3E1-42E2-B536-11A6DDA3DFB3}" destId="{3CD80272-4D9A-4943-91D6-0E8373B46C6B}" srcOrd="1" destOrd="0" parTransId="{99630AA9-74BD-4853-84CB-D97BFDA95E8D}" sibTransId="{B0A87354-847D-4708-ACF4-ADBD3A4FF3DB}"/>
    <dgm:cxn modelId="{0A8C7BF8-E99D-49D7-8427-592E55E938FB}" type="presOf" srcId="{EFDE0188-16D1-467B-8351-A8BFEC466D82}" destId="{1A0191CA-DBA5-4F9E-B6C6-8D3EB7797F30}" srcOrd="0" destOrd="0" presId="urn:microsoft.com/office/officeart/2011/layout/InterconnectedBlockProcess#1"/>
    <dgm:cxn modelId="{37A1FB37-96B5-44DF-A56A-ED38185A1DA4}" type="presOf" srcId="{693CC440-DA73-471E-86FF-5A6A33B8C9D9}" destId="{92A93897-486E-483E-B66A-2ADEA4ED09A8}" srcOrd="0" destOrd="0" presId="urn:microsoft.com/office/officeart/2011/layout/InterconnectedBlockProcess#1"/>
    <dgm:cxn modelId="{FECA54F7-FFDE-4927-A965-987B477CB110}" type="presOf" srcId="{DB9AE240-E3E1-42E2-B536-11A6DDA3DFB3}" destId="{CECCEE92-8E61-4F7D-A5B6-44BFFA20DBC2}" srcOrd="0" destOrd="0" presId="urn:microsoft.com/office/officeart/2011/layout/InterconnectedBlockProcess#1"/>
    <dgm:cxn modelId="{26ED65DE-B929-4913-A2CE-625361564C69}" srcId="{DB9AE240-E3E1-42E2-B536-11A6DDA3DFB3}" destId="{9AE1C7B6-FFE5-488F-9220-719ED00687FD}" srcOrd="0" destOrd="0" parTransId="{7106A0D3-729C-4D50-A49B-D4C13A786158}" sibTransId="{DF257C0E-0CB1-4A72-AE38-9531E283C83D}"/>
    <dgm:cxn modelId="{5CAB12EC-A860-4B34-8FB3-E8E497E2D7C1}" type="presOf" srcId="{693CC440-DA73-471E-86FF-5A6A33B8C9D9}" destId="{479F8E64-6CFF-436E-B2F3-B95EECD20D2B}" srcOrd="1" destOrd="0" presId="urn:microsoft.com/office/officeart/2011/layout/InterconnectedBlockProcess#1"/>
    <dgm:cxn modelId="{8723CBD1-8CED-4A42-B876-AE6E62B58EEF}" type="presOf" srcId="{3CD80272-4D9A-4943-91D6-0E8373B46C6B}" destId="{E302EEA4-1C45-4F15-924A-752D39A50675}" srcOrd="0" destOrd="0" presId="urn:microsoft.com/office/officeart/2011/layout/InterconnectedBlockProcess#1"/>
    <dgm:cxn modelId="{8F4BCEF9-A0FB-454F-AB08-35AF127BA9E0}" srcId="{3CD80272-4D9A-4943-91D6-0E8373B46C6B}" destId="{3984B379-B9F5-45F5-8EBF-4DABA58EFE22}" srcOrd="0" destOrd="0" parTransId="{3433D6F3-5112-4743-9410-8B0580A09EF7}" sibTransId="{D89FE647-4D6D-492C-A453-7C1E994CAFB5}"/>
    <dgm:cxn modelId="{94C5745F-D594-498E-8357-BA6EA3A28DCF}" type="presOf" srcId="{F554FC67-17D7-4703-AB05-E22F88057A98}" destId="{D5AA1F5C-1CBD-4042-83AF-C10812A066D7}" srcOrd="0" destOrd="0" presId="urn:microsoft.com/office/officeart/2011/layout/InterconnectedBlockProcess#1"/>
    <dgm:cxn modelId="{2E912AD1-5152-4085-8661-82EC9CE9599A}" srcId="{DB9AE240-E3E1-42E2-B536-11A6DDA3DFB3}" destId="{F554FC67-17D7-4703-AB05-E22F88057A98}" srcOrd="2" destOrd="0" parTransId="{E23135EA-21BC-4907-B61E-9DD589735732}" sibTransId="{A3DA722A-467C-4EFB-A94D-780D3F6FB01E}"/>
    <dgm:cxn modelId="{EACC6E16-82AC-469F-9BDD-88949EECD44C}" type="presOf" srcId="{EFDE0188-16D1-467B-8351-A8BFEC466D82}" destId="{CC0CE813-646B-4737-96CA-943E309ED8FC}" srcOrd="1" destOrd="0" presId="urn:microsoft.com/office/officeart/2011/layout/InterconnectedBlockProcess#1"/>
    <dgm:cxn modelId="{D5C7DD8C-60D8-4303-90BC-E9B4FA02CCAA}" srcId="{9AE1C7B6-FFE5-488F-9220-719ED00687FD}" destId="{EFDE0188-16D1-467B-8351-A8BFEC466D82}" srcOrd="0" destOrd="0" parTransId="{598604F8-9746-403A-9AF7-F3A5F08FDFCC}" sibTransId="{08A1CD13-2AA1-4630-B7DB-1ADCC19E681C}"/>
    <dgm:cxn modelId="{ABAA4708-31DD-4D48-9DB8-CC5F3BDB5D56}" srcId="{F554FC67-17D7-4703-AB05-E22F88057A98}" destId="{693CC440-DA73-471E-86FF-5A6A33B8C9D9}" srcOrd="0" destOrd="0" parTransId="{B05DAB3C-3080-43B8-A5D9-D8B0D982CA82}" sibTransId="{7EE87ECB-56D9-4FEB-A5C2-FBC0E8F0A5F2}"/>
    <dgm:cxn modelId="{9C03854E-53BA-4D23-9526-085EDBF6C11F}" type="presOf" srcId="{3984B379-B9F5-45F5-8EBF-4DABA58EFE22}" destId="{BF6BF058-8C8B-47BA-9BEC-F58AE3BFDC42}" srcOrd="0" destOrd="0" presId="urn:microsoft.com/office/officeart/2011/layout/InterconnectedBlockProcess#1"/>
    <dgm:cxn modelId="{F8712C73-D61B-4515-A0A8-09E2C267C8B3}" type="presParOf" srcId="{CECCEE92-8E61-4F7D-A5B6-44BFFA20DBC2}" destId="{D773327A-EB2C-4373-AF7C-CE06AD84C5D8}" srcOrd="0" destOrd="0" presId="urn:microsoft.com/office/officeart/2011/layout/InterconnectedBlockProcess#1"/>
    <dgm:cxn modelId="{1597321B-FCC9-484F-A74A-D0F042A3795F}" type="presParOf" srcId="{D773327A-EB2C-4373-AF7C-CE06AD84C5D8}" destId="{92A93897-486E-483E-B66A-2ADEA4ED09A8}" srcOrd="0" destOrd="0" presId="urn:microsoft.com/office/officeart/2011/layout/InterconnectedBlockProcess#1"/>
    <dgm:cxn modelId="{DD92667E-5449-4FE3-8B65-AE4662CC7919}" type="presParOf" srcId="{CECCEE92-8E61-4F7D-A5B6-44BFFA20DBC2}" destId="{479F8E64-6CFF-436E-B2F3-B95EECD20D2B}" srcOrd="1" destOrd="0" presId="urn:microsoft.com/office/officeart/2011/layout/InterconnectedBlockProcess#1"/>
    <dgm:cxn modelId="{CDA198BF-B426-4E20-B374-F2456309BD18}" type="presParOf" srcId="{CECCEE92-8E61-4F7D-A5B6-44BFFA20DBC2}" destId="{D5AA1F5C-1CBD-4042-83AF-C10812A066D7}" srcOrd="2" destOrd="0" presId="urn:microsoft.com/office/officeart/2011/layout/InterconnectedBlockProcess#1"/>
    <dgm:cxn modelId="{ED2B1B2B-3897-4903-80AC-FECA0A59E036}" type="presParOf" srcId="{CECCEE92-8E61-4F7D-A5B6-44BFFA20DBC2}" destId="{59D4FA44-0F4D-4F7C-9854-EDB44D6ED9EB}" srcOrd="3" destOrd="0" presId="urn:microsoft.com/office/officeart/2011/layout/InterconnectedBlockProcess#1"/>
    <dgm:cxn modelId="{64ED02BB-5980-495E-AE6A-2676A5A412B7}" type="presParOf" srcId="{59D4FA44-0F4D-4F7C-9854-EDB44D6ED9EB}" destId="{BF6BF058-8C8B-47BA-9BEC-F58AE3BFDC42}" srcOrd="0" destOrd="0" presId="urn:microsoft.com/office/officeart/2011/layout/InterconnectedBlockProcess#1"/>
    <dgm:cxn modelId="{F8B23CBC-3B37-4380-A90C-923BDAAAB4CF}" type="presParOf" srcId="{CECCEE92-8E61-4F7D-A5B6-44BFFA20DBC2}" destId="{4C0A3EFD-C989-4BA6-9AC4-133F7D9A88D3}" srcOrd="4" destOrd="0" presId="urn:microsoft.com/office/officeart/2011/layout/InterconnectedBlockProcess#1"/>
    <dgm:cxn modelId="{A466B2ED-1372-4D80-BC7F-09F225EC381E}" type="presParOf" srcId="{CECCEE92-8E61-4F7D-A5B6-44BFFA20DBC2}" destId="{E302EEA4-1C45-4F15-924A-752D39A50675}" srcOrd="5" destOrd="0" presId="urn:microsoft.com/office/officeart/2011/layout/InterconnectedBlockProcess#1"/>
    <dgm:cxn modelId="{ACB26CCC-433B-400E-9C6D-60702FFD148A}" type="presParOf" srcId="{CECCEE92-8E61-4F7D-A5B6-44BFFA20DBC2}" destId="{99BD2616-D158-4AC7-B517-8C08E172824F}" srcOrd="6" destOrd="0" presId="urn:microsoft.com/office/officeart/2011/layout/InterconnectedBlockProcess#1"/>
    <dgm:cxn modelId="{0D6909AC-E609-46A0-A4C7-D598AF131492}" type="presParOf" srcId="{99BD2616-D158-4AC7-B517-8C08E172824F}" destId="{1A0191CA-DBA5-4F9E-B6C6-8D3EB7797F30}" srcOrd="0" destOrd="0" presId="urn:microsoft.com/office/officeart/2011/layout/InterconnectedBlockProcess#1"/>
    <dgm:cxn modelId="{6983D867-856A-4B82-ABC7-DE8A21B6E44E}" type="presParOf" srcId="{CECCEE92-8E61-4F7D-A5B6-44BFFA20DBC2}" destId="{CC0CE813-646B-4737-96CA-943E309ED8FC}" srcOrd="7" destOrd="0" presId="urn:microsoft.com/office/officeart/2011/layout/InterconnectedBlockProcess#1"/>
    <dgm:cxn modelId="{9EA09141-3592-4D0F-810D-EF011CB4F048}" type="presParOf" srcId="{CECCEE92-8E61-4F7D-A5B6-44BFFA20DBC2}" destId="{BE277402-4514-4441-BB7D-E7784A30F0E2}" srcOrd="8" destOrd="0" presId="urn:microsoft.com/office/officeart/2011/layout/InterconnectedBlock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430DA0-11D3-4DB0-9950-01B520037E73}" type="doc">
      <dgm:prSet loTypeId="urn:microsoft.com/office/officeart/2011/layout/HexagonRadial#1" loCatId="cycle" qsTypeId="urn:microsoft.com/office/officeart/2005/8/quickstyle/simple2" qsCatId="simple" csTypeId="urn:microsoft.com/office/officeart/2005/8/colors/colorful5" csCatId="colorful" phldr="1"/>
      <dgm:spPr/>
      <dgm:t>
        <a:bodyPr/>
        <a:lstStyle/>
        <a:p>
          <a:endParaRPr lang="en-US"/>
        </a:p>
      </dgm:t>
    </dgm:pt>
    <dgm:pt modelId="{BFCF31E9-156D-4A65-A64D-F5EC7F35E375}">
      <dgm:prSet phldrT="[Text]" custT="1"/>
      <dgm:spPr/>
      <dgm:t>
        <a:bodyPr/>
        <a:lstStyle/>
        <a:p>
          <a:r>
            <a:rPr lang="nb-NO" sz="1200" b="1" smtClean="0">
              <a:solidFill>
                <a:schemeClr val="tx1"/>
              </a:solidFill>
            </a:rPr>
            <a:t>Policy &amp; enabling environment</a:t>
          </a:r>
          <a:endParaRPr lang="en-US" sz="1200" b="1" dirty="0">
            <a:solidFill>
              <a:schemeClr val="tx1"/>
            </a:solidFill>
          </a:endParaRPr>
        </a:p>
      </dgm:t>
    </dgm:pt>
    <dgm:pt modelId="{8F1C6D00-74BB-4053-8084-1C542A2C674F}" type="parTrans" cxnId="{B5011CD6-94C4-4AF2-AEBB-D64EAE18734C}">
      <dgm:prSet/>
      <dgm:spPr/>
      <dgm:t>
        <a:bodyPr/>
        <a:lstStyle/>
        <a:p>
          <a:endParaRPr lang="en-US" sz="1200" b="1">
            <a:solidFill>
              <a:schemeClr val="tx1"/>
            </a:solidFill>
          </a:endParaRPr>
        </a:p>
      </dgm:t>
    </dgm:pt>
    <dgm:pt modelId="{D74A29EA-B467-4EF3-81C5-74A040810580}" type="sibTrans" cxnId="{B5011CD6-94C4-4AF2-AEBB-D64EAE18734C}">
      <dgm:prSet/>
      <dgm:spPr/>
      <dgm:t>
        <a:bodyPr/>
        <a:lstStyle/>
        <a:p>
          <a:endParaRPr lang="en-US" sz="1200" b="1">
            <a:solidFill>
              <a:schemeClr val="tx1"/>
            </a:solidFill>
          </a:endParaRPr>
        </a:p>
      </dgm:t>
    </dgm:pt>
    <dgm:pt modelId="{51E783D0-7EE3-4A47-B489-3B519D072DEF}">
      <dgm:prSet phldrT="[Text]" custT="1"/>
      <dgm:spPr/>
      <dgm:t>
        <a:bodyPr/>
        <a:lstStyle/>
        <a:p>
          <a:r>
            <a:rPr lang="nb-NO" sz="1200" b="1" smtClean="0">
              <a:solidFill>
                <a:schemeClr val="tx1"/>
              </a:solidFill>
            </a:rPr>
            <a:t>Creating ownership</a:t>
          </a:r>
          <a:endParaRPr lang="en-US" sz="1200" b="1" dirty="0">
            <a:solidFill>
              <a:schemeClr val="tx1"/>
            </a:solidFill>
          </a:endParaRPr>
        </a:p>
      </dgm:t>
    </dgm:pt>
    <dgm:pt modelId="{2B57D4DA-BCF8-4C37-8D7E-B0E2775E4AAA}" type="parTrans" cxnId="{94A53EBD-F1DE-4D34-BF19-5D6368D755AA}">
      <dgm:prSet/>
      <dgm:spPr/>
      <dgm:t>
        <a:bodyPr/>
        <a:lstStyle/>
        <a:p>
          <a:endParaRPr lang="en-US" sz="1200" b="1">
            <a:solidFill>
              <a:schemeClr val="tx1"/>
            </a:solidFill>
          </a:endParaRPr>
        </a:p>
      </dgm:t>
    </dgm:pt>
    <dgm:pt modelId="{7D6E9914-F638-4624-BFF8-230BB72B9670}" type="sibTrans" cxnId="{94A53EBD-F1DE-4D34-BF19-5D6368D755AA}">
      <dgm:prSet/>
      <dgm:spPr/>
      <dgm:t>
        <a:bodyPr/>
        <a:lstStyle/>
        <a:p>
          <a:endParaRPr lang="en-US" sz="1200" b="1">
            <a:solidFill>
              <a:schemeClr val="tx1"/>
            </a:solidFill>
          </a:endParaRPr>
        </a:p>
      </dgm:t>
    </dgm:pt>
    <dgm:pt modelId="{4B9113DA-A3A6-42A8-A291-4CE14BB07ED9}">
      <dgm:prSet phldrT="[Text]" custT="1"/>
      <dgm:spPr/>
      <dgm:t>
        <a:bodyPr/>
        <a:lstStyle/>
        <a:p>
          <a:r>
            <a:rPr lang="nb-NO" sz="1200" b="1" smtClean="0">
              <a:solidFill>
                <a:schemeClr val="tx1"/>
              </a:solidFill>
            </a:rPr>
            <a:t>Incorporating in national frameworks</a:t>
          </a:r>
          <a:endParaRPr lang="en-US" sz="1200" b="1" dirty="0">
            <a:solidFill>
              <a:schemeClr val="tx1"/>
            </a:solidFill>
          </a:endParaRPr>
        </a:p>
      </dgm:t>
    </dgm:pt>
    <dgm:pt modelId="{A34E58C3-BEFF-49F2-B7F3-DDCDC3F0A897}" type="parTrans" cxnId="{5B9C6345-5792-4B4C-897A-EAC968889386}">
      <dgm:prSet/>
      <dgm:spPr/>
      <dgm:t>
        <a:bodyPr/>
        <a:lstStyle/>
        <a:p>
          <a:endParaRPr lang="en-US" sz="1200" b="1">
            <a:solidFill>
              <a:schemeClr val="tx1"/>
            </a:solidFill>
          </a:endParaRPr>
        </a:p>
      </dgm:t>
    </dgm:pt>
    <dgm:pt modelId="{8B6645C0-EC2F-4E3C-BF7E-4025BF4B0F34}" type="sibTrans" cxnId="{5B9C6345-5792-4B4C-897A-EAC968889386}">
      <dgm:prSet/>
      <dgm:spPr/>
      <dgm:t>
        <a:bodyPr/>
        <a:lstStyle/>
        <a:p>
          <a:endParaRPr lang="en-US" sz="1200" b="1">
            <a:solidFill>
              <a:schemeClr val="tx1"/>
            </a:solidFill>
          </a:endParaRPr>
        </a:p>
      </dgm:t>
    </dgm:pt>
    <dgm:pt modelId="{E75F4CF1-80C6-48E6-9BF6-08392F79A6BC}">
      <dgm:prSet phldrT="[Text]" custT="1"/>
      <dgm:spPr/>
      <dgm:t>
        <a:bodyPr/>
        <a:lstStyle/>
        <a:p>
          <a:r>
            <a:rPr lang="nb-NO" sz="1200" b="1" smtClean="0">
              <a:solidFill>
                <a:schemeClr val="tx1"/>
              </a:solidFill>
            </a:rPr>
            <a:t>Intergration of social, economic &amp; environmental dimensions</a:t>
          </a:r>
          <a:endParaRPr lang="en-US" sz="1200" b="1" dirty="0">
            <a:solidFill>
              <a:schemeClr val="tx1"/>
            </a:solidFill>
          </a:endParaRPr>
        </a:p>
      </dgm:t>
    </dgm:pt>
    <dgm:pt modelId="{AF2689DA-8353-47EA-AF2D-D3F155762147}" type="parTrans" cxnId="{8F6433F3-74E4-4490-913A-7005DB440BFD}">
      <dgm:prSet/>
      <dgm:spPr/>
      <dgm:t>
        <a:bodyPr/>
        <a:lstStyle/>
        <a:p>
          <a:endParaRPr lang="en-US" sz="1200" b="1">
            <a:solidFill>
              <a:schemeClr val="tx1"/>
            </a:solidFill>
          </a:endParaRPr>
        </a:p>
      </dgm:t>
    </dgm:pt>
    <dgm:pt modelId="{270E4BB3-5FEB-4773-B802-BC03F815EF54}" type="sibTrans" cxnId="{8F6433F3-74E4-4490-913A-7005DB440BFD}">
      <dgm:prSet/>
      <dgm:spPr/>
      <dgm:t>
        <a:bodyPr/>
        <a:lstStyle/>
        <a:p>
          <a:endParaRPr lang="en-US" sz="1200" b="1">
            <a:solidFill>
              <a:schemeClr val="tx1"/>
            </a:solidFill>
          </a:endParaRPr>
        </a:p>
      </dgm:t>
    </dgm:pt>
    <dgm:pt modelId="{8562C2D2-FAA7-4190-B71D-0115039D356D}">
      <dgm:prSet phldrT="[Text]" custT="1"/>
      <dgm:spPr/>
      <dgm:t>
        <a:bodyPr/>
        <a:lstStyle/>
        <a:p>
          <a:r>
            <a:rPr lang="nb-NO" sz="1200" b="1" smtClean="0">
              <a:solidFill>
                <a:schemeClr val="tx1"/>
              </a:solidFill>
            </a:rPr>
            <a:t>Definition of baselines &amp; indicators</a:t>
          </a:r>
          <a:endParaRPr lang="en-US" sz="1200" b="1" dirty="0">
            <a:solidFill>
              <a:schemeClr val="tx1"/>
            </a:solidFill>
          </a:endParaRPr>
        </a:p>
      </dgm:t>
    </dgm:pt>
    <dgm:pt modelId="{D1A066D8-B055-4C36-9018-645578198043}" type="parTrans" cxnId="{41C259F9-949A-402E-AEBB-126658968D76}">
      <dgm:prSet/>
      <dgm:spPr/>
      <dgm:t>
        <a:bodyPr/>
        <a:lstStyle/>
        <a:p>
          <a:endParaRPr lang="en-US" sz="1200" b="1">
            <a:solidFill>
              <a:schemeClr val="tx1"/>
            </a:solidFill>
          </a:endParaRPr>
        </a:p>
      </dgm:t>
    </dgm:pt>
    <dgm:pt modelId="{D7561C20-8EFF-47C9-AA7E-275FAB5D6770}" type="sibTrans" cxnId="{41C259F9-949A-402E-AEBB-126658968D76}">
      <dgm:prSet/>
      <dgm:spPr/>
      <dgm:t>
        <a:bodyPr/>
        <a:lstStyle/>
        <a:p>
          <a:endParaRPr lang="en-US" sz="1200" b="1">
            <a:solidFill>
              <a:schemeClr val="tx1"/>
            </a:solidFill>
          </a:endParaRPr>
        </a:p>
      </dgm:t>
    </dgm:pt>
    <dgm:pt modelId="{35118E2A-8114-435E-8E4B-A32048EE4733}">
      <dgm:prSet phldrT="[Text]" custT="1"/>
      <dgm:spPr/>
      <dgm:t>
        <a:bodyPr/>
        <a:lstStyle/>
        <a:p>
          <a:r>
            <a:rPr lang="nb-NO" sz="1200" b="1" smtClean="0">
              <a:solidFill>
                <a:schemeClr val="tx1"/>
              </a:solidFill>
            </a:rPr>
            <a:t>Thematic analysis</a:t>
          </a:r>
          <a:endParaRPr lang="en-US" sz="1200" b="1" dirty="0">
            <a:solidFill>
              <a:schemeClr val="tx1"/>
            </a:solidFill>
          </a:endParaRPr>
        </a:p>
      </dgm:t>
    </dgm:pt>
    <dgm:pt modelId="{3DF0C1D9-FE56-441A-ADBA-0E9778255EEC}" type="parTrans" cxnId="{492968CD-97F2-4DB4-936D-69D5378F2A23}">
      <dgm:prSet/>
      <dgm:spPr/>
      <dgm:t>
        <a:bodyPr/>
        <a:lstStyle/>
        <a:p>
          <a:endParaRPr lang="en-US" sz="1200" b="1">
            <a:solidFill>
              <a:schemeClr val="tx1"/>
            </a:solidFill>
          </a:endParaRPr>
        </a:p>
      </dgm:t>
    </dgm:pt>
    <dgm:pt modelId="{134E223D-9C11-4135-9EC0-F658194D0C81}" type="sibTrans" cxnId="{492968CD-97F2-4DB4-936D-69D5378F2A23}">
      <dgm:prSet/>
      <dgm:spPr/>
      <dgm:t>
        <a:bodyPr/>
        <a:lstStyle/>
        <a:p>
          <a:endParaRPr lang="en-US" sz="1200" b="1">
            <a:solidFill>
              <a:schemeClr val="tx1"/>
            </a:solidFill>
          </a:endParaRPr>
        </a:p>
      </dgm:t>
    </dgm:pt>
    <dgm:pt modelId="{951BCF21-CAEF-44F7-B7F0-C7369699C03B}">
      <dgm:prSet phldrT="[Text]" custT="1"/>
      <dgm:spPr/>
      <dgm:t>
        <a:bodyPr/>
        <a:lstStyle/>
        <a:p>
          <a:r>
            <a:rPr lang="nb-NO" sz="1200" b="1" smtClean="0">
              <a:solidFill>
                <a:schemeClr val="tx1"/>
              </a:solidFill>
            </a:rPr>
            <a:t>Institutional mechanisms</a:t>
          </a:r>
          <a:endParaRPr lang="en-US" sz="1200" b="1" dirty="0">
            <a:solidFill>
              <a:schemeClr val="tx1"/>
            </a:solidFill>
          </a:endParaRPr>
        </a:p>
      </dgm:t>
    </dgm:pt>
    <dgm:pt modelId="{129AFCDF-D199-46F5-B216-C63AC58C99D8}" type="parTrans" cxnId="{54E5C0EE-7BEB-44C7-8A84-F04BCFC45BA8}">
      <dgm:prSet/>
      <dgm:spPr/>
      <dgm:t>
        <a:bodyPr/>
        <a:lstStyle/>
        <a:p>
          <a:endParaRPr lang="en-US" sz="1200" b="1">
            <a:solidFill>
              <a:schemeClr val="tx1"/>
            </a:solidFill>
          </a:endParaRPr>
        </a:p>
      </dgm:t>
    </dgm:pt>
    <dgm:pt modelId="{EDCD24B7-EC0A-40EA-A733-6C7DFAF0072E}" type="sibTrans" cxnId="{54E5C0EE-7BEB-44C7-8A84-F04BCFC45BA8}">
      <dgm:prSet/>
      <dgm:spPr/>
      <dgm:t>
        <a:bodyPr/>
        <a:lstStyle/>
        <a:p>
          <a:endParaRPr lang="en-US" sz="1200" b="1">
            <a:solidFill>
              <a:schemeClr val="tx1"/>
            </a:solidFill>
          </a:endParaRPr>
        </a:p>
      </dgm:t>
    </dgm:pt>
    <dgm:pt modelId="{F52BB86F-3515-456A-8C47-76460E5260F3}" type="pres">
      <dgm:prSet presAssocID="{0F430DA0-11D3-4DB0-9950-01B520037E73}" presName="Name0" presStyleCnt="0">
        <dgm:presLayoutVars>
          <dgm:chMax val="1"/>
          <dgm:chPref val="1"/>
          <dgm:dir/>
          <dgm:animOne val="branch"/>
          <dgm:animLvl val="lvl"/>
        </dgm:presLayoutVars>
      </dgm:prSet>
      <dgm:spPr/>
      <dgm:t>
        <a:bodyPr/>
        <a:lstStyle/>
        <a:p>
          <a:endParaRPr lang="en-US"/>
        </a:p>
      </dgm:t>
    </dgm:pt>
    <dgm:pt modelId="{E52994EE-D219-4F9A-B141-CA8D84F1C6CA}" type="pres">
      <dgm:prSet presAssocID="{BFCF31E9-156D-4A65-A64D-F5EC7F35E375}" presName="Parent" presStyleLbl="node0" presStyleIdx="0" presStyleCnt="1">
        <dgm:presLayoutVars>
          <dgm:chMax val="6"/>
          <dgm:chPref val="6"/>
        </dgm:presLayoutVars>
      </dgm:prSet>
      <dgm:spPr/>
      <dgm:t>
        <a:bodyPr/>
        <a:lstStyle/>
        <a:p>
          <a:endParaRPr lang="en-US"/>
        </a:p>
      </dgm:t>
    </dgm:pt>
    <dgm:pt modelId="{2FF1E33C-9B05-4A8F-9476-8FFE6EA1EFB4}" type="pres">
      <dgm:prSet presAssocID="{51E783D0-7EE3-4A47-B489-3B519D072DEF}" presName="Accent1" presStyleCnt="0"/>
      <dgm:spPr/>
    </dgm:pt>
    <dgm:pt modelId="{0D50BAFF-12FB-49C5-997A-6C02FE13265E}" type="pres">
      <dgm:prSet presAssocID="{51E783D0-7EE3-4A47-B489-3B519D072DEF}" presName="Accent" presStyleLbl="bgShp" presStyleIdx="0" presStyleCnt="6"/>
      <dgm:spPr/>
    </dgm:pt>
    <dgm:pt modelId="{34450025-EA6C-4FAF-9B56-C4210DD5EC4E}" type="pres">
      <dgm:prSet presAssocID="{51E783D0-7EE3-4A47-B489-3B519D072DEF}" presName="Child1" presStyleLbl="node1" presStyleIdx="0" presStyleCnt="6">
        <dgm:presLayoutVars>
          <dgm:chMax val="0"/>
          <dgm:chPref val="0"/>
          <dgm:bulletEnabled val="1"/>
        </dgm:presLayoutVars>
      </dgm:prSet>
      <dgm:spPr/>
      <dgm:t>
        <a:bodyPr/>
        <a:lstStyle/>
        <a:p>
          <a:endParaRPr lang="en-US"/>
        </a:p>
      </dgm:t>
    </dgm:pt>
    <dgm:pt modelId="{406DEDFC-0F5C-4B3D-A81D-1523C4EA6C9E}" type="pres">
      <dgm:prSet presAssocID="{4B9113DA-A3A6-42A8-A291-4CE14BB07ED9}" presName="Accent2" presStyleCnt="0"/>
      <dgm:spPr/>
    </dgm:pt>
    <dgm:pt modelId="{8D6B5AFA-42A1-436A-900C-404801FA1A5E}" type="pres">
      <dgm:prSet presAssocID="{4B9113DA-A3A6-42A8-A291-4CE14BB07ED9}" presName="Accent" presStyleLbl="bgShp" presStyleIdx="1" presStyleCnt="6"/>
      <dgm:spPr/>
    </dgm:pt>
    <dgm:pt modelId="{BBF45029-EBD6-4A49-AA39-6B1E25934B92}" type="pres">
      <dgm:prSet presAssocID="{4B9113DA-A3A6-42A8-A291-4CE14BB07ED9}" presName="Child2" presStyleLbl="node1" presStyleIdx="1" presStyleCnt="6">
        <dgm:presLayoutVars>
          <dgm:chMax val="0"/>
          <dgm:chPref val="0"/>
          <dgm:bulletEnabled val="1"/>
        </dgm:presLayoutVars>
      </dgm:prSet>
      <dgm:spPr/>
      <dgm:t>
        <a:bodyPr/>
        <a:lstStyle/>
        <a:p>
          <a:endParaRPr lang="en-US"/>
        </a:p>
      </dgm:t>
    </dgm:pt>
    <dgm:pt modelId="{1532E47C-8E54-48D6-92E5-C97AE041761D}" type="pres">
      <dgm:prSet presAssocID="{E75F4CF1-80C6-48E6-9BF6-08392F79A6BC}" presName="Accent3" presStyleCnt="0"/>
      <dgm:spPr/>
    </dgm:pt>
    <dgm:pt modelId="{652941D9-2EE7-42E9-919F-ED3CD52386F4}" type="pres">
      <dgm:prSet presAssocID="{E75F4CF1-80C6-48E6-9BF6-08392F79A6BC}" presName="Accent" presStyleLbl="bgShp" presStyleIdx="2" presStyleCnt="6"/>
      <dgm:spPr/>
    </dgm:pt>
    <dgm:pt modelId="{152500C0-68F7-4784-9ACA-AE658010C3C8}" type="pres">
      <dgm:prSet presAssocID="{E75F4CF1-80C6-48E6-9BF6-08392F79A6BC}" presName="Child3" presStyleLbl="node1" presStyleIdx="2" presStyleCnt="6">
        <dgm:presLayoutVars>
          <dgm:chMax val="0"/>
          <dgm:chPref val="0"/>
          <dgm:bulletEnabled val="1"/>
        </dgm:presLayoutVars>
      </dgm:prSet>
      <dgm:spPr/>
      <dgm:t>
        <a:bodyPr/>
        <a:lstStyle/>
        <a:p>
          <a:endParaRPr lang="en-US"/>
        </a:p>
      </dgm:t>
    </dgm:pt>
    <dgm:pt modelId="{EDFA0121-34D9-4615-912B-CD6D1E099986}" type="pres">
      <dgm:prSet presAssocID="{8562C2D2-FAA7-4190-B71D-0115039D356D}" presName="Accent4" presStyleCnt="0"/>
      <dgm:spPr/>
    </dgm:pt>
    <dgm:pt modelId="{1118EFD6-2E53-47D5-8ECC-6212596A83B8}" type="pres">
      <dgm:prSet presAssocID="{8562C2D2-FAA7-4190-B71D-0115039D356D}" presName="Accent" presStyleLbl="bgShp" presStyleIdx="3" presStyleCnt="6"/>
      <dgm:spPr/>
    </dgm:pt>
    <dgm:pt modelId="{070D7FC9-D8E1-4684-AC6E-1301F415C9D6}" type="pres">
      <dgm:prSet presAssocID="{8562C2D2-FAA7-4190-B71D-0115039D356D}" presName="Child4" presStyleLbl="node1" presStyleIdx="3" presStyleCnt="6">
        <dgm:presLayoutVars>
          <dgm:chMax val="0"/>
          <dgm:chPref val="0"/>
          <dgm:bulletEnabled val="1"/>
        </dgm:presLayoutVars>
      </dgm:prSet>
      <dgm:spPr/>
      <dgm:t>
        <a:bodyPr/>
        <a:lstStyle/>
        <a:p>
          <a:endParaRPr lang="en-US"/>
        </a:p>
      </dgm:t>
    </dgm:pt>
    <dgm:pt modelId="{4635ACCF-B4B0-47ED-A679-40EB29215A39}" type="pres">
      <dgm:prSet presAssocID="{35118E2A-8114-435E-8E4B-A32048EE4733}" presName="Accent5" presStyleCnt="0"/>
      <dgm:spPr/>
    </dgm:pt>
    <dgm:pt modelId="{81E86F11-93E9-4B5E-9006-D64DC2EEE5C5}" type="pres">
      <dgm:prSet presAssocID="{35118E2A-8114-435E-8E4B-A32048EE4733}" presName="Accent" presStyleLbl="bgShp" presStyleIdx="4" presStyleCnt="6"/>
      <dgm:spPr/>
    </dgm:pt>
    <dgm:pt modelId="{BADE1EA0-C067-4A70-8638-54153AF36383}" type="pres">
      <dgm:prSet presAssocID="{35118E2A-8114-435E-8E4B-A32048EE4733}" presName="Child5" presStyleLbl="node1" presStyleIdx="4" presStyleCnt="6">
        <dgm:presLayoutVars>
          <dgm:chMax val="0"/>
          <dgm:chPref val="0"/>
          <dgm:bulletEnabled val="1"/>
        </dgm:presLayoutVars>
      </dgm:prSet>
      <dgm:spPr/>
      <dgm:t>
        <a:bodyPr/>
        <a:lstStyle/>
        <a:p>
          <a:endParaRPr lang="en-US"/>
        </a:p>
      </dgm:t>
    </dgm:pt>
    <dgm:pt modelId="{39833DA9-96E8-4E3F-84D7-9C30B6D17A66}" type="pres">
      <dgm:prSet presAssocID="{951BCF21-CAEF-44F7-B7F0-C7369699C03B}" presName="Accent6" presStyleCnt="0"/>
      <dgm:spPr/>
    </dgm:pt>
    <dgm:pt modelId="{EE9F4028-3B33-45A9-AEC2-231E51981B09}" type="pres">
      <dgm:prSet presAssocID="{951BCF21-CAEF-44F7-B7F0-C7369699C03B}" presName="Accent" presStyleLbl="bgShp" presStyleIdx="5" presStyleCnt="6"/>
      <dgm:spPr/>
    </dgm:pt>
    <dgm:pt modelId="{48642E41-7CCF-4251-B0AC-C2716170E1FA}" type="pres">
      <dgm:prSet presAssocID="{951BCF21-CAEF-44F7-B7F0-C7369699C03B}" presName="Child6" presStyleLbl="node1" presStyleIdx="5" presStyleCnt="6">
        <dgm:presLayoutVars>
          <dgm:chMax val="0"/>
          <dgm:chPref val="0"/>
          <dgm:bulletEnabled val="1"/>
        </dgm:presLayoutVars>
      </dgm:prSet>
      <dgm:spPr/>
      <dgm:t>
        <a:bodyPr/>
        <a:lstStyle/>
        <a:p>
          <a:endParaRPr lang="en-US"/>
        </a:p>
      </dgm:t>
    </dgm:pt>
  </dgm:ptLst>
  <dgm:cxnLst>
    <dgm:cxn modelId="{B5011CD6-94C4-4AF2-AEBB-D64EAE18734C}" srcId="{0F430DA0-11D3-4DB0-9950-01B520037E73}" destId="{BFCF31E9-156D-4A65-A64D-F5EC7F35E375}" srcOrd="0" destOrd="0" parTransId="{8F1C6D00-74BB-4053-8084-1C542A2C674F}" sibTransId="{D74A29EA-B467-4EF3-81C5-74A040810580}"/>
    <dgm:cxn modelId="{492968CD-97F2-4DB4-936D-69D5378F2A23}" srcId="{BFCF31E9-156D-4A65-A64D-F5EC7F35E375}" destId="{35118E2A-8114-435E-8E4B-A32048EE4733}" srcOrd="4" destOrd="0" parTransId="{3DF0C1D9-FE56-441A-ADBA-0E9778255EEC}" sibTransId="{134E223D-9C11-4135-9EC0-F658194D0C81}"/>
    <dgm:cxn modelId="{2289B9E7-92EE-4A20-9C42-C5347CF3E971}" type="presOf" srcId="{BFCF31E9-156D-4A65-A64D-F5EC7F35E375}" destId="{E52994EE-D219-4F9A-B141-CA8D84F1C6CA}" srcOrd="0" destOrd="0" presId="urn:microsoft.com/office/officeart/2011/layout/HexagonRadial#1"/>
    <dgm:cxn modelId="{54E5C0EE-7BEB-44C7-8A84-F04BCFC45BA8}" srcId="{BFCF31E9-156D-4A65-A64D-F5EC7F35E375}" destId="{951BCF21-CAEF-44F7-B7F0-C7369699C03B}" srcOrd="5" destOrd="0" parTransId="{129AFCDF-D199-46F5-B216-C63AC58C99D8}" sibTransId="{EDCD24B7-EC0A-40EA-A733-6C7DFAF0072E}"/>
    <dgm:cxn modelId="{94A53EBD-F1DE-4D34-BF19-5D6368D755AA}" srcId="{BFCF31E9-156D-4A65-A64D-F5EC7F35E375}" destId="{51E783D0-7EE3-4A47-B489-3B519D072DEF}" srcOrd="0" destOrd="0" parTransId="{2B57D4DA-BCF8-4C37-8D7E-B0E2775E4AAA}" sibTransId="{7D6E9914-F638-4624-BFF8-230BB72B9670}"/>
    <dgm:cxn modelId="{CF079B3F-1326-4DE7-8E3D-20B2FED2FCAC}" type="presOf" srcId="{8562C2D2-FAA7-4190-B71D-0115039D356D}" destId="{070D7FC9-D8E1-4684-AC6E-1301F415C9D6}" srcOrd="0" destOrd="0" presId="urn:microsoft.com/office/officeart/2011/layout/HexagonRadial#1"/>
    <dgm:cxn modelId="{545369B4-9C17-4549-B762-13C34ED256E9}" type="presOf" srcId="{951BCF21-CAEF-44F7-B7F0-C7369699C03B}" destId="{48642E41-7CCF-4251-B0AC-C2716170E1FA}" srcOrd="0" destOrd="0" presId="urn:microsoft.com/office/officeart/2011/layout/HexagonRadial#1"/>
    <dgm:cxn modelId="{B1D5F2FB-6E4F-4CBE-8CEF-7DBB4AD7520A}" type="presOf" srcId="{35118E2A-8114-435E-8E4B-A32048EE4733}" destId="{BADE1EA0-C067-4A70-8638-54153AF36383}" srcOrd="0" destOrd="0" presId="urn:microsoft.com/office/officeart/2011/layout/HexagonRadial#1"/>
    <dgm:cxn modelId="{C3329603-DB62-45B4-9BFC-748BE5771394}" type="presOf" srcId="{4B9113DA-A3A6-42A8-A291-4CE14BB07ED9}" destId="{BBF45029-EBD6-4A49-AA39-6B1E25934B92}" srcOrd="0" destOrd="0" presId="urn:microsoft.com/office/officeart/2011/layout/HexagonRadial#1"/>
    <dgm:cxn modelId="{1ECD9352-9C68-48A5-A36B-C47306C40F0C}" type="presOf" srcId="{E75F4CF1-80C6-48E6-9BF6-08392F79A6BC}" destId="{152500C0-68F7-4784-9ACA-AE658010C3C8}" srcOrd="0" destOrd="0" presId="urn:microsoft.com/office/officeart/2011/layout/HexagonRadial#1"/>
    <dgm:cxn modelId="{5B9C6345-5792-4B4C-897A-EAC968889386}" srcId="{BFCF31E9-156D-4A65-A64D-F5EC7F35E375}" destId="{4B9113DA-A3A6-42A8-A291-4CE14BB07ED9}" srcOrd="1" destOrd="0" parTransId="{A34E58C3-BEFF-49F2-B7F3-DDCDC3F0A897}" sibTransId="{8B6645C0-EC2F-4E3C-BF7E-4025BF4B0F34}"/>
    <dgm:cxn modelId="{41C259F9-949A-402E-AEBB-126658968D76}" srcId="{BFCF31E9-156D-4A65-A64D-F5EC7F35E375}" destId="{8562C2D2-FAA7-4190-B71D-0115039D356D}" srcOrd="3" destOrd="0" parTransId="{D1A066D8-B055-4C36-9018-645578198043}" sibTransId="{D7561C20-8EFF-47C9-AA7E-275FAB5D6770}"/>
    <dgm:cxn modelId="{49907E51-26D4-4B1A-882C-25A6A2C2389D}" type="presOf" srcId="{51E783D0-7EE3-4A47-B489-3B519D072DEF}" destId="{34450025-EA6C-4FAF-9B56-C4210DD5EC4E}" srcOrd="0" destOrd="0" presId="urn:microsoft.com/office/officeart/2011/layout/HexagonRadial#1"/>
    <dgm:cxn modelId="{8940B420-EFC6-459A-B16D-AB5D19803313}" type="presOf" srcId="{0F430DA0-11D3-4DB0-9950-01B520037E73}" destId="{F52BB86F-3515-456A-8C47-76460E5260F3}" srcOrd="0" destOrd="0" presId="urn:microsoft.com/office/officeart/2011/layout/HexagonRadial#1"/>
    <dgm:cxn modelId="{8F6433F3-74E4-4490-913A-7005DB440BFD}" srcId="{BFCF31E9-156D-4A65-A64D-F5EC7F35E375}" destId="{E75F4CF1-80C6-48E6-9BF6-08392F79A6BC}" srcOrd="2" destOrd="0" parTransId="{AF2689DA-8353-47EA-AF2D-D3F155762147}" sibTransId="{270E4BB3-5FEB-4773-B802-BC03F815EF54}"/>
    <dgm:cxn modelId="{8BA8EB0B-98EB-4FEE-AB90-C161A475426D}" type="presParOf" srcId="{F52BB86F-3515-456A-8C47-76460E5260F3}" destId="{E52994EE-D219-4F9A-B141-CA8D84F1C6CA}" srcOrd="0" destOrd="0" presId="urn:microsoft.com/office/officeart/2011/layout/HexagonRadial#1"/>
    <dgm:cxn modelId="{612077C8-8248-4584-A906-03FFD136C9CB}" type="presParOf" srcId="{F52BB86F-3515-456A-8C47-76460E5260F3}" destId="{2FF1E33C-9B05-4A8F-9476-8FFE6EA1EFB4}" srcOrd="1" destOrd="0" presId="urn:microsoft.com/office/officeart/2011/layout/HexagonRadial#1"/>
    <dgm:cxn modelId="{D70A6E14-F5A3-4DFF-AE90-F0B41336D3B5}" type="presParOf" srcId="{2FF1E33C-9B05-4A8F-9476-8FFE6EA1EFB4}" destId="{0D50BAFF-12FB-49C5-997A-6C02FE13265E}" srcOrd="0" destOrd="0" presId="urn:microsoft.com/office/officeart/2011/layout/HexagonRadial#1"/>
    <dgm:cxn modelId="{9B076136-9250-4875-9FC1-078C2D1B72DC}" type="presParOf" srcId="{F52BB86F-3515-456A-8C47-76460E5260F3}" destId="{34450025-EA6C-4FAF-9B56-C4210DD5EC4E}" srcOrd="2" destOrd="0" presId="urn:microsoft.com/office/officeart/2011/layout/HexagonRadial#1"/>
    <dgm:cxn modelId="{C72FF38F-F7A9-4D2E-89C9-1C58BF4E5249}" type="presParOf" srcId="{F52BB86F-3515-456A-8C47-76460E5260F3}" destId="{406DEDFC-0F5C-4B3D-A81D-1523C4EA6C9E}" srcOrd="3" destOrd="0" presId="urn:microsoft.com/office/officeart/2011/layout/HexagonRadial#1"/>
    <dgm:cxn modelId="{66AF0F06-34FF-47F1-89BD-C8AD5245A371}" type="presParOf" srcId="{406DEDFC-0F5C-4B3D-A81D-1523C4EA6C9E}" destId="{8D6B5AFA-42A1-436A-900C-404801FA1A5E}" srcOrd="0" destOrd="0" presId="urn:microsoft.com/office/officeart/2011/layout/HexagonRadial#1"/>
    <dgm:cxn modelId="{D5E5FF96-CB3A-4D39-85FC-292CFB7500DB}" type="presParOf" srcId="{F52BB86F-3515-456A-8C47-76460E5260F3}" destId="{BBF45029-EBD6-4A49-AA39-6B1E25934B92}" srcOrd="4" destOrd="0" presId="urn:microsoft.com/office/officeart/2011/layout/HexagonRadial#1"/>
    <dgm:cxn modelId="{59F32E20-D433-4C78-A50E-A40D5C0E70B4}" type="presParOf" srcId="{F52BB86F-3515-456A-8C47-76460E5260F3}" destId="{1532E47C-8E54-48D6-92E5-C97AE041761D}" srcOrd="5" destOrd="0" presId="urn:microsoft.com/office/officeart/2011/layout/HexagonRadial#1"/>
    <dgm:cxn modelId="{7CE10B77-F43B-4EF6-B5A4-8C6A84D0BF67}" type="presParOf" srcId="{1532E47C-8E54-48D6-92E5-C97AE041761D}" destId="{652941D9-2EE7-42E9-919F-ED3CD52386F4}" srcOrd="0" destOrd="0" presId="urn:microsoft.com/office/officeart/2011/layout/HexagonRadial#1"/>
    <dgm:cxn modelId="{06F71109-B562-4DF8-980B-1BC1017278CE}" type="presParOf" srcId="{F52BB86F-3515-456A-8C47-76460E5260F3}" destId="{152500C0-68F7-4784-9ACA-AE658010C3C8}" srcOrd="6" destOrd="0" presId="urn:microsoft.com/office/officeart/2011/layout/HexagonRadial#1"/>
    <dgm:cxn modelId="{6DCB46F0-46C7-4552-B4EA-C7F7B3B4229C}" type="presParOf" srcId="{F52BB86F-3515-456A-8C47-76460E5260F3}" destId="{EDFA0121-34D9-4615-912B-CD6D1E099986}" srcOrd="7" destOrd="0" presId="urn:microsoft.com/office/officeart/2011/layout/HexagonRadial#1"/>
    <dgm:cxn modelId="{F7E20618-DF31-4645-8924-7D8F5615DB14}" type="presParOf" srcId="{EDFA0121-34D9-4615-912B-CD6D1E099986}" destId="{1118EFD6-2E53-47D5-8ECC-6212596A83B8}" srcOrd="0" destOrd="0" presId="urn:microsoft.com/office/officeart/2011/layout/HexagonRadial#1"/>
    <dgm:cxn modelId="{6C824480-4027-461C-9CCF-2A3FBBD59867}" type="presParOf" srcId="{F52BB86F-3515-456A-8C47-76460E5260F3}" destId="{070D7FC9-D8E1-4684-AC6E-1301F415C9D6}" srcOrd="8" destOrd="0" presId="urn:microsoft.com/office/officeart/2011/layout/HexagonRadial#1"/>
    <dgm:cxn modelId="{79096BCE-A62D-430B-9915-8808D466690C}" type="presParOf" srcId="{F52BB86F-3515-456A-8C47-76460E5260F3}" destId="{4635ACCF-B4B0-47ED-A679-40EB29215A39}" srcOrd="9" destOrd="0" presId="urn:microsoft.com/office/officeart/2011/layout/HexagonRadial#1"/>
    <dgm:cxn modelId="{36131444-0874-4466-A9CD-E3D7701D5797}" type="presParOf" srcId="{4635ACCF-B4B0-47ED-A679-40EB29215A39}" destId="{81E86F11-93E9-4B5E-9006-D64DC2EEE5C5}" srcOrd="0" destOrd="0" presId="urn:microsoft.com/office/officeart/2011/layout/HexagonRadial#1"/>
    <dgm:cxn modelId="{09D1BBFD-AD00-4A2A-9C4E-B908062BB25C}" type="presParOf" srcId="{F52BB86F-3515-456A-8C47-76460E5260F3}" destId="{BADE1EA0-C067-4A70-8638-54153AF36383}" srcOrd="10" destOrd="0" presId="urn:microsoft.com/office/officeart/2011/layout/HexagonRadial#1"/>
    <dgm:cxn modelId="{8C23B512-4DD7-4707-845B-2249C5A0B6F9}" type="presParOf" srcId="{F52BB86F-3515-456A-8C47-76460E5260F3}" destId="{39833DA9-96E8-4E3F-84D7-9C30B6D17A66}" srcOrd="11" destOrd="0" presId="urn:microsoft.com/office/officeart/2011/layout/HexagonRadial#1"/>
    <dgm:cxn modelId="{A0E43A08-4C65-45B7-A2F2-EC27C45873A5}" type="presParOf" srcId="{39833DA9-96E8-4E3F-84D7-9C30B6D17A66}" destId="{EE9F4028-3B33-45A9-AEC2-231E51981B09}" srcOrd="0" destOrd="0" presId="urn:microsoft.com/office/officeart/2011/layout/HexagonRadial#1"/>
    <dgm:cxn modelId="{696186F5-8C82-4DE7-9DDC-1D69E70E5BC6}" type="presParOf" srcId="{F52BB86F-3515-456A-8C47-76460E5260F3}" destId="{48642E41-7CCF-4251-B0AC-C2716170E1FA}" srcOrd="12" destOrd="0" presId="urn:microsoft.com/office/officeart/2011/layout/HexagonRadia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8E83D1-8508-40AB-8776-9A4A0CA9AB07}" type="doc">
      <dgm:prSet loTypeId="urn:microsoft.com/office/officeart/2005/8/layout/cycle8" loCatId="cycle" qsTypeId="urn:microsoft.com/office/officeart/2005/8/quickstyle/simple1" qsCatId="simple" csTypeId="urn:microsoft.com/office/officeart/2005/8/colors/colorful3" csCatId="colorful" phldr="1"/>
      <dgm:spPr/>
    </dgm:pt>
    <dgm:pt modelId="{F50E2D79-2BFB-4511-B605-A5448682083E}">
      <dgm:prSet phldrT="[Text]" custT="1"/>
      <dgm:spPr>
        <a:solidFill>
          <a:srgbClr val="6CA644"/>
        </a:solidFill>
      </dgm:spPr>
      <dgm:t>
        <a:bodyPr/>
        <a:lstStyle/>
        <a:p>
          <a:r>
            <a:rPr lang="en-US" sz="1500" b="1" dirty="0">
              <a:solidFill>
                <a:schemeClr val="bg1"/>
              </a:solidFill>
            </a:rPr>
            <a:t>Audit of </a:t>
          </a:r>
          <a:r>
            <a:rPr lang="en-US" sz="1500" b="1" dirty="0" err="1" smtClean="0">
              <a:solidFill>
                <a:schemeClr val="bg1"/>
              </a:solidFill>
            </a:rPr>
            <a:t>institutiional</a:t>
          </a:r>
          <a:r>
            <a:rPr lang="en-US" sz="1500" b="1" dirty="0" smtClean="0">
              <a:solidFill>
                <a:schemeClr val="bg1"/>
              </a:solidFill>
            </a:rPr>
            <a:t> </a:t>
          </a:r>
          <a:r>
            <a:rPr lang="en-US" sz="1500" b="1" dirty="0">
              <a:solidFill>
                <a:schemeClr val="bg1"/>
              </a:solidFill>
            </a:rPr>
            <a:t>frameworks for fighting corruption </a:t>
          </a:r>
        </a:p>
      </dgm:t>
    </dgm:pt>
    <dgm:pt modelId="{56299428-153A-40FC-8588-A5803F7CBA3B}" type="parTrans" cxnId="{AC76738C-DB8E-4384-829B-EF432C6DC4D2}">
      <dgm:prSet/>
      <dgm:spPr/>
      <dgm:t>
        <a:bodyPr/>
        <a:lstStyle/>
        <a:p>
          <a:endParaRPr lang="en-US" sz="1600" b="1">
            <a:solidFill>
              <a:schemeClr val="tx1"/>
            </a:solidFill>
          </a:endParaRPr>
        </a:p>
      </dgm:t>
    </dgm:pt>
    <dgm:pt modelId="{0A653E37-AD0E-434B-9B5A-8160632006F4}" type="sibTrans" cxnId="{AC76738C-DB8E-4384-829B-EF432C6DC4D2}">
      <dgm:prSet/>
      <dgm:spPr/>
      <dgm:t>
        <a:bodyPr/>
        <a:lstStyle/>
        <a:p>
          <a:endParaRPr lang="en-US" sz="1600" b="1">
            <a:solidFill>
              <a:schemeClr val="tx1"/>
            </a:solidFill>
          </a:endParaRPr>
        </a:p>
      </dgm:t>
    </dgm:pt>
    <dgm:pt modelId="{FC09BD14-C9D5-40AE-A740-7F786A3D9BD0}">
      <dgm:prSet phldrT="[Text]" custT="1"/>
      <dgm:spPr>
        <a:solidFill>
          <a:srgbClr val="00642D"/>
        </a:solidFill>
      </dgm:spPr>
      <dgm:t>
        <a:bodyPr/>
        <a:lstStyle/>
        <a:p>
          <a:r>
            <a:rPr lang="en-US" sz="1500" b="1" dirty="0">
              <a:solidFill>
                <a:schemeClr val="bg1"/>
              </a:solidFill>
            </a:rPr>
            <a:t>SAI- Stakeholder platform for fighting corruption</a:t>
          </a:r>
        </a:p>
      </dgm:t>
    </dgm:pt>
    <dgm:pt modelId="{076C25DA-2692-42EF-9EC0-AFAD6B82131F}" type="parTrans" cxnId="{87576280-5028-440A-A3E5-22DE7251F1A6}">
      <dgm:prSet/>
      <dgm:spPr/>
      <dgm:t>
        <a:bodyPr/>
        <a:lstStyle/>
        <a:p>
          <a:endParaRPr lang="en-US" sz="1600" b="1">
            <a:solidFill>
              <a:schemeClr val="tx1"/>
            </a:solidFill>
          </a:endParaRPr>
        </a:p>
      </dgm:t>
    </dgm:pt>
    <dgm:pt modelId="{E32D917F-9963-4FB8-9310-D4C32BC3A1CC}" type="sibTrans" cxnId="{87576280-5028-440A-A3E5-22DE7251F1A6}">
      <dgm:prSet/>
      <dgm:spPr/>
      <dgm:t>
        <a:bodyPr/>
        <a:lstStyle/>
        <a:p>
          <a:endParaRPr lang="en-US" sz="1600" b="1">
            <a:solidFill>
              <a:schemeClr val="tx1"/>
            </a:solidFill>
          </a:endParaRPr>
        </a:p>
      </dgm:t>
    </dgm:pt>
    <dgm:pt modelId="{13C4E9DD-966B-49A3-84B2-4952B4C6A787}">
      <dgm:prSet phldrT="[Text]" custT="1"/>
      <dgm:spPr>
        <a:solidFill>
          <a:srgbClr val="7030A0"/>
        </a:solidFill>
      </dgm:spPr>
      <dgm:t>
        <a:bodyPr/>
        <a:lstStyle/>
        <a:p>
          <a:r>
            <a:rPr lang="en-US" sz="1500" b="1" dirty="0">
              <a:solidFill>
                <a:schemeClr val="bg1"/>
              </a:solidFill>
            </a:rPr>
            <a:t>SAI Leading by example  in </a:t>
          </a:r>
          <a:r>
            <a:rPr lang="en-US" sz="1500" b="1" dirty="0" smtClean="0">
              <a:solidFill>
                <a:schemeClr val="bg1"/>
              </a:solidFill>
            </a:rPr>
            <a:t>implementing ISSAI 30 </a:t>
          </a:r>
          <a:endParaRPr lang="en-US" sz="1500" b="1" dirty="0">
            <a:solidFill>
              <a:schemeClr val="bg1"/>
            </a:solidFill>
          </a:endParaRPr>
        </a:p>
      </dgm:t>
    </dgm:pt>
    <dgm:pt modelId="{1EA2F2D8-6E6E-4D17-AE70-6FF7ED114489}" type="parTrans" cxnId="{A729C8CC-CFAF-44A6-B6F6-CDC83C74CC42}">
      <dgm:prSet/>
      <dgm:spPr/>
      <dgm:t>
        <a:bodyPr/>
        <a:lstStyle/>
        <a:p>
          <a:endParaRPr lang="en-US" sz="1600" b="1">
            <a:solidFill>
              <a:schemeClr val="tx1"/>
            </a:solidFill>
          </a:endParaRPr>
        </a:p>
      </dgm:t>
    </dgm:pt>
    <dgm:pt modelId="{E98CC406-1967-40FD-A16A-4C3D7B2EE320}" type="sibTrans" cxnId="{A729C8CC-CFAF-44A6-B6F6-CDC83C74CC42}">
      <dgm:prSet/>
      <dgm:spPr/>
      <dgm:t>
        <a:bodyPr/>
        <a:lstStyle/>
        <a:p>
          <a:endParaRPr lang="en-US" sz="1600" b="1">
            <a:solidFill>
              <a:schemeClr val="tx1"/>
            </a:solidFill>
          </a:endParaRPr>
        </a:p>
      </dgm:t>
    </dgm:pt>
    <dgm:pt modelId="{299B3E7B-C9C8-40A1-AEC2-CAB6A79B7A10}" type="pres">
      <dgm:prSet presAssocID="{998E83D1-8508-40AB-8776-9A4A0CA9AB07}" presName="compositeShape" presStyleCnt="0">
        <dgm:presLayoutVars>
          <dgm:chMax val="7"/>
          <dgm:dir/>
          <dgm:resizeHandles val="exact"/>
        </dgm:presLayoutVars>
      </dgm:prSet>
      <dgm:spPr/>
    </dgm:pt>
    <dgm:pt modelId="{91BD022A-0EDD-40FB-ABB2-F84D9FEF15E8}" type="pres">
      <dgm:prSet presAssocID="{998E83D1-8508-40AB-8776-9A4A0CA9AB07}" presName="wedge1" presStyleLbl="node1" presStyleIdx="0" presStyleCnt="3"/>
      <dgm:spPr/>
      <dgm:t>
        <a:bodyPr/>
        <a:lstStyle/>
        <a:p>
          <a:endParaRPr lang="en-US"/>
        </a:p>
      </dgm:t>
    </dgm:pt>
    <dgm:pt modelId="{4C4CD035-9A2A-4366-8FEE-7E3E2AA5DDC2}" type="pres">
      <dgm:prSet presAssocID="{998E83D1-8508-40AB-8776-9A4A0CA9AB07}" presName="dummy1a" presStyleCnt="0"/>
      <dgm:spPr/>
    </dgm:pt>
    <dgm:pt modelId="{14B53E06-6701-431B-9C97-8793E29538DD}" type="pres">
      <dgm:prSet presAssocID="{998E83D1-8508-40AB-8776-9A4A0CA9AB07}" presName="dummy1b" presStyleCnt="0"/>
      <dgm:spPr/>
    </dgm:pt>
    <dgm:pt modelId="{CDE7E083-E8E7-4214-81AD-550A621CDF97}" type="pres">
      <dgm:prSet presAssocID="{998E83D1-8508-40AB-8776-9A4A0CA9AB07}" presName="wedge1Tx" presStyleLbl="node1" presStyleIdx="0" presStyleCnt="3">
        <dgm:presLayoutVars>
          <dgm:chMax val="0"/>
          <dgm:chPref val="0"/>
          <dgm:bulletEnabled val="1"/>
        </dgm:presLayoutVars>
      </dgm:prSet>
      <dgm:spPr/>
      <dgm:t>
        <a:bodyPr/>
        <a:lstStyle/>
        <a:p>
          <a:endParaRPr lang="en-US"/>
        </a:p>
      </dgm:t>
    </dgm:pt>
    <dgm:pt modelId="{A490CD2C-EEF1-492F-988C-F942FE660D27}" type="pres">
      <dgm:prSet presAssocID="{998E83D1-8508-40AB-8776-9A4A0CA9AB07}" presName="wedge2" presStyleLbl="node1" presStyleIdx="1" presStyleCnt="3"/>
      <dgm:spPr/>
      <dgm:t>
        <a:bodyPr/>
        <a:lstStyle/>
        <a:p>
          <a:endParaRPr lang="en-US"/>
        </a:p>
      </dgm:t>
    </dgm:pt>
    <dgm:pt modelId="{D1C11A23-BDA0-43C2-85AE-6C93736319A0}" type="pres">
      <dgm:prSet presAssocID="{998E83D1-8508-40AB-8776-9A4A0CA9AB07}" presName="dummy2a" presStyleCnt="0"/>
      <dgm:spPr/>
    </dgm:pt>
    <dgm:pt modelId="{E0B60286-0067-4E4A-A370-E09C39C96F5F}" type="pres">
      <dgm:prSet presAssocID="{998E83D1-8508-40AB-8776-9A4A0CA9AB07}" presName="dummy2b" presStyleCnt="0"/>
      <dgm:spPr/>
    </dgm:pt>
    <dgm:pt modelId="{93BA28D3-1D48-4F49-8204-75C144FBE908}" type="pres">
      <dgm:prSet presAssocID="{998E83D1-8508-40AB-8776-9A4A0CA9AB07}" presName="wedge2Tx" presStyleLbl="node1" presStyleIdx="1" presStyleCnt="3">
        <dgm:presLayoutVars>
          <dgm:chMax val="0"/>
          <dgm:chPref val="0"/>
          <dgm:bulletEnabled val="1"/>
        </dgm:presLayoutVars>
      </dgm:prSet>
      <dgm:spPr/>
      <dgm:t>
        <a:bodyPr/>
        <a:lstStyle/>
        <a:p>
          <a:endParaRPr lang="en-US"/>
        </a:p>
      </dgm:t>
    </dgm:pt>
    <dgm:pt modelId="{36033499-5D47-41F1-8E57-DD7673AC852B}" type="pres">
      <dgm:prSet presAssocID="{998E83D1-8508-40AB-8776-9A4A0CA9AB07}" presName="wedge3" presStyleLbl="node1" presStyleIdx="2" presStyleCnt="3"/>
      <dgm:spPr/>
      <dgm:t>
        <a:bodyPr/>
        <a:lstStyle/>
        <a:p>
          <a:endParaRPr lang="en-US"/>
        </a:p>
      </dgm:t>
    </dgm:pt>
    <dgm:pt modelId="{C8C32F64-FBF2-4DDF-B9EE-1179D10D496C}" type="pres">
      <dgm:prSet presAssocID="{998E83D1-8508-40AB-8776-9A4A0CA9AB07}" presName="dummy3a" presStyleCnt="0"/>
      <dgm:spPr/>
    </dgm:pt>
    <dgm:pt modelId="{716AFFC4-537A-4FC4-85FD-B6925FD1B135}" type="pres">
      <dgm:prSet presAssocID="{998E83D1-8508-40AB-8776-9A4A0CA9AB07}" presName="dummy3b" presStyleCnt="0"/>
      <dgm:spPr/>
    </dgm:pt>
    <dgm:pt modelId="{94B494E0-B951-47AB-B09C-8026B23707A8}" type="pres">
      <dgm:prSet presAssocID="{998E83D1-8508-40AB-8776-9A4A0CA9AB07}" presName="wedge3Tx" presStyleLbl="node1" presStyleIdx="2" presStyleCnt="3">
        <dgm:presLayoutVars>
          <dgm:chMax val="0"/>
          <dgm:chPref val="0"/>
          <dgm:bulletEnabled val="1"/>
        </dgm:presLayoutVars>
      </dgm:prSet>
      <dgm:spPr/>
      <dgm:t>
        <a:bodyPr/>
        <a:lstStyle/>
        <a:p>
          <a:endParaRPr lang="en-US"/>
        </a:p>
      </dgm:t>
    </dgm:pt>
    <dgm:pt modelId="{E5C9AA54-46AE-45C2-AE14-9D942D718347}" type="pres">
      <dgm:prSet presAssocID="{0A653E37-AD0E-434B-9B5A-8160632006F4}" presName="arrowWedge1" presStyleLbl="fgSibTrans2D1" presStyleIdx="0" presStyleCnt="3"/>
      <dgm:spPr/>
    </dgm:pt>
    <dgm:pt modelId="{740F05E3-6A6C-4EC1-8A95-A795EC4B96E3}" type="pres">
      <dgm:prSet presAssocID="{E32D917F-9963-4FB8-9310-D4C32BC3A1CC}" presName="arrowWedge2" presStyleLbl="fgSibTrans2D1" presStyleIdx="1" presStyleCnt="3"/>
      <dgm:spPr/>
    </dgm:pt>
    <dgm:pt modelId="{98492973-474C-434E-950E-979DA2E4BB18}" type="pres">
      <dgm:prSet presAssocID="{E98CC406-1967-40FD-A16A-4C3D7B2EE320}" presName="arrowWedge3" presStyleLbl="fgSibTrans2D1" presStyleIdx="2" presStyleCnt="3"/>
      <dgm:spPr/>
    </dgm:pt>
  </dgm:ptLst>
  <dgm:cxnLst>
    <dgm:cxn modelId="{ACB70BC1-21AD-4367-8115-9923EA6F5ACD}" type="presOf" srcId="{13C4E9DD-966B-49A3-84B2-4952B4C6A787}" destId="{94B494E0-B951-47AB-B09C-8026B23707A8}" srcOrd="1" destOrd="0" presId="urn:microsoft.com/office/officeart/2005/8/layout/cycle8"/>
    <dgm:cxn modelId="{493F8936-7841-428A-BA6F-731353F6E86D}" type="presOf" srcId="{13C4E9DD-966B-49A3-84B2-4952B4C6A787}" destId="{36033499-5D47-41F1-8E57-DD7673AC852B}" srcOrd="0" destOrd="0" presId="urn:microsoft.com/office/officeart/2005/8/layout/cycle8"/>
    <dgm:cxn modelId="{94FAC876-E4CF-4F8F-8B52-E3E6EB4DA86E}" type="presOf" srcId="{F50E2D79-2BFB-4511-B605-A5448682083E}" destId="{CDE7E083-E8E7-4214-81AD-550A621CDF97}" srcOrd="1" destOrd="0" presId="urn:microsoft.com/office/officeart/2005/8/layout/cycle8"/>
    <dgm:cxn modelId="{A729C8CC-CFAF-44A6-B6F6-CDC83C74CC42}" srcId="{998E83D1-8508-40AB-8776-9A4A0CA9AB07}" destId="{13C4E9DD-966B-49A3-84B2-4952B4C6A787}" srcOrd="2" destOrd="0" parTransId="{1EA2F2D8-6E6E-4D17-AE70-6FF7ED114489}" sibTransId="{E98CC406-1967-40FD-A16A-4C3D7B2EE320}"/>
    <dgm:cxn modelId="{AFB522F2-F3D5-4646-B4E9-D2B67FBC62FF}" type="presOf" srcId="{998E83D1-8508-40AB-8776-9A4A0CA9AB07}" destId="{299B3E7B-C9C8-40A1-AEC2-CAB6A79B7A10}" srcOrd="0" destOrd="0" presId="urn:microsoft.com/office/officeart/2005/8/layout/cycle8"/>
    <dgm:cxn modelId="{87576280-5028-440A-A3E5-22DE7251F1A6}" srcId="{998E83D1-8508-40AB-8776-9A4A0CA9AB07}" destId="{FC09BD14-C9D5-40AE-A740-7F786A3D9BD0}" srcOrd="1" destOrd="0" parTransId="{076C25DA-2692-42EF-9EC0-AFAD6B82131F}" sibTransId="{E32D917F-9963-4FB8-9310-D4C32BC3A1CC}"/>
    <dgm:cxn modelId="{7A6C8FD4-26EC-4E12-8F39-2F69DE5CAB6A}" type="presOf" srcId="{F50E2D79-2BFB-4511-B605-A5448682083E}" destId="{91BD022A-0EDD-40FB-ABB2-F84D9FEF15E8}" srcOrd="0" destOrd="0" presId="urn:microsoft.com/office/officeart/2005/8/layout/cycle8"/>
    <dgm:cxn modelId="{8C6899E4-6CD5-4128-AC19-BD49B6E93C4B}" type="presOf" srcId="{FC09BD14-C9D5-40AE-A740-7F786A3D9BD0}" destId="{93BA28D3-1D48-4F49-8204-75C144FBE908}" srcOrd="1" destOrd="0" presId="urn:microsoft.com/office/officeart/2005/8/layout/cycle8"/>
    <dgm:cxn modelId="{AC76738C-DB8E-4384-829B-EF432C6DC4D2}" srcId="{998E83D1-8508-40AB-8776-9A4A0CA9AB07}" destId="{F50E2D79-2BFB-4511-B605-A5448682083E}" srcOrd="0" destOrd="0" parTransId="{56299428-153A-40FC-8588-A5803F7CBA3B}" sibTransId="{0A653E37-AD0E-434B-9B5A-8160632006F4}"/>
    <dgm:cxn modelId="{7DA7ED72-FC83-4D66-A2FB-6844371E5D9D}" type="presOf" srcId="{FC09BD14-C9D5-40AE-A740-7F786A3D9BD0}" destId="{A490CD2C-EEF1-492F-988C-F942FE660D27}" srcOrd="0" destOrd="0" presId="urn:microsoft.com/office/officeart/2005/8/layout/cycle8"/>
    <dgm:cxn modelId="{AD7347FB-8E4F-4AA7-B9F5-56F66E2A249E}" type="presParOf" srcId="{299B3E7B-C9C8-40A1-AEC2-CAB6A79B7A10}" destId="{91BD022A-0EDD-40FB-ABB2-F84D9FEF15E8}" srcOrd="0" destOrd="0" presId="urn:microsoft.com/office/officeart/2005/8/layout/cycle8"/>
    <dgm:cxn modelId="{89B9B208-FA02-4967-BFBD-D5D7602F5CD7}" type="presParOf" srcId="{299B3E7B-C9C8-40A1-AEC2-CAB6A79B7A10}" destId="{4C4CD035-9A2A-4366-8FEE-7E3E2AA5DDC2}" srcOrd="1" destOrd="0" presId="urn:microsoft.com/office/officeart/2005/8/layout/cycle8"/>
    <dgm:cxn modelId="{DFC180E3-2310-4021-BAAF-B59114201D59}" type="presParOf" srcId="{299B3E7B-C9C8-40A1-AEC2-CAB6A79B7A10}" destId="{14B53E06-6701-431B-9C97-8793E29538DD}" srcOrd="2" destOrd="0" presId="urn:microsoft.com/office/officeart/2005/8/layout/cycle8"/>
    <dgm:cxn modelId="{1986B6CE-316B-48C0-B857-2946B285831A}" type="presParOf" srcId="{299B3E7B-C9C8-40A1-AEC2-CAB6A79B7A10}" destId="{CDE7E083-E8E7-4214-81AD-550A621CDF97}" srcOrd="3" destOrd="0" presId="urn:microsoft.com/office/officeart/2005/8/layout/cycle8"/>
    <dgm:cxn modelId="{E7F6D6EF-C60C-44A1-8F22-A910AEDC238A}" type="presParOf" srcId="{299B3E7B-C9C8-40A1-AEC2-CAB6A79B7A10}" destId="{A490CD2C-EEF1-492F-988C-F942FE660D27}" srcOrd="4" destOrd="0" presId="urn:microsoft.com/office/officeart/2005/8/layout/cycle8"/>
    <dgm:cxn modelId="{36090DD6-A854-4C75-8EDF-4089961B41F5}" type="presParOf" srcId="{299B3E7B-C9C8-40A1-AEC2-CAB6A79B7A10}" destId="{D1C11A23-BDA0-43C2-85AE-6C93736319A0}" srcOrd="5" destOrd="0" presId="urn:microsoft.com/office/officeart/2005/8/layout/cycle8"/>
    <dgm:cxn modelId="{38BA8866-7FC8-4C6C-A906-A2861765B28B}" type="presParOf" srcId="{299B3E7B-C9C8-40A1-AEC2-CAB6A79B7A10}" destId="{E0B60286-0067-4E4A-A370-E09C39C96F5F}" srcOrd="6" destOrd="0" presId="urn:microsoft.com/office/officeart/2005/8/layout/cycle8"/>
    <dgm:cxn modelId="{884DE412-3F0D-4636-AB86-580120AF54E5}" type="presParOf" srcId="{299B3E7B-C9C8-40A1-AEC2-CAB6A79B7A10}" destId="{93BA28D3-1D48-4F49-8204-75C144FBE908}" srcOrd="7" destOrd="0" presId="urn:microsoft.com/office/officeart/2005/8/layout/cycle8"/>
    <dgm:cxn modelId="{7203EB64-9114-469F-8F79-CCEC4A025BFF}" type="presParOf" srcId="{299B3E7B-C9C8-40A1-AEC2-CAB6A79B7A10}" destId="{36033499-5D47-41F1-8E57-DD7673AC852B}" srcOrd="8" destOrd="0" presId="urn:microsoft.com/office/officeart/2005/8/layout/cycle8"/>
    <dgm:cxn modelId="{C313D76C-68A9-4F0D-863D-C71655E88F56}" type="presParOf" srcId="{299B3E7B-C9C8-40A1-AEC2-CAB6A79B7A10}" destId="{C8C32F64-FBF2-4DDF-B9EE-1179D10D496C}" srcOrd="9" destOrd="0" presId="urn:microsoft.com/office/officeart/2005/8/layout/cycle8"/>
    <dgm:cxn modelId="{EA308BE5-9F05-485F-B533-F2C07E1E15B3}" type="presParOf" srcId="{299B3E7B-C9C8-40A1-AEC2-CAB6A79B7A10}" destId="{716AFFC4-537A-4FC4-85FD-B6925FD1B135}" srcOrd="10" destOrd="0" presId="urn:microsoft.com/office/officeart/2005/8/layout/cycle8"/>
    <dgm:cxn modelId="{950FF48A-2ED4-4E88-A8F7-22575D8CE2B8}" type="presParOf" srcId="{299B3E7B-C9C8-40A1-AEC2-CAB6A79B7A10}" destId="{94B494E0-B951-47AB-B09C-8026B23707A8}" srcOrd="11" destOrd="0" presId="urn:microsoft.com/office/officeart/2005/8/layout/cycle8"/>
    <dgm:cxn modelId="{7CD45089-AAF9-48E8-B286-3594DAFB9FD7}" type="presParOf" srcId="{299B3E7B-C9C8-40A1-AEC2-CAB6A79B7A10}" destId="{E5C9AA54-46AE-45C2-AE14-9D942D718347}" srcOrd="12" destOrd="0" presId="urn:microsoft.com/office/officeart/2005/8/layout/cycle8"/>
    <dgm:cxn modelId="{B9C33F0D-75E2-4B6F-A97F-4817C48C9851}" type="presParOf" srcId="{299B3E7B-C9C8-40A1-AEC2-CAB6A79B7A10}" destId="{740F05E3-6A6C-4EC1-8A95-A795EC4B96E3}" srcOrd="13" destOrd="0" presId="urn:microsoft.com/office/officeart/2005/8/layout/cycle8"/>
    <dgm:cxn modelId="{DF469B5C-C258-4836-A67D-4982DC150B19}" type="presParOf" srcId="{299B3E7B-C9C8-40A1-AEC2-CAB6A79B7A10}" destId="{98492973-474C-434E-950E-979DA2E4BB18}"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3DFCE-9DFD-429C-947F-D52357D4DE0B}">
      <dsp:nvSpPr>
        <dsp:cNvPr id="0" name=""/>
        <dsp:cNvSpPr/>
      </dsp:nvSpPr>
      <dsp:spPr>
        <a:xfrm>
          <a:off x="557383" y="0"/>
          <a:ext cx="2571307" cy="64282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solidFill>
                <a:schemeClr val="tx1"/>
              </a:solidFill>
            </a:rPr>
            <a:t>1106 </a:t>
          </a:r>
          <a:r>
            <a:rPr lang="nb-NO" sz="1800" b="1" kern="1200" dirty="0" err="1" smtClean="0">
              <a:solidFill>
                <a:schemeClr val="tx1"/>
              </a:solidFill>
            </a:rPr>
            <a:t>participants</a:t>
          </a:r>
          <a:endParaRPr lang="en-US" sz="1800" b="1" kern="1200" dirty="0">
            <a:solidFill>
              <a:schemeClr val="tx1"/>
            </a:solidFill>
          </a:endParaRPr>
        </a:p>
      </dsp:txBody>
      <dsp:txXfrm>
        <a:off x="576211" y="18828"/>
        <a:ext cx="2533651" cy="605170"/>
      </dsp:txXfrm>
    </dsp:sp>
    <dsp:sp modelId="{9C0CB715-9DBB-40D7-8346-9CF4C08801EB}">
      <dsp:nvSpPr>
        <dsp:cNvPr id="0" name=""/>
        <dsp:cNvSpPr/>
      </dsp:nvSpPr>
      <dsp:spPr>
        <a:xfrm rot="5530693">
          <a:off x="1702903" y="660392"/>
          <a:ext cx="243478" cy="28927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solidFill>
              <a:schemeClr val="tx1"/>
            </a:solidFill>
          </a:endParaRPr>
        </a:p>
      </dsp:txBody>
      <dsp:txXfrm rot="-5400000">
        <a:off x="1739249" y="683315"/>
        <a:ext cx="173564" cy="170435"/>
      </dsp:txXfrm>
    </dsp:sp>
    <dsp:sp modelId="{8772CE98-A76F-49E5-9235-B08E539E1F94}">
      <dsp:nvSpPr>
        <dsp:cNvPr id="0" name=""/>
        <dsp:cNvSpPr/>
      </dsp:nvSpPr>
      <dsp:spPr>
        <a:xfrm>
          <a:off x="277329" y="967230"/>
          <a:ext cx="3054532" cy="729691"/>
        </a:xfrm>
        <a:prstGeom prst="roundRect">
          <a:avLst>
            <a:gd name="adj" fmla="val 100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solidFill>
                <a:schemeClr val="tx1"/>
              </a:solidFill>
            </a:rPr>
            <a:t>41% </a:t>
          </a:r>
          <a:r>
            <a:rPr lang="nb-NO" sz="1800" b="1" kern="1200" dirty="0" err="1" smtClean="0">
              <a:solidFill>
                <a:schemeClr val="tx1"/>
              </a:solidFill>
            </a:rPr>
            <a:t>women</a:t>
          </a:r>
          <a:r>
            <a:rPr lang="nb-NO" sz="1800" b="1" kern="1200" dirty="0" smtClean="0">
              <a:solidFill>
                <a:schemeClr val="tx1"/>
              </a:solidFill>
            </a:rPr>
            <a:t> </a:t>
          </a:r>
          <a:r>
            <a:rPr lang="nb-NO" sz="1800" b="1" kern="1200" dirty="0" err="1" smtClean="0">
              <a:solidFill>
                <a:schemeClr val="tx1"/>
              </a:solidFill>
            </a:rPr>
            <a:t>participation</a:t>
          </a:r>
          <a:endParaRPr lang="nb-NO" sz="1800" b="1" kern="1200" dirty="0" smtClean="0">
            <a:solidFill>
              <a:schemeClr val="tx1"/>
            </a:solidFill>
          </a:endParaRPr>
        </a:p>
        <a:p>
          <a:pPr lvl="0" algn="ctr" defTabSz="800100">
            <a:lnSpc>
              <a:spcPct val="90000"/>
            </a:lnSpc>
            <a:spcBef>
              <a:spcPct val="0"/>
            </a:spcBef>
            <a:spcAft>
              <a:spcPct val="35000"/>
            </a:spcAft>
          </a:pPr>
          <a:r>
            <a:rPr lang="nb-NO" sz="1800" b="1" kern="1200" dirty="0" smtClean="0">
              <a:solidFill>
                <a:schemeClr val="tx1"/>
              </a:solidFill>
            </a:rPr>
            <a:t>44% </a:t>
          </a:r>
          <a:r>
            <a:rPr lang="nb-NO" sz="1800" b="1" kern="1200" dirty="0" err="1" smtClean="0">
              <a:solidFill>
                <a:schemeClr val="tx1"/>
              </a:solidFill>
            </a:rPr>
            <a:t>women</a:t>
          </a:r>
          <a:r>
            <a:rPr lang="nb-NO" sz="1800" b="1" kern="1200" dirty="0" smtClean="0">
              <a:solidFill>
                <a:schemeClr val="tx1"/>
              </a:solidFill>
            </a:rPr>
            <a:t> </a:t>
          </a:r>
          <a:r>
            <a:rPr lang="nb-NO" sz="1800" b="1" kern="1200" dirty="0" err="1" smtClean="0">
              <a:solidFill>
                <a:schemeClr val="tx1"/>
              </a:solidFill>
            </a:rPr>
            <a:t>resource</a:t>
          </a:r>
          <a:r>
            <a:rPr lang="nb-NO" sz="1800" b="1" kern="1200" dirty="0" smtClean="0">
              <a:solidFill>
                <a:schemeClr val="tx1"/>
              </a:solidFill>
            </a:rPr>
            <a:t> persons</a:t>
          </a:r>
          <a:endParaRPr lang="en-US" sz="1800" b="1" kern="1200" dirty="0">
            <a:solidFill>
              <a:schemeClr val="tx1"/>
            </a:solidFill>
          </a:endParaRPr>
        </a:p>
      </dsp:txBody>
      <dsp:txXfrm>
        <a:off x="298701" y="988602"/>
        <a:ext cx="3011788" cy="686947"/>
      </dsp:txXfrm>
    </dsp:sp>
    <dsp:sp modelId="{6D4A1ADB-BFCB-4620-B9F6-96FDDA16AD67}">
      <dsp:nvSpPr>
        <dsp:cNvPr id="0" name=""/>
        <dsp:cNvSpPr/>
      </dsp:nvSpPr>
      <dsp:spPr>
        <a:xfrm rot="5400000">
          <a:off x="1684065" y="1712993"/>
          <a:ext cx="241060" cy="289272"/>
        </a:xfrm>
        <a:prstGeom prst="rightArrow">
          <a:avLst>
            <a:gd name="adj1" fmla="val 60000"/>
            <a:gd name="adj2" fmla="val 50000"/>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solidFill>
              <a:schemeClr val="tx1"/>
            </a:solidFill>
          </a:endParaRPr>
        </a:p>
      </dsp:txBody>
      <dsp:txXfrm rot="-5400000">
        <a:off x="1717813" y="1737099"/>
        <a:ext cx="173564" cy="168742"/>
      </dsp:txXfrm>
    </dsp:sp>
    <dsp:sp modelId="{3157295A-4FE9-41CB-BA54-2E3A1AEF1181}">
      <dsp:nvSpPr>
        <dsp:cNvPr id="0" name=""/>
        <dsp:cNvSpPr/>
      </dsp:nvSpPr>
      <dsp:spPr>
        <a:xfrm>
          <a:off x="518942" y="2018335"/>
          <a:ext cx="2571307" cy="64282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solidFill>
                <a:schemeClr val="tx1"/>
              </a:solidFill>
            </a:rPr>
            <a:t>361 in </a:t>
          </a:r>
          <a:r>
            <a:rPr lang="nb-NO" sz="1800" b="1" kern="1200" dirty="0" err="1" smtClean="0">
              <a:solidFill>
                <a:schemeClr val="tx1"/>
              </a:solidFill>
            </a:rPr>
            <a:t>certification</a:t>
          </a:r>
          <a:r>
            <a:rPr lang="nb-NO" sz="1800" b="1" kern="1200" dirty="0" smtClean="0">
              <a:solidFill>
                <a:schemeClr val="tx1"/>
              </a:solidFill>
            </a:rPr>
            <a:t> programmes</a:t>
          </a:r>
          <a:endParaRPr lang="en-US" sz="1800" b="1" kern="1200" dirty="0">
            <a:solidFill>
              <a:schemeClr val="tx1"/>
            </a:solidFill>
          </a:endParaRPr>
        </a:p>
      </dsp:txBody>
      <dsp:txXfrm>
        <a:off x="537770" y="2037163"/>
        <a:ext cx="2533651" cy="605170"/>
      </dsp:txXfrm>
    </dsp:sp>
    <dsp:sp modelId="{DB57DEC4-4218-418A-84BA-0669AF6ACADE}">
      <dsp:nvSpPr>
        <dsp:cNvPr id="0" name=""/>
        <dsp:cNvSpPr/>
      </dsp:nvSpPr>
      <dsp:spPr>
        <a:xfrm rot="5400000">
          <a:off x="1684065" y="2677233"/>
          <a:ext cx="241060" cy="289272"/>
        </a:xfrm>
        <a:prstGeom prst="rightArrow">
          <a:avLst>
            <a:gd name="adj1" fmla="val 60000"/>
            <a:gd name="adj2" fmla="val 50000"/>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a:solidFill>
              <a:schemeClr val="tx1"/>
            </a:solidFill>
          </a:endParaRPr>
        </a:p>
      </dsp:txBody>
      <dsp:txXfrm rot="-5400000">
        <a:off x="1717813" y="2701339"/>
        <a:ext cx="173564" cy="168742"/>
      </dsp:txXfrm>
    </dsp:sp>
    <dsp:sp modelId="{82248DE6-80E2-4EE3-9611-E099BDE132FF}">
      <dsp:nvSpPr>
        <dsp:cNvPr id="0" name=""/>
        <dsp:cNvSpPr/>
      </dsp:nvSpPr>
      <dsp:spPr>
        <a:xfrm>
          <a:off x="402899" y="2982576"/>
          <a:ext cx="2803393" cy="714958"/>
        </a:xfrm>
        <a:prstGeom prst="roundRect">
          <a:avLst>
            <a:gd name="adj" fmla="val 100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solidFill>
                <a:schemeClr val="tx1"/>
              </a:solidFill>
            </a:rPr>
            <a:t>Organisational Development support to 190 SAI Teams</a:t>
          </a:r>
          <a:endParaRPr lang="en-US" sz="1800" b="1" kern="1200" dirty="0">
            <a:solidFill>
              <a:schemeClr val="tx1"/>
            </a:solidFill>
          </a:endParaRPr>
        </a:p>
      </dsp:txBody>
      <dsp:txXfrm>
        <a:off x="423839" y="3003516"/>
        <a:ext cx="2761513" cy="673078"/>
      </dsp:txXfrm>
    </dsp:sp>
    <dsp:sp modelId="{72B13D59-F341-4291-A9BA-271B09683D55}">
      <dsp:nvSpPr>
        <dsp:cNvPr id="0" name=""/>
        <dsp:cNvSpPr/>
      </dsp:nvSpPr>
      <dsp:spPr>
        <a:xfrm rot="5400000">
          <a:off x="1684065" y="3713605"/>
          <a:ext cx="241060" cy="289272"/>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b="1" kern="1200">
            <a:solidFill>
              <a:schemeClr val="tx1"/>
            </a:solidFill>
          </a:endParaRPr>
        </a:p>
      </dsp:txBody>
      <dsp:txXfrm rot="-5400000">
        <a:off x="1717813" y="3737711"/>
        <a:ext cx="173564" cy="168742"/>
      </dsp:txXfrm>
    </dsp:sp>
    <dsp:sp modelId="{CFC0F435-9340-42C2-B739-7DD2482620CD}">
      <dsp:nvSpPr>
        <dsp:cNvPr id="0" name=""/>
        <dsp:cNvSpPr/>
      </dsp:nvSpPr>
      <dsp:spPr>
        <a:xfrm>
          <a:off x="518942" y="4018947"/>
          <a:ext cx="2571307" cy="642826"/>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solidFill>
                <a:schemeClr val="tx1"/>
              </a:solidFill>
            </a:rPr>
            <a:t>50% in multiple </a:t>
          </a:r>
          <a:r>
            <a:rPr lang="nb-NO" sz="1800" b="1" kern="1200" dirty="0" err="1" smtClean="0">
              <a:solidFill>
                <a:schemeClr val="tx1"/>
              </a:solidFill>
            </a:rPr>
            <a:t>languages</a:t>
          </a:r>
          <a:endParaRPr lang="en-US" sz="1800" b="1" kern="1200" dirty="0">
            <a:solidFill>
              <a:schemeClr val="tx1"/>
            </a:solidFill>
          </a:endParaRPr>
        </a:p>
      </dsp:txBody>
      <dsp:txXfrm>
        <a:off x="537770" y="4037775"/>
        <a:ext cx="2533651" cy="6051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4B2CF-6780-426C-AE0C-48B13319EE3D}">
      <dsp:nvSpPr>
        <dsp:cNvPr id="0" name=""/>
        <dsp:cNvSpPr/>
      </dsp:nvSpPr>
      <dsp:spPr>
        <a:xfrm>
          <a:off x="956271" y="1438119"/>
          <a:ext cx="1654905" cy="1655157"/>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6E4F7-6C2B-4DCC-9929-33B6A9EA458E}">
      <dsp:nvSpPr>
        <dsp:cNvPr id="0" name=""/>
        <dsp:cNvSpPr/>
      </dsp:nvSpPr>
      <dsp:spPr>
        <a:xfrm>
          <a:off x="1322059" y="2035681"/>
          <a:ext cx="919599" cy="4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t>Global Level </a:t>
          </a:r>
        </a:p>
      </dsp:txBody>
      <dsp:txXfrm>
        <a:off x="1322059" y="2035681"/>
        <a:ext cx="919599" cy="459689"/>
      </dsp:txXfrm>
    </dsp:sp>
    <dsp:sp modelId="{273A679C-455B-4BC7-A02E-AEECC67116DD}">
      <dsp:nvSpPr>
        <dsp:cNvPr id="0" name=""/>
        <dsp:cNvSpPr/>
      </dsp:nvSpPr>
      <dsp:spPr>
        <a:xfrm>
          <a:off x="496627" y="2389129"/>
          <a:ext cx="1654905" cy="1655157"/>
        </a:xfrm>
        <a:prstGeom prst="leftCircularArrow">
          <a:avLst>
            <a:gd name="adj1" fmla="val 10980"/>
            <a:gd name="adj2" fmla="val 1142322"/>
            <a:gd name="adj3" fmla="val 6300000"/>
            <a:gd name="adj4" fmla="val 18900000"/>
            <a:gd name="adj5" fmla="val 125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7C7ADC-F3EA-4C2A-A969-FD38EC85F247}">
      <dsp:nvSpPr>
        <dsp:cNvPr id="0" name=""/>
        <dsp:cNvSpPr/>
      </dsp:nvSpPr>
      <dsp:spPr>
        <a:xfrm>
          <a:off x="864280" y="2992193"/>
          <a:ext cx="919599" cy="4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t>Regional Level</a:t>
          </a:r>
        </a:p>
      </dsp:txBody>
      <dsp:txXfrm>
        <a:off x="864280" y="2992193"/>
        <a:ext cx="919599" cy="459689"/>
      </dsp:txXfrm>
    </dsp:sp>
    <dsp:sp modelId="{CAF8F2D3-7DA3-426A-85F6-515D75A8FF2B}">
      <dsp:nvSpPr>
        <dsp:cNvPr id="0" name=""/>
        <dsp:cNvSpPr/>
      </dsp:nvSpPr>
      <dsp:spPr>
        <a:xfrm>
          <a:off x="1074057" y="3453945"/>
          <a:ext cx="1421820" cy="1422390"/>
        </a:xfrm>
        <a:prstGeom prst="blockArc">
          <a:avLst>
            <a:gd name="adj1" fmla="val 13500000"/>
            <a:gd name="adj2" fmla="val 10800000"/>
            <a:gd name="adj3" fmla="val 1274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C9B82-83D9-4163-A359-1D75C10A5EC9}">
      <dsp:nvSpPr>
        <dsp:cNvPr id="0" name=""/>
        <dsp:cNvSpPr/>
      </dsp:nvSpPr>
      <dsp:spPr>
        <a:xfrm>
          <a:off x="1324235" y="3950080"/>
          <a:ext cx="919599" cy="4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t>SAI Level </a:t>
          </a:r>
        </a:p>
      </dsp:txBody>
      <dsp:txXfrm>
        <a:off x="1324235" y="3950080"/>
        <a:ext cx="919599" cy="4596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D49E3-59BF-4BE3-BB89-835B7F93E626}">
      <dsp:nvSpPr>
        <dsp:cNvPr id="0" name=""/>
        <dsp:cNvSpPr/>
      </dsp:nvSpPr>
      <dsp:spPr>
        <a:xfrm>
          <a:off x="2243105" y="499"/>
          <a:ext cx="3364658" cy="1949204"/>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nb-NO" sz="2200" b="1" kern="1200" dirty="0" smtClean="0"/>
            <a:t> Planning</a:t>
          </a:r>
          <a:endParaRPr lang="nb-NO" sz="2200" b="1" kern="1200" dirty="0"/>
        </a:p>
        <a:p>
          <a:pPr marL="228600" lvl="1" indent="-228600" algn="l" defTabSz="977900">
            <a:lnSpc>
              <a:spcPct val="90000"/>
            </a:lnSpc>
            <a:spcBef>
              <a:spcPct val="0"/>
            </a:spcBef>
            <a:spcAft>
              <a:spcPct val="15000"/>
            </a:spcAft>
            <a:buChar char="••"/>
          </a:pPr>
          <a:r>
            <a:rPr lang="nb-NO" sz="2200" b="1" kern="1200" dirty="0" smtClean="0"/>
            <a:t> Conducting</a:t>
          </a:r>
          <a:endParaRPr lang="nb-NO" sz="2200" b="1" kern="1200" dirty="0"/>
        </a:p>
        <a:p>
          <a:pPr marL="228600" lvl="1" indent="-228600" algn="l" defTabSz="977900">
            <a:lnSpc>
              <a:spcPct val="90000"/>
            </a:lnSpc>
            <a:spcBef>
              <a:spcPct val="0"/>
            </a:spcBef>
            <a:spcAft>
              <a:spcPct val="15000"/>
            </a:spcAft>
            <a:buChar char="••"/>
          </a:pPr>
          <a:r>
            <a:rPr lang="nb-NO" sz="2200" b="1" kern="1200" dirty="0" smtClean="0"/>
            <a:t>Reporting</a:t>
          </a:r>
          <a:endParaRPr lang="nb-NO" sz="2200" b="1" kern="1200" dirty="0"/>
        </a:p>
        <a:p>
          <a:pPr marL="228600" lvl="1" indent="-228600" algn="l" defTabSz="977900">
            <a:lnSpc>
              <a:spcPct val="90000"/>
            </a:lnSpc>
            <a:spcBef>
              <a:spcPct val="0"/>
            </a:spcBef>
            <a:spcAft>
              <a:spcPct val="15000"/>
            </a:spcAft>
            <a:buChar char="••"/>
          </a:pPr>
          <a:r>
            <a:rPr lang="nb-NO" sz="2200" b="1" kern="1200" dirty="0" smtClean="0"/>
            <a:t>Follow up</a:t>
          </a:r>
          <a:endParaRPr lang="nb-NO" sz="2200" b="1" kern="1200" dirty="0"/>
        </a:p>
      </dsp:txBody>
      <dsp:txXfrm>
        <a:off x="2243105" y="244150"/>
        <a:ext cx="2633707" cy="1461903"/>
      </dsp:txXfrm>
    </dsp:sp>
    <dsp:sp modelId="{4CCF1000-EA25-4714-86EC-800BBED87CAB}">
      <dsp:nvSpPr>
        <dsp:cNvPr id="0" name=""/>
        <dsp:cNvSpPr/>
      </dsp:nvSpPr>
      <dsp:spPr>
        <a:xfrm>
          <a:off x="0" y="499"/>
          <a:ext cx="2243105" cy="19492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b-NO" sz="2400" b="1" kern="1200" dirty="0" smtClean="0"/>
            <a:t>Audit Process</a:t>
          </a:r>
          <a:endParaRPr lang="nb-NO" sz="2400" b="1" kern="1200" dirty="0"/>
        </a:p>
      </dsp:txBody>
      <dsp:txXfrm>
        <a:off x="95152" y="95651"/>
        <a:ext cx="2052801" cy="1758900"/>
      </dsp:txXfrm>
    </dsp:sp>
    <dsp:sp modelId="{68D91C34-18FD-49D0-8E28-1488AA89E500}">
      <dsp:nvSpPr>
        <dsp:cNvPr id="0" name=""/>
        <dsp:cNvSpPr/>
      </dsp:nvSpPr>
      <dsp:spPr>
        <a:xfrm>
          <a:off x="2243105" y="2144624"/>
          <a:ext cx="3364658" cy="1949204"/>
        </a:xfrm>
        <a:prstGeom prst="rightArrow">
          <a:avLst>
            <a:gd name="adj1" fmla="val 75000"/>
            <a:gd name="adj2" fmla="val 50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nb-NO" sz="2200" b="1" kern="1200" dirty="0" smtClean="0"/>
            <a:t>Before transition</a:t>
          </a:r>
          <a:endParaRPr lang="nb-NO" sz="2200" b="1" kern="1200" dirty="0"/>
        </a:p>
        <a:p>
          <a:pPr marL="228600" lvl="1" indent="-228600" algn="l" defTabSz="977900">
            <a:lnSpc>
              <a:spcPct val="90000"/>
            </a:lnSpc>
            <a:spcBef>
              <a:spcPct val="0"/>
            </a:spcBef>
            <a:spcAft>
              <a:spcPct val="15000"/>
            </a:spcAft>
            <a:buChar char="••"/>
          </a:pPr>
          <a:r>
            <a:rPr lang="nb-NO" sz="2200" b="1" kern="1200" dirty="0" smtClean="0"/>
            <a:t>During transition</a:t>
          </a:r>
          <a:endParaRPr lang="nb-NO" sz="2200" b="1" kern="1200" dirty="0"/>
        </a:p>
        <a:p>
          <a:pPr marL="228600" lvl="1" indent="-228600" algn="l" defTabSz="977900">
            <a:lnSpc>
              <a:spcPct val="90000"/>
            </a:lnSpc>
            <a:spcBef>
              <a:spcPct val="0"/>
            </a:spcBef>
            <a:spcAft>
              <a:spcPct val="15000"/>
            </a:spcAft>
            <a:buChar char="••"/>
          </a:pPr>
          <a:r>
            <a:rPr lang="nb-NO" sz="2200" b="1" kern="1200" dirty="0" smtClean="0"/>
            <a:t>After transition</a:t>
          </a:r>
          <a:endParaRPr lang="nb-NO" sz="2200" b="1" kern="1200" dirty="0"/>
        </a:p>
      </dsp:txBody>
      <dsp:txXfrm>
        <a:off x="2243105" y="2388275"/>
        <a:ext cx="2633707" cy="1461903"/>
      </dsp:txXfrm>
    </dsp:sp>
    <dsp:sp modelId="{A444E97D-4734-4768-9BEF-AD1DC023FB4B}">
      <dsp:nvSpPr>
        <dsp:cNvPr id="0" name=""/>
        <dsp:cNvSpPr/>
      </dsp:nvSpPr>
      <dsp:spPr>
        <a:xfrm>
          <a:off x="0" y="2144624"/>
          <a:ext cx="2243105" cy="194920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nb-NO" sz="2400" b="1" kern="1200" dirty="0" smtClean="0"/>
            <a:t>SAI Independence</a:t>
          </a:r>
          <a:endParaRPr lang="nb-NO" sz="2400" b="1" kern="1200" dirty="0"/>
        </a:p>
      </dsp:txBody>
      <dsp:txXfrm>
        <a:off x="95152" y="2239776"/>
        <a:ext cx="2052801" cy="17589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3392E-5FD8-4949-B831-92A77D33A912}">
      <dsp:nvSpPr>
        <dsp:cNvPr id="0" name=""/>
        <dsp:cNvSpPr/>
      </dsp:nvSpPr>
      <dsp:spPr>
        <a:xfrm>
          <a:off x="2763520" y="32958"/>
          <a:ext cx="2032000"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nb-NO" sz="2400" b="1" kern="1200" dirty="0" smtClean="0"/>
            <a:t>Internal Stakeholders</a:t>
          </a:r>
          <a:endParaRPr lang="nb-NO" sz="2400" b="1" kern="1200" dirty="0"/>
        </a:p>
      </dsp:txBody>
      <dsp:txXfrm>
        <a:off x="2763520" y="32958"/>
        <a:ext cx="2032000" cy="792000"/>
      </dsp:txXfrm>
    </dsp:sp>
    <dsp:sp modelId="{124668ED-96D7-47E9-B797-F7C28E302C5D}">
      <dsp:nvSpPr>
        <dsp:cNvPr id="0" name=""/>
        <dsp:cNvSpPr/>
      </dsp:nvSpPr>
      <dsp:spPr>
        <a:xfrm>
          <a:off x="4795520" y="32958"/>
          <a:ext cx="406400" cy="792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D94F0F-D59D-480B-B735-6994523F94C3}">
      <dsp:nvSpPr>
        <dsp:cNvPr id="0" name=""/>
        <dsp:cNvSpPr/>
      </dsp:nvSpPr>
      <dsp:spPr>
        <a:xfrm>
          <a:off x="2763520" y="1179564"/>
          <a:ext cx="2032000" cy="126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nb-NO" sz="2400" b="1" kern="1200" dirty="0" smtClean="0"/>
            <a:t>Legislature/ Parliament</a:t>
          </a:r>
        </a:p>
        <a:p>
          <a:pPr lvl="0" algn="r" defTabSz="1066800">
            <a:lnSpc>
              <a:spcPct val="90000"/>
            </a:lnSpc>
            <a:spcBef>
              <a:spcPct val="0"/>
            </a:spcBef>
            <a:spcAft>
              <a:spcPct val="35000"/>
            </a:spcAft>
          </a:pPr>
          <a:endParaRPr lang="nb-NO" sz="2400" b="1" kern="1200" dirty="0"/>
        </a:p>
      </dsp:txBody>
      <dsp:txXfrm>
        <a:off x="2763520" y="1179564"/>
        <a:ext cx="2032000" cy="1262250"/>
      </dsp:txXfrm>
    </dsp:sp>
    <dsp:sp modelId="{FB527DF5-7E3D-41FD-8BF5-5F9D5DF3A20C}">
      <dsp:nvSpPr>
        <dsp:cNvPr id="0" name=""/>
        <dsp:cNvSpPr/>
      </dsp:nvSpPr>
      <dsp:spPr>
        <a:xfrm>
          <a:off x="4795520" y="968958"/>
          <a:ext cx="406400" cy="12622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3081CD-E4E5-4A25-A497-5F247D18B52D}">
      <dsp:nvSpPr>
        <dsp:cNvPr id="0" name=""/>
        <dsp:cNvSpPr/>
      </dsp:nvSpPr>
      <dsp:spPr>
        <a:xfrm>
          <a:off x="2763520" y="2375208"/>
          <a:ext cx="2032000" cy="113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nb-NO" sz="2400" b="1" kern="1200" dirty="0" smtClean="0"/>
            <a:t>Executive/ Audited Entities</a:t>
          </a:r>
          <a:endParaRPr lang="nb-NO" sz="2400" b="1" kern="1200" dirty="0"/>
        </a:p>
      </dsp:txBody>
      <dsp:txXfrm>
        <a:off x="2763520" y="2375208"/>
        <a:ext cx="2032000" cy="1138500"/>
      </dsp:txXfrm>
    </dsp:sp>
    <dsp:sp modelId="{2E38D039-BD51-4FDB-9A1D-DE7A1FF29228}">
      <dsp:nvSpPr>
        <dsp:cNvPr id="0" name=""/>
        <dsp:cNvSpPr/>
      </dsp:nvSpPr>
      <dsp:spPr>
        <a:xfrm>
          <a:off x="4795520" y="2375208"/>
          <a:ext cx="406400" cy="11385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83745D-9425-4F89-B847-3F777BAACED6}">
      <dsp:nvSpPr>
        <dsp:cNvPr id="0" name=""/>
        <dsp:cNvSpPr/>
      </dsp:nvSpPr>
      <dsp:spPr>
        <a:xfrm>
          <a:off x="2763520" y="3657708"/>
          <a:ext cx="2032000"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nb-NO" sz="2400" b="1" kern="1200" dirty="0" smtClean="0"/>
            <a:t>Citizens/Civil Society </a:t>
          </a:r>
          <a:endParaRPr lang="nb-NO" sz="2400" b="1" kern="1200" dirty="0"/>
        </a:p>
      </dsp:txBody>
      <dsp:txXfrm>
        <a:off x="2763520" y="3657708"/>
        <a:ext cx="2032000" cy="792000"/>
      </dsp:txXfrm>
    </dsp:sp>
    <dsp:sp modelId="{5DF0E2B7-3D1B-4B29-90D7-EA3CAC259E94}">
      <dsp:nvSpPr>
        <dsp:cNvPr id="0" name=""/>
        <dsp:cNvSpPr/>
      </dsp:nvSpPr>
      <dsp:spPr>
        <a:xfrm>
          <a:off x="4795520" y="3657708"/>
          <a:ext cx="406400" cy="792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F79A87-E6DA-472B-B574-43036D1D3884}">
      <dsp:nvSpPr>
        <dsp:cNvPr id="0" name=""/>
        <dsp:cNvSpPr/>
      </dsp:nvSpPr>
      <dsp:spPr>
        <a:xfrm>
          <a:off x="2763520" y="4593708"/>
          <a:ext cx="2032000" cy="7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nb-NO" sz="2400" b="1" kern="1200" dirty="0" smtClean="0"/>
            <a:t>Media</a:t>
          </a:r>
          <a:endParaRPr lang="nb-NO" sz="2400" b="1" kern="1200" dirty="0"/>
        </a:p>
      </dsp:txBody>
      <dsp:txXfrm>
        <a:off x="2763520" y="4593708"/>
        <a:ext cx="2032000" cy="792000"/>
      </dsp:txXfrm>
    </dsp:sp>
    <dsp:sp modelId="{A02352E4-2A69-4643-82E2-858C0FD851E6}">
      <dsp:nvSpPr>
        <dsp:cNvPr id="0" name=""/>
        <dsp:cNvSpPr/>
      </dsp:nvSpPr>
      <dsp:spPr>
        <a:xfrm>
          <a:off x="4795520" y="4593708"/>
          <a:ext cx="406400" cy="792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4B2CF-6780-426C-AE0C-48B13319EE3D}">
      <dsp:nvSpPr>
        <dsp:cNvPr id="0" name=""/>
        <dsp:cNvSpPr/>
      </dsp:nvSpPr>
      <dsp:spPr>
        <a:xfrm>
          <a:off x="1725930" y="0"/>
          <a:ext cx="1572131" cy="1572210"/>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6E4F7-6C2B-4DCC-9929-33B6A9EA458E}">
      <dsp:nvSpPr>
        <dsp:cNvPr id="0" name=""/>
        <dsp:cNvSpPr/>
      </dsp:nvSpPr>
      <dsp:spPr>
        <a:xfrm>
          <a:off x="2073032" y="569406"/>
          <a:ext cx="877338" cy="43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Global Public Goods</a:t>
          </a:r>
          <a:endParaRPr lang="en-US" sz="1400" b="1" kern="1200" dirty="0"/>
        </a:p>
      </dsp:txBody>
      <dsp:txXfrm>
        <a:off x="2073032" y="569406"/>
        <a:ext cx="877338" cy="438473"/>
      </dsp:txXfrm>
    </dsp:sp>
    <dsp:sp modelId="{273A679C-455B-4BC7-A02E-AEECC67116DD}">
      <dsp:nvSpPr>
        <dsp:cNvPr id="0" name=""/>
        <dsp:cNvSpPr/>
      </dsp:nvSpPr>
      <dsp:spPr>
        <a:xfrm>
          <a:off x="1289178" y="903335"/>
          <a:ext cx="1572131" cy="1572210"/>
        </a:xfrm>
        <a:prstGeom prst="leftCircularArrow">
          <a:avLst>
            <a:gd name="adj1" fmla="val 10980"/>
            <a:gd name="adj2" fmla="val 1142322"/>
            <a:gd name="adj3" fmla="val 6300000"/>
            <a:gd name="adj4" fmla="val 18900000"/>
            <a:gd name="adj5" fmla="val 125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7C7ADC-F3EA-4C2A-A969-FD38EC85F247}">
      <dsp:nvSpPr>
        <dsp:cNvPr id="0" name=""/>
        <dsp:cNvSpPr/>
      </dsp:nvSpPr>
      <dsp:spPr>
        <a:xfrm>
          <a:off x="1634510" y="1474771"/>
          <a:ext cx="877338" cy="43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Management Commitment</a:t>
          </a:r>
          <a:endParaRPr lang="en-US" sz="1400" b="1" kern="1200" dirty="0"/>
        </a:p>
      </dsp:txBody>
      <dsp:txXfrm>
        <a:off x="1634510" y="1474771"/>
        <a:ext cx="877338" cy="438473"/>
      </dsp:txXfrm>
    </dsp:sp>
    <dsp:sp modelId="{CAF8F2D3-7DA3-426A-85F6-515D75A8FF2B}">
      <dsp:nvSpPr>
        <dsp:cNvPr id="0" name=""/>
        <dsp:cNvSpPr/>
      </dsp:nvSpPr>
      <dsp:spPr>
        <a:xfrm>
          <a:off x="1725930" y="1810731"/>
          <a:ext cx="1572131" cy="1572210"/>
        </a:xfrm>
        <a:prstGeom prst="circularArrow">
          <a:avLst>
            <a:gd name="adj1" fmla="val 10980"/>
            <a:gd name="adj2" fmla="val 1142322"/>
            <a:gd name="adj3" fmla="val 4500000"/>
            <a:gd name="adj4" fmla="val 13500000"/>
            <a:gd name="adj5" fmla="val 125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C9B82-83D9-4163-A359-1D75C10A5EC9}">
      <dsp:nvSpPr>
        <dsp:cNvPr id="0" name=""/>
        <dsp:cNvSpPr/>
      </dsp:nvSpPr>
      <dsp:spPr>
        <a:xfrm>
          <a:off x="2073032" y="2379629"/>
          <a:ext cx="877338" cy="43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eLearning</a:t>
          </a:r>
          <a:endParaRPr lang="en-US" sz="1400" b="1" kern="1200" dirty="0"/>
        </a:p>
      </dsp:txBody>
      <dsp:txXfrm>
        <a:off x="2073032" y="2379629"/>
        <a:ext cx="877338" cy="438473"/>
      </dsp:txXfrm>
    </dsp:sp>
    <dsp:sp modelId="{F3C9509F-140B-4D73-B341-A40890C8F07D}">
      <dsp:nvSpPr>
        <dsp:cNvPr id="0" name=""/>
        <dsp:cNvSpPr/>
      </dsp:nvSpPr>
      <dsp:spPr>
        <a:xfrm>
          <a:off x="1289178" y="2715589"/>
          <a:ext cx="1572131" cy="1572210"/>
        </a:xfrm>
        <a:prstGeom prst="leftCircularArrow">
          <a:avLst>
            <a:gd name="adj1" fmla="val 10980"/>
            <a:gd name="adj2" fmla="val 1142322"/>
            <a:gd name="adj3" fmla="val 6300000"/>
            <a:gd name="adj4" fmla="val 18900000"/>
            <a:gd name="adj5" fmla="val 125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12AC86-22DA-4C90-BDAF-A5D64CCC9657}">
      <dsp:nvSpPr>
        <dsp:cNvPr id="0" name=""/>
        <dsp:cNvSpPr/>
      </dsp:nvSpPr>
      <dsp:spPr>
        <a:xfrm>
          <a:off x="1634510" y="3284995"/>
          <a:ext cx="877338" cy="43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b-NO" sz="1400" b="1" kern="1200" dirty="0" err="1" smtClean="0"/>
            <a:t>Community</a:t>
          </a:r>
          <a:r>
            <a:rPr lang="nb-NO" sz="1400" b="1" kern="1200" dirty="0" smtClean="0"/>
            <a:t> of </a:t>
          </a:r>
          <a:r>
            <a:rPr lang="nb-NO" sz="1400" b="1" kern="1200" dirty="0" err="1" smtClean="0"/>
            <a:t>practice</a:t>
          </a:r>
          <a:endParaRPr lang="en-US" sz="1400" b="1" kern="1200" dirty="0"/>
        </a:p>
      </dsp:txBody>
      <dsp:txXfrm>
        <a:off x="1634510" y="3284995"/>
        <a:ext cx="877338" cy="438473"/>
      </dsp:txXfrm>
    </dsp:sp>
    <dsp:sp modelId="{90F4B70B-CBE6-4A5B-9806-4394942E3F6D}">
      <dsp:nvSpPr>
        <dsp:cNvPr id="0" name=""/>
        <dsp:cNvSpPr/>
      </dsp:nvSpPr>
      <dsp:spPr>
        <a:xfrm>
          <a:off x="1837699" y="3723468"/>
          <a:ext cx="1350658" cy="1351451"/>
        </a:xfrm>
        <a:prstGeom prst="blockArc">
          <a:avLst>
            <a:gd name="adj1" fmla="val 13500000"/>
            <a:gd name="adj2" fmla="val 10800000"/>
            <a:gd name="adj3" fmla="val 1274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9426AB-20D6-43D6-87B3-03032F62C69B}">
      <dsp:nvSpPr>
        <dsp:cNvPr id="0" name=""/>
        <dsp:cNvSpPr/>
      </dsp:nvSpPr>
      <dsp:spPr>
        <a:xfrm>
          <a:off x="2073032" y="4190361"/>
          <a:ext cx="877338" cy="43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b-NO" sz="1400" b="1" kern="1200" dirty="0" smtClean="0"/>
            <a:t>Pilot </a:t>
          </a:r>
          <a:r>
            <a:rPr lang="nb-NO" sz="1400" b="1" kern="1200" dirty="0" err="1" smtClean="0"/>
            <a:t>Audits</a:t>
          </a:r>
          <a:endParaRPr lang="en-US" sz="1400" b="1" kern="1200" dirty="0"/>
        </a:p>
      </dsp:txBody>
      <dsp:txXfrm>
        <a:off x="2073032" y="4190361"/>
        <a:ext cx="877338" cy="4384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4B2CF-6780-426C-AE0C-48B13319EE3D}">
      <dsp:nvSpPr>
        <dsp:cNvPr id="0" name=""/>
        <dsp:cNvSpPr/>
      </dsp:nvSpPr>
      <dsp:spPr>
        <a:xfrm>
          <a:off x="1077508" y="0"/>
          <a:ext cx="1827361" cy="1827547"/>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6E4F7-6C2B-4DCC-9929-33B6A9EA458E}">
      <dsp:nvSpPr>
        <dsp:cNvPr id="0" name=""/>
        <dsp:cNvSpPr/>
      </dsp:nvSpPr>
      <dsp:spPr>
        <a:xfrm>
          <a:off x="1480960" y="661522"/>
          <a:ext cx="1019771" cy="509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Global Public Goods</a:t>
          </a:r>
          <a:endParaRPr lang="en-US" sz="1400" b="1" kern="1200" dirty="0"/>
        </a:p>
      </dsp:txBody>
      <dsp:txXfrm>
        <a:off x="1480960" y="661522"/>
        <a:ext cx="1019771" cy="509832"/>
      </dsp:txXfrm>
    </dsp:sp>
    <dsp:sp modelId="{273A679C-455B-4BC7-A02E-AEECC67116DD}">
      <dsp:nvSpPr>
        <dsp:cNvPr id="0" name=""/>
        <dsp:cNvSpPr/>
      </dsp:nvSpPr>
      <dsp:spPr>
        <a:xfrm>
          <a:off x="569850" y="1050197"/>
          <a:ext cx="1827361" cy="1827547"/>
        </a:xfrm>
        <a:prstGeom prst="leftCircularArrow">
          <a:avLst>
            <a:gd name="adj1" fmla="val 10980"/>
            <a:gd name="adj2" fmla="val 1142322"/>
            <a:gd name="adj3" fmla="val 6300000"/>
            <a:gd name="adj4" fmla="val 18900000"/>
            <a:gd name="adj5" fmla="val 125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7C7ADC-F3EA-4C2A-A969-FD38EC85F247}">
      <dsp:nvSpPr>
        <dsp:cNvPr id="0" name=""/>
        <dsp:cNvSpPr/>
      </dsp:nvSpPr>
      <dsp:spPr>
        <a:xfrm>
          <a:off x="971246" y="1713658"/>
          <a:ext cx="1019771" cy="509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Management Commitment</a:t>
          </a:r>
          <a:endParaRPr lang="en-US" sz="1400" b="1" kern="1200" dirty="0"/>
        </a:p>
      </dsp:txBody>
      <dsp:txXfrm>
        <a:off x="971246" y="1713658"/>
        <a:ext cx="1019771" cy="509832"/>
      </dsp:txXfrm>
    </dsp:sp>
    <dsp:sp modelId="{CAF8F2D3-7DA3-426A-85F6-515D75A8FF2B}">
      <dsp:nvSpPr>
        <dsp:cNvPr id="0" name=""/>
        <dsp:cNvSpPr/>
      </dsp:nvSpPr>
      <dsp:spPr>
        <a:xfrm>
          <a:off x="1077508" y="2104272"/>
          <a:ext cx="1827361" cy="1827547"/>
        </a:xfrm>
        <a:prstGeom prst="circularArrow">
          <a:avLst>
            <a:gd name="adj1" fmla="val 10980"/>
            <a:gd name="adj2" fmla="val 1142322"/>
            <a:gd name="adj3" fmla="val 4500000"/>
            <a:gd name="adj4" fmla="val 13500000"/>
            <a:gd name="adj5" fmla="val 125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C9B82-83D9-4163-A359-1D75C10A5EC9}">
      <dsp:nvSpPr>
        <dsp:cNvPr id="0" name=""/>
        <dsp:cNvSpPr/>
      </dsp:nvSpPr>
      <dsp:spPr>
        <a:xfrm>
          <a:off x="1480960" y="2765794"/>
          <a:ext cx="1019771" cy="509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eLearning</a:t>
          </a:r>
          <a:endParaRPr lang="en-US" sz="1400" b="1" kern="1200" dirty="0"/>
        </a:p>
      </dsp:txBody>
      <dsp:txXfrm>
        <a:off x="1480960" y="2765794"/>
        <a:ext cx="1019771" cy="509832"/>
      </dsp:txXfrm>
    </dsp:sp>
    <dsp:sp modelId="{90F4B70B-CBE6-4A5B-9806-4394942E3F6D}">
      <dsp:nvSpPr>
        <dsp:cNvPr id="0" name=""/>
        <dsp:cNvSpPr/>
      </dsp:nvSpPr>
      <dsp:spPr>
        <a:xfrm>
          <a:off x="700107" y="3275627"/>
          <a:ext cx="1569933" cy="1570692"/>
        </a:xfrm>
        <a:prstGeom prst="blockArc">
          <a:avLst>
            <a:gd name="adj1" fmla="val 0"/>
            <a:gd name="adj2" fmla="val 18900000"/>
            <a:gd name="adj3" fmla="val 1274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F8B70-350E-4DA8-ACAA-4DC2B79FF744}">
      <dsp:nvSpPr>
        <dsp:cNvPr id="0" name=""/>
        <dsp:cNvSpPr/>
      </dsp:nvSpPr>
      <dsp:spPr>
        <a:xfrm>
          <a:off x="971246" y="3817930"/>
          <a:ext cx="1019771" cy="509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b-NO" sz="1400" b="1" kern="1200" dirty="0" smtClean="0"/>
            <a:t>Pilot </a:t>
          </a:r>
          <a:r>
            <a:rPr lang="nb-NO" sz="1400" b="1" kern="1200" dirty="0" err="1" smtClean="0"/>
            <a:t>Audits</a:t>
          </a:r>
          <a:endParaRPr lang="en-US" sz="1400" b="1" kern="1200" dirty="0"/>
        </a:p>
      </dsp:txBody>
      <dsp:txXfrm>
        <a:off x="971246" y="3817930"/>
        <a:ext cx="1019771" cy="5098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A679C-455B-4BC7-A02E-AEECC67116DD}">
      <dsp:nvSpPr>
        <dsp:cNvPr id="0" name=""/>
        <dsp:cNvSpPr/>
      </dsp:nvSpPr>
      <dsp:spPr>
        <a:xfrm>
          <a:off x="1195242" y="0"/>
          <a:ext cx="1501314" cy="1501389"/>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E0B4BA-0A30-4265-89AD-53BEE6022BF7}">
      <dsp:nvSpPr>
        <dsp:cNvPr id="0" name=""/>
        <dsp:cNvSpPr/>
      </dsp:nvSpPr>
      <dsp:spPr>
        <a:xfrm>
          <a:off x="1526708" y="543757"/>
          <a:ext cx="837818" cy="418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Management Commitment</a:t>
          </a:r>
          <a:endParaRPr lang="en-US" sz="1400" b="1" kern="1200" dirty="0"/>
        </a:p>
      </dsp:txBody>
      <dsp:txXfrm>
        <a:off x="1526708" y="543757"/>
        <a:ext cx="837818" cy="418722"/>
      </dsp:txXfrm>
    </dsp:sp>
    <dsp:sp modelId="{CAF8F2D3-7DA3-426A-85F6-515D75A8FF2B}">
      <dsp:nvSpPr>
        <dsp:cNvPr id="0" name=""/>
        <dsp:cNvSpPr/>
      </dsp:nvSpPr>
      <dsp:spPr>
        <a:xfrm>
          <a:off x="778163" y="862644"/>
          <a:ext cx="1501314" cy="1501389"/>
        </a:xfrm>
        <a:prstGeom prst="leftCircularArrow">
          <a:avLst>
            <a:gd name="adj1" fmla="val 10980"/>
            <a:gd name="adj2" fmla="val 1142322"/>
            <a:gd name="adj3" fmla="val 6300000"/>
            <a:gd name="adj4" fmla="val 18900000"/>
            <a:gd name="adj5" fmla="val 125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87374-2B9D-42E6-BF29-54783D4A97BD}">
      <dsp:nvSpPr>
        <dsp:cNvPr id="0" name=""/>
        <dsp:cNvSpPr/>
      </dsp:nvSpPr>
      <dsp:spPr>
        <a:xfrm>
          <a:off x="1107940" y="1408340"/>
          <a:ext cx="837818" cy="418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eLearning</a:t>
          </a:r>
          <a:endParaRPr lang="en-US" sz="1400" b="1" kern="1200" dirty="0"/>
        </a:p>
      </dsp:txBody>
      <dsp:txXfrm>
        <a:off x="1107940" y="1408340"/>
        <a:ext cx="837818" cy="418722"/>
      </dsp:txXfrm>
    </dsp:sp>
    <dsp:sp modelId="{90F4B70B-CBE6-4A5B-9806-4394942E3F6D}">
      <dsp:nvSpPr>
        <dsp:cNvPr id="0" name=""/>
        <dsp:cNvSpPr/>
      </dsp:nvSpPr>
      <dsp:spPr>
        <a:xfrm>
          <a:off x="1195242" y="1729166"/>
          <a:ext cx="1501314" cy="1501389"/>
        </a:xfrm>
        <a:prstGeom prst="circularArrow">
          <a:avLst>
            <a:gd name="adj1" fmla="val 10980"/>
            <a:gd name="adj2" fmla="val 1142322"/>
            <a:gd name="adj3" fmla="val 4500000"/>
            <a:gd name="adj4" fmla="val 13500000"/>
            <a:gd name="adj5" fmla="val 125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D0AAF-854B-465B-8A1E-FB01E8894B08}">
      <dsp:nvSpPr>
        <dsp:cNvPr id="0" name=""/>
        <dsp:cNvSpPr/>
      </dsp:nvSpPr>
      <dsp:spPr>
        <a:xfrm>
          <a:off x="1526708" y="2272439"/>
          <a:ext cx="837818" cy="418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b-NO" sz="1400" b="1" kern="1200" dirty="0" smtClean="0"/>
            <a:t>Pilot </a:t>
          </a:r>
          <a:r>
            <a:rPr lang="nb-NO" sz="1400" b="1" kern="1200" dirty="0" err="1" smtClean="0"/>
            <a:t>Audits</a:t>
          </a:r>
          <a:endParaRPr lang="en-US" sz="1400" b="1" kern="1200" dirty="0"/>
        </a:p>
      </dsp:txBody>
      <dsp:txXfrm>
        <a:off x="1526708" y="2272439"/>
        <a:ext cx="837818" cy="418722"/>
      </dsp:txXfrm>
    </dsp:sp>
    <dsp:sp modelId="{6BF8CFA3-24F1-4492-BA1C-A821783B5A36}">
      <dsp:nvSpPr>
        <dsp:cNvPr id="0" name=""/>
        <dsp:cNvSpPr/>
      </dsp:nvSpPr>
      <dsp:spPr>
        <a:xfrm>
          <a:off x="778163" y="2593265"/>
          <a:ext cx="1501314" cy="1501389"/>
        </a:xfrm>
        <a:prstGeom prst="leftCircularArrow">
          <a:avLst>
            <a:gd name="adj1" fmla="val 10980"/>
            <a:gd name="adj2" fmla="val 1142322"/>
            <a:gd name="adj3" fmla="val 6300000"/>
            <a:gd name="adj4" fmla="val 18900000"/>
            <a:gd name="adj5" fmla="val 125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2099E-1776-411F-907E-EA44D7E55A75}">
      <dsp:nvSpPr>
        <dsp:cNvPr id="0" name=""/>
        <dsp:cNvSpPr/>
      </dsp:nvSpPr>
      <dsp:spPr>
        <a:xfrm>
          <a:off x="1107940" y="3137022"/>
          <a:ext cx="837818" cy="418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b-NO" sz="1400" b="1" kern="1200" dirty="0" smtClean="0"/>
            <a:t>Online support</a:t>
          </a:r>
          <a:endParaRPr lang="en-US" sz="1400" b="1" kern="1200" dirty="0"/>
        </a:p>
      </dsp:txBody>
      <dsp:txXfrm>
        <a:off x="1107940" y="3137022"/>
        <a:ext cx="837818" cy="418722"/>
      </dsp:txXfrm>
    </dsp:sp>
    <dsp:sp modelId="{26A56D58-2F12-4BDF-BF80-DBED4FA11125}">
      <dsp:nvSpPr>
        <dsp:cNvPr id="0" name=""/>
        <dsp:cNvSpPr/>
      </dsp:nvSpPr>
      <dsp:spPr>
        <a:xfrm>
          <a:off x="1301976" y="3555744"/>
          <a:ext cx="1289818" cy="1290575"/>
        </a:xfrm>
        <a:prstGeom prst="blockArc">
          <a:avLst>
            <a:gd name="adj1" fmla="val 13500000"/>
            <a:gd name="adj2" fmla="val 10800000"/>
            <a:gd name="adj3" fmla="val 1274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1D994-E23C-4979-96B6-7A42920D46BD}">
      <dsp:nvSpPr>
        <dsp:cNvPr id="0" name=""/>
        <dsp:cNvSpPr/>
      </dsp:nvSpPr>
      <dsp:spPr>
        <a:xfrm>
          <a:off x="1526708" y="4001606"/>
          <a:ext cx="837818" cy="418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b-NO" sz="1400" b="1" kern="1200" dirty="0" err="1" smtClean="0"/>
            <a:t>Quality</a:t>
          </a:r>
          <a:r>
            <a:rPr lang="nb-NO" sz="1400" b="1" kern="1200" dirty="0" smtClean="0"/>
            <a:t> </a:t>
          </a:r>
          <a:r>
            <a:rPr lang="nb-NO" sz="1400" b="1" kern="1200" dirty="0" err="1" smtClean="0"/>
            <a:t>Assurance</a:t>
          </a:r>
          <a:endParaRPr lang="en-US" sz="1400" b="1" kern="1200" dirty="0"/>
        </a:p>
      </dsp:txBody>
      <dsp:txXfrm>
        <a:off x="1526708" y="4001606"/>
        <a:ext cx="837818" cy="41872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809A0-B8AF-460A-93FF-001438476134}">
      <dsp:nvSpPr>
        <dsp:cNvPr id="0" name=""/>
        <dsp:cNvSpPr/>
      </dsp:nvSpPr>
      <dsp:spPr>
        <a:xfrm>
          <a:off x="296265" y="708"/>
          <a:ext cx="2006389" cy="120383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t>IDI </a:t>
          </a:r>
          <a:r>
            <a:rPr lang="nb-NO" sz="1800" b="1" kern="1200" dirty="0" err="1" smtClean="0"/>
            <a:t>eLearning</a:t>
          </a:r>
          <a:r>
            <a:rPr lang="nb-NO" sz="1800" b="1" kern="1200" dirty="0" smtClean="0"/>
            <a:t> </a:t>
          </a:r>
          <a:r>
            <a:rPr lang="nb-NO" sz="1800" b="1" kern="1200" dirty="0" err="1" smtClean="0"/>
            <a:t>platform</a:t>
          </a:r>
          <a:r>
            <a:rPr lang="nb-NO" sz="1800" b="1" kern="1200" dirty="0" smtClean="0"/>
            <a:t> and LMS</a:t>
          </a:r>
          <a:endParaRPr lang="en-US" sz="1800" b="1" kern="1200" dirty="0"/>
        </a:p>
      </dsp:txBody>
      <dsp:txXfrm>
        <a:off x="296265" y="708"/>
        <a:ext cx="2006389" cy="1203833"/>
      </dsp:txXfrm>
    </dsp:sp>
    <dsp:sp modelId="{D7DE2F11-13B2-4802-A6A3-55CCEB19ED9D}">
      <dsp:nvSpPr>
        <dsp:cNvPr id="0" name=""/>
        <dsp:cNvSpPr/>
      </dsp:nvSpPr>
      <dsp:spPr>
        <a:xfrm>
          <a:off x="2503292" y="708"/>
          <a:ext cx="2006389" cy="120383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t>IDI </a:t>
          </a:r>
          <a:r>
            <a:rPr lang="nb-NO" sz="1800" b="1" kern="1200" dirty="0" err="1" smtClean="0"/>
            <a:t>eLearning</a:t>
          </a:r>
          <a:r>
            <a:rPr lang="nb-NO" sz="1800" b="1" kern="1200" dirty="0" smtClean="0"/>
            <a:t> </a:t>
          </a:r>
          <a:r>
            <a:rPr lang="nb-NO" sz="1800" b="1" kern="1200" dirty="0" err="1" smtClean="0"/>
            <a:t>Handbook</a:t>
          </a:r>
          <a:endParaRPr lang="en-US" sz="1800" b="1" kern="1200" dirty="0"/>
        </a:p>
      </dsp:txBody>
      <dsp:txXfrm>
        <a:off x="2503292" y="708"/>
        <a:ext cx="2006389" cy="1203833"/>
      </dsp:txXfrm>
    </dsp:sp>
    <dsp:sp modelId="{17F75F4E-A9EA-4F25-9FB3-CA254F7CE056}">
      <dsp:nvSpPr>
        <dsp:cNvPr id="0" name=""/>
        <dsp:cNvSpPr/>
      </dsp:nvSpPr>
      <dsp:spPr>
        <a:xfrm>
          <a:off x="296265" y="1405180"/>
          <a:ext cx="2006389" cy="120383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t>Pool </a:t>
          </a:r>
          <a:r>
            <a:rPr lang="nb-NO" sz="1800" b="1" kern="1200" dirty="0" err="1" smtClean="0"/>
            <a:t>of</a:t>
          </a:r>
          <a:r>
            <a:rPr lang="nb-NO" sz="1800" b="1" kern="1200" dirty="0" smtClean="0"/>
            <a:t> LMS Administrators</a:t>
          </a:r>
          <a:endParaRPr lang="en-US" sz="1800" b="1" kern="1200" dirty="0"/>
        </a:p>
      </dsp:txBody>
      <dsp:txXfrm>
        <a:off x="296265" y="1405180"/>
        <a:ext cx="2006389" cy="1203833"/>
      </dsp:txXfrm>
    </dsp:sp>
    <dsp:sp modelId="{95EDB56C-DE4A-45E4-9C6B-37B6F3E46B30}">
      <dsp:nvSpPr>
        <dsp:cNvPr id="0" name=""/>
        <dsp:cNvSpPr/>
      </dsp:nvSpPr>
      <dsp:spPr>
        <a:xfrm>
          <a:off x="2503292" y="1405180"/>
          <a:ext cx="2006389" cy="120383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err="1" smtClean="0"/>
            <a:t>Certified</a:t>
          </a:r>
          <a:r>
            <a:rPr lang="nb-NO" sz="1800" b="1" kern="1200" dirty="0" smtClean="0"/>
            <a:t> </a:t>
          </a:r>
          <a:r>
            <a:rPr lang="nb-NO" sz="1800" b="1" kern="1200" dirty="0" err="1" smtClean="0"/>
            <a:t>eLearning</a:t>
          </a:r>
          <a:r>
            <a:rPr lang="nb-NO" sz="1800" b="1" kern="1200" dirty="0" smtClean="0"/>
            <a:t> </a:t>
          </a:r>
          <a:r>
            <a:rPr lang="nb-NO" sz="1800" b="1" kern="1200" dirty="0" err="1" smtClean="0"/>
            <a:t>specialists</a:t>
          </a:r>
          <a:endParaRPr lang="en-US" sz="1800" b="1" kern="1200" dirty="0"/>
        </a:p>
      </dsp:txBody>
      <dsp:txXfrm>
        <a:off x="2503292" y="1405180"/>
        <a:ext cx="2006389" cy="1203833"/>
      </dsp:txXfrm>
    </dsp:sp>
    <dsp:sp modelId="{7DB2BFE1-6B04-4D32-B299-718BB6934518}">
      <dsp:nvSpPr>
        <dsp:cNvPr id="0" name=""/>
        <dsp:cNvSpPr/>
      </dsp:nvSpPr>
      <dsp:spPr>
        <a:xfrm>
          <a:off x="296265" y="2809652"/>
          <a:ext cx="2006389" cy="120383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err="1" smtClean="0"/>
            <a:t>Certified</a:t>
          </a:r>
          <a:r>
            <a:rPr lang="nb-NO" sz="1800" b="1" kern="1200" dirty="0" smtClean="0"/>
            <a:t> </a:t>
          </a:r>
          <a:r>
            <a:rPr lang="nb-NO" sz="1800" b="1" kern="1200" dirty="0" err="1" smtClean="0"/>
            <a:t>blended</a:t>
          </a:r>
          <a:r>
            <a:rPr lang="nb-NO" sz="1800" b="1" kern="1200" dirty="0" smtClean="0"/>
            <a:t> </a:t>
          </a:r>
          <a:r>
            <a:rPr lang="nb-NO" sz="1800" b="1" kern="1200" dirty="0" err="1" smtClean="0"/>
            <a:t>learning</a:t>
          </a:r>
          <a:r>
            <a:rPr lang="nb-NO" sz="1800" b="1" kern="1200" dirty="0" smtClean="0"/>
            <a:t> </a:t>
          </a:r>
          <a:r>
            <a:rPr lang="nb-NO" sz="1800" b="1" kern="1200" dirty="0" err="1" smtClean="0"/>
            <a:t>specialists</a:t>
          </a:r>
          <a:endParaRPr lang="en-US" sz="1800" b="1" kern="1200" dirty="0"/>
        </a:p>
      </dsp:txBody>
      <dsp:txXfrm>
        <a:off x="296265" y="2809652"/>
        <a:ext cx="2006389" cy="1203833"/>
      </dsp:txXfrm>
    </dsp:sp>
    <dsp:sp modelId="{D6D51310-F6EA-4E7F-B016-4BCE950EB14C}">
      <dsp:nvSpPr>
        <dsp:cNvPr id="0" name=""/>
        <dsp:cNvSpPr/>
      </dsp:nvSpPr>
      <dsp:spPr>
        <a:xfrm>
          <a:off x="2503292" y="2809652"/>
          <a:ext cx="2006389" cy="120383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t>Support to INTOSAI regions and SAIs</a:t>
          </a:r>
        </a:p>
        <a:p>
          <a:pPr lvl="0" algn="ctr" defTabSz="800100">
            <a:lnSpc>
              <a:spcPct val="90000"/>
            </a:lnSpc>
            <a:spcBef>
              <a:spcPct val="0"/>
            </a:spcBef>
            <a:spcAft>
              <a:spcPct val="35000"/>
            </a:spcAft>
          </a:pPr>
          <a:r>
            <a:rPr lang="nb-NO" sz="1800" b="1" kern="1200" dirty="0" smtClean="0"/>
            <a:t>ASOSAI, India</a:t>
          </a:r>
          <a:endParaRPr lang="en-US" sz="1800" b="1" kern="1200" dirty="0"/>
        </a:p>
      </dsp:txBody>
      <dsp:txXfrm>
        <a:off x="2503292" y="2809652"/>
        <a:ext cx="2006389" cy="1203833"/>
      </dsp:txXfrm>
    </dsp:sp>
    <dsp:sp modelId="{C17A5E85-8BCF-49B4-AC3C-8550E584BE31}">
      <dsp:nvSpPr>
        <dsp:cNvPr id="0" name=""/>
        <dsp:cNvSpPr/>
      </dsp:nvSpPr>
      <dsp:spPr>
        <a:xfrm>
          <a:off x="1399778" y="4214125"/>
          <a:ext cx="2006389" cy="120383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b="1" kern="1200" dirty="0" smtClean="0"/>
            <a:t>Portfolio </a:t>
          </a:r>
          <a:r>
            <a:rPr lang="nb-NO" sz="1800" b="1" kern="1200" dirty="0" err="1" smtClean="0"/>
            <a:t>of</a:t>
          </a:r>
          <a:r>
            <a:rPr lang="nb-NO" sz="1800" b="1" kern="1200" dirty="0" smtClean="0"/>
            <a:t> </a:t>
          </a:r>
          <a:r>
            <a:rPr lang="nb-NO" sz="1800" b="1" kern="1200" dirty="0" err="1" smtClean="0"/>
            <a:t>eCourses</a:t>
          </a:r>
          <a:endParaRPr lang="en-US" sz="1800" b="1" kern="1200" dirty="0"/>
        </a:p>
      </dsp:txBody>
      <dsp:txXfrm>
        <a:off x="1399778" y="4214125"/>
        <a:ext cx="2006389" cy="120383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F08FE-6790-4F6A-9B9A-F2ECEC7110E2}">
      <dsp:nvSpPr>
        <dsp:cNvPr id="0" name=""/>
        <dsp:cNvSpPr/>
      </dsp:nvSpPr>
      <dsp:spPr>
        <a:xfrm rot="5400000">
          <a:off x="-246503" y="266053"/>
          <a:ext cx="1643356" cy="115034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b-NO" sz="2400" b="1" kern="1200" smtClean="0"/>
            <a:t>1</a:t>
          </a:r>
          <a:endParaRPr lang="nb-NO" sz="2400" b="1" kern="1200" dirty="0"/>
        </a:p>
      </dsp:txBody>
      <dsp:txXfrm rot="-5400000">
        <a:off x="1" y="594725"/>
        <a:ext cx="1150349" cy="493007"/>
      </dsp:txXfrm>
    </dsp:sp>
    <dsp:sp modelId="{1970A22A-8974-472C-AEB0-AC16F88B3F67}">
      <dsp:nvSpPr>
        <dsp:cNvPr id="0" name=""/>
        <dsp:cNvSpPr/>
      </dsp:nvSpPr>
      <dsp:spPr>
        <a:xfrm rot="5400000">
          <a:off x="2337508" y="-1175054"/>
          <a:ext cx="1068181" cy="3442499"/>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nb-NO" sz="2800" b="1" kern="1200" dirty="0" err="1" smtClean="0"/>
            <a:t>Advocacy</a:t>
          </a:r>
          <a:endParaRPr lang="nb-NO" sz="2800" b="1" kern="1200" dirty="0"/>
        </a:p>
      </dsp:txBody>
      <dsp:txXfrm rot="-5400000">
        <a:off x="1150349" y="64249"/>
        <a:ext cx="3390355" cy="963893"/>
      </dsp:txXfrm>
    </dsp:sp>
    <dsp:sp modelId="{E97756AB-6839-4F9B-82C3-A833BF7DFA4A}">
      <dsp:nvSpPr>
        <dsp:cNvPr id="0" name=""/>
        <dsp:cNvSpPr/>
      </dsp:nvSpPr>
      <dsp:spPr>
        <a:xfrm rot="5400000">
          <a:off x="-246503" y="1723962"/>
          <a:ext cx="1643356" cy="1150349"/>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b-NO" sz="2400" b="1" kern="1200" smtClean="0"/>
            <a:t>2</a:t>
          </a:r>
          <a:endParaRPr lang="nb-NO" sz="2400" b="1" kern="1200" dirty="0"/>
        </a:p>
      </dsp:txBody>
      <dsp:txXfrm rot="-5400000">
        <a:off x="1" y="2052634"/>
        <a:ext cx="1150349" cy="493007"/>
      </dsp:txXfrm>
    </dsp:sp>
    <dsp:sp modelId="{5391B2B2-5479-4AD7-AC78-7A37A0A1E466}">
      <dsp:nvSpPr>
        <dsp:cNvPr id="0" name=""/>
        <dsp:cNvSpPr/>
      </dsp:nvSpPr>
      <dsp:spPr>
        <a:xfrm rot="5400000">
          <a:off x="2337508" y="290300"/>
          <a:ext cx="1068181" cy="3442499"/>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nb-NO" sz="2800" b="1" kern="1200" smtClean="0"/>
            <a:t>Guidance</a:t>
          </a:r>
          <a:endParaRPr lang="nb-NO" sz="2800" b="1" kern="1200" dirty="0"/>
        </a:p>
      </dsp:txBody>
      <dsp:txXfrm rot="-5400000">
        <a:off x="1150349" y="1529603"/>
        <a:ext cx="3390355" cy="963893"/>
      </dsp:txXfrm>
    </dsp:sp>
    <dsp:sp modelId="{735FDB9C-90A6-4794-B2E8-E494EE098834}">
      <dsp:nvSpPr>
        <dsp:cNvPr id="0" name=""/>
        <dsp:cNvSpPr/>
      </dsp:nvSpPr>
      <dsp:spPr>
        <a:xfrm rot="5400000">
          <a:off x="-246503" y="3330556"/>
          <a:ext cx="1643356" cy="1150349"/>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b-NO" sz="2400" b="1" kern="1200" smtClean="0"/>
            <a:t>3</a:t>
          </a:r>
          <a:endParaRPr lang="nb-NO" sz="2400" b="1" kern="1200" dirty="0"/>
        </a:p>
      </dsp:txBody>
      <dsp:txXfrm rot="-5400000">
        <a:off x="1" y="3659228"/>
        <a:ext cx="1150349" cy="493007"/>
      </dsp:txXfrm>
    </dsp:sp>
    <dsp:sp modelId="{20A55754-5E19-424B-A7D0-7F9A2BEBDF40}">
      <dsp:nvSpPr>
        <dsp:cNvPr id="0" name=""/>
        <dsp:cNvSpPr/>
      </dsp:nvSpPr>
      <dsp:spPr>
        <a:xfrm rot="5400000">
          <a:off x="2188822" y="1896894"/>
          <a:ext cx="1365553" cy="344249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nb-NO" sz="2800" b="1" kern="1200" dirty="0" smtClean="0"/>
            <a:t>SAI </a:t>
          </a:r>
          <a:r>
            <a:rPr lang="nb-NO" sz="2800" b="1" kern="1200" dirty="0" err="1" smtClean="0"/>
            <a:t>level</a:t>
          </a:r>
          <a:r>
            <a:rPr lang="nb-NO" sz="2800" b="1" kern="1200" dirty="0" smtClean="0"/>
            <a:t> support</a:t>
          </a:r>
          <a:endParaRPr lang="nb-NO" sz="2800" b="1" kern="1200" dirty="0"/>
        </a:p>
      </dsp:txBody>
      <dsp:txXfrm rot="-5400000">
        <a:off x="1150350" y="3002028"/>
        <a:ext cx="3375838" cy="123223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4A01E-3168-4D82-849D-5B997EE07F8C}">
      <dsp:nvSpPr>
        <dsp:cNvPr id="0" name=""/>
        <dsp:cNvSpPr/>
      </dsp:nvSpPr>
      <dsp:spPr>
        <a:xfrm>
          <a:off x="3349895" y="1977662"/>
          <a:ext cx="1504409" cy="150440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b-NO" sz="1400" b="1" kern="1200" dirty="0" smtClean="0"/>
            <a:t>I</a:t>
          </a:r>
          <a:endParaRPr lang="nb-NO" sz="1400" b="1" kern="1200" dirty="0"/>
        </a:p>
      </dsp:txBody>
      <dsp:txXfrm>
        <a:off x="3570211" y="2197978"/>
        <a:ext cx="1063777" cy="1063777"/>
      </dsp:txXfrm>
    </dsp:sp>
    <dsp:sp modelId="{0335AF53-A810-416C-ACD1-60525209769C}">
      <dsp:nvSpPr>
        <dsp:cNvPr id="0" name=""/>
        <dsp:cNvSpPr/>
      </dsp:nvSpPr>
      <dsp:spPr>
        <a:xfrm rot="16200000">
          <a:off x="3875322" y="1734381"/>
          <a:ext cx="453555" cy="33006"/>
        </a:xfrm>
        <a:custGeom>
          <a:avLst/>
          <a:gdLst/>
          <a:ahLst/>
          <a:cxnLst/>
          <a:rect l="0" t="0" r="0" b="0"/>
          <a:pathLst>
            <a:path>
              <a:moveTo>
                <a:pt x="0" y="16503"/>
              </a:moveTo>
              <a:lnTo>
                <a:pt x="453555" y="16503"/>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nb-NO" sz="1400" b="1" kern="1200"/>
        </a:p>
      </dsp:txBody>
      <dsp:txXfrm>
        <a:off x="4090761" y="1739545"/>
        <a:ext cx="22677" cy="22677"/>
      </dsp:txXfrm>
    </dsp:sp>
    <dsp:sp modelId="{3BA5F0C9-20AA-4710-A8C5-FB9153777114}">
      <dsp:nvSpPr>
        <dsp:cNvPr id="0" name=""/>
        <dsp:cNvSpPr/>
      </dsp:nvSpPr>
      <dsp:spPr>
        <a:xfrm>
          <a:off x="3349895" y="19697"/>
          <a:ext cx="1504409" cy="150440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b="1" kern="1200" smtClean="0"/>
            <a:t>My Vision</a:t>
          </a:r>
          <a:endParaRPr lang="nb-NO" sz="1600" b="1" kern="1200" dirty="0"/>
        </a:p>
      </dsp:txBody>
      <dsp:txXfrm>
        <a:off x="3570211" y="240013"/>
        <a:ext cx="1063777" cy="1063777"/>
      </dsp:txXfrm>
    </dsp:sp>
    <dsp:sp modelId="{E9DAEBF9-97AE-4309-8889-79D612A91148}">
      <dsp:nvSpPr>
        <dsp:cNvPr id="0" name=""/>
        <dsp:cNvSpPr/>
      </dsp:nvSpPr>
      <dsp:spPr>
        <a:xfrm rot="20520000">
          <a:off x="4806390" y="2410841"/>
          <a:ext cx="453555" cy="33006"/>
        </a:xfrm>
        <a:custGeom>
          <a:avLst/>
          <a:gdLst/>
          <a:ahLst/>
          <a:cxnLst/>
          <a:rect l="0" t="0" r="0" b="0"/>
          <a:pathLst>
            <a:path>
              <a:moveTo>
                <a:pt x="0" y="16503"/>
              </a:moveTo>
              <a:lnTo>
                <a:pt x="453555" y="16503"/>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nb-NO" sz="1400" b="1" kern="1200"/>
        </a:p>
      </dsp:txBody>
      <dsp:txXfrm>
        <a:off x="5021829" y="2416005"/>
        <a:ext cx="22677" cy="22677"/>
      </dsp:txXfrm>
    </dsp:sp>
    <dsp:sp modelId="{0145973A-306A-4233-8BBD-5B3436730316}">
      <dsp:nvSpPr>
        <dsp:cNvPr id="0" name=""/>
        <dsp:cNvSpPr/>
      </dsp:nvSpPr>
      <dsp:spPr>
        <a:xfrm>
          <a:off x="5212030" y="1372618"/>
          <a:ext cx="1504409" cy="150440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b="1" kern="1200" dirty="0" smtClean="0"/>
            <a:t>My </a:t>
          </a:r>
          <a:r>
            <a:rPr lang="nb-NO" sz="1600" b="1" kern="1200" dirty="0" err="1" smtClean="0"/>
            <a:t>people</a:t>
          </a:r>
          <a:endParaRPr lang="nb-NO" sz="1600" b="1" kern="1200" dirty="0"/>
        </a:p>
      </dsp:txBody>
      <dsp:txXfrm>
        <a:off x="5432346" y="1592934"/>
        <a:ext cx="1063777" cy="1063777"/>
      </dsp:txXfrm>
    </dsp:sp>
    <dsp:sp modelId="{DDE4BC4C-5F2D-49FA-BC8D-520B6C8500BF}">
      <dsp:nvSpPr>
        <dsp:cNvPr id="0" name=""/>
        <dsp:cNvSpPr/>
      </dsp:nvSpPr>
      <dsp:spPr>
        <a:xfrm rot="3240000">
          <a:off x="4450754" y="3505376"/>
          <a:ext cx="453555" cy="33006"/>
        </a:xfrm>
        <a:custGeom>
          <a:avLst/>
          <a:gdLst/>
          <a:ahLst/>
          <a:cxnLst/>
          <a:rect l="0" t="0" r="0" b="0"/>
          <a:pathLst>
            <a:path>
              <a:moveTo>
                <a:pt x="0" y="16503"/>
              </a:moveTo>
              <a:lnTo>
                <a:pt x="453555" y="16503"/>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nb-NO" sz="1400" b="1" kern="1200"/>
        </a:p>
      </dsp:txBody>
      <dsp:txXfrm>
        <a:off x="4666192" y="3510541"/>
        <a:ext cx="22677" cy="22677"/>
      </dsp:txXfrm>
    </dsp:sp>
    <dsp:sp modelId="{F9F7E366-86C4-4ACD-8F09-1E93DD5D5A62}">
      <dsp:nvSpPr>
        <dsp:cNvPr id="0" name=""/>
        <dsp:cNvSpPr/>
      </dsp:nvSpPr>
      <dsp:spPr>
        <a:xfrm>
          <a:off x="4500758" y="3561688"/>
          <a:ext cx="1504409" cy="150440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b-NO" sz="1400" b="1" kern="1200" dirty="0" smtClean="0"/>
            <a:t>My  SAI</a:t>
          </a:r>
          <a:endParaRPr lang="nb-NO" sz="1400" b="1" kern="1200" dirty="0"/>
        </a:p>
      </dsp:txBody>
      <dsp:txXfrm>
        <a:off x="4721074" y="3782004"/>
        <a:ext cx="1063777" cy="1063777"/>
      </dsp:txXfrm>
    </dsp:sp>
    <dsp:sp modelId="{731BF9EB-0A98-4FDA-BAB5-BC45A9E53756}">
      <dsp:nvSpPr>
        <dsp:cNvPr id="0" name=""/>
        <dsp:cNvSpPr/>
      </dsp:nvSpPr>
      <dsp:spPr>
        <a:xfrm rot="7560000">
          <a:off x="3320975" y="3494633"/>
          <a:ext cx="426997" cy="33006"/>
        </a:xfrm>
        <a:custGeom>
          <a:avLst/>
          <a:gdLst/>
          <a:ahLst/>
          <a:cxnLst/>
          <a:rect l="0" t="0" r="0" b="0"/>
          <a:pathLst>
            <a:path>
              <a:moveTo>
                <a:pt x="0" y="16503"/>
              </a:moveTo>
              <a:lnTo>
                <a:pt x="426997" y="16503"/>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nb-NO" sz="1400" b="1" kern="1200"/>
        </a:p>
      </dsp:txBody>
      <dsp:txXfrm rot="10800000">
        <a:off x="3523799" y="3500462"/>
        <a:ext cx="21349" cy="21349"/>
      </dsp:txXfrm>
    </dsp:sp>
    <dsp:sp modelId="{CEFF9B28-37CA-4313-A29A-AF746B321A07}">
      <dsp:nvSpPr>
        <dsp:cNvPr id="0" name=""/>
        <dsp:cNvSpPr/>
      </dsp:nvSpPr>
      <dsp:spPr>
        <a:xfrm>
          <a:off x="2113357" y="3561688"/>
          <a:ext cx="1675761" cy="150440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b="1" kern="1200" dirty="0" smtClean="0"/>
            <a:t>My </a:t>
          </a:r>
          <a:r>
            <a:rPr lang="nb-NO" sz="1600" b="1" kern="1200" dirty="0" err="1" smtClean="0"/>
            <a:t>environment</a:t>
          </a:r>
          <a:r>
            <a:rPr lang="nb-NO" sz="1600" b="1" kern="1200" dirty="0" smtClean="0"/>
            <a:t> </a:t>
          </a:r>
          <a:endParaRPr lang="nb-NO" sz="1600" b="1" kern="1200" dirty="0"/>
        </a:p>
      </dsp:txBody>
      <dsp:txXfrm>
        <a:off x="2358767" y="3782004"/>
        <a:ext cx="1184941" cy="1063777"/>
      </dsp:txXfrm>
    </dsp:sp>
    <dsp:sp modelId="{63AA5B2B-8370-4F1D-8337-B7F88DDF87B1}">
      <dsp:nvSpPr>
        <dsp:cNvPr id="0" name=""/>
        <dsp:cNvSpPr/>
      </dsp:nvSpPr>
      <dsp:spPr>
        <a:xfrm rot="11880000">
          <a:off x="2944255" y="2410841"/>
          <a:ext cx="453555" cy="33006"/>
        </a:xfrm>
        <a:custGeom>
          <a:avLst/>
          <a:gdLst/>
          <a:ahLst/>
          <a:cxnLst/>
          <a:rect l="0" t="0" r="0" b="0"/>
          <a:pathLst>
            <a:path>
              <a:moveTo>
                <a:pt x="0" y="16503"/>
              </a:moveTo>
              <a:lnTo>
                <a:pt x="453555" y="16503"/>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nb-NO" sz="1400" b="1" kern="1200"/>
        </a:p>
      </dsp:txBody>
      <dsp:txXfrm rot="10800000">
        <a:off x="3159694" y="2416005"/>
        <a:ext cx="22677" cy="22677"/>
      </dsp:txXfrm>
    </dsp:sp>
    <dsp:sp modelId="{E7AF6B3C-0B30-4A0D-BC79-1C05E62DE959}">
      <dsp:nvSpPr>
        <dsp:cNvPr id="0" name=""/>
        <dsp:cNvSpPr/>
      </dsp:nvSpPr>
      <dsp:spPr>
        <a:xfrm>
          <a:off x="1487761" y="1372618"/>
          <a:ext cx="1504409" cy="1504409"/>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b="1" kern="1200" dirty="0" smtClean="0"/>
            <a:t>My  </a:t>
          </a:r>
          <a:r>
            <a:rPr lang="nb-NO" sz="1600" b="1" kern="1200" dirty="0" err="1" smtClean="0"/>
            <a:t>community</a:t>
          </a:r>
          <a:endParaRPr lang="nb-NO" sz="1600" b="1" kern="1200" dirty="0"/>
        </a:p>
      </dsp:txBody>
      <dsp:txXfrm>
        <a:off x="1708077" y="1592934"/>
        <a:ext cx="1063777" cy="1063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4EB4D-3E96-47F5-8113-04B94B540DC7}">
      <dsp:nvSpPr>
        <dsp:cNvPr id="0" name=""/>
        <dsp:cNvSpPr/>
      </dsp:nvSpPr>
      <dsp:spPr>
        <a:xfrm>
          <a:off x="0" y="0"/>
          <a:ext cx="11887201" cy="2173742"/>
        </a:xfrm>
        <a:prstGeom prst="roundRect">
          <a:avLst>
            <a:gd name="adj" fmla="val 1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88E080C-F1A5-4753-AA5E-D71673F02670}">
      <dsp:nvSpPr>
        <dsp:cNvPr id="0" name=""/>
        <dsp:cNvSpPr/>
      </dsp:nvSpPr>
      <dsp:spPr>
        <a:xfrm>
          <a:off x="357980" y="289832"/>
          <a:ext cx="1718652" cy="1594077"/>
        </a:xfrm>
        <a:prstGeom prst="roundRect">
          <a:avLst>
            <a:gd name="adj" fmla="val 10000"/>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F42B54EF-7AD8-4EF6-8795-2A5B9696D876}">
      <dsp:nvSpPr>
        <dsp:cNvPr id="0" name=""/>
        <dsp:cNvSpPr/>
      </dsp:nvSpPr>
      <dsp:spPr>
        <a:xfrm rot="10800000">
          <a:off x="357980" y="2173742"/>
          <a:ext cx="1718652" cy="2656795"/>
        </a:xfrm>
        <a:prstGeom prst="round2SameRect">
          <a:avLst>
            <a:gd name="adj1" fmla="val 105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nb-NO" sz="1600" b="1" kern="1200" smtClean="0"/>
            <a:t>IDI Workshop for INTOSAI Regions</a:t>
          </a:r>
          <a:endParaRPr lang="nb-NO" sz="1600" b="1" kern="1200" dirty="0"/>
        </a:p>
      </dsp:txBody>
      <dsp:txXfrm rot="10800000">
        <a:off x="410834" y="2173742"/>
        <a:ext cx="1612944" cy="2603941"/>
      </dsp:txXfrm>
    </dsp:sp>
    <dsp:sp modelId="{8036E8A1-3FDF-4F50-8F54-21CF8437C52A}">
      <dsp:nvSpPr>
        <dsp:cNvPr id="0" name=""/>
        <dsp:cNvSpPr/>
      </dsp:nvSpPr>
      <dsp:spPr>
        <a:xfrm>
          <a:off x="2248497" y="289832"/>
          <a:ext cx="1718652" cy="1594077"/>
        </a:xfrm>
        <a:prstGeom prst="roundRect">
          <a:avLst>
            <a:gd name="adj" fmla="val 10000"/>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6CE60782-88DC-4105-9C70-3FC24BFADCAC}">
      <dsp:nvSpPr>
        <dsp:cNvPr id="0" name=""/>
        <dsp:cNvSpPr/>
      </dsp:nvSpPr>
      <dsp:spPr>
        <a:xfrm rot="10800000">
          <a:off x="2248497" y="2173742"/>
          <a:ext cx="1718652" cy="2656795"/>
        </a:xfrm>
        <a:prstGeom prst="round2SameRect">
          <a:avLst>
            <a:gd name="adj1" fmla="val 10500"/>
            <a:gd name="adj2" fmla="val 0"/>
          </a:avLst>
        </a:prstGeom>
        <a:gradFill rotWithShape="0">
          <a:gsLst>
            <a:gs pos="0">
              <a:schemeClr val="accent5">
                <a:hueOff val="-1470669"/>
                <a:satOff val="-2046"/>
                <a:lumOff val="-784"/>
                <a:alphaOff val="0"/>
                <a:satMod val="103000"/>
                <a:lumMod val="102000"/>
                <a:tint val="94000"/>
              </a:schemeClr>
            </a:gs>
            <a:gs pos="50000">
              <a:schemeClr val="accent5">
                <a:hueOff val="-1470669"/>
                <a:satOff val="-2046"/>
                <a:lumOff val="-784"/>
                <a:alphaOff val="0"/>
                <a:satMod val="110000"/>
                <a:lumMod val="100000"/>
                <a:shade val="100000"/>
              </a:schemeClr>
            </a:gs>
            <a:gs pos="100000">
              <a:schemeClr val="accent5">
                <a:hueOff val="-1470669"/>
                <a:satOff val="-2046"/>
                <a:lumOff val="-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nb-NO" sz="1600" b="1" kern="1200" smtClean="0"/>
            <a:t>Regional Strategic Management Framework, Strategic Management, Performance Measurement &amp; Reporting</a:t>
          </a:r>
          <a:endParaRPr lang="nb-NO" sz="1600" b="1" kern="1200" dirty="0"/>
        </a:p>
      </dsp:txBody>
      <dsp:txXfrm rot="10800000">
        <a:off x="2301351" y="2173742"/>
        <a:ext cx="1612944" cy="2603941"/>
      </dsp:txXfrm>
    </dsp:sp>
    <dsp:sp modelId="{48929F58-5AC3-469A-998B-E37BC1342B7C}">
      <dsp:nvSpPr>
        <dsp:cNvPr id="0" name=""/>
        <dsp:cNvSpPr/>
      </dsp:nvSpPr>
      <dsp:spPr>
        <a:xfrm>
          <a:off x="4139015" y="289832"/>
          <a:ext cx="1718652" cy="1594077"/>
        </a:xfrm>
        <a:prstGeom prst="roundRect">
          <a:avLst>
            <a:gd name="adj" fmla="val 10000"/>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19C06552-1D6B-4CEE-AAB2-94474FCDDADA}">
      <dsp:nvSpPr>
        <dsp:cNvPr id="0" name=""/>
        <dsp:cNvSpPr/>
      </dsp:nvSpPr>
      <dsp:spPr>
        <a:xfrm rot="10800000">
          <a:off x="4139015" y="2173742"/>
          <a:ext cx="1718652" cy="2656795"/>
        </a:xfrm>
        <a:prstGeom prst="round2SameRect">
          <a:avLst>
            <a:gd name="adj1" fmla="val 10500"/>
            <a:gd name="adj2" fmla="val 0"/>
          </a:avLst>
        </a:prstGeom>
        <a:gradFill rotWithShape="0">
          <a:gsLst>
            <a:gs pos="0">
              <a:schemeClr val="accent5">
                <a:hueOff val="-2941338"/>
                <a:satOff val="-4091"/>
                <a:lumOff val="-1569"/>
                <a:alphaOff val="0"/>
                <a:satMod val="103000"/>
                <a:lumMod val="102000"/>
                <a:tint val="94000"/>
              </a:schemeClr>
            </a:gs>
            <a:gs pos="50000">
              <a:schemeClr val="accent5">
                <a:hueOff val="-2941338"/>
                <a:satOff val="-4091"/>
                <a:lumOff val="-1569"/>
                <a:alphaOff val="0"/>
                <a:satMod val="110000"/>
                <a:lumMod val="100000"/>
                <a:shade val="100000"/>
              </a:schemeClr>
            </a:gs>
            <a:gs pos="100000">
              <a:schemeClr val="accent5">
                <a:hueOff val="-2941338"/>
                <a:satOff val="-4091"/>
                <a:lumOff val="-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nb-NO" sz="1600" b="1" kern="1200" dirty="0" smtClean="0"/>
            <a:t>eLearning platform and communities of practice for INTOSAI regions</a:t>
          </a:r>
          <a:endParaRPr lang="nb-NO" sz="1600" b="1" kern="1200" dirty="0"/>
        </a:p>
      </dsp:txBody>
      <dsp:txXfrm rot="10800000">
        <a:off x="4191869" y="2173742"/>
        <a:ext cx="1612944" cy="2603941"/>
      </dsp:txXfrm>
    </dsp:sp>
    <dsp:sp modelId="{EA2F9AE0-8022-412D-B8A9-6AC5794C06B9}">
      <dsp:nvSpPr>
        <dsp:cNvPr id="0" name=""/>
        <dsp:cNvSpPr/>
      </dsp:nvSpPr>
      <dsp:spPr>
        <a:xfrm>
          <a:off x="6029533" y="289832"/>
          <a:ext cx="1718652" cy="1594077"/>
        </a:xfrm>
        <a:prstGeom prst="roundRect">
          <a:avLst>
            <a:gd name="adj" fmla="val 10000"/>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68F8A63B-1678-461F-B936-F03CB3110D0F}">
      <dsp:nvSpPr>
        <dsp:cNvPr id="0" name=""/>
        <dsp:cNvSpPr/>
      </dsp:nvSpPr>
      <dsp:spPr>
        <a:xfrm rot="10800000">
          <a:off x="6029533" y="2173742"/>
          <a:ext cx="1718652" cy="2656795"/>
        </a:xfrm>
        <a:prstGeom prst="round2SameRect">
          <a:avLst>
            <a:gd name="adj1" fmla="val 10500"/>
            <a:gd name="adj2" fmla="val 0"/>
          </a:avLst>
        </a:prstGeom>
        <a:gradFill rotWithShape="0">
          <a:gsLst>
            <a:gs pos="0">
              <a:schemeClr val="accent5">
                <a:hueOff val="-4412007"/>
                <a:satOff val="-6137"/>
                <a:lumOff val="-2353"/>
                <a:alphaOff val="0"/>
                <a:satMod val="103000"/>
                <a:lumMod val="102000"/>
                <a:tint val="94000"/>
              </a:schemeClr>
            </a:gs>
            <a:gs pos="50000">
              <a:schemeClr val="accent5">
                <a:hueOff val="-4412007"/>
                <a:satOff val="-6137"/>
                <a:lumOff val="-2353"/>
                <a:alphaOff val="0"/>
                <a:satMod val="110000"/>
                <a:lumMod val="100000"/>
                <a:shade val="100000"/>
              </a:schemeClr>
            </a:gs>
            <a:gs pos="100000">
              <a:schemeClr val="accent5">
                <a:hueOff val="-4412007"/>
                <a:satOff val="-6137"/>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nb-NO" sz="1600" b="1" kern="1200" smtClean="0"/>
            <a:t>IDI- Regional cooperation for every programme</a:t>
          </a:r>
          <a:endParaRPr lang="nb-NO" sz="1600" b="1" kern="1200" dirty="0"/>
        </a:p>
      </dsp:txBody>
      <dsp:txXfrm rot="10800000">
        <a:off x="6082387" y="2173742"/>
        <a:ext cx="1612944" cy="2603941"/>
      </dsp:txXfrm>
    </dsp:sp>
    <dsp:sp modelId="{40575427-EF89-4C10-A402-F7251DD774B0}">
      <dsp:nvSpPr>
        <dsp:cNvPr id="0" name=""/>
        <dsp:cNvSpPr/>
      </dsp:nvSpPr>
      <dsp:spPr>
        <a:xfrm>
          <a:off x="7920050" y="289832"/>
          <a:ext cx="1718652" cy="1594077"/>
        </a:xfrm>
        <a:prstGeom prst="roundRect">
          <a:avLst>
            <a:gd name="adj" fmla="val 10000"/>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2">
          <a:scrgbClr r="0" g="0" b="0"/>
        </a:effectRef>
        <a:fontRef idx="minor"/>
      </dsp:style>
    </dsp:sp>
    <dsp:sp modelId="{AD6AAC34-7855-4BD4-A26A-A332924F0AE0}">
      <dsp:nvSpPr>
        <dsp:cNvPr id="0" name=""/>
        <dsp:cNvSpPr/>
      </dsp:nvSpPr>
      <dsp:spPr>
        <a:xfrm rot="10800000">
          <a:off x="7920050" y="2173742"/>
          <a:ext cx="1718652" cy="2656795"/>
        </a:xfrm>
        <a:prstGeom prst="round2SameRect">
          <a:avLst>
            <a:gd name="adj1" fmla="val 10500"/>
            <a:gd name="adj2" fmla="val 0"/>
          </a:avLst>
        </a:prstGeom>
        <a:gradFill rotWithShape="0">
          <a:gsLst>
            <a:gs pos="0">
              <a:schemeClr val="accent5">
                <a:hueOff val="-5882676"/>
                <a:satOff val="-8182"/>
                <a:lumOff val="-3138"/>
                <a:alphaOff val="0"/>
                <a:satMod val="103000"/>
                <a:lumMod val="102000"/>
                <a:tint val="94000"/>
              </a:schemeClr>
            </a:gs>
            <a:gs pos="50000">
              <a:schemeClr val="accent5">
                <a:hueOff val="-5882676"/>
                <a:satOff val="-8182"/>
                <a:lumOff val="-3138"/>
                <a:alphaOff val="0"/>
                <a:satMod val="110000"/>
                <a:lumMod val="100000"/>
                <a:shade val="100000"/>
              </a:schemeClr>
            </a:gs>
            <a:gs pos="100000">
              <a:schemeClr val="accent5">
                <a:hueOff val="-5882676"/>
                <a:satOff val="-8182"/>
                <a:lumOff val="-31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nb-NO" sz="1600" b="1" kern="1200" smtClean="0"/>
            <a:t>Regional secondees and use of regional resource persons</a:t>
          </a:r>
          <a:endParaRPr lang="nb-NO" sz="1600" b="1" kern="1200" dirty="0"/>
        </a:p>
      </dsp:txBody>
      <dsp:txXfrm rot="10800000">
        <a:off x="7972904" y="2173742"/>
        <a:ext cx="1612944" cy="2603941"/>
      </dsp:txXfrm>
    </dsp:sp>
    <dsp:sp modelId="{72D919CF-8FEA-42E5-BDFC-88157B556CFB}">
      <dsp:nvSpPr>
        <dsp:cNvPr id="0" name=""/>
        <dsp:cNvSpPr/>
      </dsp:nvSpPr>
      <dsp:spPr>
        <a:xfrm>
          <a:off x="9810568" y="289832"/>
          <a:ext cx="1718652" cy="1594077"/>
        </a:xfrm>
        <a:prstGeom prst="roundRect">
          <a:avLst>
            <a:gd name="adj" fmla="val 10000"/>
          </a:avLst>
        </a:prstGeom>
        <a:blipFill rotWithShape="1">
          <a:blip xmlns:r="http://schemas.openxmlformats.org/officeDocument/2006/relationships" r:embed="rId6"/>
          <a:stretch>
            <a:fillRect/>
          </a:stretch>
        </a:blipFill>
        <a:ln>
          <a:noFill/>
        </a:ln>
        <a:effectLst/>
      </dsp:spPr>
      <dsp:style>
        <a:lnRef idx="0">
          <a:scrgbClr r="0" g="0" b="0"/>
        </a:lnRef>
        <a:fillRef idx="1">
          <a:scrgbClr r="0" g="0" b="0"/>
        </a:fillRef>
        <a:effectRef idx="2">
          <a:scrgbClr r="0" g="0" b="0"/>
        </a:effectRef>
        <a:fontRef idx="minor"/>
      </dsp:style>
    </dsp:sp>
    <dsp:sp modelId="{8223BD8D-1063-417F-8790-6CFCB35B7BC4}">
      <dsp:nvSpPr>
        <dsp:cNvPr id="0" name=""/>
        <dsp:cNvSpPr/>
      </dsp:nvSpPr>
      <dsp:spPr>
        <a:xfrm rot="10800000">
          <a:off x="9810568" y="2173742"/>
          <a:ext cx="1718652" cy="2656795"/>
        </a:xfrm>
        <a:prstGeom prst="round2SameRect">
          <a:avLst>
            <a:gd name="adj1" fmla="val 10500"/>
            <a:gd name="adj2" fmla="val 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nb-NO" sz="1600" b="1" kern="1200" dirty="0" err="1" smtClean="0"/>
            <a:t>Creation</a:t>
          </a:r>
          <a:r>
            <a:rPr lang="nb-NO" sz="1600" b="1" kern="1200" dirty="0" smtClean="0"/>
            <a:t> </a:t>
          </a:r>
          <a:r>
            <a:rPr lang="nb-NO" sz="1600" b="1" kern="1200" dirty="0" err="1" smtClean="0"/>
            <a:t>of</a:t>
          </a:r>
          <a:r>
            <a:rPr lang="nb-NO" sz="1600" b="1" kern="1200" dirty="0" smtClean="0"/>
            <a:t> regional pools : Training </a:t>
          </a:r>
          <a:r>
            <a:rPr lang="nb-NO" sz="1600" b="1" kern="1200" dirty="0" err="1" smtClean="0"/>
            <a:t>Specialists</a:t>
          </a:r>
          <a:r>
            <a:rPr lang="nb-NO" sz="1600" b="1" kern="1200" dirty="0" smtClean="0"/>
            <a:t>, ISSAI </a:t>
          </a:r>
          <a:r>
            <a:rPr lang="nb-NO" sz="1600" b="1" kern="1200" dirty="0" err="1" smtClean="0"/>
            <a:t>facilitators</a:t>
          </a:r>
          <a:r>
            <a:rPr lang="nb-NO" sz="1600" b="1" kern="1200" dirty="0" smtClean="0"/>
            <a:t>, </a:t>
          </a:r>
          <a:r>
            <a:rPr lang="nb-NO" sz="1600" b="1" kern="1200" dirty="0" err="1" smtClean="0"/>
            <a:t>eLearning</a:t>
          </a:r>
          <a:r>
            <a:rPr lang="nb-NO" sz="1600" b="1" kern="1200" dirty="0" smtClean="0"/>
            <a:t> </a:t>
          </a:r>
          <a:r>
            <a:rPr lang="nb-NO" sz="1600" b="1" kern="1200" dirty="0" err="1" smtClean="0"/>
            <a:t>Specialists</a:t>
          </a:r>
          <a:r>
            <a:rPr lang="nb-NO" sz="1600" b="1" kern="1200" dirty="0" smtClean="0"/>
            <a:t>, </a:t>
          </a:r>
          <a:r>
            <a:rPr lang="nb-NO" sz="1600" b="1" kern="1200" dirty="0" err="1" smtClean="0"/>
            <a:t>Blended</a:t>
          </a:r>
          <a:r>
            <a:rPr lang="nb-NO" sz="1600" b="1" kern="1200" dirty="0" smtClean="0"/>
            <a:t> </a:t>
          </a:r>
          <a:r>
            <a:rPr lang="nb-NO" sz="1600" b="1" kern="1200" dirty="0" err="1" smtClean="0"/>
            <a:t>learning</a:t>
          </a:r>
          <a:r>
            <a:rPr lang="nb-NO" sz="1600" b="1" kern="1200" dirty="0" smtClean="0"/>
            <a:t> </a:t>
          </a:r>
          <a:r>
            <a:rPr lang="nb-NO" sz="1600" b="1" kern="1200" dirty="0" err="1" smtClean="0"/>
            <a:t>specialists</a:t>
          </a:r>
          <a:r>
            <a:rPr lang="nb-NO" sz="1600" b="1" kern="1200" dirty="0" smtClean="0"/>
            <a:t> </a:t>
          </a:r>
          <a:endParaRPr lang="nb-NO" sz="1600" b="1" kern="1200" dirty="0"/>
        </a:p>
      </dsp:txBody>
      <dsp:txXfrm rot="10800000">
        <a:off x="9863422" y="2173742"/>
        <a:ext cx="1612944" cy="2603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05B0A-B3A6-4192-8044-9E5FE52A62AC}">
      <dsp:nvSpPr>
        <dsp:cNvPr id="0" name=""/>
        <dsp:cNvSpPr/>
      </dsp:nvSpPr>
      <dsp:spPr>
        <a:xfrm>
          <a:off x="4885374" y="2941862"/>
          <a:ext cx="1796411" cy="179641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b="1" kern="1200" dirty="0" smtClean="0">
              <a:latin typeface="Candara" panose="020E0502030303020204" pitchFamily="34" charset="0"/>
            </a:rPr>
            <a:t>IDI Capacity Development Programme Portfolio</a:t>
          </a:r>
        </a:p>
        <a:p>
          <a:pPr lvl="0" algn="ctr" defTabSz="711200">
            <a:lnSpc>
              <a:spcPct val="90000"/>
            </a:lnSpc>
            <a:spcBef>
              <a:spcPct val="0"/>
            </a:spcBef>
            <a:spcAft>
              <a:spcPct val="35000"/>
            </a:spcAft>
          </a:pPr>
          <a:r>
            <a:rPr lang="en-GB" sz="1600" b="1" kern="1200" dirty="0" smtClean="0">
              <a:latin typeface="Candara" panose="020E0502030303020204" pitchFamily="34" charset="0"/>
            </a:rPr>
            <a:t>2016-18</a:t>
          </a:r>
        </a:p>
      </dsp:txBody>
      <dsp:txXfrm>
        <a:off x="5148452" y="3204940"/>
        <a:ext cx="1270255" cy="1270255"/>
      </dsp:txXfrm>
    </dsp:sp>
    <dsp:sp modelId="{84C13576-6358-4D6B-943C-2D962602E7C9}">
      <dsp:nvSpPr>
        <dsp:cNvPr id="0" name=""/>
        <dsp:cNvSpPr/>
      </dsp:nvSpPr>
      <dsp:spPr>
        <a:xfrm rot="10800000">
          <a:off x="2208840" y="3584079"/>
          <a:ext cx="2529324" cy="511977"/>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A0FD20-220C-4C64-A089-77C49B920AEF}">
      <dsp:nvSpPr>
        <dsp:cNvPr id="0" name=""/>
        <dsp:cNvSpPr/>
      </dsp:nvSpPr>
      <dsp:spPr>
        <a:xfrm>
          <a:off x="1580096" y="3337073"/>
          <a:ext cx="1257488" cy="100599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GB" sz="1600" b="1" kern="1200" dirty="0" smtClean="0">
              <a:latin typeface="Bodoni MT Black" panose="02070A03080606020203" pitchFamily="18" charset="0"/>
            </a:rPr>
            <a:t>1</a:t>
          </a:r>
        </a:p>
        <a:p>
          <a:pPr lvl="0" algn="ctr" defTabSz="711200">
            <a:lnSpc>
              <a:spcPct val="90000"/>
            </a:lnSpc>
            <a:spcBef>
              <a:spcPct val="0"/>
            </a:spcBef>
            <a:spcAft>
              <a:spcPts val="0"/>
            </a:spcAft>
          </a:pPr>
          <a:r>
            <a:rPr lang="en-GB" sz="1600" b="1" kern="1200" dirty="0" smtClean="0"/>
            <a:t>Strategy, Performance Measurement &amp; reporting </a:t>
          </a:r>
          <a:endParaRPr lang="en-US" sz="1600" b="1" kern="1200" dirty="0"/>
        </a:p>
      </dsp:txBody>
      <dsp:txXfrm>
        <a:off x="1609560" y="3366537"/>
        <a:ext cx="1198560" cy="947062"/>
      </dsp:txXfrm>
    </dsp:sp>
    <dsp:sp modelId="{0D9CAD77-8DDD-4232-83C7-EE3930E8EBB7}">
      <dsp:nvSpPr>
        <dsp:cNvPr id="0" name=""/>
        <dsp:cNvSpPr/>
      </dsp:nvSpPr>
      <dsp:spPr>
        <a:xfrm rot="12342857">
          <a:off x="2582853" y="2616849"/>
          <a:ext cx="2384504" cy="511977"/>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630B75-6C9B-4BF0-9EFD-2ECCA690BAD2}">
      <dsp:nvSpPr>
        <dsp:cNvPr id="0" name=""/>
        <dsp:cNvSpPr/>
      </dsp:nvSpPr>
      <dsp:spPr>
        <a:xfrm>
          <a:off x="2072179" y="1852543"/>
          <a:ext cx="1257488" cy="100599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GB" sz="1600" b="1" kern="1200" dirty="0" smtClean="0">
              <a:latin typeface="Bodoni MT Black" panose="02070A03080606020203" pitchFamily="18" charset="0"/>
            </a:rPr>
            <a:t>2</a:t>
          </a:r>
        </a:p>
        <a:p>
          <a:pPr lvl="0" algn="ctr" defTabSz="711200">
            <a:lnSpc>
              <a:spcPct val="90000"/>
            </a:lnSpc>
            <a:spcBef>
              <a:spcPct val="0"/>
            </a:spcBef>
            <a:spcAft>
              <a:spcPts val="0"/>
            </a:spcAft>
          </a:pPr>
          <a:r>
            <a:rPr lang="en-GB" sz="1600" b="1" kern="1200" dirty="0" smtClean="0"/>
            <a:t>SAI engaging with Stakeholders</a:t>
          </a:r>
          <a:endParaRPr lang="en-US" sz="1600" b="1" kern="1200" dirty="0"/>
        </a:p>
      </dsp:txBody>
      <dsp:txXfrm>
        <a:off x="2101643" y="1882007"/>
        <a:ext cx="1198560" cy="947062"/>
      </dsp:txXfrm>
    </dsp:sp>
    <dsp:sp modelId="{189F4526-FF6D-4962-ABD8-940A5BC4BE59}">
      <dsp:nvSpPr>
        <dsp:cNvPr id="0" name=""/>
        <dsp:cNvSpPr/>
      </dsp:nvSpPr>
      <dsp:spPr>
        <a:xfrm rot="13885714">
          <a:off x="3201420" y="1841190"/>
          <a:ext cx="2384504" cy="511977"/>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F971A2-A61E-4B7D-B6E2-7DF02DC15FAD}">
      <dsp:nvSpPr>
        <dsp:cNvPr id="0" name=""/>
        <dsp:cNvSpPr/>
      </dsp:nvSpPr>
      <dsp:spPr>
        <a:xfrm>
          <a:off x="3021571" y="662043"/>
          <a:ext cx="1257488" cy="100599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GB" sz="1600" b="1" kern="1200" dirty="0" smtClean="0">
              <a:latin typeface="Bodoni MT Black" panose="02070A03080606020203" pitchFamily="18" charset="0"/>
            </a:rPr>
            <a:t>3</a:t>
          </a:r>
        </a:p>
        <a:p>
          <a:pPr lvl="0" algn="ctr" defTabSz="711200">
            <a:lnSpc>
              <a:spcPct val="90000"/>
            </a:lnSpc>
            <a:spcBef>
              <a:spcPct val="0"/>
            </a:spcBef>
            <a:spcAft>
              <a:spcPts val="0"/>
            </a:spcAft>
          </a:pPr>
          <a:r>
            <a:rPr lang="en-GB" sz="1600" b="1" kern="1200" dirty="0" smtClean="0"/>
            <a:t>Auditing SDGs</a:t>
          </a:r>
          <a:endParaRPr lang="en-US" sz="1600" b="1" kern="1200" dirty="0"/>
        </a:p>
      </dsp:txBody>
      <dsp:txXfrm>
        <a:off x="3051035" y="691507"/>
        <a:ext cx="1198560" cy="947062"/>
      </dsp:txXfrm>
    </dsp:sp>
    <dsp:sp modelId="{BC0EF2AB-09EA-4CCC-9BBD-37D8187A3CAE}">
      <dsp:nvSpPr>
        <dsp:cNvPr id="0" name=""/>
        <dsp:cNvSpPr/>
      </dsp:nvSpPr>
      <dsp:spPr>
        <a:xfrm rot="15428571">
          <a:off x="4095275" y="1410732"/>
          <a:ext cx="2384504" cy="511977"/>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8DC673-6A34-4C1F-8DF9-266AF30255EE}">
      <dsp:nvSpPr>
        <dsp:cNvPr id="0" name=""/>
        <dsp:cNvSpPr/>
      </dsp:nvSpPr>
      <dsp:spPr>
        <a:xfrm>
          <a:off x="4393482" y="1365"/>
          <a:ext cx="1257488" cy="100599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GB" sz="1600" b="1" kern="1200" dirty="0" smtClean="0">
              <a:latin typeface="Bodoni MT Black" panose="02070A03080606020203" pitchFamily="18" charset="0"/>
            </a:rPr>
            <a:t>4</a:t>
          </a:r>
        </a:p>
        <a:p>
          <a:pPr lvl="0" algn="ctr" defTabSz="711200">
            <a:lnSpc>
              <a:spcPct val="90000"/>
            </a:lnSpc>
            <a:spcBef>
              <a:spcPct val="0"/>
            </a:spcBef>
            <a:spcAft>
              <a:spcPts val="0"/>
            </a:spcAft>
          </a:pPr>
          <a:r>
            <a:rPr lang="en-GB" sz="1600" b="1" kern="1200" dirty="0" smtClean="0"/>
            <a:t>ISSAI implementation – Phase II</a:t>
          </a:r>
          <a:endParaRPr lang="en-US" sz="1600" b="1" kern="1200" dirty="0"/>
        </a:p>
      </dsp:txBody>
      <dsp:txXfrm>
        <a:off x="4422946" y="30829"/>
        <a:ext cx="1198560" cy="947062"/>
      </dsp:txXfrm>
    </dsp:sp>
    <dsp:sp modelId="{890EB63B-2C18-4742-96E3-64DF535EC2F0}">
      <dsp:nvSpPr>
        <dsp:cNvPr id="0" name=""/>
        <dsp:cNvSpPr/>
      </dsp:nvSpPr>
      <dsp:spPr>
        <a:xfrm rot="16971429">
          <a:off x="5087380" y="1410732"/>
          <a:ext cx="2384504" cy="511977"/>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45E14F-9C56-4A1B-B29E-D52D50913FCB}">
      <dsp:nvSpPr>
        <dsp:cNvPr id="0" name=""/>
        <dsp:cNvSpPr/>
      </dsp:nvSpPr>
      <dsp:spPr>
        <a:xfrm>
          <a:off x="5916189" y="1365"/>
          <a:ext cx="1257488" cy="100599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GB" sz="1600" b="1" kern="1200" dirty="0" smtClean="0">
              <a:latin typeface="Bodoni MT Black" panose="02070A03080606020203" pitchFamily="18" charset="0"/>
            </a:rPr>
            <a:t>5</a:t>
          </a:r>
        </a:p>
        <a:p>
          <a:pPr lvl="0" algn="ctr" defTabSz="711200">
            <a:lnSpc>
              <a:spcPct val="90000"/>
            </a:lnSpc>
            <a:spcBef>
              <a:spcPct val="0"/>
            </a:spcBef>
            <a:spcAft>
              <a:spcPts val="0"/>
            </a:spcAft>
          </a:pPr>
          <a:r>
            <a:rPr lang="en-GB" sz="1600" b="1" kern="1200" dirty="0" smtClean="0">
              <a:latin typeface="Calibri" pitchFamily="34" charset="0"/>
            </a:rPr>
            <a:t>SAI Fighting Corruption</a:t>
          </a:r>
        </a:p>
      </dsp:txBody>
      <dsp:txXfrm>
        <a:off x="5945653" y="30829"/>
        <a:ext cx="1198560" cy="947062"/>
      </dsp:txXfrm>
    </dsp:sp>
    <dsp:sp modelId="{1A1F8E15-1A30-40B6-9146-8DDCE73C0B91}">
      <dsp:nvSpPr>
        <dsp:cNvPr id="0" name=""/>
        <dsp:cNvSpPr/>
      </dsp:nvSpPr>
      <dsp:spPr>
        <a:xfrm rot="18514286">
          <a:off x="5981235" y="1841190"/>
          <a:ext cx="2384504" cy="511977"/>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58E144-4A66-455A-88F0-CC20501CC536}">
      <dsp:nvSpPr>
        <dsp:cNvPr id="0" name=""/>
        <dsp:cNvSpPr/>
      </dsp:nvSpPr>
      <dsp:spPr>
        <a:xfrm>
          <a:off x="7166608" y="662043"/>
          <a:ext cx="1500472" cy="100599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GB" sz="1600" b="1" kern="1200" dirty="0" smtClean="0">
              <a:latin typeface="Bodoni MT Black" panose="02070A03080606020203" pitchFamily="18" charset="0"/>
            </a:rPr>
            <a:t>6</a:t>
          </a:r>
        </a:p>
        <a:p>
          <a:pPr lvl="0" algn="ctr" defTabSz="711200">
            <a:lnSpc>
              <a:spcPct val="90000"/>
            </a:lnSpc>
            <a:spcBef>
              <a:spcPct val="0"/>
            </a:spcBef>
            <a:spcAft>
              <a:spcPts val="0"/>
            </a:spcAft>
          </a:pPr>
          <a:r>
            <a:rPr lang="en-GB" sz="1600" b="1" kern="1200" dirty="0" smtClean="0"/>
            <a:t>SAI Independence</a:t>
          </a:r>
          <a:endParaRPr lang="en-US" sz="1600" b="1" kern="1200" dirty="0"/>
        </a:p>
      </dsp:txBody>
      <dsp:txXfrm>
        <a:off x="7196072" y="691507"/>
        <a:ext cx="1441544" cy="947062"/>
      </dsp:txXfrm>
    </dsp:sp>
    <dsp:sp modelId="{99BE5AA9-1153-45CA-8A7B-4B05E66ADD0F}">
      <dsp:nvSpPr>
        <dsp:cNvPr id="0" name=""/>
        <dsp:cNvSpPr/>
      </dsp:nvSpPr>
      <dsp:spPr>
        <a:xfrm rot="20057143">
          <a:off x="6599802" y="2616849"/>
          <a:ext cx="2384504" cy="511977"/>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70BC13-6149-4066-AAB3-DA914199B03D}">
      <dsp:nvSpPr>
        <dsp:cNvPr id="0" name=""/>
        <dsp:cNvSpPr/>
      </dsp:nvSpPr>
      <dsp:spPr>
        <a:xfrm>
          <a:off x="8237492" y="1852543"/>
          <a:ext cx="1257488" cy="100599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GB" sz="1600" b="1" kern="1200" dirty="0" smtClean="0">
              <a:latin typeface="Bodoni MT Black" panose="02070A03080606020203" pitchFamily="18" charset="0"/>
            </a:rPr>
            <a:t>7</a:t>
          </a:r>
        </a:p>
        <a:p>
          <a:pPr lvl="0" algn="ctr" defTabSz="711200">
            <a:lnSpc>
              <a:spcPct val="90000"/>
            </a:lnSpc>
            <a:spcBef>
              <a:spcPct val="0"/>
            </a:spcBef>
            <a:spcAft>
              <a:spcPts val="0"/>
            </a:spcAft>
          </a:pPr>
          <a:r>
            <a:rPr lang="en-GB" sz="1600" b="1" kern="1200" dirty="0" smtClean="0"/>
            <a:t>SAI Young Leaders</a:t>
          </a:r>
          <a:endParaRPr lang="en-US" sz="1600" b="1" kern="1200" dirty="0"/>
        </a:p>
      </dsp:txBody>
      <dsp:txXfrm>
        <a:off x="8266956" y="1882007"/>
        <a:ext cx="1198560" cy="947062"/>
      </dsp:txXfrm>
    </dsp:sp>
    <dsp:sp modelId="{905FBC57-D648-40D2-9FA7-A7CF4733D470}">
      <dsp:nvSpPr>
        <dsp:cNvPr id="0" name=""/>
        <dsp:cNvSpPr/>
      </dsp:nvSpPr>
      <dsp:spPr>
        <a:xfrm>
          <a:off x="6820566" y="3584079"/>
          <a:ext cx="2384504" cy="511977"/>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BE427C-DA00-4D55-85C6-B623924508C8}">
      <dsp:nvSpPr>
        <dsp:cNvPr id="0" name=""/>
        <dsp:cNvSpPr/>
      </dsp:nvSpPr>
      <dsp:spPr>
        <a:xfrm>
          <a:off x="8576326" y="3337073"/>
          <a:ext cx="1257488" cy="100599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ts val="0"/>
            </a:spcAft>
          </a:pPr>
          <a:r>
            <a:rPr lang="en-GB" sz="1600" b="1" kern="1200" dirty="0" smtClean="0">
              <a:latin typeface="Bodoni MT Black" panose="02070A03080606020203" pitchFamily="18" charset="0"/>
            </a:rPr>
            <a:t>8</a:t>
          </a:r>
        </a:p>
        <a:p>
          <a:pPr lvl="0" algn="ctr" defTabSz="711200">
            <a:lnSpc>
              <a:spcPct val="90000"/>
            </a:lnSpc>
            <a:spcBef>
              <a:spcPct val="0"/>
            </a:spcBef>
            <a:spcAft>
              <a:spcPct val="35000"/>
            </a:spcAft>
          </a:pPr>
          <a:r>
            <a:rPr lang="en-GB" sz="1600" b="1" kern="1200" dirty="0" smtClean="0"/>
            <a:t>Enhance eLearning capacity </a:t>
          </a:r>
          <a:endParaRPr lang="en-US" sz="1600" b="1" kern="1200" dirty="0"/>
        </a:p>
      </dsp:txBody>
      <dsp:txXfrm>
        <a:off x="8605790" y="3366537"/>
        <a:ext cx="1198560" cy="9470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6F8FB-4298-432D-ACAA-A2331D8FCA56}">
      <dsp:nvSpPr>
        <dsp:cNvPr id="0" name=""/>
        <dsp:cNvSpPr/>
      </dsp:nvSpPr>
      <dsp:spPr>
        <a:xfrm>
          <a:off x="625612" y="3028"/>
          <a:ext cx="2485370" cy="14912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Bilateral Support</a:t>
          </a:r>
          <a:endParaRPr lang="nb-NO" sz="2000" kern="1200" dirty="0"/>
        </a:p>
      </dsp:txBody>
      <dsp:txXfrm>
        <a:off x="625612" y="3028"/>
        <a:ext cx="2485370" cy="1491222"/>
      </dsp:txXfrm>
    </dsp:sp>
    <dsp:sp modelId="{F50B6F4B-2A63-4C04-9EA0-B792DE26147C}">
      <dsp:nvSpPr>
        <dsp:cNvPr id="0" name=""/>
        <dsp:cNvSpPr/>
      </dsp:nvSpPr>
      <dsp:spPr>
        <a:xfrm>
          <a:off x="3359520" y="3028"/>
          <a:ext cx="2485370" cy="14912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Audit of </a:t>
          </a:r>
          <a:r>
            <a:rPr lang="nb-NO" sz="2000" kern="1200" dirty="0" err="1" smtClean="0"/>
            <a:t>Agriculture</a:t>
          </a:r>
          <a:r>
            <a:rPr lang="nb-NO" sz="2000" kern="1200" dirty="0" smtClean="0"/>
            <a:t> and Food Security</a:t>
          </a:r>
          <a:endParaRPr lang="nb-NO" sz="2000" kern="1200" dirty="0"/>
        </a:p>
      </dsp:txBody>
      <dsp:txXfrm>
        <a:off x="3359520" y="3028"/>
        <a:ext cx="2485370" cy="1491222"/>
      </dsp:txXfrm>
    </dsp:sp>
    <dsp:sp modelId="{BA8AC515-93F9-42F8-85FB-4B7F2D08623E}">
      <dsp:nvSpPr>
        <dsp:cNvPr id="0" name=""/>
        <dsp:cNvSpPr/>
      </dsp:nvSpPr>
      <dsp:spPr>
        <a:xfrm>
          <a:off x="6093427" y="3028"/>
          <a:ext cx="2485370" cy="14912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SAI PMF</a:t>
          </a:r>
          <a:endParaRPr lang="en-US" sz="2000" kern="1200" dirty="0"/>
        </a:p>
      </dsp:txBody>
      <dsp:txXfrm>
        <a:off x="6093427" y="3028"/>
        <a:ext cx="2485370" cy="1491222"/>
      </dsp:txXfrm>
    </dsp:sp>
    <dsp:sp modelId="{1AF4BCA6-EA03-4D79-B864-1B9E0814BA56}">
      <dsp:nvSpPr>
        <dsp:cNvPr id="0" name=""/>
        <dsp:cNvSpPr/>
      </dsp:nvSpPr>
      <dsp:spPr>
        <a:xfrm>
          <a:off x="625612" y="1742787"/>
          <a:ext cx="2485370" cy="14912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Donor Training</a:t>
          </a:r>
          <a:endParaRPr lang="en-US" sz="2000" kern="1200" dirty="0"/>
        </a:p>
      </dsp:txBody>
      <dsp:txXfrm>
        <a:off x="625612" y="1742787"/>
        <a:ext cx="2485370" cy="1491222"/>
      </dsp:txXfrm>
    </dsp:sp>
    <dsp:sp modelId="{8737826D-A04F-435D-A312-85FD819D6DD3}">
      <dsp:nvSpPr>
        <dsp:cNvPr id="0" name=""/>
        <dsp:cNvSpPr/>
      </dsp:nvSpPr>
      <dsp:spPr>
        <a:xfrm>
          <a:off x="3359520" y="1742787"/>
          <a:ext cx="2485370" cy="14912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Train </a:t>
          </a:r>
          <a:r>
            <a:rPr lang="nb-NO" sz="2000" kern="1200" dirty="0" err="1" smtClean="0"/>
            <a:t>the</a:t>
          </a:r>
          <a:r>
            <a:rPr lang="nb-NO" sz="2000" kern="1200" dirty="0" smtClean="0"/>
            <a:t> </a:t>
          </a:r>
          <a:r>
            <a:rPr lang="nb-NO" sz="2000" kern="1200" dirty="0" err="1" smtClean="0"/>
            <a:t>Trainer</a:t>
          </a:r>
          <a:endParaRPr lang="en-US" sz="2000" kern="1200" dirty="0"/>
        </a:p>
      </dsp:txBody>
      <dsp:txXfrm>
        <a:off x="3359520" y="1742787"/>
        <a:ext cx="2485370" cy="1491222"/>
      </dsp:txXfrm>
    </dsp:sp>
    <dsp:sp modelId="{B9DC4F95-67E8-40A0-89DA-72A0AF971569}">
      <dsp:nvSpPr>
        <dsp:cNvPr id="0" name=""/>
        <dsp:cNvSpPr/>
      </dsp:nvSpPr>
      <dsp:spPr>
        <a:xfrm>
          <a:off x="6093427" y="1742787"/>
          <a:ext cx="2485370" cy="14912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CBC Support Programme</a:t>
          </a:r>
          <a:endParaRPr lang="en-US" sz="2000" kern="1200" dirty="0"/>
        </a:p>
      </dsp:txBody>
      <dsp:txXfrm>
        <a:off x="6093427" y="1742787"/>
        <a:ext cx="2485370" cy="1491222"/>
      </dsp:txXfrm>
    </dsp:sp>
    <dsp:sp modelId="{56E23A97-10B6-4912-9591-243F72E0D9EC}">
      <dsp:nvSpPr>
        <dsp:cNvPr id="0" name=""/>
        <dsp:cNvSpPr/>
      </dsp:nvSpPr>
      <dsp:spPr>
        <a:xfrm>
          <a:off x="3359520" y="3482547"/>
          <a:ext cx="2485370" cy="14912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Audit of Public </a:t>
          </a:r>
          <a:r>
            <a:rPr lang="nb-NO" sz="2000" kern="1200" dirty="0" err="1" smtClean="0"/>
            <a:t>Debt</a:t>
          </a:r>
          <a:endParaRPr lang="en-US" sz="2000" kern="1200" dirty="0"/>
        </a:p>
      </dsp:txBody>
      <dsp:txXfrm>
        <a:off x="3359520" y="3482547"/>
        <a:ext cx="2485370" cy="14912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11638-1ACC-4A4F-A568-62DB835A9495}">
      <dsp:nvSpPr>
        <dsp:cNvPr id="0" name=""/>
        <dsp:cNvSpPr/>
      </dsp:nvSpPr>
      <dsp:spPr>
        <a:xfrm>
          <a:off x="834590" y="958618"/>
          <a:ext cx="3088472" cy="1160242"/>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871" tIns="80010" rIns="80010" bIns="80010" numCol="1" spcCol="1270" anchor="ctr" anchorCtr="0">
          <a:noAutofit/>
        </a:bodyPr>
        <a:lstStyle/>
        <a:p>
          <a:pPr lvl="0" algn="l" defTabSz="933450">
            <a:lnSpc>
              <a:spcPct val="90000"/>
            </a:lnSpc>
            <a:spcBef>
              <a:spcPct val="0"/>
            </a:spcBef>
            <a:spcAft>
              <a:spcPct val="35000"/>
            </a:spcAft>
          </a:pPr>
          <a:r>
            <a:rPr lang="nb-NO" sz="2100" b="1" kern="1200" dirty="0" err="1" smtClean="0"/>
            <a:t>Revision</a:t>
          </a:r>
          <a:r>
            <a:rPr lang="nb-NO" sz="2100" b="1" kern="1200" dirty="0" smtClean="0"/>
            <a:t> &amp; </a:t>
          </a:r>
          <a:r>
            <a:rPr lang="nb-NO" sz="2100" b="1" kern="1200" dirty="0" err="1" smtClean="0"/>
            <a:t>Maintenance</a:t>
          </a:r>
          <a:r>
            <a:rPr lang="nb-NO" sz="2100" b="1" kern="1200" dirty="0" smtClean="0"/>
            <a:t> </a:t>
          </a:r>
          <a:r>
            <a:rPr lang="nb-NO" sz="2100" b="1" kern="1200" dirty="0" err="1" smtClean="0"/>
            <a:t>of</a:t>
          </a:r>
          <a:r>
            <a:rPr lang="nb-NO" sz="2100" b="1" kern="1200" dirty="0" smtClean="0"/>
            <a:t> 3i Products</a:t>
          </a:r>
          <a:endParaRPr lang="en-US" sz="2100" b="1" kern="1200" dirty="0"/>
        </a:p>
      </dsp:txBody>
      <dsp:txXfrm>
        <a:off x="834590" y="958618"/>
        <a:ext cx="3088472" cy="1160242"/>
      </dsp:txXfrm>
    </dsp:sp>
    <dsp:sp modelId="{8876504A-18D8-4AF8-AB1E-6B14ED24F47F}">
      <dsp:nvSpPr>
        <dsp:cNvPr id="0" name=""/>
        <dsp:cNvSpPr/>
      </dsp:nvSpPr>
      <dsp:spPr>
        <a:xfrm>
          <a:off x="146634" y="830840"/>
          <a:ext cx="1447424" cy="12182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25977-6EAF-4892-8253-758018117D6B}">
      <dsp:nvSpPr>
        <dsp:cNvPr id="0" name=""/>
        <dsp:cNvSpPr/>
      </dsp:nvSpPr>
      <dsp:spPr>
        <a:xfrm>
          <a:off x="4215066" y="958618"/>
          <a:ext cx="3712775" cy="1160242"/>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871" tIns="80010" rIns="80010" bIns="80010" numCol="1" spcCol="1270" anchor="ctr" anchorCtr="0">
          <a:noAutofit/>
        </a:bodyPr>
        <a:lstStyle/>
        <a:p>
          <a:pPr lvl="0" algn="l" defTabSz="933450">
            <a:lnSpc>
              <a:spcPct val="90000"/>
            </a:lnSpc>
            <a:spcBef>
              <a:spcPct val="0"/>
            </a:spcBef>
            <a:spcAft>
              <a:spcPct val="35000"/>
            </a:spcAft>
          </a:pPr>
          <a:r>
            <a:rPr lang="nb-NO" sz="2100" b="1" kern="1200" dirty="0" smtClean="0"/>
            <a:t>Strengthen IDI Certification Programmes (</a:t>
          </a:r>
          <a:r>
            <a:rPr lang="nb-NO" sz="2100" b="1" i="1" kern="1200" dirty="0" smtClean="0"/>
            <a:t>Competency Based)</a:t>
          </a:r>
          <a:endParaRPr lang="en-US" sz="2100" b="1" i="1" kern="1200" dirty="0"/>
        </a:p>
      </dsp:txBody>
      <dsp:txXfrm>
        <a:off x="4215066" y="958618"/>
        <a:ext cx="3712775" cy="1160242"/>
      </dsp:txXfrm>
    </dsp:sp>
    <dsp:sp modelId="{B4190280-0A23-4A31-BEAD-71F88CC49F28}">
      <dsp:nvSpPr>
        <dsp:cNvPr id="0" name=""/>
        <dsp:cNvSpPr/>
      </dsp:nvSpPr>
      <dsp:spPr>
        <a:xfrm>
          <a:off x="4060367" y="791027"/>
          <a:ext cx="812169" cy="1218254"/>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35D1FA-1C7F-4EAD-9999-A8F2AB06076D}">
      <dsp:nvSpPr>
        <dsp:cNvPr id="0" name=""/>
        <dsp:cNvSpPr/>
      </dsp:nvSpPr>
      <dsp:spPr>
        <a:xfrm>
          <a:off x="8266664" y="958618"/>
          <a:ext cx="3712775" cy="1160242"/>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871" tIns="80010" rIns="80010" bIns="80010" numCol="1" spcCol="1270" anchor="ctr" anchorCtr="0">
          <a:noAutofit/>
        </a:bodyPr>
        <a:lstStyle/>
        <a:p>
          <a:pPr lvl="0" algn="l" defTabSz="933450">
            <a:lnSpc>
              <a:spcPct val="90000"/>
            </a:lnSpc>
            <a:spcBef>
              <a:spcPct val="0"/>
            </a:spcBef>
            <a:spcAft>
              <a:spcPct val="35000"/>
            </a:spcAft>
          </a:pPr>
          <a:r>
            <a:rPr lang="nb-NO" sz="2100" b="1" kern="1200" dirty="0" smtClean="0"/>
            <a:t>Participate in INTOSAI Certification for Auditors</a:t>
          </a:r>
          <a:endParaRPr lang="en-US" sz="2100" b="1" kern="1200" dirty="0"/>
        </a:p>
      </dsp:txBody>
      <dsp:txXfrm>
        <a:off x="8266664" y="958618"/>
        <a:ext cx="3712775" cy="1160242"/>
      </dsp:txXfrm>
    </dsp:sp>
    <dsp:sp modelId="{AD6E5EC1-FCBD-4BEF-8111-73C5EC7B16DC}">
      <dsp:nvSpPr>
        <dsp:cNvPr id="0" name=""/>
        <dsp:cNvSpPr/>
      </dsp:nvSpPr>
      <dsp:spPr>
        <a:xfrm>
          <a:off x="8111965" y="791027"/>
          <a:ext cx="812169" cy="1218254"/>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26924C-A8C6-403F-A303-BBDB314E5C05}">
      <dsp:nvSpPr>
        <dsp:cNvPr id="0" name=""/>
        <dsp:cNvSpPr/>
      </dsp:nvSpPr>
      <dsp:spPr>
        <a:xfrm>
          <a:off x="1855717" y="2505382"/>
          <a:ext cx="3712775" cy="987946"/>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871" tIns="80010" rIns="80010" bIns="80010" numCol="1" spcCol="1270" anchor="ctr" anchorCtr="0">
          <a:noAutofit/>
        </a:bodyPr>
        <a:lstStyle/>
        <a:p>
          <a:pPr lvl="0" algn="l" defTabSz="933450">
            <a:lnSpc>
              <a:spcPct val="90000"/>
            </a:lnSpc>
            <a:spcBef>
              <a:spcPct val="0"/>
            </a:spcBef>
            <a:spcAft>
              <a:spcPct val="35000"/>
            </a:spcAft>
          </a:pPr>
          <a:r>
            <a:rPr lang="nb-NO" sz="2100" b="1" kern="1200" dirty="0" err="1" smtClean="0"/>
            <a:t>Quality</a:t>
          </a:r>
          <a:r>
            <a:rPr lang="nb-NO" sz="2100" b="1" kern="1200" dirty="0" smtClean="0"/>
            <a:t> </a:t>
          </a:r>
          <a:r>
            <a:rPr lang="nb-NO" sz="2100" b="1" kern="1200" dirty="0" err="1" smtClean="0"/>
            <a:t>Assurance</a:t>
          </a:r>
          <a:r>
            <a:rPr lang="nb-NO" sz="2100" b="1" kern="1200" dirty="0" smtClean="0"/>
            <a:t> </a:t>
          </a:r>
          <a:r>
            <a:rPr lang="nb-NO" sz="2100" b="1" kern="1200" dirty="0" err="1" smtClean="0"/>
            <a:t>Programme</a:t>
          </a:r>
          <a:endParaRPr lang="en-US" sz="2100" b="1" kern="1200" dirty="0"/>
        </a:p>
      </dsp:txBody>
      <dsp:txXfrm>
        <a:off x="1855717" y="2505382"/>
        <a:ext cx="3712775" cy="987946"/>
      </dsp:txXfrm>
    </dsp:sp>
    <dsp:sp modelId="{B3506606-312E-495B-8B64-E1AA522B1F17}">
      <dsp:nvSpPr>
        <dsp:cNvPr id="0" name=""/>
        <dsp:cNvSpPr/>
      </dsp:nvSpPr>
      <dsp:spPr>
        <a:xfrm>
          <a:off x="1294478" y="2251643"/>
          <a:ext cx="1325850" cy="1218254"/>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5B71ED-CF18-45B2-9B29-C9E09456EADA}">
      <dsp:nvSpPr>
        <dsp:cNvPr id="0" name=""/>
        <dsp:cNvSpPr/>
      </dsp:nvSpPr>
      <dsp:spPr>
        <a:xfrm>
          <a:off x="6958846" y="2516864"/>
          <a:ext cx="3712775" cy="90875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871" tIns="80010" rIns="80010" bIns="80010" numCol="1" spcCol="1270" anchor="ctr" anchorCtr="0">
          <a:noAutofit/>
        </a:bodyPr>
        <a:lstStyle/>
        <a:p>
          <a:pPr lvl="0" algn="l" defTabSz="933450">
            <a:lnSpc>
              <a:spcPct val="90000"/>
            </a:lnSpc>
            <a:spcBef>
              <a:spcPct val="0"/>
            </a:spcBef>
            <a:spcAft>
              <a:spcPct val="35000"/>
            </a:spcAft>
          </a:pPr>
          <a:r>
            <a:rPr lang="nb-NO" sz="2100" b="1" kern="1200" dirty="0" smtClean="0"/>
            <a:t>3i Cooperative </a:t>
          </a:r>
          <a:r>
            <a:rPr lang="nb-NO" sz="2100" b="1" kern="1200" dirty="0" err="1" smtClean="0"/>
            <a:t>Audits</a:t>
          </a:r>
          <a:endParaRPr lang="en-US" sz="2100" b="1" kern="1200" dirty="0"/>
        </a:p>
      </dsp:txBody>
      <dsp:txXfrm>
        <a:off x="6958846" y="2516864"/>
        <a:ext cx="3712775" cy="908759"/>
      </dsp:txXfrm>
    </dsp:sp>
    <dsp:sp modelId="{527DD75A-9C84-4C94-8D42-D251C0663F38}">
      <dsp:nvSpPr>
        <dsp:cNvPr id="0" name=""/>
        <dsp:cNvSpPr/>
      </dsp:nvSpPr>
      <dsp:spPr>
        <a:xfrm>
          <a:off x="6002114" y="2360890"/>
          <a:ext cx="1651108" cy="1026622"/>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E01B3E-B394-488F-A11A-B3A1E1EA98D3}">
      <dsp:nvSpPr>
        <dsp:cNvPr id="0" name=""/>
        <dsp:cNvSpPr/>
      </dsp:nvSpPr>
      <dsp:spPr>
        <a:xfrm>
          <a:off x="1909504" y="3908720"/>
          <a:ext cx="3712775" cy="980079"/>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871" tIns="80010" rIns="80010" bIns="80010" numCol="1" spcCol="1270" anchor="ctr" anchorCtr="0">
          <a:noAutofit/>
        </a:bodyPr>
        <a:lstStyle/>
        <a:p>
          <a:pPr lvl="0" algn="l" defTabSz="933450">
            <a:lnSpc>
              <a:spcPct val="90000"/>
            </a:lnSpc>
            <a:spcBef>
              <a:spcPct val="0"/>
            </a:spcBef>
            <a:spcAft>
              <a:spcPct val="35000"/>
            </a:spcAft>
          </a:pPr>
          <a:r>
            <a:rPr lang="nb-NO" sz="2100" b="1" kern="1200" dirty="0" smtClean="0"/>
            <a:t>3i </a:t>
          </a:r>
          <a:r>
            <a:rPr lang="nb-NO" sz="2100" b="1" kern="1200" dirty="0" err="1" smtClean="0"/>
            <a:t>Community</a:t>
          </a:r>
          <a:r>
            <a:rPr lang="nb-NO" sz="2100" b="1" kern="1200" dirty="0" smtClean="0"/>
            <a:t> </a:t>
          </a:r>
          <a:r>
            <a:rPr lang="nb-NO" sz="2100" b="1" kern="1200" dirty="0" err="1" smtClean="0"/>
            <a:t>of</a:t>
          </a:r>
          <a:r>
            <a:rPr lang="nb-NO" sz="2100" b="1" kern="1200" dirty="0" smtClean="0"/>
            <a:t> </a:t>
          </a:r>
          <a:r>
            <a:rPr lang="nb-NO" sz="2100" b="1" kern="1200" dirty="0" err="1" smtClean="0"/>
            <a:t>Practice</a:t>
          </a:r>
          <a:endParaRPr lang="en-US" sz="2100" b="1" kern="1200" dirty="0"/>
        </a:p>
      </dsp:txBody>
      <dsp:txXfrm>
        <a:off x="1909504" y="3908720"/>
        <a:ext cx="3712775" cy="980079"/>
      </dsp:txXfrm>
    </dsp:sp>
    <dsp:sp modelId="{D483BF8B-7B1F-4CC1-B7B6-14FF5373D407}">
      <dsp:nvSpPr>
        <dsp:cNvPr id="0" name=""/>
        <dsp:cNvSpPr/>
      </dsp:nvSpPr>
      <dsp:spPr>
        <a:xfrm>
          <a:off x="1243569" y="3651048"/>
          <a:ext cx="1269112" cy="1218254"/>
        </a:xfrm>
        <a:prstGeom prst="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04AF31-B91D-4DBA-B7C6-12C6645E574B}">
      <dsp:nvSpPr>
        <dsp:cNvPr id="0" name=""/>
        <dsp:cNvSpPr/>
      </dsp:nvSpPr>
      <dsp:spPr>
        <a:xfrm>
          <a:off x="7154702" y="3833910"/>
          <a:ext cx="3567828" cy="1079825"/>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5871" tIns="80010" rIns="80010" bIns="80010" numCol="1" spcCol="1270" anchor="ctr" anchorCtr="0">
          <a:noAutofit/>
        </a:bodyPr>
        <a:lstStyle/>
        <a:p>
          <a:pPr lvl="0" algn="l" defTabSz="933450">
            <a:lnSpc>
              <a:spcPct val="90000"/>
            </a:lnSpc>
            <a:spcBef>
              <a:spcPct val="0"/>
            </a:spcBef>
            <a:spcAft>
              <a:spcPct val="35000"/>
            </a:spcAft>
          </a:pPr>
          <a:r>
            <a:rPr lang="nb-NO" sz="2100" b="1" kern="1200" dirty="0" smtClean="0"/>
            <a:t>Support for </a:t>
          </a:r>
          <a:r>
            <a:rPr lang="nb-NO" sz="2100" b="1" kern="1200" dirty="0" err="1" smtClean="0"/>
            <a:t>Implementation</a:t>
          </a:r>
          <a:r>
            <a:rPr lang="nb-NO" sz="2100" b="1" kern="1200" dirty="0" smtClean="0"/>
            <a:t> at SAI </a:t>
          </a:r>
          <a:r>
            <a:rPr lang="nb-NO" sz="2100" b="1" kern="1200" dirty="0" err="1" smtClean="0"/>
            <a:t>level</a:t>
          </a:r>
          <a:endParaRPr lang="en-US" sz="2100" b="1" kern="1200" dirty="0"/>
        </a:p>
      </dsp:txBody>
      <dsp:txXfrm>
        <a:off x="7154702" y="3833910"/>
        <a:ext cx="3567828" cy="1079825"/>
      </dsp:txXfrm>
    </dsp:sp>
    <dsp:sp modelId="{F84214F0-600A-4A1E-AAF9-503EC0A2303A}">
      <dsp:nvSpPr>
        <dsp:cNvPr id="0" name=""/>
        <dsp:cNvSpPr/>
      </dsp:nvSpPr>
      <dsp:spPr>
        <a:xfrm>
          <a:off x="6047585" y="3626111"/>
          <a:ext cx="1590699" cy="1218254"/>
        </a:xfrm>
        <a:prstGeom prst="rect">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0B3AA-F54A-464C-A006-749DF6A250FF}">
      <dsp:nvSpPr>
        <dsp:cNvPr id="0" name=""/>
        <dsp:cNvSpPr/>
      </dsp:nvSpPr>
      <dsp:spPr>
        <a:xfrm>
          <a:off x="717519" y="60773"/>
          <a:ext cx="8136591" cy="1183288"/>
        </a:xfrm>
        <a:prstGeom prst="rightArrow">
          <a:avLst>
            <a:gd name="adj1" fmla="val 5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254000" bIns="187847" numCol="1" spcCol="1270" anchor="ctr" anchorCtr="0">
          <a:noAutofit/>
        </a:bodyPr>
        <a:lstStyle/>
        <a:p>
          <a:pPr lvl="0" algn="l" defTabSz="800100">
            <a:lnSpc>
              <a:spcPct val="90000"/>
            </a:lnSpc>
            <a:spcBef>
              <a:spcPct val="0"/>
            </a:spcBef>
            <a:spcAft>
              <a:spcPct val="35000"/>
            </a:spcAft>
          </a:pPr>
          <a:r>
            <a:rPr lang="nb-NO" sz="1800" b="1" kern="1200" dirty="0" smtClean="0"/>
            <a:t>SAI </a:t>
          </a:r>
          <a:r>
            <a:rPr lang="nb-NO" sz="1800" b="1" kern="1200" dirty="0" err="1" smtClean="0"/>
            <a:t>Commitment</a:t>
          </a:r>
          <a:r>
            <a:rPr lang="nb-NO" sz="1800" b="1" kern="1200" dirty="0" smtClean="0"/>
            <a:t> </a:t>
          </a:r>
          <a:endParaRPr lang="en-US" sz="1800" b="1" kern="1200" dirty="0"/>
        </a:p>
      </dsp:txBody>
      <dsp:txXfrm>
        <a:off x="717519" y="356595"/>
        <a:ext cx="7840769" cy="591644"/>
      </dsp:txXfrm>
    </dsp:sp>
    <dsp:sp modelId="{457B0477-0954-4ADC-A936-E7E97D465E6E}">
      <dsp:nvSpPr>
        <dsp:cNvPr id="0" name=""/>
        <dsp:cNvSpPr/>
      </dsp:nvSpPr>
      <dsp:spPr>
        <a:xfrm>
          <a:off x="717519" y="971732"/>
          <a:ext cx="1503804" cy="2172707"/>
        </a:xfrm>
        <a:prstGeom prst="re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nb-NO" sz="1700" b="1" kern="1200" dirty="0" smtClean="0"/>
            <a:t>Agreement  </a:t>
          </a:r>
          <a:r>
            <a:rPr lang="nb-NO" sz="1700" b="1" kern="1200" dirty="0" err="1" smtClean="0"/>
            <a:t>with</a:t>
          </a:r>
          <a:r>
            <a:rPr lang="nb-NO" sz="1700" b="1" kern="1200" dirty="0" smtClean="0"/>
            <a:t> SAI </a:t>
          </a:r>
          <a:r>
            <a:rPr lang="nb-NO" sz="1700" b="1" kern="1200" dirty="0" err="1" smtClean="0"/>
            <a:t>leadership</a:t>
          </a:r>
          <a:endParaRPr lang="en-US" sz="1700" b="1" kern="1200" dirty="0"/>
        </a:p>
        <a:p>
          <a:pPr lvl="0" algn="l" defTabSz="755650">
            <a:lnSpc>
              <a:spcPct val="90000"/>
            </a:lnSpc>
            <a:spcBef>
              <a:spcPct val="0"/>
            </a:spcBef>
            <a:spcAft>
              <a:spcPct val="35000"/>
            </a:spcAft>
          </a:pPr>
          <a:r>
            <a:rPr lang="nb-NO" sz="1700" b="1" kern="1200" dirty="0" err="1" smtClean="0"/>
            <a:t>Roles</a:t>
          </a:r>
          <a:r>
            <a:rPr lang="nb-NO" sz="1700" b="1" kern="1200" dirty="0" smtClean="0"/>
            <a:t> &amp; </a:t>
          </a:r>
          <a:r>
            <a:rPr lang="nb-NO" sz="1700" b="1" kern="1200" dirty="0" err="1" smtClean="0"/>
            <a:t>responsibilities</a:t>
          </a:r>
          <a:endParaRPr lang="en-US" sz="1700" b="1" kern="1200" dirty="0"/>
        </a:p>
      </dsp:txBody>
      <dsp:txXfrm>
        <a:off x="717519" y="971732"/>
        <a:ext cx="1503804" cy="2172707"/>
      </dsp:txXfrm>
    </dsp:sp>
    <dsp:sp modelId="{595379C2-8D0E-4ED1-9E42-5ED46BDDDCCD}">
      <dsp:nvSpPr>
        <dsp:cNvPr id="0" name=""/>
        <dsp:cNvSpPr/>
      </dsp:nvSpPr>
      <dsp:spPr>
        <a:xfrm>
          <a:off x="2221161" y="455355"/>
          <a:ext cx="6632949" cy="1183288"/>
        </a:xfrm>
        <a:prstGeom prst="rightArrow">
          <a:avLst>
            <a:gd name="adj1" fmla="val 5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254000" bIns="187847" numCol="1" spcCol="1270" anchor="ctr" anchorCtr="0">
          <a:noAutofit/>
        </a:bodyPr>
        <a:lstStyle/>
        <a:p>
          <a:pPr lvl="0" algn="l" defTabSz="800100">
            <a:lnSpc>
              <a:spcPct val="90000"/>
            </a:lnSpc>
            <a:spcBef>
              <a:spcPct val="0"/>
            </a:spcBef>
            <a:spcAft>
              <a:spcPct val="35000"/>
            </a:spcAft>
          </a:pPr>
          <a:r>
            <a:rPr lang="en-US" sz="1800" b="1" kern="1200" noProof="0" dirty="0" smtClean="0"/>
            <a:t>Workshop/e-course on subject matter and methodology </a:t>
          </a:r>
          <a:endParaRPr lang="en-US" sz="1800" b="1" kern="1200" noProof="0" dirty="0"/>
        </a:p>
      </dsp:txBody>
      <dsp:txXfrm>
        <a:off x="2221161" y="751177"/>
        <a:ext cx="6337127" cy="591644"/>
      </dsp:txXfrm>
    </dsp:sp>
    <dsp:sp modelId="{E2A1634D-D47F-4B6E-9F7B-2993B1D67A92}">
      <dsp:nvSpPr>
        <dsp:cNvPr id="0" name=""/>
        <dsp:cNvSpPr/>
      </dsp:nvSpPr>
      <dsp:spPr>
        <a:xfrm>
          <a:off x="2221161" y="1070315"/>
          <a:ext cx="1503804" cy="2764705"/>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b-NO" sz="1800" b="1" kern="1200" dirty="0" err="1" smtClean="0"/>
            <a:t>Focus</a:t>
          </a:r>
          <a:r>
            <a:rPr lang="nb-NO" sz="1800" b="1" kern="1200" dirty="0" smtClean="0"/>
            <a:t> </a:t>
          </a:r>
          <a:r>
            <a:rPr lang="nb-NO" sz="1800" b="1" kern="1200" dirty="0" err="1" smtClean="0"/>
            <a:t>on</a:t>
          </a:r>
          <a:r>
            <a:rPr lang="nb-NO" sz="1800" b="1" kern="1200" dirty="0" smtClean="0"/>
            <a:t> </a:t>
          </a:r>
          <a:r>
            <a:rPr lang="nb-NO" sz="1800" b="1" kern="1200" dirty="0" err="1" smtClean="0"/>
            <a:t>subject</a:t>
          </a:r>
          <a:r>
            <a:rPr lang="nb-NO" sz="1800" b="1" kern="1200" dirty="0" smtClean="0"/>
            <a:t> matter &amp; </a:t>
          </a:r>
          <a:r>
            <a:rPr lang="nb-NO" sz="1800" b="1" kern="1200" dirty="0" err="1" smtClean="0"/>
            <a:t>methodology</a:t>
          </a:r>
          <a:r>
            <a:rPr lang="nb-NO" sz="1800" b="1" kern="1200" dirty="0" smtClean="0"/>
            <a:t> </a:t>
          </a:r>
          <a:endParaRPr lang="nb-NO" sz="1800" b="1" kern="1200" dirty="0"/>
        </a:p>
        <a:p>
          <a:pPr lvl="0" algn="l" defTabSz="800100">
            <a:lnSpc>
              <a:spcPct val="90000"/>
            </a:lnSpc>
            <a:spcBef>
              <a:spcPct val="0"/>
            </a:spcBef>
            <a:spcAft>
              <a:spcPct val="35000"/>
            </a:spcAft>
          </a:pPr>
          <a:r>
            <a:rPr lang="nb-NO" sz="1800" b="1" kern="1200" dirty="0" smtClean="0"/>
            <a:t>Global Public </a:t>
          </a:r>
          <a:r>
            <a:rPr lang="nb-NO" sz="1800" b="1" kern="1200" dirty="0" err="1" smtClean="0"/>
            <a:t>goods</a:t>
          </a:r>
          <a:r>
            <a:rPr lang="nb-NO" sz="1800" b="1" kern="1200" dirty="0" smtClean="0"/>
            <a:t> </a:t>
          </a:r>
        </a:p>
        <a:p>
          <a:pPr lvl="0" algn="l" defTabSz="800100">
            <a:lnSpc>
              <a:spcPct val="90000"/>
            </a:lnSpc>
            <a:spcBef>
              <a:spcPct val="0"/>
            </a:spcBef>
            <a:spcAft>
              <a:spcPct val="35000"/>
            </a:spcAft>
          </a:pPr>
          <a:r>
            <a:rPr lang="nb-NO" sz="1800" b="1" kern="1200" dirty="0" smtClean="0"/>
            <a:t>Design &amp; Deployment </a:t>
          </a:r>
          <a:r>
            <a:rPr lang="nb-NO" sz="1800" b="1" kern="1200" dirty="0" err="1" smtClean="0"/>
            <a:t>on</a:t>
          </a:r>
          <a:r>
            <a:rPr lang="nb-NO" sz="1800" b="1" kern="1200" dirty="0" smtClean="0"/>
            <a:t> IDI </a:t>
          </a:r>
          <a:r>
            <a:rPr lang="nb-NO" sz="1800" b="1" kern="1200" dirty="0" err="1" smtClean="0"/>
            <a:t>platform</a:t>
          </a:r>
          <a:endParaRPr lang="nb-NO" sz="1800" b="1" kern="1200" dirty="0" smtClean="0"/>
        </a:p>
      </dsp:txBody>
      <dsp:txXfrm>
        <a:off x="2221161" y="1070315"/>
        <a:ext cx="1503804" cy="2764705"/>
      </dsp:txXfrm>
    </dsp:sp>
    <dsp:sp modelId="{62540463-B34F-48A1-A79E-8613BE0BFB84}">
      <dsp:nvSpPr>
        <dsp:cNvPr id="0" name=""/>
        <dsp:cNvSpPr/>
      </dsp:nvSpPr>
      <dsp:spPr>
        <a:xfrm>
          <a:off x="3724803" y="849936"/>
          <a:ext cx="5129307" cy="1183288"/>
        </a:xfrm>
        <a:prstGeom prst="rightArrow">
          <a:avLst>
            <a:gd name="adj1" fmla="val 5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254000" bIns="187847" numCol="1" spcCol="1270" anchor="ctr" anchorCtr="0">
          <a:noAutofit/>
        </a:bodyPr>
        <a:lstStyle/>
        <a:p>
          <a:pPr lvl="0" algn="l" defTabSz="800100">
            <a:lnSpc>
              <a:spcPct val="90000"/>
            </a:lnSpc>
            <a:spcBef>
              <a:spcPct val="0"/>
            </a:spcBef>
            <a:spcAft>
              <a:spcPct val="35000"/>
            </a:spcAft>
          </a:pPr>
          <a:r>
            <a:rPr lang="nb-NO" sz="1800" b="1" kern="1200" dirty="0" smtClean="0"/>
            <a:t>E-</a:t>
          </a:r>
          <a:r>
            <a:rPr lang="nb-NO" sz="1800" b="1" kern="1200" dirty="0" err="1" smtClean="0"/>
            <a:t>facilitation</a:t>
          </a:r>
          <a:r>
            <a:rPr lang="nb-NO" sz="1800" b="1" kern="1200" dirty="0" smtClean="0"/>
            <a:t> of </a:t>
          </a:r>
          <a:r>
            <a:rPr lang="nb-NO" sz="1800" b="1" kern="1200" dirty="0" err="1" smtClean="0"/>
            <a:t>development</a:t>
          </a:r>
          <a:r>
            <a:rPr lang="nb-NO" sz="1800" b="1" kern="1200" dirty="0" smtClean="0"/>
            <a:t> of </a:t>
          </a:r>
          <a:r>
            <a:rPr lang="nb-NO" sz="1800" b="1" kern="1200" dirty="0" err="1" smtClean="0"/>
            <a:t>audit</a:t>
          </a:r>
          <a:r>
            <a:rPr lang="nb-NO" sz="1800" b="1" kern="1200" dirty="0" smtClean="0"/>
            <a:t> plan/Audit </a:t>
          </a:r>
          <a:r>
            <a:rPr lang="nb-NO" sz="1800" b="1" kern="1200" dirty="0" err="1" smtClean="0"/>
            <a:t>Planing</a:t>
          </a:r>
          <a:r>
            <a:rPr lang="nb-NO" sz="1800" b="1" kern="1200" dirty="0" smtClean="0"/>
            <a:t> Meeting</a:t>
          </a:r>
          <a:endParaRPr lang="nb-NO" sz="1800" b="1" kern="1200" dirty="0"/>
        </a:p>
      </dsp:txBody>
      <dsp:txXfrm>
        <a:off x="3724803" y="1145758"/>
        <a:ext cx="4833485" cy="591644"/>
      </dsp:txXfrm>
    </dsp:sp>
    <dsp:sp modelId="{DAB014D6-6504-4845-A4F3-BB64A1B253BD}">
      <dsp:nvSpPr>
        <dsp:cNvPr id="0" name=""/>
        <dsp:cNvSpPr/>
      </dsp:nvSpPr>
      <dsp:spPr>
        <a:xfrm>
          <a:off x="3724803" y="1760895"/>
          <a:ext cx="1503804" cy="2172707"/>
        </a:xfrm>
        <a:prstGeom prst="re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b-NO" sz="1800" b="1" kern="1200" dirty="0" smtClean="0"/>
            <a:t>SAI </a:t>
          </a:r>
          <a:r>
            <a:rPr lang="nb-NO" sz="1800" b="1" kern="1200" dirty="0" err="1" smtClean="0"/>
            <a:t>audit</a:t>
          </a:r>
          <a:r>
            <a:rPr lang="nb-NO" sz="1800" b="1" kern="1200" dirty="0" smtClean="0"/>
            <a:t> teams</a:t>
          </a:r>
          <a:endParaRPr lang="nb-NO" sz="1800" b="1" kern="1200" dirty="0"/>
        </a:p>
        <a:p>
          <a:pPr lvl="0" algn="l" defTabSz="800100">
            <a:lnSpc>
              <a:spcPct val="90000"/>
            </a:lnSpc>
            <a:spcBef>
              <a:spcPct val="0"/>
            </a:spcBef>
            <a:spcAft>
              <a:spcPct val="35000"/>
            </a:spcAft>
          </a:pPr>
          <a:r>
            <a:rPr lang="nb-NO" sz="1800" b="1" kern="1200" dirty="0" smtClean="0"/>
            <a:t>Expert support for </a:t>
          </a:r>
          <a:r>
            <a:rPr lang="nb-NO" sz="1800" b="1" kern="1200" dirty="0" err="1" smtClean="0"/>
            <a:t>audit</a:t>
          </a:r>
          <a:r>
            <a:rPr lang="nb-NO" sz="1800" b="1" kern="1200" dirty="0" smtClean="0"/>
            <a:t> planning</a:t>
          </a:r>
          <a:endParaRPr lang="nb-NO" sz="1800" b="1" kern="1200" dirty="0"/>
        </a:p>
      </dsp:txBody>
      <dsp:txXfrm>
        <a:off x="3724803" y="1760895"/>
        <a:ext cx="1503804" cy="2172707"/>
      </dsp:txXfrm>
    </dsp:sp>
    <dsp:sp modelId="{93042217-70AC-498D-AFF5-34936B251C05}">
      <dsp:nvSpPr>
        <dsp:cNvPr id="0" name=""/>
        <dsp:cNvSpPr/>
      </dsp:nvSpPr>
      <dsp:spPr>
        <a:xfrm>
          <a:off x="5236110" y="1338909"/>
          <a:ext cx="3624851" cy="1183288"/>
        </a:xfrm>
        <a:prstGeom prst="rightArrow">
          <a:avLst>
            <a:gd name="adj1" fmla="val 5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254000" bIns="187847" numCol="1" spcCol="1270" anchor="ctr" anchorCtr="0">
          <a:noAutofit/>
        </a:bodyPr>
        <a:lstStyle/>
        <a:p>
          <a:pPr lvl="0" algn="l" defTabSz="800100">
            <a:lnSpc>
              <a:spcPct val="90000"/>
            </a:lnSpc>
            <a:spcBef>
              <a:spcPct val="0"/>
            </a:spcBef>
            <a:spcAft>
              <a:spcPct val="35000"/>
            </a:spcAft>
          </a:pPr>
          <a:r>
            <a:rPr lang="nb-NO" sz="1800" b="1" kern="1200" dirty="0" err="1" smtClean="0"/>
            <a:t>Audit</a:t>
          </a:r>
          <a:r>
            <a:rPr lang="nb-NO" sz="1800" b="1" kern="1200" dirty="0" smtClean="0"/>
            <a:t> </a:t>
          </a:r>
          <a:r>
            <a:rPr lang="nb-NO" sz="1800" b="1" kern="1200" dirty="0" err="1" smtClean="0"/>
            <a:t>Review</a:t>
          </a:r>
          <a:r>
            <a:rPr lang="nb-NO" sz="1800" b="1" kern="1200" dirty="0" smtClean="0"/>
            <a:t> </a:t>
          </a:r>
          <a:r>
            <a:rPr lang="nb-NO" sz="1800" b="1" kern="1200" dirty="0" err="1" smtClean="0"/>
            <a:t>Meeting</a:t>
          </a:r>
          <a:endParaRPr lang="nb-NO" sz="1800" b="1" kern="1200" dirty="0"/>
        </a:p>
      </dsp:txBody>
      <dsp:txXfrm>
        <a:off x="5236110" y="1634731"/>
        <a:ext cx="3329029" cy="591644"/>
      </dsp:txXfrm>
    </dsp:sp>
    <dsp:sp modelId="{A9C04B6A-12AE-44B0-AF88-DED46D9B5A81}">
      <dsp:nvSpPr>
        <dsp:cNvPr id="0" name=""/>
        <dsp:cNvSpPr/>
      </dsp:nvSpPr>
      <dsp:spPr>
        <a:xfrm>
          <a:off x="5229259" y="2155477"/>
          <a:ext cx="1503804" cy="2172707"/>
        </a:xfrm>
        <a:prstGeom prst="re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b-NO" sz="1800" b="1" kern="1200" dirty="0" smtClean="0"/>
            <a:t>Support for finalising </a:t>
          </a:r>
          <a:r>
            <a:rPr lang="nb-NO" sz="1800" b="1" kern="1200" dirty="0" err="1" smtClean="0"/>
            <a:t>audit</a:t>
          </a:r>
          <a:r>
            <a:rPr lang="nb-NO" sz="1800" b="1" kern="1200" dirty="0" smtClean="0"/>
            <a:t> report</a:t>
          </a:r>
          <a:endParaRPr lang="nb-NO" sz="1800" b="1" kern="1200" dirty="0"/>
        </a:p>
      </dsp:txBody>
      <dsp:txXfrm>
        <a:off x="5229259" y="2155477"/>
        <a:ext cx="1503804" cy="2172707"/>
      </dsp:txXfrm>
    </dsp:sp>
    <dsp:sp modelId="{5602EC63-5C53-4676-889E-DBA05008864D}">
      <dsp:nvSpPr>
        <dsp:cNvPr id="0" name=""/>
        <dsp:cNvSpPr/>
      </dsp:nvSpPr>
      <dsp:spPr>
        <a:xfrm>
          <a:off x="6732901" y="1639099"/>
          <a:ext cx="2121209" cy="1183288"/>
        </a:xfrm>
        <a:prstGeom prst="rightArrow">
          <a:avLst>
            <a:gd name="adj1" fmla="val 5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254000" bIns="187847" numCol="1" spcCol="1270" anchor="ctr" anchorCtr="0">
          <a:noAutofit/>
        </a:bodyPr>
        <a:lstStyle/>
        <a:p>
          <a:pPr lvl="0" algn="l" defTabSz="800100">
            <a:lnSpc>
              <a:spcPct val="90000"/>
            </a:lnSpc>
            <a:spcBef>
              <a:spcPct val="0"/>
            </a:spcBef>
            <a:spcAft>
              <a:spcPct val="35000"/>
            </a:spcAft>
          </a:pPr>
          <a:r>
            <a:rPr lang="nb-NO" sz="1800" b="1" kern="1200" dirty="0" err="1" smtClean="0"/>
            <a:t>Quality</a:t>
          </a:r>
          <a:r>
            <a:rPr lang="nb-NO" sz="1800" b="1" kern="1200" dirty="0" smtClean="0"/>
            <a:t> </a:t>
          </a:r>
          <a:r>
            <a:rPr lang="nb-NO" sz="1800" b="1" kern="1200" dirty="0" err="1" smtClean="0"/>
            <a:t>Assurance</a:t>
          </a:r>
          <a:r>
            <a:rPr lang="nb-NO" sz="1800" b="1" kern="1200" dirty="0" smtClean="0"/>
            <a:t> </a:t>
          </a:r>
          <a:endParaRPr lang="nb-NO" sz="1800" b="1" kern="1200" dirty="0"/>
        </a:p>
      </dsp:txBody>
      <dsp:txXfrm>
        <a:off x="6732901" y="1934921"/>
        <a:ext cx="1825387" cy="591644"/>
      </dsp:txXfrm>
    </dsp:sp>
    <dsp:sp modelId="{DE8FAEC2-9CAF-4690-8BBB-9D51F0C409C8}">
      <dsp:nvSpPr>
        <dsp:cNvPr id="0" name=""/>
        <dsp:cNvSpPr/>
      </dsp:nvSpPr>
      <dsp:spPr>
        <a:xfrm>
          <a:off x="6732901" y="2550058"/>
          <a:ext cx="1503804" cy="2172707"/>
        </a:xfrm>
        <a:prstGeom prst="re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b-NO" sz="1800" b="1" kern="1200" dirty="0" err="1" smtClean="0"/>
            <a:t>Independent</a:t>
          </a:r>
          <a:r>
            <a:rPr lang="nb-NO" sz="1800" b="1" kern="1200" dirty="0" smtClean="0"/>
            <a:t> </a:t>
          </a:r>
          <a:r>
            <a:rPr lang="nb-NO" sz="1800" b="1" kern="1200" dirty="0" err="1" smtClean="0"/>
            <a:t>assurance</a:t>
          </a:r>
          <a:r>
            <a:rPr lang="nb-NO" sz="1800" b="1" kern="1200" dirty="0" smtClean="0"/>
            <a:t> </a:t>
          </a:r>
          <a:r>
            <a:rPr lang="nb-NO" sz="1800" b="1" kern="1200" dirty="0" err="1" smtClean="0"/>
            <a:t>of</a:t>
          </a:r>
          <a:r>
            <a:rPr lang="nb-NO" sz="1800" b="1" kern="1200" dirty="0" smtClean="0"/>
            <a:t> </a:t>
          </a:r>
          <a:r>
            <a:rPr lang="nb-NO" sz="1800" b="1" kern="1200" dirty="0" err="1" smtClean="0"/>
            <a:t>audit</a:t>
          </a:r>
          <a:r>
            <a:rPr lang="nb-NO" sz="1800" b="1" kern="1200" dirty="0" smtClean="0"/>
            <a:t> </a:t>
          </a:r>
          <a:r>
            <a:rPr lang="nb-NO" sz="1800" b="1" kern="1200" dirty="0" err="1" smtClean="0"/>
            <a:t>quality</a:t>
          </a:r>
          <a:r>
            <a:rPr lang="nb-NO" sz="1800" b="1" kern="1200" dirty="0" smtClean="0"/>
            <a:t> </a:t>
          </a:r>
          <a:endParaRPr lang="nb-NO" sz="1800" b="1" kern="1200" dirty="0"/>
        </a:p>
      </dsp:txBody>
      <dsp:txXfrm>
        <a:off x="6732901" y="2550058"/>
        <a:ext cx="1503804" cy="21727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93897-486E-483E-B66A-2ADEA4ED09A8}">
      <dsp:nvSpPr>
        <dsp:cNvPr id="0" name=""/>
        <dsp:cNvSpPr/>
      </dsp:nvSpPr>
      <dsp:spPr>
        <a:xfrm>
          <a:off x="4119077" y="695971"/>
          <a:ext cx="1426691" cy="3265161"/>
        </a:xfrm>
        <a:prstGeom prst="wedgeRectCallout">
          <a:avLst>
            <a:gd name="adj1" fmla="val 0"/>
            <a:gd name="adj2" fmla="val 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r" defTabSz="711200">
            <a:lnSpc>
              <a:spcPct val="90000"/>
            </a:lnSpc>
            <a:spcBef>
              <a:spcPct val="0"/>
            </a:spcBef>
            <a:spcAft>
              <a:spcPct val="35000"/>
            </a:spcAft>
          </a:pPr>
          <a:r>
            <a:rPr lang="nb-NO" sz="1600" b="1" kern="1200" dirty="0" err="1" smtClean="0"/>
            <a:t>Lessons</a:t>
          </a:r>
          <a:r>
            <a:rPr lang="nb-NO" sz="1600" b="1" kern="1200" dirty="0" smtClean="0"/>
            <a:t> </a:t>
          </a:r>
          <a:r>
            <a:rPr lang="nb-NO" sz="1600" b="1" kern="1200" dirty="0" err="1" smtClean="0"/>
            <a:t>learned</a:t>
          </a:r>
          <a:r>
            <a:rPr lang="nb-NO" sz="1600" b="1" kern="1200" dirty="0" smtClean="0"/>
            <a:t> and </a:t>
          </a:r>
          <a:r>
            <a:rPr lang="nb-NO" sz="1600" b="1" kern="1200" dirty="0" err="1" smtClean="0"/>
            <a:t>audit</a:t>
          </a:r>
          <a:r>
            <a:rPr lang="nb-NO" sz="1600" b="1" kern="1200" dirty="0" smtClean="0"/>
            <a:t> </a:t>
          </a:r>
          <a:r>
            <a:rPr lang="nb-NO" sz="1600" b="1" kern="1200" dirty="0" err="1" smtClean="0"/>
            <a:t>results</a:t>
          </a:r>
          <a:endParaRPr lang="en-US" sz="1600" b="1" kern="1200" dirty="0"/>
        </a:p>
      </dsp:txBody>
      <dsp:txXfrm>
        <a:off x="4300142" y="695971"/>
        <a:ext cx="1245626" cy="3265161"/>
      </dsp:txXfrm>
    </dsp:sp>
    <dsp:sp modelId="{D5AA1F5C-1CBD-4042-83AF-C10812A066D7}">
      <dsp:nvSpPr>
        <dsp:cNvPr id="0" name=""/>
        <dsp:cNvSpPr/>
      </dsp:nvSpPr>
      <dsp:spPr>
        <a:xfrm>
          <a:off x="4076467" y="0"/>
          <a:ext cx="1469301" cy="6971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711200">
            <a:lnSpc>
              <a:spcPct val="90000"/>
            </a:lnSpc>
            <a:spcBef>
              <a:spcPct val="0"/>
            </a:spcBef>
            <a:spcAft>
              <a:spcPct val="35000"/>
            </a:spcAft>
          </a:pPr>
          <a:r>
            <a:rPr lang="nb-NO" sz="1600" b="1" kern="1200" dirty="0" smtClean="0"/>
            <a:t>2019</a:t>
          </a:r>
          <a:endParaRPr lang="en-US" sz="1600" b="1" kern="1200" dirty="0"/>
        </a:p>
      </dsp:txBody>
      <dsp:txXfrm>
        <a:off x="4076467" y="0"/>
        <a:ext cx="1469301" cy="697159"/>
      </dsp:txXfrm>
    </dsp:sp>
    <dsp:sp modelId="{BF6BF058-8C8B-47BA-9BEC-F58AE3BFDC42}">
      <dsp:nvSpPr>
        <dsp:cNvPr id="0" name=""/>
        <dsp:cNvSpPr/>
      </dsp:nvSpPr>
      <dsp:spPr>
        <a:xfrm>
          <a:off x="2409369" y="695971"/>
          <a:ext cx="1906624" cy="3032247"/>
        </a:xfrm>
        <a:prstGeom prst="wedgeRectCallout">
          <a:avLst>
            <a:gd name="adj1" fmla="val 62500"/>
            <a:gd name="adj2" fmla="val 20830"/>
          </a:avLst>
        </a:prstGeom>
        <a:solidFill>
          <a:schemeClr val="accent5">
            <a:tint val="50000"/>
            <a:hueOff val="-3672177"/>
            <a:satOff val="-7688"/>
            <a:lumOff val="52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r" defTabSz="711200">
            <a:lnSpc>
              <a:spcPct val="90000"/>
            </a:lnSpc>
            <a:spcBef>
              <a:spcPct val="0"/>
            </a:spcBef>
            <a:spcAft>
              <a:spcPct val="35000"/>
            </a:spcAft>
          </a:pPr>
          <a:r>
            <a:rPr lang="nb-NO" sz="1600" b="1" kern="1200" dirty="0" smtClean="0"/>
            <a:t>ISSAI </a:t>
          </a:r>
          <a:r>
            <a:rPr lang="nb-NO" sz="1600" b="1" kern="1200" dirty="0" err="1" smtClean="0"/>
            <a:t>based</a:t>
          </a:r>
          <a:r>
            <a:rPr lang="nb-NO" sz="1600" b="1" kern="1200" dirty="0" smtClean="0"/>
            <a:t> </a:t>
          </a:r>
          <a:r>
            <a:rPr lang="nb-NO" sz="1600" b="1" kern="1200" dirty="0" err="1" smtClean="0"/>
            <a:t>cooperative</a:t>
          </a:r>
          <a:r>
            <a:rPr lang="nb-NO" sz="1600" b="1" kern="1200" dirty="0" smtClean="0"/>
            <a:t> </a:t>
          </a:r>
          <a:r>
            <a:rPr lang="nb-NO" sz="1600" b="1" kern="1200" dirty="0" err="1" smtClean="0"/>
            <a:t>performance</a:t>
          </a:r>
          <a:r>
            <a:rPr lang="nb-NO" sz="1600" b="1" kern="1200" dirty="0" smtClean="0"/>
            <a:t> </a:t>
          </a:r>
          <a:r>
            <a:rPr lang="nb-NO" sz="1600" b="1" kern="1200" dirty="0" err="1" smtClean="0"/>
            <a:t>audit</a:t>
          </a:r>
          <a:r>
            <a:rPr lang="nb-NO" sz="1600" b="1" kern="1200" dirty="0" smtClean="0"/>
            <a:t> </a:t>
          </a:r>
          <a:r>
            <a:rPr lang="nb-NO" sz="1600" b="1" kern="1200" dirty="0" err="1" smtClean="0"/>
            <a:t>on</a:t>
          </a:r>
          <a:r>
            <a:rPr lang="nb-NO" sz="1600" b="1" kern="1200" dirty="0" smtClean="0"/>
            <a:t> </a:t>
          </a:r>
          <a:r>
            <a:rPr lang="nb-NO" sz="1600" b="1" kern="1200" dirty="0" err="1" smtClean="0"/>
            <a:t>preparedness</a:t>
          </a:r>
          <a:endParaRPr lang="en-US" sz="1600" b="1" kern="1200" dirty="0"/>
        </a:p>
      </dsp:txBody>
      <dsp:txXfrm>
        <a:off x="2651343" y="695971"/>
        <a:ext cx="1664649" cy="3032247"/>
      </dsp:txXfrm>
    </dsp:sp>
    <dsp:sp modelId="{E302EEA4-1C45-4F15-924A-752D39A50675}">
      <dsp:nvSpPr>
        <dsp:cNvPr id="0" name=""/>
        <dsp:cNvSpPr/>
      </dsp:nvSpPr>
      <dsp:spPr>
        <a:xfrm>
          <a:off x="2628030" y="112892"/>
          <a:ext cx="1469301" cy="583078"/>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711200">
            <a:lnSpc>
              <a:spcPct val="90000"/>
            </a:lnSpc>
            <a:spcBef>
              <a:spcPct val="0"/>
            </a:spcBef>
            <a:spcAft>
              <a:spcPct val="35000"/>
            </a:spcAft>
          </a:pPr>
          <a:r>
            <a:rPr lang="nb-NO" sz="1600" b="1" kern="1200" dirty="0" smtClean="0"/>
            <a:t>2017-2018</a:t>
          </a:r>
          <a:endParaRPr lang="en-US" sz="1600" b="1" kern="1200" dirty="0"/>
        </a:p>
      </dsp:txBody>
      <dsp:txXfrm>
        <a:off x="2628030" y="112892"/>
        <a:ext cx="1469301" cy="583078"/>
      </dsp:txXfrm>
    </dsp:sp>
    <dsp:sp modelId="{1A0191CA-DBA5-4F9E-B6C6-8D3EB7797F30}">
      <dsp:nvSpPr>
        <dsp:cNvPr id="0" name=""/>
        <dsp:cNvSpPr/>
      </dsp:nvSpPr>
      <dsp:spPr>
        <a:xfrm>
          <a:off x="1035454" y="695971"/>
          <a:ext cx="1715850" cy="2798936"/>
        </a:xfrm>
        <a:prstGeom prst="wedgeRectCallout">
          <a:avLst>
            <a:gd name="adj1" fmla="val 62500"/>
            <a:gd name="adj2" fmla="val 20830"/>
          </a:avLst>
        </a:prstGeom>
        <a:solidFill>
          <a:schemeClr val="accent5">
            <a:tint val="50000"/>
            <a:hueOff val="-7344354"/>
            <a:satOff val="-15375"/>
            <a:lumOff val="105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r" defTabSz="711200">
            <a:lnSpc>
              <a:spcPct val="90000"/>
            </a:lnSpc>
            <a:spcBef>
              <a:spcPct val="0"/>
            </a:spcBef>
            <a:spcAft>
              <a:spcPct val="35000"/>
            </a:spcAft>
          </a:pPr>
          <a:r>
            <a:rPr lang="nb-NO" sz="1600" b="1" kern="1200" dirty="0" err="1" smtClean="0"/>
            <a:t>Guidance</a:t>
          </a:r>
          <a:r>
            <a:rPr lang="nb-NO" sz="1600" b="1" kern="1200" dirty="0" smtClean="0"/>
            <a:t> </a:t>
          </a:r>
          <a:r>
            <a:rPr lang="nb-NO" sz="1600" b="1" kern="1200" dirty="0" err="1" smtClean="0"/>
            <a:t>on</a:t>
          </a:r>
          <a:r>
            <a:rPr lang="nb-NO" sz="1600" b="1" kern="1200" dirty="0" smtClean="0"/>
            <a:t> </a:t>
          </a:r>
          <a:r>
            <a:rPr lang="nb-NO" sz="1600" b="1" kern="1200" dirty="0" err="1" smtClean="0"/>
            <a:t>auditing</a:t>
          </a:r>
          <a:r>
            <a:rPr lang="nb-NO" sz="1600" b="1" kern="1200" dirty="0" smtClean="0"/>
            <a:t> </a:t>
          </a:r>
          <a:r>
            <a:rPr lang="nb-NO" sz="1600" b="1" kern="1200" dirty="0" err="1" smtClean="0"/>
            <a:t>preparedness</a:t>
          </a:r>
          <a:endParaRPr lang="en-US" sz="1600" b="1" kern="1200" dirty="0"/>
        </a:p>
      </dsp:txBody>
      <dsp:txXfrm>
        <a:off x="1253218" y="695971"/>
        <a:ext cx="1498086" cy="2798936"/>
      </dsp:txXfrm>
    </dsp:sp>
    <dsp:sp modelId="{BE277402-4514-4441-BB7D-E7784A30F0E2}">
      <dsp:nvSpPr>
        <dsp:cNvPr id="0" name=""/>
        <dsp:cNvSpPr/>
      </dsp:nvSpPr>
      <dsp:spPr>
        <a:xfrm>
          <a:off x="1158729" y="229349"/>
          <a:ext cx="1469301" cy="466621"/>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711200">
            <a:lnSpc>
              <a:spcPct val="90000"/>
            </a:lnSpc>
            <a:spcBef>
              <a:spcPct val="0"/>
            </a:spcBef>
            <a:spcAft>
              <a:spcPct val="35000"/>
            </a:spcAft>
          </a:pPr>
          <a:r>
            <a:rPr lang="nb-NO" sz="1600" b="1" kern="1200" dirty="0" smtClean="0"/>
            <a:t>2016</a:t>
          </a:r>
          <a:endParaRPr lang="en-US" sz="1600" b="1" kern="1200" dirty="0"/>
        </a:p>
      </dsp:txBody>
      <dsp:txXfrm>
        <a:off x="1158729" y="229349"/>
        <a:ext cx="1469301" cy="4666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994EE-D219-4F9A-B141-CA8D84F1C6CA}">
      <dsp:nvSpPr>
        <dsp:cNvPr id="0" name=""/>
        <dsp:cNvSpPr/>
      </dsp:nvSpPr>
      <dsp:spPr>
        <a:xfrm>
          <a:off x="2466144" y="1436532"/>
          <a:ext cx="1825895" cy="1579473"/>
        </a:xfrm>
        <a:prstGeom prst="hexagon">
          <a:avLst>
            <a:gd name="adj" fmla="val 2857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b-NO" sz="1200" b="1" kern="1200" smtClean="0">
              <a:solidFill>
                <a:schemeClr val="tx1"/>
              </a:solidFill>
            </a:rPr>
            <a:t>Policy &amp; enabling environment</a:t>
          </a:r>
          <a:endParaRPr lang="en-US" sz="1200" b="1" kern="1200" dirty="0">
            <a:solidFill>
              <a:schemeClr val="tx1"/>
            </a:solidFill>
          </a:endParaRPr>
        </a:p>
      </dsp:txBody>
      <dsp:txXfrm>
        <a:off x="2768720" y="1698273"/>
        <a:ext cx="1220743" cy="1055991"/>
      </dsp:txXfrm>
    </dsp:sp>
    <dsp:sp modelId="{8D6B5AFA-42A1-436A-900C-404801FA1A5E}">
      <dsp:nvSpPr>
        <dsp:cNvPr id="0" name=""/>
        <dsp:cNvSpPr/>
      </dsp:nvSpPr>
      <dsp:spPr>
        <a:xfrm>
          <a:off x="3609505" y="680861"/>
          <a:ext cx="688904" cy="59358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50025-EA6C-4FAF-9B56-C4210DD5EC4E}">
      <dsp:nvSpPr>
        <dsp:cNvPr id="0" name=""/>
        <dsp:cNvSpPr/>
      </dsp:nvSpPr>
      <dsp:spPr>
        <a:xfrm>
          <a:off x="2634335" y="0"/>
          <a:ext cx="1496308" cy="1294482"/>
        </a:xfrm>
        <a:prstGeom prst="hexagon">
          <a:avLst>
            <a:gd name="adj" fmla="val 28570"/>
            <a:gd name="vf" fmla="val 11547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b-NO" sz="1200" b="1" kern="1200" smtClean="0">
              <a:solidFill>
                <a:schemeClr val="tx1"/>
              </a:solidFill>
            </a:rPr>
            <a:t>Creating ownership</a:t>
          </a:r>
          <a:endParaRPr lang="en-US" sz="1200" b="1" kern="1200" dirty="0">
            <a:solidFill>
              <a:schemeClr val="tx1"/>
            </a:solidFill>
          </a:endParaRPr>
        </a:p>
      </dsp:txBody>
      <dsp:txXfrm>
        <a:off x="2882305" y="214523"/>
        <a:ext cx="1000368" cy="865436"/>
      </dsp:txXfrm>
    </dsp:sp>
    <dsp:sp modelId="{652941D9-2EE7-42E9-919F-ED3CD52386F4}">
      <dsp:nvSpPr>
        <dsp:cNvPr id="0" name=""/>
        <dsp:cNvSpPr/>
      </dsp:nvSpPr>
      <dsp:spPr>
        <a:xfrm>
          <a:off x="4413511" y="1790544"/>
          <a:ext cx="688904" cy="59358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45029-EBD6-4A49-AA39-6B1E25934B92}">
      <dsp:nvSpPr>
        <dsp:cNvPr id="0" name=""/>
        <dsp:cNvSpPr/>
      </dsp:nvSpPr>
      <dsp:spPr>
        <a:xfrm>
          <a:off x="4006624" y="796193"/>
          <a:ext cx="1496308" cy="1294482"/>
        </a:xfrm>
        <a:prstGeom prst="hexagon">
          <a:avLst>
            <a:gd name="adj" fmla="val 28570"/>
            <a:gd name="vf" fmla="val 115470"/>
          </a:avLst>
        </a:prstGeom>
        <a:solidFill>
          <a:schemeClr val="accent5">
            <a:hueOff val="-1470669"/>
            <a:satOff val="-2046"/>
            <a:lumOff val="-78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b-NO" sz="1200" b="1" kern="1200" smtClean="0">
              <a:solidFill>
                <a:schemeClr val="tx1"/>
              </a:solidFill>
            </a:rPr>
            <a:t>Incorporating in national frameworks</a:t>
          </a:r>
          <a:endParaRPr lang="en-US" sz="1200" b="1" kern="1200" dirty="0">
            <a:solidFill>
              <a:schemeClr val="tx1"/>
            </a:solidFill>
          </a:endParaRPr>
        </a:p>
      </dsp:txBody>
      <dsp:txXfrm>
        <a:off x="4254594" y="1010716"/>
        <a:ext cx="1000368" cy="865436"/>
      </dsp:txXfrm>
    </dsp:sp>
    <dsp:sp modelId="{1118EFD6-2E53-47D5-8ECC-6212596A83B8}">
      <dsp:nvSpPr>
        <dsp:cNvPr id="0" name=""/>
        <dsp:cNvSpPr/>
      </dsp:nvSpPr>
      <dsp:spPr>
        <a:xfrm>
          <a:off x="3854997" y="3043169"/>
          <a:ext cx="688904" cy="59358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2500C0-68F7-4784-9ACA-AE658010C3C8}">
      <dsp:nvSpPr>
        <dsp:cNvPr id="0" name=""/>
        <dsp:cNvSpPr/>
      </dsp:nvSpPr>
      <dsp:spPr>
        <a:xfrm>
          <a:off x="4006624" y="2361417"/>
          <a:ext cx="1496308" cy="1294482"/>
        </a:xfrm>
        <a:prstGeom prst="hexagon">
          <a:avLst>
            <a:gd name="adj" fmla="val 28570"/>
            <a:gd name="vf" fmla="val 115470"/>
          </a:avLst>
        </a:prstGeom>
        <a:solidFill>
          <a:schemeClr val="accent5">
            <a:hueOff val="-2941338"/>
            <a:satOff val="-4091"/>
            <a:lumOff val="-156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b-NO" sz="1200" b="1" kern="1200" smtClean="0">
              <a:solidFill>
                <a:schemeClr val="tx1"/>
              </a:solidFill>
            </a:rPr>
            <a:t>Intergration of social, economic &amp; environmental dimensions</a:t>
          </a:r>
          <a:endParaRPr lang="en-US" sz="1200" b="1" kern="1200" dirty="0">
            <a:solidFill>
              <a:schemeClr val="tx1"/>
            </a:solidFill>
          </a:endParaRPr>
        </a:p>
      </dsp:txBody>
      <dsp:txXfrm>
        <a:off x="4254594" y="2575940"/>
        <a:ext cx="1000368" cy="865436"/>
      </dsp:txXfrm>
    </dsp:sp>
    <dsp:sp modelId="{81E86F11-93E9-4B5E-9006-D64DC2EEE5C5}">
      <dsp:nvSpPr>
        <dsp:cNvPr id="0" name=""/>
        <dsp:cNvSpPr/>
      </dsp:nvSpPr>
      <dsp:spPr>
        <a:xfrm>
          <a:off x="2469542" y="3173196"/>
          <a:ext cx="688904" cy="59358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0D7FC9-D8E1-4684-AC6E-1301F415C9D6}">
      <dsp:nvSpPr>
        <dsp:cNvPr id="0" name=""/>
        <dsp:cNvSpPr/>
      </dsp:nvSpPr>
      <dsp:spPr>
        <a:xfrm>
          <a:off x="2634335" y="3158501"/>
          <a:ext cx="1496308" cy="1294482"/>
        </a:xfrm>
        <a:prstGeom prst="hexagon">
          <a:avLst>
            <a:gd name="adj" fmla="val 28570"/>
            <a:gd name="vf" fmla="val 115470"/>
          </a:avLst>
        </a:prstGeom>
        <a:solidFill>
          <a:schemeClr val="accent5">
            <a:hueOff val="-4412007"/>
            <a:satOff val="-6137"/>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b-NO" sz="1200" b="1" kern="1200" smtClean="0">
              <a:solidFill>
                <a:schemeClr val="tx1"/>
              </a:solidFill>
            </a:rPr>
            <a:t>Definition of baselines &amp; indicators</a:t>
          </a:r>
          <a:endParaRPr lang="en-US" sz="1200" b="1" kern="1200" dirty="0">
            <a:solidFill>
              <a:schemeClr val="tx1"/>
            </a:solidFill>
          </a:endParaRPr>
        </a:p>
      </dsp:txBody>
      <dsp:txXfrm>
        <a:off x="2882305" y="3373024"/>
        <a:ext cx="1000368" cy="865436"/>
      </dsp:txXfrm>
    </dsp:sp>
    <dsp:sp modelId="{EE9F4028-3B33-45A9-AEC2-231E51981B09}">
      <dsp:nvSpPr>
        <dsp:cNvPr id="0" name=""/>
        <dsp:cNvSpPr/>
      </dsp:nvSpPr>
      <dsp:spPr>
        <a:xfrm>
          <a:off x="1652370" y="2063958"/>
          <a:ext cx="688904" cy="59358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DE1EA0-C067-4A70-8638-54153AF36383}">
      <dsp:nvSpPr>
        <dsp:cNvPr id="0" name=""/>
        <dsp:cNvSpPr/>
      </dsp:nvSpPr>
      <dsp:spPr>
        <a:xfrm>
          <a:off x="1255676" y="2362308"/>
          <a:ext cx="1496308" cy="1294482"/>
        </a:xfrm>
        <a:prstGeom prst="hexagon">
          <a:avLst>
            <a:gd name="adj" fmla="val 28570"/>
            <a:gd name="vf" fmla="val 115470"/>
          </a:avLst>
        </a:prstGeom>
        <a:solidFill>
          <a:schemeClr val="accent5">
            <a:hueOff val="-5882676"/>
            <a:satOff val="-8182"/>
            <a:lumOff val="-313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b-NO" sz="1200" b="1" kern="1200" smtClean="0">
              <a:solidFill>
                <a:schemeClr val="tx1"/>
              </a:solidFill>
            </a:rPr>
            <a:t>Thematic analysis</a:t>
          </a:r>
          <a:endParaRPr lang="en-US" sz="1200" b="1" kern="1200" dirty="0">
            <a:solidFill>
              <a:schemeClr val="tx1"/>
            </a:solidFill>
          </a:endParaRPr>
        </a:p>
      </dsp:txBody>
      <dsp:txXfrm>
        <a:off x="1503646" y="2576831"/>
        <a:ext cx="1000368" cy="865436"/>
      </dsp:txXfrm>
    </dsp:sp>
    <dsp:sp modelId="{48642E41-7CCF-4251-B0AC-C2716170E1FA}">
      <dsp:nvSpPr>
        <dsp:cNvPr id="0" name=""/>
        <dsp:cNvSpPr/>
      </dsp:nvSpPr>
      <dsp:spPr>
        <a:xfrm>
          <a:off x="1255676" y="794412"/>
          <a:ext cx="1496308" cy="1294482"/>
        </a:xfrm>
        <a:prstGeom prst="hexagon">
          <a:avLst>
            <a:gd name="adj" fmla="val 28570"/>
            <a:gd name="vf" fmla="val 115470"/>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b-NO" sz="1200" b="1" kern="1200" smtClean="0">
              <a:solidFill>
                <a:schemeClr val="tx1"/>
              </a:solidFill>
            </a:rPr>
            <a:t>Institutional mechanisms</a:t>
          </a:r>
          <a:endParaRPr lang="en-US" sz="1200" b="1" kern="1200" dirty="0">
            <a:solidFill>
              <a:schemeClr val="tx1"/>
            </a:solidFill>
          </a:endParaRPr>
        </a:p>
      </dsp:txBody>
      <dsp:txXfrm>
        <a:off x="1503646" y="1008935"/>
        <a:ext cx="1000368" cy="8654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D022A-0EDD-40FB-ABB2-F84D9FEF15E8}">
      <dsp:nvSpPr>
        <dsp:cNvPr id="0" name=""/>
        <dsp:cNvSpPr/>
      </dsp:nvSpPr>
      <dsp:spPr>
        <a:xfrm>
          <a:off x="1530086" y="253133"/>
          <a:ext cx="3271265" cy="3271265"/>
        </a:xfrm>
        <a:prstGeom prst="pie">
          <a:avLst>
            <a:gd name="adj1" fmla="val 16200000"/>
            <a:gd name="adj2" fmla="val 1800000"/>
          </a:avLst>
        </a:prstGeom>
        <a:solidFill>
          <a:srgbClr val="6CA6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bg1"/>
              </a:solidFill>
            </a:rPr>
            <a:t>Audit of </a:t>
          </a:r>
          <a:r>
            <a:rPr lang="en-US" sz="1500" b="1" kern="1200" dirty="0" err="1" smtClean="0">
              <a:solidFill>
                <a:schemeClr val="bg1"/>
              </a:solidFill>
            </a:rPr>
            <a:t>institutiional</a:t>
          </a:r>
          <a:r>
            <a:rPr lang="en-US" sz="1500" b="1" kern="1200" dirty="0" smtClean="0">
              <a:solidFill>
                <a:schemeClr val="bg1"/>
              </a:solidFill>
            </a:rPr>
            <a:t> </a:t>
          </a:r>
          <a:r>
            <a:rPr lang="en-US" sz="1500" b="1" kern="1200" dirty="0">
              <a:solidFill>
                <a:schemeClr val="bg1"/>
              </a:solidFill>
            </a:rPr>
            <a:t>frameworks for fighting corruption </a:t>
          </a:r>
        </a:p>
      </dsp:txBody>
      <dsp:txXfrm>
        <a:off x="3254121" y="946330"/>
        <a:ext cx="1168309" cy="973591"/>
      </dsp:txXfrm>
    </dsp:sp>
    <dsp:sp modelId="{A490CD2C-EEF1-492F-988C-F942FE660D27}">
      <dsp:nvSpPr>
        <dsp:cNvPr id="0" name=""/>
        <dsp:cNvSpPr/>
      </dsp:nvSpPr>
      <dsp:spPr>
        <a:xfrm>
          <a:off x="1462713" y="369964"/>
          <a:ext cx="3271265" cy="3271265"/>
        </a:xfrm>
        <a:prstGeom prst="pie">
          <a:avLst>
            <a:gd name="adj1" fmla="val 1800000"/>
            <a:gd name="adj2" fmla="val 9000000"/>
          </a:avLst>
        </a:prstGeom>
        <a:solidFill>
          <a:srgbClr val="0064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bg1"/>
              </a:solidFill>
            </a:rPr>
            <a:t>SAI- Stakeholder platform for fighting corruption</a:t>
          </a:r>
        </a:p>
      </dsp:txBody>
      <dsp:txXfrm>
        <a:off x="2241586" y="2492392"/>
        <a:ext cx="1752463" cy="856760"/>
      </dsp:txXfrm>
    </dsp:sp>
    <dsp:sp modelId="{36033499-5D47-41F1-8E57-DD7673AC852B}">
      <dsp:nvSpPr>
        <dsp:cNvPr id="0" name=""/>
        <dsp:cNvSpPr/>
      </dsp:nvSpPr>
      <dsp:spPr>
        <a:xfrm>
          <a:off x="1395341" y="253133"/>
          <a:ext cx="3271265" cy="3271265"/>
        </a:xfrm>
        <a:prstGeom prst="pie">
          <a:avLst>
            <a:gd name="adj1" fmla="val 9000000"/>
            <a:gd name="adj2" fmla="val 1620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chemeClr val="bg1"/>
              </a:solidFill>
            </a:rPr>
            <a:t>SAI Leading by example  in </a:t>
          </a:r>
          <a:r>
            <a:rPr lang="en-US" sz="1500" b="1" kern="1200" dirty="0" smtClean="0">
              <a:solidFill>
                <a:schemeClr val="bg1"/>
              </a:solidFill>
            </a:rPr>
            <a:t>implementing ISSAI 30 </a:t>
          </a:r>
          <a:endParaRPr lang="en-US" sz="1500" b="1" kern="1200" dirty="0">
            <a:solidFill>
              <a:schemeClr val="bg1"/>
            </a:solidFill>
          </a:endParaRPr>
        </a:p>
      </dsp:txBody>
      <dsp:txXfrm>
        <a:off x="1774262" y="946330"/>
        <a:ext cx="1168309" cy="973591"/>
      </dsp:txXfrm>
    </dsp:sp>
    <dsp:sp modelId="{E5C9AA54-46AE-45C2-AE14-9D942D718347}">
      <dsp:nvSpPr>
        <dsp:cNvPr id="0" name=""/>
        <dsp:cNvSpPr/>
      </dsp:nvSpPr>
      <dsp:spPr>
        <a:xfrm>
          <a:off x="1327849" y="50626"/>
          <a:ext cx="3676279" cy="3676279"/>
        </a:xfrm>
        <a:prstGeom prst="circularArrow">
          <a:avLst>
            <a:gd name="adj1" fmla="val 5085"/>
            <a:gd name="adj2" fmla="val 327528"/>
            <a:gd name="adj3" fmla="val 1472472"/>
            <a:gd name="adj4" fmla="val 1619943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0F05E3-6A6C-4EC1-8A95-A795EC4B96E3}">
      <dsp:nvSpPr>
        <dsp:cNvPr id="0" name=""/>
        <dsp:cNvSpPr/>
      </dsp:nvSpPr>
      <dsp:spPr>
        <a:xfrm>
          <a:off x="1260206" y="167250"/>
          <a:ext cx="3676279" cy="3676279"/>
        </a:xfrm>
        <a:prstGeom prst="circularArrow">
          <a:avLst>
            <a:gd name="adj1" fmla="val 5085"/>
            <a:gd name="adj2" fmla="val 327528"/>
            <a:gd name="adj3" fmla="val 8671970"/>
            <a:gd name="adj4" fmla="val 1800502"/>
            <a:gd name="adj5" fmla="val 5932"/>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492973-474C-434E-950E-979DA2E4BB18}">
      <dsp:nvSpPr>
        <dsp:cNvPr id="0" name=""/>
        <dsp:cNvSpPr/>
      </dsp:nvSpPr>
      <dsp:spPr>
        <a:xfrm>
          <a:off x="1192564" y="50626"/>
          <a:ext cx="3676279" cy="3676279"/>
        </a:xfrm>
        <a:prstGeom prst="circularArrow">
          <a:avLst>
            <a:gd name="adj1" fmla="val 5085"/>
            <a:gd name="adj2" fmla="val 327528"/>
            <a:gd name="adj3" fmla="val 15873039"/>
            <a:gd name="adj4" fmla="val 9000000"/>
            <a:gd name="adj5" fmla="val 5932"/>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11/layout/InterconnectedBlockProcess#1">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1">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7C2C8EE7-360F-4050-B130-BE5BD8157116}" type="datetimeFigureOut">
              <a:rPr lang="en-US" smtClean="0"/>
              <a:pPr/>
              <a:t>9/5/2016</a:t>
            </a:fld>
            <a:endParaRPr lang="en-US"/>
          </a:p>
        </p:txBody>
      </p:sp>
      <p:sp>
        <p:nvSpPr>
          <p:cNvPr id="4" name="Slide Image Placeholder 3"/>
          <p:cNvSpPr>
            <a:spLocks noGrp="1" noRot="1" noChangeAspect="1"/>
          </p:cNvSpPr>
          <p:nvPr>
            <p:ph type="sldImg" idx="2"/>
          </p:nvPr>
        </p:nvSpPr>
        <p:spPr>
          <a:xfrm>
            <a:off x="95250" y="742950"/>
            <a:ext cx="6604000" cy="3714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049FD186-06D8-4304-8E17-E1CCAA84D517}" type="slidenum">
              <a:rPr lang="en-US" smtClean="0"/>
              <a:pPr/>
              <a:t>‹#›</a:t>
            </a:fld>
            <a:endParaRPr lang="en-US"/>
          </a:p>
        </p:txBody>
      </p:sp>
    </p:spTree>
    <p:extLst>
      <p:ext uri="{BB962C8B-B14F-4D97-AF65-F5344CB8AC3E}">
        <p14:creationId xmlns:p14="http://schemas.microsoft.com/office/powerpoint/2010/main" val="415502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9FD186-06D8-4304-8E17-E1CCAA84D517}" type="slidenum">
              <a:rPr lang="en-US" smtClean="0"/>
              <a:pPr/>
              <a:t>2</a:t>
            </a:fld>
            <a:endParaRPr lang="en-US"/>
          </a:p>
        </p:txBody>
      </p:sp>
    </p:spTree>
    <p:extLst>
      <p:ext uri="{BB962C8B-B14F-4D97-AF65-F5344CB8AC3E}">
        <p14:creationId xmlns:p14="http://schemas.microsoft.com/office/powerpoint/2010/main" val="207392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9FD186-06D8-4304-8E17-E1CCAA84D517}" type="slidenum">
              <a:rPr lang="en-US" smtClean="0"/>
              <a:pPr/>
              <a:t>3</a:t>
            </a:fld>
            <a:endParaRPr lang="en-US"/>
          </a:p>
        </p:txBody>
      </p:sp>
    </p:spTree>
    <p:extLst>
      <p:ext uri="{BB962C8B-B14F-4D97-AF65-F5344CB8AC3E}">
        <p14:creationId xmlns:p14="http://schemas.microsoft.com/office/powerpoint/2010/main" val="1455746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9FD186-06D8-4304-8E17-E1CCAA84D517}" type="slidenum">
              <a:rPr lang="en-US" smtClean="0"/>
              <a:pPr/>
              <a:t>4</a:t>
            </a:fld>
            <a:endParaRPr lang="en-US"/>
          </a:p>
        </p:txBody>
      </p:sp>
    </p:spTree>
    <p:extLst>
      <p:ext uri="{BB962C8B-B14F-4D97-AF65-F5344CB8AC3E}">
        <p14:creationId xmlns:p14="http://schemas.microsoft.com/office/powerpoint/2010/main" val="2466572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DACA913A-EA8A-405A-832B-FD4F9937D1A6}" type="datetime1">
              <a:rPr lang="es-MX" smtClean="0"/>
              <a:t>05/09/2016</a:t>
            </a:fld>
            <a:endParaRPr lang="es-MX"/>
          </a:p>
        </p:txBody>
      </p:sp>
      <p:sp>
        <p:nvSpPr>
          <p:cNvPr id="5" name="Marcador de pie de página 4"/>
          <p:cNvSpPr>
            <a:spLocks noGrp="1"/>
          </p:cNvSpPr>
          <p:nvPr>
            <p:ph type="ftr" sz="quarter" idx="11"/>
          </p:nvPr>
        </p:nvSpPr>
        <p:spPr/>
        <p:txBody>
          <a:bodyPr/>
          <a:lstStyle/>
          <a:p>
            <a:r>
              <a:rPr lang="en-US" smtClean="0"/>
              <a:t>8th KSC SC Meeting</a:t>
            </a:r>
            <a:endParaRPr lang="es-MX"/>
          </a:p>
        </p:txBody>
      </p:sp>
      <p:sp>
        <p:nvSpPr>
          <p:cNvPr id="6" name="Marcador de número de diapositiva 5"/>
          <p:cNvSpPr>
            <a:spLocks noGrp="1"/>
          </p:cNvSpPr>
          <p:nvPr>
            <p:ph type="sldNum" sz="quarter" idx="12"/>
          </p:nvPr>
        </p:nvSpPr>
        <p:spPr/>
        <p:txBody>
          <a:bodyPr/>
          <a:lstStyle/>
          <a:p>
            <a:fld id="{9E14E830-2433-4476-9766-7A57497EF88C}" type="slidenum">
              <a:rPr lang="es-MX" smtClean="0"/>
              <a:pPr/>
              <a:t>‹#›</a:t>
            </a:fld>
            <a:endParaRPr lang="es-MX"/>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spTree>
    <p:extLst>
      <p:ext uri="{BB962C8B-B14F-4D97-AF65-F5344CB8AC3E}">
        <p14:creationId xmlns:p14="http://schemas.microsoft.com/office/powerpoint/2010/main" val="3027304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2146595-9737-4E36-995C-A2BBE2E2FA53}" type="datetime1">
              <a:rPr lang="es-MX" smtClean="0"/>
              <a:t>05/09/2016</a:t>
            </a:fld>
            <a:endParaRPr lang="es-MX"/>
          </a:p>
        </p:txBody>
      </p:sp>
      <p:sp>
        <p:nvSpPr>
          <p:cNvPr id="5" name="Marcador de pie de página 4"/>
          <p:cNvSpPr>
            <a:spLocks noGrp="1"/>
          </p:cNvSpPr>
          <p:nvPr>
            <p:ph type="ftr" sz="quarter" idx="11"/>
          </p:nvPr>
        </p:nvSpPr>
        <p:spPr/>
        <p:txBody>
          <a:bodyPr/>
          <a:lstStyle/>
          <a:p>
            <a:r>
              <a:rPr lang="en-US" smtClean="0"/>
              <a:t>8th KSC SC Meeting</a:t>
            </a:r>
            <a:endParaRPr lang="es-MX"/>
          </a:p>
        </p:txBody>
      </p:sp>
      <p:sp>
        <p:nvSpPr>
          <p:cNvPr id="6" name="Marcador de número de diapositiva 5"/>
          <p:cNvSpPr>
            <a:spLocks noGrp="1"/>
          </p:cNvSpPr>
          <p:nvPr>
            <p:ph type="sldNum" sz="quarter" idx="12"/>
          </p:nvPr>
        </p:nvSpPr>
        <p:spPr/>
        <p:txBody>
          <a:bodyPr/>
          <a:lstStyle/>
          <a:p>
            <a:fld id="{9E14E830-2433-4476-9766-7A57497EF88C}" type="slidenum">
              <a:rPr lang="es-MX" smtClean="0"/>
              <a:pPr/>
              <a:t>‹#›</a:t>
            </a:fld>
            <a:endParaRPr lang="es-MX"/>
          </a:p>
        </p:txBody>
      </p:sp>
    </p:spTree>
    <p:extLst>
      <p:ext uri="{BB962C8B-B14F-4D97-AF65-F5344CB8AC3E}">
        <p14:creationId xmlns:p14="http://schemas.microsoft.com/office/powerpoint/2010/main" val="3008004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01CD4CD-AD1E-4E1E-BE24-FA5F7C4D5E4B}" type="datetime1">
              <a:rPr lang="es-MX" smtClean="0"/>
              <a:t>05/09/2016</a:t>
            </a:fld>
            <a:endParaRPr lang="es-MX"/>
          </a:p>
        </p:txBody>
      </p:sp>
      <p:sp>
        <p:nvSpPr>
          <p:cNvPr id="5" name="Marcador de pie de página 4"/>
          <p:cNvSpPr>
            <a:spLocks noGrp="1"/>
          </p:cNvSpPr>
          <p:nvPr>
            <p:ph type="ftr" sz="quarter" idx="11"/>
          </p:nvPr>
        </p:nvSpPr>
        <p:spPr/>
        <p:txBody>
          <a:bodyPr/>
          <a:lstStyle/>
          <a:p>
            <a:r>
              <a:rPr lang="en-US" smtClean="0"/>
              <a:t>8th KSC SC Meeting</a:t>
            </a:r>
            <a:endParaRPr lang="es-MX"/>
          </a:p>
        </p:txBody>
      </p:sp>
      <p:sp>
        <p:nvSpPr>
          <p:cNvPr id="6" name="Marcador de número de diapositiva 5"/>
          <p:cNvSpPr>
            <a:spLocks noGrp="1"/>
          </p:cNvSpPr>
          <p:nvPr>
            <p:ph type="sldNum" sz="quarter" idx="12"/>
          </p:nvPr>
        </p:nvSpPr>
        <p:spPr/>
        <p:txBody>
          <a:bodyPr/>
          <a:lstStyle/>
          <a:p>
            <a:fld id="{9E14E830-2433-4476-9766-7A57497EF88C}" type="slidenum">
              <a:rPr lang="es-MX" smtClean="0"/>
              <a:pPr/>
              <a:t>‹#›</a:t>
            </a:fld>
            <a:endParaRPr lang="es-MX"/>
          </a:p>
        </p:txBody>
      </p:sp>
    </p:spTree>
    <p:extLst>
      <p:ext uri="{BB962C8B-B14F-4D97-AF65-F5344CB8AC3E}">
        <p14:creationId xmlns:p14="http://schemas.microsoft.com/office/powerpoint/2010/main" val="3030801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AD9C1917-966C-4F1B-941A-2608184FEFE7}" type="datetime1">
              <a:rPr lang="es-MX" smtClean="0"/>
              <a:t>05/09/2016</a:t>
            </a:fld>
            <a:endParaRPr lang="es-MX"/>
          </a:p>
        </p:txBody>
      </p:sp>
      <p:sp>
        <p:nvSpPr>
          <p:cNvPr id="5" name="Marcador de pie de página 4"/>
          <p:cNvSpPr>
            <a:spLocks noGrp="1"/>
          </p:cNvSpPr>
          <p:nvPr>
            <p:ph type="ftr" sz="quarter" idx="11"/>
          </p:nvPr>
        </p:nvSpPr>
        <p:spPr/>
        <p:txBody>
          <a:bodyPr/>
          <a:lstStyle/>
          <a:p>
            <a:r>
              <a:rPr lang="en-US" smtClean="0"/>
              <a:t>8th KSC SC Meeting</a:t>
            </a:r>
            <a:endParaRPr lang="es-MX"/>
          </a:p>
        </p:txBody>
      </p:sp>
      <p:sp>
        <p:nvSpPr>
          <p:cNvPr id="6" name="Marcador de número de diapositiva 5"/>
          <p:cNvSpPr>
            <a:spLocks noGrp="1"/>
          </p:cNvSpPr>
          <p:nvPr>
            <p:ph type="sldNum" sz="quarter" idx="12"/>
          </p:nvPr>
        </p:nvSpPr>
        <p:spPr/>
        <p:txBody>
          <a:bodyPr/>
          <a:lstStyle/>
          <a:p>
            <a:fld id="{9E14E830-2433-4476-9766-7A57497EF88C}" type="slidenum">
              <a:rPr lang="es-MX" smtClean="0"/>
              <a:pPr/>
              <a:t>‹#›</a:t>
            </a:fld>
            <a:endParaRPr lang="es-MX"/>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spTree>
    <p:extLst>
      <p:ext uri="{BB962C8B-B14F-4D97-AF65-F5344CB8AC3E}">
        <p14:creationId xmlns:p14="http://schemas.microsoft.com/office/powerpoint/2010/main" val="233283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3512DF0-7307-41CF-AECA-1B73FA090BF7}" type="datetime1">
              <a:rPr lang="es-MX" smtClean="0"/>
              <a:t>05/09/2016</a:t>
            </a:fld>
            <a:endParaRPr lang="es-MX"/>
          </a:p>
        </p:txBody>
      </p:sp>
      <p:sp>
        <p:nvSpPr>
          <p:cNvPr id="5" name="Marcador de pie de página 4"/>
          <p:cNvSpPr>
            <a:spLocks noGrp="1"/>
          </p:cNvSpPr>
          <p:nvPr>
            <p:ph type="ftr" sz="quarter" idx="11"/>
          </p:nvPr>
        </p:nvSpPr>
        <p:spPr/>
        <p:txBody>
          <a:bodyPr/>
          <a:lstStyle/>
          <a:p>
            <a:r>
              <a:rPr lang="en-US" smtClean="0"/>
              <a:t>8th KSC SC Meeting</a:t>
            </a:r>
            <a:endParaRPr lang="es-MX"/>
          </a:p>
        </p:txBody>
      </p:sp>
      <p:sp>
        <p:nvSpPr>
          <p:cNvPr id="6" name="Marcador de número de diapositiva 5"/>
          <p:cNvSpPr>
            <a:spLocks noGrp="1"/>
          </p:cNvSpPr>
          <p:nvPr>
            <p:ph type="sldNum" sz="quarter" idx="12"/>
          </p:nvPr>
        </p:nvSpPr>
        <p:spPr/>
        <p:txBody>
          <a:bodyPr/>
          <a:lstStyle/>
          <a:p>
            <a:fld id="{9E14E830-2433-4476-9766-7A57497EF88C}" type="slidenum">
              <a:rPr lang="es-MX" smtClean="0"/>
              <a:pPr/>
              <a:t>‹#›</a:t>
            </a:fld>
            <a:endParaRPr lang="es-MX"/>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spTree>
    <p:extLst>
      <p:ext uri="{BB962C8B-B14F-4D97-AF65-F5344CB8AC3E}">
        <p14:creationId xmlns:p14="http://schemas.microsoft.com/office/powerpoint/2010/main" val="94483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2991188D-CABE-491B-A8DB-B83D74BF837C}" type="datetime1">
              <a:rPr lang="es-MX" smtClean="0"/>
              <a:t>05/09/2016</a:t>
            </a:fld>
            <a:endParaRPr lang="es-MX"/>
          </a:p>
        </p:txBody>
      </p:sp>
      <p:sp>
        <p:nvSpPr>
          <p:cNvPr id="6" name="Marcador de pie de página 5"/>
          <p:cNvSpPr>
            <a:spLocks noGrp="1"/>
          </p:cNvSpPr>
          <p:nvPr>
            <p:ph type="ftr" sz="quarter" idx="11"/>
          </p:nvPr>
        </p:nvSpPr>
        <p:spPr/>
        <p:txBody>
          <a:bodyPr/>
          <a:lstStyle/>
          <a:p>
            <a:r>
              <a:rPr lang="en-US" smtClean="0"/>
              <a:t>8th KSC SC Meeting</a:t>
            </a:r>
            <a:endParaRPr lang="es-MX"/>
          </a:p>
        </p:txBody>
      </p:sp>
      <p:sp>
        <p:nvSpPr>
          <p:cNvPr id="7" name="Marcador de número de diapositiva 6"/>
          <p:cNvSpPr>
            <a:spLocks noGrp="1"/>
          </p:cNvSpPr>
          <p:nvPr>
            <p:ph type="sldNum" sz="quarter" idx="12"/>
          </p:nvPr>
        </p:nvSpPr>
        <p:spPr/>
        <p:txBody>
          <a:bodyPr/>
          <a:lstStyle/>
          <a:p>
            <a:fld id="{9E14E830-2433-4476-9766-7A57497EF88C}" type="slidenum">
              <a:rPr lang="es-MX" smtClean="0"/>
              <a:pPr/>
              <a:t>‹#›</a:t>
            </a:fld>
            <a:endParaRPr lang="es-MX"/>
          </a:p>
        </p:txBody>
      </p:sp>
    </p:spTree>
    <p:extLst>
      <p:ext uri="{BB962C8B-B14F-4D97-AF65-F5344CB8AC3E}">
        <p14:creationId xmlns:p14="http://schemas.microsoft.com/office/powerpoint/2010/main" val="281006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A51942E9-0F68-4AB2-A3E4-F51C36C077D2}" type="datetime1">
              <a:rPr lang="es-MX" smtClean="0"/>
              <a:t>05/09/2016</a:t>
            </a:fld>
            <a:endParaRPr lang="es-MX"/>
          </a:p>
        </p:txBody>
      </p:sp>
      <p:sp>
        <p:nvSpPr>
          <p:cNvPr id="8" name="Marcador de pie de página 7"/>
          <p:cNvSpPr>
            <a:spLocks noGrp="1"/>
          </p:cNvSpPr>
          <p:nvPr>
            <p:ph type="ftr" sz="quarter" idx="11"/>
          </p:nvPr>
        </p:nvSpPr>
        <p:spPr/>
        <p:txBody>
          <a:bodyPr/>
          <a:lstStyle/>
          <a:p>
            <a:r>
              <a:rPr lang="en-US" smtClean="0"/>
              <a:t>8th KSC SC Meeting</a:t>
            </a:r>
            <a:endParaRPr lang="es-MX"/>
          </a:p>
        </p:txBody>
      </p:sp>
      <p:sp>
        <p:nvSpPr>
          <p:cNvPr id="9" name="Marcador de número de diapositiva 8"/>
          <p:cNvSpPr>
            <a:spLocks noGrp="1"/>
          </p:cNvSpPr>
          <p:nvPr>
            <p:ph type="sldNum" sz="quarter" idx="12"/>
          </p:nvPr>
        </p:nvSpPr>
        <p:spPr/>
        <p:txBody>
          <a:bodyPr/>
          <a:lstStyle/>
          <a:p>
            <a:fld id="{9E14E830-2433-4476-9766-7A57497EF88C}" type="slidenum">
              <a:rPr lang="es-MX" smtClean="0"/>
              <a:pPr/>
              <a:t>‹#›</a:t>
            </a:fld>
            <a:endParaRPr lang="es-MX"/>
          </a:p>
        </p:txBody>
      </p:sp>
    </p:spTree>
    <p:extLst>
      <p:ext uri="{BB962C8B-B14F-4D97-AF65-F5344CB8AC3E}">
        <p14:creationId xmlns:p14="http://schemas.microsoft.com/office/powerpoint/2010/main" val="2266804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8EF05C1F-32D0-46EA-A1CD-25ECB81EFD7E}" type="datetime1">
              <a:rPr lang="es-MX" smtClean="0"/>
              <a:t>05/09/2016</a:t>
            </a:fld>
            <a:endParaRPr lang="es-MX"/>
          </a:p>
        </p:txBody>
      </p:sp>
      <p:sp>
        <p:nvSpPr>
          <p:cNvPr id="4" name="Marcador de pie de página 3"/>
          <p:cNvSpPr>
            <a:spLocks noGrp="1"/>
          </p:cNvSpPr>
          <p:nvPr>
            <p:ph type="ftr" sz="quarter" idx="11"/>
          </p:nvPr>
        </p:nvSpPr>
        <p:spPr/>
        <p:txBody>
          <a:bodyPr/>
          <a:lstStyle/>
          <a:p>
            <a:r>
              <a:rPr lang="en-US" smtClean="0"/>
              <a:t>8th KSC SC Meeting</a:t>
            </a:r>
            <a:endParaRPr lang="es-MX"/>
          </a:p>
        </p:txBody>
      </p:sp>
      <p:sp>
        <p:nvSpPr>
          <p:cNvPr id="5" name="Marcador de número de diapositiva 4"/>
          <p:cNvSpPr>
            <a:spLocks noGrp="1"/>
          </p:cNvSpPr>
          <p:nvPr>
            <p:ph type="sldNum" sz="quarter" idx="12"/>
          </p:nvPr>
        </p:nvSpPr>
        <p:spPr/>
        <p:txBody>
          <a:bodyPr/>
          <a:lstStyle/>
          <a:p>
            <a:fld id="{9E14E830-2433-4476-9766-7A57497EF88C}" type="slidenum">
              <a:rPr lang="es-MX" smtClean="0"/>
              <a:pPr/>
              <a:t>‹#›</a:t>
            </a:fld>
            <a:endParaRPr lang="es-MX"/>
          </a:p>
        </p:txBody>
      </p:sp>
    </p:spTree>
    <p:extLst>
      <p:ext uri="{BB962C8B-B14F-4D97-AF65-F5344CB8AC3E}">
        <p14:creationId xmlns:p14="http://schemas.microsoft.com/office/powerpoint/2010/main" val="2933767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E221C4D-0E3F-4143-8DCF-5636CA6EE333}" type="datetime1">
              <a:rPr lang="es-MX" smtClean="0"/>
              <a:t>05/09/2016</a:t>
            </a:fld>
            <a:endParaRPr lang="es-MX"/>
          </a:p>
        </p:txBody>
      </p:sp>
      <p:sp>
        <p:nvSpPr>
          <p:cNvPr id="3" name="Marcador de pie de página 2"/>
          <p:cNvSpPr>
            <a:spLocks noGrp="1"/>
          </p:cNvSpPr>
          <p:nvPr>
            <p:ph type="ftr" sz="quarter" idx="11"/>
          </p:nvPr>
        </p:nvSpPr>
        <p:spPr/>
        <p:txBody>
          <a:bodyPr/>
          <a:lstStyle/>
          <a:p>
            <a:r>
              <a:rPr lang="en-US" smtClean="0"/>
              <a:t>8th KSC SC Meeting</a:t>
            </a:r>
            <a:endParaRPr lang="es-MX"/>
          </a:p>
        </p:txBody>
      </p:sp>
      <p:sp>
        <p:nvSpPr>
          <p:cNvPr id="4" name="Marcador de número de diapositiva 3"/>
          <p:cNvSpPr>
            <a:spLocks noGrp="1"/>
          </p:cNvSpPr>
          <p:nvPr>
            <p:ph type="sldNum" sz="quarter" idx="12"/>
          </p:nvPr>
        </p:nvSpPr>
        <p:spPr/>
        <p:txBody>
          <a:bodyPr/>
          <a:lstStyle/>
          <a:p>
            <a:fld id="{9E14E830-2433-4476-9766-7A57497EF88C}" type="slidenum">
              <a:rPr lang="es-MX" smtClean="0"/>
              <a:pPr/>
              <a:t>‹#›</a:t>
            </a:fld>
            <a:endParaRPr lang="es-MX"/>
          </a:p>
        </p:txBody>
      </p:sp>
    </p:spTree>
    <p:extLst>
      <p:ext uri="{BB962C8B-B14F-4D97-AF65-F5344CB8AC3E}">
        <p14:creationId xmlns:p14="http://schemas.microsoft.com/office/powerpoint/2010/main" val="636027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8F5B155-5121-48D3-AF8E-12C10D312D8C}" type="datetime1">
              <a:rPr lang="es-MX" smtClean="0"/>
              <a:t>05/09/2016</a:t>
            </a:fld>
            <a:endParaRPr lang="es-MX"/>
          </a:p>
        </p:txBody>
      </p:sp>
      <p:sp>
        <p:nvSpPr>
          <p:cNvPr id="6" name="Marcador de pie de página 5"/>
          <p:cNvSpPr>
            <a:spLocks noGrp="1"/>
          </p:cNvSpPr>
          <p:nvPr>
            <p:ph type="ftr" sz="quarter" idx="11"/>
          </p:nvPr>
        </p:nvSpPr>
        <p:spPr/>
        <p:txBody>
          <a:bodyPr/>
          <a:lstStyle/>
          <a:p>
            <a:r>
              <a:rPr lang="en-US" smtClean="0"/>
              <a:t>8th KSC SC Meeting</a:t>
            </a:r>
            <a:endParaRPr lang="es-MX"/>
          </a:p>
        </p:txBody>
      </p:sp>
      <p:sp>
        <p:nvSpPr>
          <p:cNvPr id="7" name="Marcador de número de diapositiva 6"/>
          <p:cNvSpPr>
            <a:spLocks noGrp="1"/>
          </p:cNvSpPr>
          <p:nvPr>
            <p:ph type="sldNum" sz="quarter" idx="12"/>
          </p:nvPr>
        </p:nvSpPr>
        <p:spPr/>
        <p:txBody>
          <a:bodyPr/>
          <a:lstStyle/>
          <a:p>
            <a:fld id="{9E14E830-2433-4476-9766-7A57497EF88C}" type="slidenum">
              <a:rPr lang="es-MX" smtClean="0"/>
              <a:pPr/>
              <a:t>‹#›</a:t>
            </a:fld>
            <a:endParaRPr lang="es-MX"/>
          </a:p>
        </p:txBody>
      </p:sp>
    </p:spTree>
    <p:extLst>
      <p:ext uri="{BB962C8B-B14F-4D97-AF65-F5344CB8AC3E}">
        <p14:creationId xmlns:p14="http://schemas.microsoft.com/office/powerpoint/2010/main" val="2821141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A8EA436-7134-464D-9C68-DE6DF50F0445}" type="datetime1">
              <a:rPr lang="es-MX" smtClean="0"/>
              <a:t>05/09/2016</a:t>
            </a:fld>
            <a:endParaRPr lang="es-MX"/>
          </a:p>
        </p:txBody>
      </p:sp>
      <p:sp>
        <p:nvSpPr>
          <p:cNvPr id="6" name="Marcador de pie de página 5"/>
          <p:cNvSpPr>
            <a:spLocks noGrp="1"/>
          </p:cNvSpPr>
          <p:nvPr>
            <p:ph type="ftr" sz="quarter" idx="11"/>
          </p:nvPr>
        </p:nvSpPr>
        <p:spPr/>
        <p:txBody>
          <a:bodyPr/>
          <a:lstStyle/>
          <a:p>
            <a:r>
              <a:rPr lang="en-US" smtClean="0"/>
              <a:t>8th KSC SC Meeting</a:t>
            </a:r>
            <a:endParaRPr lang="es-MX"/>
          </a:p>
        </p:txBody>
      </p:sp>
      <p:sp>
        <p:nvSpPr>
          <p:cNvPr id="7" name="Marcador de número de diapositiva 6"/>
          <p:cNvSpPr>
            <a:spLocks noGrp="1"/>
          </p:cNvSpPr>
          <p:nvPr>
            <p:ph type="sldNum" sz="quarter" idx="12"/>
          </p:nvPr>
        </p:nvSpPr>
        <p:spPr/>
        <p:txBody>
          <a:bodyPr/>
          <a:lstStyle/>
          <a:p>
            <a:fld id="{9E14E830-2433-4476-9766-7A57497EF88C}" type="slidenum">
              <a:rPr lang="es-MX" smtClean="0"/>
              <a:pPr/>
              <a:t>‹#›</a:t>
            </a:fld>
            <a:endParaRPr lang="es-MX"/>
          </a:p>
        </p:txBody>
      </p:sp>
    </p:spTree>
    <p:extLst>
      <p:ext uri="{BB962C8B-B14F-4D97-AF65-F5344CB8AC3E}">
        <p14:creationId xmlns:p14="http://schemas.microsoft.com/office/powerpoint/2010/main" val="193142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97572-0837-43E6-A5A3-617D37EB05F7}" type="datetime1">
              <a:rPr lang="es-MX" smtClean="0"/>
              <a:t>05/09/2016</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8th KSC SC Meeting</a:t>
            </a:r>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4E830-2433-4476-9766-7A57497EF88C}" type="slidenum">
              <a:rPr lang="es-MX" smtClean="0"/>
              <a:pPr/>
              <a:t>‹#›</a:t>
            </a:fld>
            <a:endParaRPr lang="es-MX"/>
          </a:p>
        </p:txBody>
      </p:sp>
    </p:spTree>
    <p:extLst>
      <p:ext uri="{BB962C8B-B14F-4D97-AF65-F5344CB8AC3E}">
        <p14:creationId xmlns:p14="http://schemas.microsoft.com/office/powerpoint/2010/main" val="6385523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6.xml"/><Relationship Id="rId7" Type="http://schemas.openxmlformats.org/officeDocument/2006/relationships/image" Target="../media/image21.jpeg"/><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24.jpe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image" Target="../media/image24.jpeg"/><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25.png"/><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7.jpg"/><Relationship Id="rId7" Type="http://schemas.openxmlformats.org/officeDocument/2006/relationships/diagramColors" Target="../diagrams/colors16.xml"/><Relationship Id="rId2" Type="http://schemas.openxmlformats.org/officeDocument/2006/relationships/image" Target="../media/image26.jpg"/><Relationship Id="rId1" Type="http://schemas.openxmlformats.org/officeDocument/2006/relationships/slideLayout" Target="../slideLayouts/slideLayout3.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idicommunity.org/" TargetMode="External"/><Relationship Id="rId2" Type="http://schemas.openxmlformats.org/officeDocument/2006/relationships/hyperlink" Target="http://www.idi.no/" TargetMode="External"/><Relationship Id="rId1" Type="http://schemas.openxmlformats.org/officeDocument/2006/relationships/slideLayout" Target="../slideLayouts/slideLayout3.xml"/><Relationship Id="rId5" Type="http://schemas.openxmlformats.org/officeDocument/2006/relationships/hyperlink" Target="mailto:intosai.donor.secretariat@idi.no" TargetMode="External"/><Relationship Id="rId4" Type="http://schemas.openxmlformats.org/officeDocument/2006/relationships/hyperlink" Target="mailto:idi@idi.no"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9.jpe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5867400" y="1484314"/>
            <a:ext cx="5146040" cy="1470025"/>
          </a:xfrm>
        </p:spPr>
        <p:txBody>
          <a:bodyPr>
            <a:normAutofit/>
          </a:bodyPr>
          <a:lstStyle/>
          <a:p>
            <a:pPr eaLnBrk="1" hangingPunct="1"/>
            <a:r>
              <a:rPr lang="en-US" sz="2800" b="1" dirty="0" smtClean="0">
                <a:solidFill>
                  <a:schemeClr val="bg1"/>
                </a:solidFill>
              </a:rPr>
              <a:t>IDI Report to 8</a:t>
            </a:r>
            <a:r>
              <a:rPr lang="en-US" sz="2800" b="1" baseline="30000" dirty="0" smtClean="0">
                <a:solidFill>
                  <a:schemeClr val="bg1"/>
                </a:solidFill>
              </a:rPr>
              <a:t>th</a:t>
            </a:r>
            <a:r>
              <a:rPr lang="en-US" sz="2800" b="1" dirty="0" smtClean="0">
                <a:solidFill>
                  <a:schemeClr val="bg1"/>
                </a:solidFill>
              </a:rPr>
              <a:t> INTOSAI KSC SC Meeting</a:t>
            </a:r>
            <a:endParaRPr lang="en-US" sz="2800" dirty="0" smtClean="0">
              <a:solidFill>
                <a:schemeClr val="bg1"/>
              </a:solidFill>
            </a:endParaRPr>
          </a:p>
        </p:txBody>
      </p:sp>
      <p:sp>
        <p:nvSpPr>
          <p:cNvPr id="3" name="Subtitle 2"/>
          <p:cNvSpPr>
            <a:spLocks noGrp="1"/>
          </p:cNvSpPr>
          <p:nvPr>
            <p:ph type="subTitle" idx="1"/>
          </p:nvPr>
        </p:nvSpPr>
        <p:spPr>
          <a:xfrm>
            <a:off x="6220496" y="2946574"/>
            <a:ext cx="5267459" cy="1706562"/>
          </a:xfrm>
          <a:ln>
            <a:solidFill>
              <a:schemeClr val="bg1"/>
            </a:solidFill>
          </a:ln>
        </p:spPr>
        <p:txBody>
          <a:bodyPr rtlCol="0">
            <a:normAutofit/>
          </a:bodyPr>
          <a:lstStyle/>
          <a:p>
            <a:pPr algn="r" eaLnBrk="1" fontAlgn="auto" hangingPunct="1">
              <a:spcAft>
                <a:spcPts val="0"/>
              </a:spcAft>
              <a:buFont typeface="Arial" pitchFamily="34" charset="0"/>
              <a:buNone/>
              <a:defRPr/>
            </a:pPr>
            <a:endParaRPr lang="en-US" dirty="0">
              <a:solidFill>
                <a:schemeClr val="bg1"/>
              </a:solidFill>
            </a:endParaRPr>
          </a:p>
        </p:txBody>
      </p:sp>
    </p:spTree>
    <p:extLst>
      <p:ext uri="{BB962C8B-B14F-4D97-AF65-F5344CB8AC3E}">
        <p14:creationId xmlns:p14="http://schemas.microsoft.com/office/powerpoint/2010/main" val="2209028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45961" y="0"/>
            <a:ext cx="9646039" cy="523220"/>
          </a:xfrm>
          <a:prstGeom prst="rect">
            <a:avLst/>
          </a:prstGeom>
          <a:noFill/>
        </p:spPr>
        <p:txBody>
          <a:bodyPr wrap="square" rtlCol="0">
            <a:spAutoFit/>
          </a:bodyPr>
          <a:lstStyle/>
          <a:p>
            <a:endParaRPr lang="nb-NO" sz="2800" b="1" dirty="0">
              <a:solidFill>
                <a:prstClr val="white"/>
              </a:solidFill>
            </a:endParaRPr>
          </a:p>
        </p:txBody>
      </p:sp>
      <p:sp>
        <p:nvSpPr>
          <p:cNvPr id="6" name="TextBox 5"/>
          <p:cNvSpPr txBox="1"/>
          <p:nvPr/>
        </p:nvSpPr>
        <p:spPr>
          <a:xfrm>
            <a:off x="2225524" y="261610"/>
            <a:ext cx="9646039" cy="461665"/>
          </a:xfrm>
          <a:prstGeom prst="rect">
            <a:avLst/>
          </a:prstGeom>
          <a:noFill/>
        </p:spPr>
        <p:txBody>
          <a:bodyPr wrap="square" rtlCol="0">
            <a:spAutoFit/>
          </a:bodyPr>
          <a:lstStyle/>
          <a:p>
            <a:r>
              <a:rPr lang="nb-NO" sz="2400" b="1" dirty="0" smtClean="0">
                <a:solidFill>
                  <a:prstClr val="white"/>
                </a:solidFill>
              </a:rPr>
              <a:t>IDI Cooperative Audit Model</a:t>
            </a:r>
            <a:endParaRPr lang="nb-NO" sz="2400" b="1" dirty="0">
              <a:solidFill>
                <a:prstClr val="white"/>
              </a:solidFill>
            </a:endParaRPr>
          </a:p>
        </p:txBody>
      </p:sp>
      <p:graphicFrame>
        <p:nvGraphicFramePr>
          <p:cNvPr id="7" name="Content Placeholder 9"/>
          <p:cNvGraphicFramePr>
            <a:graphicFrameLocks/>
          </p:cNvGraphicFramePr>
          <p:nvPr>
            <p:extLst>
              <p:ext uri="{D42A27DB-BD31-4B8C-83A1-F6EECF244321}">
                <p14:modId xmlns:p14="http://schemas.microsoft.com/office/powerpoint/2010/main" val="1953439337"/>
              </p:ext>
            </p:extLst>
          </p:nvPr>
        </p:nvGraphicFramePr>
        <p:xfrm>
          <a:off x="1" y="1296536"/>
          <a:ext cx="9571630" cy="4783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C:\Archana at IDI\EUROSAI Congress\How ISSAI Proof is your SAI\Badge.jpg"/>
          <p:cNvPicPr>
            <a:picLocks noChangeAspect="1" noChangeArrowheads="1"/>
          </p:cNvPicPr>
          <p:nvPr/>
        </p:nvPicPr>
        <p:blipFill>
          <a:blip r:embed="rId7" cstate="print"/>
          <a:srcRect/>
          <a:stretch>
            <a:fillRect/>
          </a:stretch>
        </p:blipFill>
        <p:spPr bwMode="auto">
          <a:xfrm>
            <a:off x="9263418" y="1487607"/>
            <a:ext cx="2295669" cy="2295669"/>
          </a:xfrm>
          <a:prstGeom prst="rect">
            <a:avLst/>
          </a:prstGeom>
          <a:noFill/>
        </p:spPr>
      </p:pic>
      <p:sp>
        <p:nvSpPr>
          <p:cNvPr id="2" name="TextBox 1"/>
          <p:cNvSpPr txBox="1"/>
          <p:nvPr/>
        </p:nvSpPr>
        <p:spPr>
          <a:xfrm>
            <a:off x="3192487" y="5697519"/>
            <a:ext cx="3568734" cy="369332"/>
          </a:xfrm>
          <a:prstGeom prst="rect">
            <a:avLst/>
          </a:prstGeom>
          <a:noFill/>
        </p:spPr>
        <p:txBody>
          <a:bodyPr wrap="none" rtlCol="0">
            <a:spAutoFit/>
          </a:bodyPr>
          <a:lstStyle/>
          <a:p>
            <a:r>
              <a:rPr lang="nb-NO" i="1" dirty="0" err="1" smtClean="0">
                <a:solidFill>
                  <a:prstClr val="black"/>
                </a:solidFill>
              </a:rPr>
              <a:t>Onsite</a:t>
            </a:r>
            <a:r>
              <a:rPr lang="nb-NO" i="1" dirty="0" smtClean="0">
                <a:solidFill>
                  <a:prstClr val="black"/>
                </a:solidFill>
              </a:rPr>
              <a:t>/online support during </a:t>
            </a:r>
            <a:r>
              <a:rPr lang="nb-NO" i="1" dirty="0" err="1" smtClean="0">
                <a:solidFill>
                  <a:prstClr val="black"/>
                </a:solidFill>
              </a:rPr>
              <a:t>audit</a:t>
            </a:r>
            <a:r>
              <a:rPr lang="nb-NO" i="1" dirty="0" smtClean="0">
                <a:solidFill>
                  <a:prstClr val="black"/>
                </a:solidFill>
              </a:rPr>
              <a:t> </a:t>
            </a:r>
            <a:endParaRPr lang="en-US" i="1" dirty="0">
              <a:solidFill>
                <a:prstClr val="black"/>
              </a:solidFill>
            </a:endParaRPr>
          </a:p>
        </p:txBody>
      </p:sp>
      <p:pic>
        <p:nvPicPr>
          <p:cNvPr id="1026" name="Picture 2" descr="http://api.ning.com/files/AYGwrZOozniQ0G1veLLV4kz1Z2*f7U0yz1uM1muR-5Cb3fEX8vEyB1UIaOW0Q*wjTUYvK8R0Cg9w3y-DTwvs40ANOo26xVnt/CoPLogoNov2010med.jpg?crop=1%3A1&amp;width=17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3417" y="4025588"/>
            <a:ext cx="2295669" cy="229567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8th KSC SC Meeting</a:t>
            </a:r>
            <a:endParaRPr lang="es-MX"/>
          </a:p>
        </p:txBody>
      </p:sp>
    </p:spTree>
    <p:extLst>
      <p:ext uri="{BB962C8B-B14F-4D97-AF65-F5344CB8AC3E}">
        <p14:creationId xmlns:p14="http://schemas.microsoft.com/office/powerpoint/2010/main" val="1537428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595" y="-20211"/>
            <a:ext cx="9588689" cy="1296537"/>
          </a:xfrm>
        </p:spPr>
        <p:txBody>
          <a:bodyPr>
            <a:normAutofit fontScale="90000"/>
          </a:bodyPr>
          <a:lstStyle/>
          <a:p>
            <a:pPr algn="ctr"/>
            <a:r>
              <a:rPr lang="nb-NO" sz="4000" dirty="0" smtClean="0">
                <a:solidFill>
                  <a:schemeClr val="bg1"/>
                </a:solidFill>
              </a:rPr>
              <a:t>   </a:t>
            </a:r>
            <a:br>
              <a:rPr lang="nb-NO" sz="4000" dirty="0" smtClean="0">
                <a:solidFill>
                  <a:schemeClr val="bg1"/>
                </a:solidFill>
              </a:rPr>
            </a:br>
            <a:r>
              <a:rPr lang="nb-NO" sz="4000" dirty="0" smtClean="0">
                <a:solidFill>
                  <a:schemeClr val="bg1"/>
                </a:solidFill>
              </a:rPr>
              <a:t> </a:t>
            </a:r>
            <a:r>
              <a:rPr lang="en-US" sz="4000" b="1" dirty="0" smtClean="0">
                <a:solidFill>
                  <a:schemeClr val="bg1"/>
                </a:solidFill>
              </a:rPr>
              <a:t>Auditing </a:t>
            </a:r>
            <a:r>
              <a:rPr lang="en-US" sz="4000" b="1" dirty="0">
                <a:solidFill>
                  <a:schemeClr val="bg1"/>
                </a:solidFill>
              </a:rPr>
              <a:t>Sustainable Development Goals</a:t>
            </a:r>
            <a:br>
              <a:rPr lang="en-US" sz="4000" b="1" dirty="0">
                <a:solidFill>
                  <a:schemeClr val="bg1"/>
                </a:solidFill>
              </a:rPr>
            </a:br>
            <a:endParaRPr lang="en-US" sz="4000" b="1" dirty="0">
              <a:solidFill>
                <a:schemeClr val="bg1"/>
              </a:solidFill>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269483" y="80201"/>
            <a:ext cx="1873420" cy="88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28986" y="1185200"/>
            <a:ext cx="4883282" cy="889133"/>
            <a:chOff x="43927" y="1454902"/>
            <a:chExt cx="10156979" cy="2118648"/>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27" y="1454902"/>
              <a:ext cx="2492232" cy="2118648"/>
            </a:xfrm>
            <a:prstGeom prst="rect">
              <a:avLst/>
            </a:prstGeom>
            <a:solidFill>
              <a:srgbClr val="6CA644"/>
            </a:solidFill>
          </p:spPr>
        </p:pic>
        <p:sp>
          <p:nvSpPr>
            <p:cNvPr id="8" name="TextBox 7"/>
            <p:cNvSpPr txBox="1"/>
            <p:nvPr/>
          </p:nvSpPr>
          <p:spPr>
            <a:xfrm>
              <a:off x="2476785" y="1672039"/>
              <a:ext cx="7724121" cy="880053"/>
            </a:xfrm>
            <a:prstGeom prst="rect">
              <a:avLst/>
            </a:prstGeom>
            <a:noFill/>
          </p:spPr>
          <p:txBody>
            <a:bodyPr wrap="square" rtlCol="0">
              <a:spAutoFit/>
            </a:bodyPr>
            <a:lstStyle/>
            <a:p>
              <a:r>
                <a:rPr lang="en-US" b="1" i="1" dirty="0" smtClean="0"/>
                <a:t>High quality audit of SDGs by SAIs</a:t>
              </a:r>
              <a:endParaRPr lang="en-US" b="1" i="1" dirty="0"/>
            </a:p>
          </p:txBody>
        </p:sp>
      </p:grpSp>
      <p:graphicFrame>
        <p:nvGraphicFramePr>
          <p:cNvPr id="13" name="Diagram 12"/>
          <p:cNvGraphicFramePr/>
          <p:nvPr>
            <p:extLst/>
          </p:nvPr>
        </p:nvGraphicFramePr>
        <p:xfrm>
          <a:off x="6020166" y="1451748"/>
          <a:ext cx="6602529" cy="3961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p:cNvSpPr txBox="1"/>
          <p:nvPr/>
        </p:nvSpPr>
        <p:spPr>
          <a:xfrm>
            <a:off x="8018545" y="5433799"/>
            <a:ext cx="3272431" cy="923330"/>
          </a:xfrm>
          <a:prstGeom prst="rect">
            <a:avLst/>
          </a:prstGeom>
          <a:noFill/>
        </p:spPr>
        <p:txBody>
          <a:bodyPr wrap="square" rtlCol="0">
            <a:spAutoFit/>
          </a:bodyPr>
          <a:lstStyle/>
          <a:p>
            <a:r>
              <a:rPr lang="nb-NO" b="1" dirty="0" err="1" smtClean="0"/>
              <a:t>Advocacy</a:t>
            </a:r>
            <a:r>
              <a:rPr lang="nb-NO" b="1" dirty="0" smtClean="0"/>
              <a:t> &amp; </a:t>
            </a:r>
            <a:r>
              <a:rPr lang="nb-NO" b="1" dirty="0" err="1" smtClean="0"/>
              <a:t>Awareness</a:t>
            </a:r>
            <a:r>
              <a:rPr lang="nb-NO" b="1" dirty="0" smtClean="0"/>
              <a:t> </a:t>
            </a:r>
            <a:r>
              <a:rPr lang="nb-NO" b="1" dirty="0" err="1" smtClean="0"/>
              <a:t>Raising</a:t>
            </a:r>
            <a:endParaRPr lang="nb-NO" b="1" dirty="0" smtClean="0"/>
          </a:p>
          <a:p>
            <a:r>
              <a:rPr lang="nb-NO" b="1" dirty="0" smtClean="0"/>
              <a:t> </a:t>
            </a:r>
          </a:p>
          <a:p>
            <a:r>
              <a:rPr lang="nb-NO" b="1" dirty="0" err="1" smtClean="0"/>
              <a:t>Community</a:t>
            </a:r>
            <a:r>
              <a:rPr lang="nb-NO" b="1" dirty="0" smtClean="0"/>
              <a:t> </a:t>
            </a:r>
            <a:r>
              <a:rPr lang="nb-NO" b="1" dirty="0" err="1" smtClean="0"/>
              <a:t>of</a:t>
            </a:r>
            <a:r>
              <a:rPr lang="nb-NO" b="1" dirty="0" smtClean="0"/>
              <a:t> </a:t>
            </a:r>
            <a:r>
              <a:rPr lang="nb-NO" b="1" dirty="0" err="1" smtClean="0"/>
              <a:t>Practice</a:t>
            </a:r>
            <a:r>
              <a:rPr lang="nb-NO" b="1" dirty="0" smtClean="0"/>
              <a:t> </a:t>
            </a:r>
            <a:endParaRPr lang="en-US" b="1" dirty="0"/>
          </a:p>
        </p:txBody>
      </p:sp>
      <p:cxnSp>
        <p:nvCxnSpPr>
          <p:cNvPr id="16" name="Straight Arrow Connector 15"/>
          <p:cNvCxnSpPr>
            <a:stCxn id="15" idx="1"/>
            <a:endCxn id="15" idx="3"/>
          </p:cNvCxnSpPr>
          <p:nvPr/>
        </p:nvCxnSpPr>
        <p:spPr>
          <a:xfrm>
            <a:off x="8018545" y="5895464"/>
            <a:ext cx="3272431"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aphicFrame>
        <p:nvGraphicFramePr>
          <p:cNvPr id="17" name="Diagram 16"/>
          <p:cNvGraphicFramePr/>
          <p:nvPr>
            <p:extLst/>
          </p:nvPr>
        </p:nvGraphicFramePr>
        <p:xfrm>
          <a:off x="-89453" y="1688065"/>
          <a:ext cx="6758609" cy="44529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8" name="TextBox 17"/>
          <p:cNvSpPr txBox="1"/>
          <p:nvPr/>
        </p:nvSpPr>
        <p:spPr>
          <a:xfrm>
            <a:off x="374799" y="2180665"/>
            <a:ext cx="492443" cy="3714799"/>
          </a:xfrm>
          <a:prstGeom prst="rect">
            <a:avLst/>
          </a:prstGeom>
          <a:noFill/>
        </p:spPr>
        <p:txBody>
          <a:bodyPr vert="vert270" wrap="none" rtlCol="0">
            <a:spAutoFit/>
          </a:bodyPr>
          <a:lstStyle/>
          <a:p>
            <a:pPr algn="ctr"/>
            <a:r>
              <a:rPr lang="nb-NO" sz="2000" b="1" i="1" dirty="0" err="1" smtClean="0">
                <a:solidFill>
                  <a:schemeClr val="accent2">
                    <a:lumMod val="50000"/>
                  </a:schemeClr>
                </a:solidFill>
              </a:rPr>
              <a:t>Ensuring</a:t>
            </a:r>
            <a:r>
              <a:rPr lang="nb-NO" sz="2000" b="1" i="1" dirty="0" smtClean="0">
                <a:solidFill>
                  <a:schemeClr val="accent2">
                    <a:lumMod val="50000"/>
                  </a:schemeClr>
                </a:solidFill>
              </a:rPr>
              <a:t> </a:t>
            </a:r>
            <a:r>
              <a:rPr lang="nb-NO" sz="2000" b="1" i="1" dirty="0" err="1" smtClean="0">
                <a:solidFill>
                  <a:schemeClr val="accent2">
                    <a:lumMod val="50000"/>
                  </a:schemeClr>
                </a:solidFill>
              </a:rPr>
              <a:t>that</a:t>
            </a:r>
            <a:r>
              <a:rPr lang="nb-NO" sz="2000" b="1" i="1" dirty="0" smtClean="0">
                <a:solidFill>
                  <a:schemeClr val="accent2">
                    <a:lumMod val="50000"/>
                  </a:schemeClr>
                </a:solidFill>
              </a:rPr>
              <a:t> </a:t>
            </a:r>
            <a:r>
              <a:rPr lang="nb-NO" sz="2000" b="1" i="1" dirty="0" err="1" smtClean="0">
                <a:solidFill>
                  <a:schemeClr val="accent2">
                    <a:lumMod val="50000"/>
                  </a:schemeClr>
                </a:solidFill>
              </a:rPr>
              <a:t>no</a:t>
            </a:r>
            <a:r>
              <a:rPr lang="nb-NO" sz="2000" b="1" i="1" dirty="0" smtClean="0">
                <a:solidFill>
                  <a:schemeClr val="accent2">
                    <a:lumMod val="50000"/>
                  </a:schemeClr>
                </a:solidFill>
              </a:rPr>
              <a:t> </a:t>
            </a:r>
            <a:r>
              <a:rPr lang="nb-NO" sz="2000" b="1" i="1" dirty="0" err="1" smtClean="0">
                <a:solidFill>
                  <a:schemeClr val="accent2">
                    <a:lumMod val="50000"/>
                  </a:schemeClr>
                </a:solidFill>
              </a:rPr>
              <a:t>one</a:t>
            </a:r>
            <a:r>
              <a:rPr lang="nb-NO" sz="2000" b="1" i="1" dirty="0" smtClean="0">
                <a:solidFill>
                  <a:schemeClr val="accent2">
                    <a:lumMod val="50000"/>
                  </a:schemeClr>
                </a:solidFill>
              </a:rPr>
              <a:t> is </a:t>
            </a:r>
            <a:r>
              <a:rPr lang="nb-NO" sz="2000" b="1" i="1" dirty="0" err="1" smtClean="0">
                <a:solidFill>
                  <a:schemeClr val="accent2">
                    <a:lumMod val="50000"/>
                  </a:schemeClr>
                </a:solidFill>
              </a:rPr>
              <a:t>left</a:t>
            </a:r>
            <a:r>
              <a:rPr lang="nb-NO" sz="2000" b="1" i="1" dirty="0" smtClean="0">
                <a:solidFill>
                  <a:schemeClr val="accent2">
                    <a:lumMod val="50000"/>
                  </a:schemeClr>
                </a:solidFill>
              </a:rPr>
              <a:t> </a:t>
            </a:r>
            <a:r>
              <a:rPr lang="nb-NO" sz="2000" b="1" i="1" dirty="0" err="1" smtClean="0">
                <a:solidFill>
                  <a:schemeClr val="accent2">
                    <a:lumMod val="50000"/>
                  </a:schemeClr>
                </a:solidFill>
              </a:rPr>
              <a:t>behind</a:t>
            </a:r>
            <a:endParaRPr lang="en-US" sz="2000" b="1" i="1" dirty="0">
              <a:solidFill>
                <a:schemeClr val="accent2">
                  <a:lumMod val="50000"/>
                </a:schemeClr>
              </a:solidFill>
            </a:endParaRPr>
          </a:p>
        </p:txBody>
      </p:sp>
      <p:sp>
        <p:nvSpPr>
          <p:cNvPr id="4" name="Footer Placeholder 3"/>
          <p:cNvSpPr>
            <a:spLocks noGrp="1"/>
          </p:cNvSpPr>
          <p:nvPr>
            <p:ph type="ftr" sz="quarter" idx="11"/>
          </p:nvPr>
        </p:nvSpPr>
        <p:spPr/>
        <p:txBody>
          <a:bodyPr/>
          <a:lstStyle/>
          <a:p>
            <a:r>
              <a:rPr lang="en-US" smtClean="0"/>
              <a:t>8th KSC SC Meeting</a:t>
            </a:r>
            <a:endParaRPr lang="es-MX"/>
          </a:p>
        </p:txBody>
      </p:sp>
    </p:spTree>
    <p:extLst>
      <p:ext uri="{BB962C8B-B14F-4D97-AF65-F5344CB8AC3E}">
        <p14:creationId xmlns:p14="http://schemas.microsoft.com/office/powerpoint/2010/main" val="64721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14E830-2433-4476-9766-7A57497EF88C}" type="slidenum">
              <a:rPr lang="es-MX" smtClean="0"/>
              <a:pPr/>
              <a:t>12</a:t>
            </a:fld>
            <a:endParaRPr lang="es-MX"/>
          </a:p>
        </p:txBody>
      </p:sp>
      <p:graphicFrame>
        <p:nvGraphicFramePr>
          <p:cNvPr id="7" name="Diagram 6"/>
          <p:cNvGraphicFramePr/>
          <p:nvPr>
            <p:extLst/>
          </p:nvPr>
        </p:nvGraphicFramePr>
        <p:xfrm>
          <a:off x="3725834" y="1546064"/>
          <a:ext cx="6196693" cy="3894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p:cNvGraphicFramePr/>
          <p:nvPr>
            <p:extLst/>
          </p:nvPr>
        </p:nvGraphicFramePr>
        <p:xfrm>
          <a:off x="9084196" y="436728"/>
          <a:ext cx="3107804" cy="63144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5" name="Group 16"/>
          <p:cNvGrpSpPr/>
          <p:nvPr/>
        </p:nvGrpSpPr>
        <p:grpSpPr>
          <a:xfrm>
            <a:off x="226813" y="2797792"/>
            <a:ext cx="3744685" cy="2615340"/>
            <a:chOff x="226814" y="1867313"/>
            <a:chExt cx="3563786" cy="2406937"/>
          </a:xfrm>
        </p:grpSpPr>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4502" y="1867313"/>
              <a:ext cx="2926967" cy="1649745"/>
            </a:xfrm>
            <a:prstGeom prst="rect">
              <a:avLst/>
            </a:prstGeom>
          </p:spPr>
        </p:pic>
        <p:sp>
          <p:nvSpPr>
            <p:cNvPr id="16" name="TextBox 15"/>
            <p:cNvSpPr txBox="1"/>
            <p:nvPr/>
          </p:nvSpPr>
          <p:spPr>
            <a:xfrm>
              <a:off x="226814" y="3258587"/>
              <a:ext cx="3563786" cy="1015663"/>
            </a:xfrm>
            <a:prstGeom prst="rect">
              <a:avLst/>
            </a:prstGeom>
            <a:noFill/>
          </p:spPr>
          <p:txBody>
            <a:bodyPr wrap="square" rtlCol="0">
              <a:spAutoFit/>
            </a:bodyPr>
            <a:lstStyle/>
            <a:p>
              <a:pPr marL="0" lvl="1" algn="ctr"/>
              <a:r>
                <a:rPr lang="en-US" sz="2000" b="1" dirty="0" smtClean="0"/>
                <a:t>UNDP(GAIN </a:t>
              </a:r>
              <a:r>
                <a:rPr lang="en-US" sz="2000" b="1" dirty="0"/>
                <a:t>Programme), </a:t>
              </a:r>
              <a:r>
                <a:rPr lang="en-GB" sz="2000" b="1" dirty="0" smtClean="0"/>
                <a:t>WGFACML, </a:t>
              </a:r>
              <a:r>
                <a:rPr lang="en-GB" sz="2000" b="1" dirty="0" err="1" smtClean="0"/>
                <a:t>INTOSaint</a:t>
              </a:r>
              <a:r>
                <a:rPr lang="en-GB" sz="2000" b="1" dirty="0" smtClean="0"/>
                <a:t>, other INTOSAI and regional bodies</a:t>
              </a:r>
              <a:endParaRPr lang="en-GB" sz="2000" b="1" dirty="0"/>
            </a:p>
          </p:txBody>
        </p:sp>
      </p:grpSp>
      <p:grpSp>
        <p:nvGrpSpPr>
          <p:cNvPr id="6" name="Group 19"/>
          <p:cNvGrpSpPr/>
          <p:nvPr/>
        </p:nvGrpSpPr>
        <p:grpSpPr>
          <a:xfrm>
            <a:off x="103303" y="1118840"/>
            <a:ext cx="4485318" cy="1557858"/>
            <a:chOff x="103303" y="1177031"/>
            <a:chExt cx="4485318" cy="1557858"/>
          </a:xfrm>
        </p:grpSpPr>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303" y="1177031"/>
              <a:ext cx="1557858" cy="1557858"/>
            </a:xfrm>
            <a:prstGeom prst="rect">
              <a:avLst/>
            </a:prstGeom>
            <a:solidFill>
              <a:srgbClr val="6CA644"/>
            </a:solidFill>
          </p:spPr>
        </p:pic>
        <p:sp>
          <p:nvSpPr>
            <p:cNvPr id="19" name="TextBox 18"/>
            <p:cNvSpPr txBox="1"/>
            <p:nvPr/>
          </p:nvSpPr>
          <p:spPr>
            <a:xfrm>
              <a:off x="1313406" y="1512917"/>
              <a:ext cx="3275215" cy="707886"/>
            </a:xfrm>
            <a:prstGeom prst="rect">
              <a:avLst/>
            </a:prstGeom>
            <a:noFill/>
          </p:spPr>
          <p:txBody>
            <a:bodyPr wrap="square" rtlCol="0">
              <a:spAutoFit/>
            </a:bodyPr>
            <a:lstStyle/>
            <a:p>
              <a:r>
                <a:rPr lang="en-US" sz="2000" b="1" i="1" dirty="0" smtClean="0"/>
                <a:t>Greater effectiveness of SAIs in fighting corruption</a:t>
              </a:r>
              <a:endParaRPr lang="en-US" sz="2000" b="1" i="1" dirty="0"/>
            </a:p>
          </p:txBody>
        </p:sp>
      </p:grpSp>
      <p:sp>
        <p:nvSpPr>
          <p:cNvPr id="17" name="Title 1"/>
          <p:cNvSpPr>
            <a:spLocks noGrp="1"/>
          </p:cNvSpPr>
          <p:nvPr>
            <p:ph type="title"/>
          </p:nvPr>
        </p:nvSpPr>
        <p:spPr>
          <a:xfrm>
            <a:off x="2980706" y="365125"/>
            <a:ext cx="8373094" cy="584901"/>
          </a:xfrm>
        </p:spPr>
        <p:txBody>
          <a:bodyPr>
            <a:normAutofit fontScale="90000"/>
          </a:bodyPr>
          <a:lstStyle/>
          <a:p>
            <a:r>
              <a:rPr lang="nb-NO" dirty="0" smtClean="0">
                <a:solidFill>
                  <a:schemeClr val="bg1"/>
                </a:solidFill>
              </a:rPr>
              <a:t>SAI Fighting </a:t>
            </a:r>
            <a:r>
              <a:rPr lang="nb-NO" dirty="0" err="1" smtClean="0">
                <a:solidFill>
                  <a:schemeClr val="bg1"/>
                </a:solidFill>
              </a:rPr>
              <a:t>Corruption</a:t>
            </a:r>
            <a:endParaRPr lang="en-US" dirty="0">
              <a:solidFill>
                <a:schemeClr val="bg1"/>
              </a:solidFill>
            </a:endParaRPr>
          </a:p>
        </p:txBody>
      </p:sp>
    </p:spTree>
    <p:extLst>
      <p:ext uri="{BB962C8B-B14F-4D97-AF65-F5344CB8AC3E}">
        <p14:creationId xmlns:p14="http://schemas.microsoft.com/office/powerpoint/2010/main" val="3398459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14E830-2433-4476-9766-7A57497EF88C}" type="slidenum">
              <a:rPr lang="es-MX" smtClean="0"/>
              <a:pPr/>
              <a:t>13</a:t>
            </a:fld>
            <a:endParaRPr lang="es-MX"/>
          </a:p>
        </p:txBody>
      </p:sp>
      <p:sp>
        <p:nvSpPr>
          <p:cNvPr id="3" name="TextBox 2"/>
          <p:cNvSpPr txBox="1"/>
          <p:nvPr/>
        </p:nvSpPr>
        <p:spPr>
          <a:xfrm>
            <a:off x="2280064" y="296887"/>
            <a:ext cx="9737766" cy="646331"/>
          </a:xfrm>
          <a:prstGeom prst="rect">
            <a:avLst/>
          </a:prstGeom>
          <a:noFill/>
        </p:spPr>
        <p:txBody>
          <a:bodyPr wrap="square" rtlCol="0">
            <a:spAutoFit/>
          </a:bodyPr>
          <a:lstStyle/>
          <a:p>
            <a:r>
              <a:rPr lang="en-US" sz="3600" b="1" dirty="0" smtClean="0">
                <a:solidFill>
                  <a:schemeClr val="bg1"/>
                </a:solidFill>
              </a:rPr>
              <a:t>SAI Engaging with Stakeholders </a:t>
            </a:r>
            <a:endParaRPr lang="en-US" sz="4800" b="1" dirty="0">
              <a:solidFill>
                <a:schemeClr val="bg1"/>
              </a:solidFill>
            </a:endParaRPr>
          </a:p>
        </p:txBody>
      </p:sp>
      <p:graphicFrame>
        <p:nvGraphicFramePr>
          <p:cNvPr id="2" name="Diagram 1"/>
          <p:cNvGraphicFramePr/>
          <p:nvPr>
            <p:extLst/>
          </p:nvPr>
        </p:nvGraphicFramePr>
        <p:xfrm>
          <a:off x="683854" y="1514900"/>
          <a:ext cx="5607764" cy="4094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4966269" y="1120245"/>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07160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365125"/>
            <a:ext cx="9159240" cy="594995"/>
          </a:xfrm>
        </p:spPr>
        <p:txBody>
          <a:bodyPr>
            <a:normAutofit/>
          </a:bodyPr>
          <a:lstStyle/>
          <a:p>
            <a:r>
              <a:rPr lang="nb-NO" sz="3600" dirty="0" smtClean="0">
                <a:solidFill>
                  <a:schemeClr val="bg1"/>
                </a:solidFill>
              </a:rPr>
              <a:t>Audit of Lending and </a:t>
            </a:r>
            <a:r>
              <a:rPr lang="nb-NO" sz="3600" dirty="0" err="1" smtClean="0">
                <a:solidFill>
                  <a:schemeClr val="bg1"/>
                </a:solidFill>
              </a:rPr>
              <a:t>Borrowing</a:t>
            </a:r>
            <a:r>
              <a:rPr lang="nb-NO" sz="3600" dirty="0" smtClean="0">
                <a:solidFill>
                  <a:schemeClr val="bg1"/>
                </a:solidFill>
              </a:rPr>
              <a:t> Frameworks</a:t>
            </a:r>
            <a:endParaRPr lang="en-US" sz="3600" dirty="0">
              <a:solidFill>
                <a:schemeClr val="bg1"/>
              </a:solidFill>
            </a:endParaRPr>
          </a:p>
        </p:txBody>
      </p:sp>
      <p:sp>
        <p:nvSpPr>
          <p:cNvPr id="3" name="Content Placeholder 2"/>
          <p:cNvSpPr>
            <a:spLocks noGrp="1"/>
          </p:cNvSpPr>
          <p:nvPr>
            <p:ph idx="1"/>
          </p:nvPr>
        </p:nvSpPr>
        <p:spPr>
          <a:xfrm>
            <a:off x="838200" y="1825625"/>
            <a:ext cx="7010400" cy="4351338"/>
          </a:xfrm>
        </p:spPr>
        <p:txBody>
          <a:bodyPr/>
          <a:lstStyle/>
          <a:p>
            <a:r>
              <a:rPr lang="nb-NO" dirty="0" smtClean="0"/>
              <a:t>Cooperation </a:t>
            </a:r>
            <a:r>
              <a:rPr lang="nb-NO" dirty="0" err="1" smtClean="0"/>
              <a:t>with</a:t>
            </a:r>
            <a:r>
              <a:rPr lang="nb-NO" dirty="0" smtClean="0"/>
              <a:t> WGPD</a:t>
            </a:r>
            <a:endParaRPr lang="nb-NO" dirty="0"/>
          </a:p>
          <a:p>
            <a:r>
              <a:rPr lang="nb-NO" dirty="0" smtClean="0"/>
              <a:t>To </a:t>
            </a:r>
            <a:r>
              <a:rPr lang="nb-NO" dirty="0" smtClean="0"/>
              <a:t>support SAIs in </a:t>
            </a:r>
            <a:r>
              <a:rPr lang="nb-NO" dirty="0" err="1" smtClean="0"/>
              <a:t>strengthening</a:t>
            </a:r>
            <a:r>
              <a:rPr lang="nb-NO" dirty="0" smtClean="0"/>
              <a:t> </a:t>
            </a:r>
            <a:r>
              <a:rPr lang="nb-NO" dirty="0" err="1" smtClean="0"/>
              <a:t>their</a:t>
            </a:r>
            <a:r>
              <a:rPr lang="nb-NO" dirty="0" smtClean="0"/>
              <a:t> </a:t>
            </a:r>
            <a:r>
              <a:rPr lang="nb-NO" dirty="0" err="1" smtClean="0"/>
              <a:t>capacity</a:t>
            </a:r>
            <a:r>
              <a:rPr lang="nb-NO" dirty="0" smtClean="0"/>
              <a:t> to </a:t>
            </a:r>
            <a:r>
              <a:rPr lang="nb-NO" dirty="0" err="1" smtClean="0"/>
              <a:t>audit</a:t>
            </a:r>
            <a:r>
              <a:rPr lang="nb-NO" dirty="0" smtClean="0"/>
              <a:t> legal and organisational </a:t>
            </a:r>
            <a:r>
              <a:rPr lang="nb-NO" dirty="0" err="1" smtClean="0"/>
              <a:t>frameworks</a:t>
            </a:r>
            <a:r>
              <a:rPr lang="nb-NO" dirty="0" smtClean="0"/>
              <a:t> of </a:t>
            </a:r>
            <a:r>
              <a:rPr lang="nb-NO" dirty="0" err="1" smtClean="0"/>
              <a:t>national</a:t>
            </a:r>
            <a:r>
              <a:rPr lang="nb-NO" dirty="0" smtClean="0"/>
              <a:t> and sub </a:t>
            </a:r>
            <a:r>
              <a:rPr lang="nb-NO" dirty="0" err="1" smtClean="0"/>
              <a:t>national</a:t>
            </a:r>
            <a:r>
              <a:rPr lang="nb-NO" dirty="0" smtClean="0"/>
              <a:t> </a:t>
            </a:r>
            <a:r>
              <a:rPr lang="nb-NO" dirty="0" err="1" smtClean="0"/>
              <a:t>governments</a:t>
            </a:r>
            <a:r>
              <a:rPr lang="nb-NO" dirty="0" smtClean="0"/>
              <a:t> </a:t>
            </a:r>
            <a:r>
              <a:rPr lang="nb-NO" dirty="0" err="1" smtClean="0"/>
              <a:t>involved</a:t>
            </a:r>
            <a:r>
              <a:rPr lang="nb-NO" dirty="0" smtClean="0"/>
              <a:t> in </a:t>
            </a:r>
            <a:r>
              <a:rPr lang="nb-NO" dirty="0" err="1" smtClean="0"/>
              <a:t>sovereign</a:t>
            </a:r>
            <a:r>
              <a:rPr lang="nb-NO" dirty="0" smtClean="0"/>
              <a:t> lending and </a:t>
            </a:r>
            <a:r>
              <a:rPr lang="nb-NO" dirty="0" err="1" smtClean="0"/>
              <a:t>borrowing</a:t>
            </a:r>
            <a:endParaRPr lang="nb-NO" dirty="0" smtClean="0"/>
          </a:p>
          <a:p>
            <a:r>
              <a:rPr lang="nb-NO" dirty="0" smtClean="0"/>
              <a:t>22 </a:t>
            </a:r>
            <a:r>
              <a:rPr lang="nb-NO" dirty="0" smtClean="0"/>
              <a:t>Public </a:t>
            </a:r>
            <a:r>
              <a:rPr lang="nb-NO" dirty="0" err="1" smtClean="0"/>
              <a:t>Debt</a:t>
            </a:r>
            <a:r>
              <a:rPr lang="nb-NO" dirty="0" smtClean="0"/>
              <a:t> Audit Teams</a:t>
            </a:r>
            <a:endParaRPr lang="en-US" dirty="0"/>
          </a:p>
        </p:txBody>
      </p:sp>
      <p:sp>
        <p:nvSpPr>
          <p:cNvPr id="4" name="Footer Placeholder 3"/>
          <p:cNvSpPr>
            <a:spLocks noGrp="1"/>
          </p:cNvSpPr>
          <p:nvPr>
            <p:ph type="ftr" sz="quarter" idx="11"/>
          </p:nvPr>
        </p:nvSpPr>
        <p:spPr/>
        <p:txBody>
          <a:bodyPr/>
          <a:lstStyle/>
          <a:p>
            <a:r>
              <a:rPr lang="en-US" smtClean="0"/>
              <a:t>8th KSC SC Meeting</a:t>
            </a:r>
            <a:endParaRPr lang="es-MX"/>
          </a:p>
        </p:txBody>
      </p:sp>
      <p:graphicFrame>
        <p:nvGraphicFramePr>
          <p:cNvPr id="5" name="Diagram 4"/>
          <p:cNvGraphicFramePr/>
          <p:nvPr>
            <p:extLst>
              <p:ext uri="{D42A27DB-BD31-4B8C-83A1-F6EECF244321}">
                <p14:modId xmlns:p14="http://schemas.microsoft.com/office/powerpoint/2010/main" val="1729250615"/>
              </p:ext>
            </p:extLst>
          </p:nvPr>
        </p:nvGraphicFramePr>
        <p:xfrm>
          <a:off x="7330440" y="1203960"/>
          <a:ext cx="4587240" cy="5074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2831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360" y="365125"/>
            <a:ext cx="9235440" cy="579755"/>
          </a:xfrm>
        </p:spPr>
        <p:txBody>
          <a:bodyPr>
            <a:normAutofit fontScale="90000"/>
          </a:bodyPr>
          <a:lstStyle/>
          <a:p>
            <a:r>
              <a:rPr lang="nb-NO" dirty="0" smtClean="0">
                <a:solidFill>
                  <a:schemeClr val="bg1"/>
                </a:solidFill>
              </a:rPr>
              <a:t>IT Audit Programme</a:t>
            </a:r>
            <a:endParaRPr lang="en-US" dirty="0">
              <a:solidFill>
                <a:schemeClr val="bg1"/>
              </a:solidFill>
            </a:endParaRPr>
          </a:p>
        </p:txBody>
      </p:sp>
      <p:sp>
        <p:nvSpPr>
          <p:cNvPr id="3" name="Content Placeholder 2"/>
          <p:cNvSpPr>
            <a:spLocks noGrp="1"/>
          </p:cNvSpPr>
          <p:nvPr>
            <p:ph idx="1"/>
          </p:nvPr>
        </p:nvSpPr>
        <p:spPr>
          <a:xfrm>
            <a:off x="838200" y="1825625"/>
            <a:ext cx="7787640" cy="4351338"/>
          </a:xfrm>
        </p:spPr>
        <p:txBody>
          <a:bodyPr/>
          <a:lstStyle/>
          <a:p>
            <a:r>
              <a:rPr lang="nb-NO" dirty="0"/>
              <a:t>Cooperation </a:t>
            </a:r>
            <a:r>
              <a:rPr lang="nb-NO" dirty="0" err="1"/>
              <a:t>with</a:t>
            </a:r>
            <a:r>
              <a:rPr lang="nb-NO" dirty="0"/>
              <a:t> </a:t>
            </a:r>
            <a:r>
              <a:rPr lang="nb-NO" dirty="0" smtClean="0"/>
              <a:t>WGITA</a:t>
            </a:r>
            <a:endParaRPr lang="nb-NO" dirty="0"/>
          </a:p>
          <a:p>
            <a:r>
              <a:rPr lang="nb-NO" dirty="0" smtClean="0"/>
              <a:t>To </a:t>
            </a:r>
            <a:r>
              <a:rPr lang="nb-NO" dirty="0" err="1" smtClean="0"/>
              <a:t>promote</a:t>
            </a:r>
            <a:r>
              <a:rPr lang="nb-NO" dirty="0" smtClean="0"/>
              <a:t> IT Audit Systems and </a:t>
            </a:r>
            <a:r>
              <a:rPr lang="nb-NO" dirty="0" err="1" smtClean="0"/>
              <a:t>Practices</a:t>
            </a:r>
            <a:r>
              <a:rPr lang="nb-NO" dirty="0" smtClean="0"/>
              <a:t> in line </a:t>
            </a:r>
            <a:r>
              <a:rPr lang="nb-NO" dirty="0" err="1" smtClean="0"/>
              <a:t>with</a:t>
            </a:r>
            <a:r>
              <a:rPr lang="nb-NO" dirty="0" smtClean="0"/>
              <a:t> INTOSAI Standards and best </a:t>
            </a:r>
            <a:r>
              <a:rPr lang="nb-NO" dirty="0" err="1" smtClean="0"/>
              <a:t>pratices</a:t>
            </a:r>
            <a:r>
              <a:rPr lang="nb-NO" dirty="0" smtClean="0"/>
              <a:t> and </a:t>
            </a:r>
            <a:r>
              <a:rPr lang="nb-NO" dirty="0" err="1" smtClean="0"/>
              <a:t>address</a:t>
            </a:r>
            <a:r>
              <a:rPr lang="nb-NO" dirty="0" smtClean="0"/>
              <a:t> </a:t>
            </a:r>
            <a:r>
              <a:rPr lang="nb-NO" dirty="0" err="1" smtClean="0"/>
              <a:t>capacity</a:t>
            </a:r>
            <a:r>
              <a:rPr lang="nb-NO" dirty="0" smtClean="0"/>
              <a:t> </a:t>
            </a:r>
            <a:r>
              <a:rPr lang="nb-NO" dirty="0" err="1" smtClean="0"/>
              <a:t>development</a:t>
            </a:r>
            <a:r>
              <a:rPr lang="nb-NO" dirty="0" smtClean="0"/>
              <a:t> </a:t>
            </a:r>
            <a:r>
              <a:rPr lang="nb-NO" dirty="0" err="1" smtClean="0"/>
              <a:t>needs</a:t>
            </a:r>
            <a:r>
              <a:rPr lang="nb-NO" dirty="0" smtClean="0"/>
              <a:t> in </a:t>
            </a:r>
            <a:r>
              <a:rPr lang="nb-NO" dirty="0" err="1" smtClean="0"/>
              <a:t>the</a:t>
            </a:r>
            <a:r>
              <a:rPr lang="nb-NO" dirty="0" smtClean="0"/>
              <a:t> area of IT Audit</a:t>
            </a:r>
          </a:p>
          <a:p>
            <a:r>
              <a:rPr lang="nb-NO" dirty="0" smtClean="0"/>
              <a:t>38 </a:t>
            </a:r>
            <a:r>
              <a:rPr lang="nb-NO" dirty="0" smtClean="0"/>
              <a:t>IT </a:t>
            </a:r>
            <a:r>
              <a:rPr lang="nb-NO" dirty="0" err="1" smtClean="0"/>
              <a:t>Audits</a:t>
            </a:r>
            <a:r>
              <a:rPr lang="nb-NO" dirty="0" smtClean="0"/>
              <a:t> </a:t>
            </a:r>
            <a:r>
              <a:rPr lang="nb-NO" dirty="0" err="1" smtClean="0"/>
              <a:t>completed</a:t>
            </a:r>
            <a:endParaRPr lang="en-US" dirty="0"/>
          </a:p>
        </p:txBody>
      </p:sp>
      <p:sp>
        <p:nvSpPr>
          <p:cNvPr id="4" name="Footer Placeholder 3"/>
          <p:cNvSpPr>
            <a:spLocks noGrp="1"/>
          </p:cNvSpPr>
          <p:nvPr>
            <p:ph type="ftr" sz="quarter" idx="11"/>
          </p:nvPr>
        </p:nvSpPr>
        <p:spPr/>
        <p:txBody>
          <a:bodyPr/>
          <a:lstStyle/>
          <a:p>
            <a:r>
              <a:rPr lang="en-US" smtClean="0"/>
              <a:t>8th KSC SC Meeting</a:t>
            </a:r>
            <a:endParaRPr lang="es-MX"/>
          </a:p>
        </p:txBody>
      </p:sp>
      <p:graphicFrame>
        <p:nvGraphicFramePr>
          <p:cNvPr id="5" name="Diagram 4"/>
          <p:cNvGraphicFramePr/>
          <p:nvPr>
            <p:extLst>
              <p:ext uri="{D42A27DB-BD31-4B8C-83A1-F6EECF244321}">
                <p14:modId xmlns:p14="http://schemas.microsoft.com/office/powerpoint/2010/main" val="2482992149"/>
              </p:ext>
            </p:extLst>
          </p:nvPr>
        </p:nvGraphicFramePr>
        <p:xfrm>
          <a:off x="8549640" y="1447800"/>
          <a:ext cx="3474720"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809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760" y="365125"/>
            <a:ext cx="9083040" cy="503555"/>
          </a:xfrm>
        </p:spPr>
        <p:txBody>
          <a:bodyPr>
            <a:normAutofit fontScale="90000"/>
          </a:bodyPr>
          <a:lstStyle/>
          <a:p>
            <a:r>
              <a:rPr lang="nb-NO" dirty="0" smtClean="0">
                <a:solidFill>
                  <a:schemeClr val="bg1"/>
                </a:solidFill>
              </a:rPr>
              <a:t>Audit of </a:t>
            </a:r>
            <a:r>
              <a:rPr lang="nb-NO" dirty="0" err="1" smtClean="0">
                <a:solidFill>
                  <a:schemeClr val="bg1"/>
                </a:solidFill>
              </a:rPr>
              <a:t>Disaster</a:t>
            </a:r>
            <a:r>
              <a:rPr lang="nb-NO" dirty="0" smtClean="0">
                <a:solidFill>
                  <a:schemeClr val="bg1"/>
                </a:solidFill>
              </a:rPr>
              <a:t> Management</a:t>
            </a:r>
            <a:endParaRPr lang="en-US" dirty="0">
              <a:solidFill>
                <a:schemeClr val="bg1"/>
              </a:solidFill>
            </a:endParaRPr>
          </a:p>
        </p:txBody>
      </p:sp>
      <p:sp>
        <p:nvSpPr>
          <p:cNvPr id="3" name="Content Placeholder 2"/>
          <p:cNvSpPr>
            <a:spLocks noGrp="1"/>
          </p:cNvSpPr>
          <p:nvPr>
            <p:ph idx="1"/>
          </p:nvPr>
        </p:nvSpPr>
        <p:spPr>
          <a:xfrm>
            <a:off x="838200" y="1825625"/>
            <a:ext cx="7223760" cy="4351338"/>
          </a:xfrm>
        </p:spPr>
        <p:txBody>
          <a:bodyPr/>
          <a:lstStyle/>
          <a:p>
            <a:r>
              <a:rPr lang="nb-NO" dirty="0"/>
              <a:t>Cooperation </a:t>
            </a:r>
            <a:r>
              <a:rPr lang="nb-NO" dirty="0" err="1"/>
              <a:t>with</a:t>
            </a:r>
            <a:r>
              <a:rPr lang="nb-NO" dirty="0"/>
              <a:t> </a:t>
            </a:r>
            <a:r>
              <a:rPr lang="en-GB" dirty="0" smtClean="0"/>
              <a:t>WGEA</a:t>
            </a:r>
            <a:endParaRPr lang="en-GB" dirty="0"/>
          </a:p>
          <a:p>
            <a:r>
              <a:rPr lang="en-GB" dirty="0" smtClean="0"/>
              <a:t>To </a:t>
            </a:r>
            <a:r>
              <a:rPr lang="en-GB" dirty="0"/>
              <a:t>support SAIs in moving towards ISSAI compliant performance audits, by supporting them in sustainably enhancing their professional staff and organisational capacity and performance, in conducting the ISSAI based cooperative audits of disaster </a:t>
            </a:r>
            <a:r>
              <a:rPr lang="en-GB" dirty="0" smtClean="0"/>
              <a:t>management</a:t>
            </a:r>
          </a:p>
          <a:p>
            <a:r>
              <a:rPr lang="en-GB" dirty="0" smtClean="0"/>
              <a:t>57 </a:t>
            </a:r>
            <a:r>
              <a:rPr lang="en-GB" dirty="0" smtClean="0"/>
              <a:t>participants from 19 SAIs</a:t>
            </a:r>
            <a:endParaRPr lang="en-US" dirty="0"/>
          </a:p>
        </p:txBody>
      </p:sp>
      <p:sp>
        <p:nvSpPr>
          <p:cNvPr id="4" name="Footer Placeholder 3"/>
          <p:cNvSpPr>
            <a:spLocks noGrp="1"/>
          </p:cNvSpPr>
          <p:nvPr>
            <p:ph type="ftr" sz="quarter" idx="11"/>
          </p:nvPr>
        </p:nvSpPr>
        <p:spPr/>
        <p:txBody>
          <a:bodyPr/>
          <a:lstStyle/>
          <a:p>
            <a:r>
              <a:rPr lang="en-US" smtClean="0"/>
              <a:t>8th KSC SC Meeting</a:t>
            </a:r>
            <a:endParaRPr lang="es-MX"/>
          </a:p>
        </p:txBody>
      </p:sp>
      <p:graphicFrame>
        <p:nvGraphicFramePr>
          <p:cNvPr id="5" name="Diagram 4"/>
          <p:cNvGraphicFramePr/>
          <p:nvPr>
            <p:extLst>
              <p:ext uri="{D42A27DB-BD31-4B8C-83A1-F6EECF244321}">
                <p14:modId xmlns:p14="http://schemas.microsoft.com/office/powerpoint/2010/main" val="3371720555"/>
              </p:ext>
            </p:extLst>
          </p:nvPr>
        </p:nvGraphicFramePr>
        <p:xfrm>
          <a:off x="8549640" y="1447800"/>
          <a:ext cx="3474720"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4396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98815" y="249388"/>
            <a:ext cx="9646039" cy="646331"/>
          </a:xfrm>
          <a:prstGeom prst="rect">
            <a:avLst/>
          </a:prstGeom>
          <a:noFill/>
        </p:spPr>
        <p:txBody>
          <a:bodyPr wrap="square" rtlCol="0">
            <a:spAutoFit/>
          </a:bodyPr>
          <a:lstStyle/>
          <a:p>
            <a:r>
              <a:rPr lang="nb-NO" sz="3600" b="1" dirty="0" smtClean="0">
                <a:solidFill>
                  <a:schemeClr val="bg1"/>
                </a:solidFill>
              </a:rPr>
              <a:t>8. Enhancing </a:t>
            </a:r>
            <a:r>
              <a:rPr lang="nb-NO" sz="3600" b="1" dirty="0" err="1" smtClean="0">
                <a:solidFill>
                  <a:schemeClr val="bg1"/>
                </a:solidFill>
              </a:rPr>
              <a:t>eLearning</a:t>
            </a:r>
            <a:r>
              <a:rPr lang="nb-NO" sz="3600" b="1" dirty="0" smtClean="0">
                <a:solidFill>
                  <a:schemeClr val="bg1"/>
                </a:solidFill>
              </a:rPr>
              <a:t> Capacity</a:t>
            </a:r>
            <a:endParaRPr lang="en-US" sz="3600" b="1" dirty="0">
              <a:solidFill>
                <a:schemeClr val="bg1"/>
              </a:solidFill>
            </a:endParaRPr>
          </a:p>
        </p:txBody>
      </p:sp>
      <p:sp>
        <p:nvSpPr>
          <p:cNvPr id="3" name="Slide Number Placeholder 2"/>
          <p:cNvSpPr>
            <a:spLocks noGrp="1"/>
          </p:cNvSpPr>
          <p:nvPr>
            <p:ph type="sldNum" sz="quarter" idx="12"/>
          </p:nvPr>
        </p:nvSpPr>
        <p:spPr/>
        <p:txBody>
          <a:bodyPr/>
          <a:lstStyle/>
          <a:p>
            <a:fld id="{9E14E830-2433-4476-9766-7A57497EF88C}" type="slidenum">
              <a:rPr lang="es-MX" smtClean="0"/>
              <a:pPr/>
              <a:t>17</a:t>
            </a:fld>
            <a:endParaRPr lang="es-MX"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39" y="1482909"/>
            <a:ext cx="6191250" cy="14287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39" y="3316204"/>
            <a:ext cx="6191250" cy="1428750"/>
          </a:xfrm>
          <a:prstGeom prst="rect">
            <a:avLst/>
          </a:prstGeom>
        </p:spPr>
      </p:pic>
      <p:graphicFrame>
        <p:nvGraphicFramePr>
          <p:cNvPr id="6" name="Diagram 5"/>
          <p:cNvGraphicFramePr/>
          <p:nvPr>
            <p:extLst/>
          </p:nvPr>
        </p:nvGraphicFramePr>
        <p:xfrm>
          <a:off x="6857999" y="1120245"/>
          <a:ext cx="480594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74790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48015" y="305870"/>
            <a:ext cx="9646039" cy="523220"/>
          </a:xfrm>
          <a:prstGeom prst="rect">
            <a:avLst/>
          </a:prstGeom>
          <a:noFill/>
        </p:spPr>
        <p:txBody>
          <a:bodyPr wrap="square" rtlCol="0">
            <a:spAutoFit/>
          </a:bodyPr>
          <a:lstStyle/>
          <a:p>
            <a:r>
              <a:rPr lang="nb-NO" sz="2800" b="1" dirty="0" smtClean="0">
                <a:solidFill>
                  <a:prstClr val="white"/>
                </a:solidFill>
              </a:rPr>
              <a:t>SAI Independence</a:t>
            </a:r>
          </a:p>
        </p:txBody>
      </p:sp>
      <p:sp>
        <p:nvSpPr>
          <p:cNvPr id="2" name="Slide Number Placeholder 1"/>
          <p:cNvSpPr>
            <a:spLocks noGrp="1"/>
          </p:cNvSpPr>
          <p:nvPr>
            <p:ph type="sldNum" sz="quarter" idx="12"/>
          </p:nvPr>
        </p:nvSpPr>
        <p:spPr/>
        <p:txBody>
          <a:bodyPr/>
          <a:lstStyle/>
          <a:p>
            <a:fld id="{9E14E830-2433-4476-9766-7A57497EF88C}" type="slidenum">
              <a:rPr lang="es-MX" smtClean="0">
                <a:solidFill>
                  <a:prstClr val="black">
                    <a:tint val="75000"/>
                  </a:prstClr>
                </a:solidFill>
              </a:rPr>
              <a:pPr/>
              <a:t>18</a:t>
            </a:fld>
            <a:endParaRPr lang="es-MX" dirty="0">
              <a:solidFill>
                <a:prstClr val="black">
                  <a:tint val="75000"/>
                </a:prstClr>
              </a:solidFill>
            </a:endParaRPr>
          </a:p>
        </p:txBody>
      </p:sp>
      <p:sp>
        <p:nvSpPr>
          <p:cNvPr id="9" name="Content Placeholder 8"/>
          <p:cNvSpPr>
            <a:spLocks noGrp="1"/>
          </p:cNvSpPr>
          <p:nvPr>
            <p:ph idx="1"/>
          </p:nvPr>
        </p:nvSpPr>
        <p:spPr>
          <a:xfrm>
            <a:off x="5312466" y="2002052"/>
            <a:ext cx="6596268" cy="3890749"/>
          </a:xfrm>
        </p:spPr>
        <p:txBody>
          <a:bodyPr>
            <a:normAutofit/>
          </a:bodyPr>
          <a:lstStyle/>
          <a:p>
            <a:r>
              <a:rPr lang="nb-NO" sz="3200" dirty="0" smtClean="0"/>
              <a:t>Cooperation </a:t>
            </a:r>
            <a:r>
              <a:rPr lang="nb-NO" sz="3200" dirty="0" err="1" smtClean="0"/>
              <a:t>with</a:t>
            </a:r>
            <a:r>
              <a:rPr lang="nb-NO" sz="3200" dirty="0" smtClean="0"/>
              <a:t> INTOSAI GS</a:t>
            </a:r>
            <a:endParaRPr lang="en-US" sz="3200" dirty="0" smtClean="0"/>
          </a:p>
          <a:p>
            <a:r>
              <a:rPr lang="en-US" sz="3200" dirty="0" smtClean="0"/>
              <a:t>Support </a:t>
            </a:r>
            <a:r>
              <a:rPr lang="en-US" sz="3200" dirty="0"/>
              <a:t>SAIs in achieving ‘</a:t>
            </a:r>
            <a:r>
              <a:rPr lang="en-US" sz="3200" b="1" dirty="0"/>
              <a:t>greater SAI independence’</a:t>
            </a:r>
            <a:endParaRPr lang="en-US" sz="3200" dirty="0"/>
          </a:p>
          <a:p>
            <a:r>
              <a:rPr lang="en-US" sz="3200" dirty="0" smtClean="0"/>
              <a:t>The pilot </a:t>
            </a:r>
            <a:r>
              <a:rPr lang="en-US" sz="3200" dirty="0" err="1" smtClean="0"/>
              <a:t>programme</a:t>
            </a:r>
            <a:r>
              <a:rPr lang="en-US" sz="3200" dirty="0" smtClean="0"/>
              <a:t> is expected to run from 2016- 2018 to begin with</a:t>
            </a:r>
            <a:endParaRPr lang="en-US" sz="3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826" y="1433521"/>
            <a:ext cx="3444842" cy="4459280"/>
          </a:xfrm>
          <a:prstGeom prst="rect">
            <a:avLst/>
          </a:prstGeom>
        </p:spPr>
      </p:pic>
      <p:graphicFrame>
        <p:nvGraphicFramePr>
          <p:cNvPr id="8" name="Diagram 7"/>
          <p:cNvGraphicFramePr/>
          <p:nvPr>
            <p:extLst/>
          </p:nvPr>
        </p:nvGraphicFramePr>
        <p:xfrm>
          <a:off x="393290" y="1433521"/>
          <a:ext cx="4592849" cy="4746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6177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14E830-2433-4476-9766-7A57497EF88C}" type="slidenum">
              <a:rPr lang="es-MX" smtClean="0">
                <a:solidFill>
                  <a:prstClr val="black">
                    <a:tint val="75000"/>
                  </a:prstClr>
                </a:solidFill>
              </a:rPr>
              <a:pPr/>
              <a:t>19</a:t>
            </a:fld>
            <a:endParaRPr lang="es-MX">
              <a:solidFill>
                <a:prstClr val="black">
                  <a:tint val="75000"/>
                </a:prstClr>
              </a:solidFill>
            </a:endParaRPr>
          </a:p>
        </p:txBody>
      </p:sp>
      <p:grpSp>
        <p:nvGrpSpPr>
          <p:cNvPr id="2" name="Group 6"/>
          <p:cNvGrpSpPr/>
          <p:nvPr/>
        </p:nvGrpSpPr>
        <p:grpSpPr>
          <a:xfrm>
            <a:off x="3079865" y="240763"/>
            <a:ext cx="7575665" cy="769441"/>
            <a:chOff x="2091113" y="240761"/>
            <a:chExt cx="10100886" cy="769441"/>
          </a:xfrm>
        </p:grpSpPr>
        <p:sp>
          <p:nvSpPr>
            <p:cNvPr id="5" name="Rectangle 4"/>
            <p:cNvSpPr/>
            <p:nvPr/>
          </p:nvSpPr>
          <p:spPr>
            <a:xfrm>
              <a:off x="2091113" y="240761"/>
              <a:ext cx="827577" cy="769441"/>
            </a:xfrm>
            <a:prstGeom prst="rect">
              <a:avLst/>
            </a:prstGeom>
            <a:solidFill>
              <a:schemeClr val="accent5">
                <a:lumMod val="50000"/>
              </a:schemeClr>
            </a:solidFill>
            <a:effectLst>
              <a:innerShdw blurRad="114300">
                <a:prstClr val="black"/>
              </a:innerShd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solidFill>
                    <a:schemeClr val="bg1"/>
                  </a:solidFill>
                  <a:effectLst>
                    <a:outerShdw blurRad="50800" dist="39000" dir="5460000" algn="tl">
                      <a:srgbClr val="000000">
                        <a:alpha val="38000"/>
                      </a:srgbClr>
                    </a:outerShdw>
                  </a:effectLst>
                </a:rPr>
                <a:t>6.</a:t>
              </a:r>
              <a:endParaRPr lang="en-US" sz="4400" b="1" dirty="0">
                <a:ln w="11430"/>
                <a:solidFill>
                  <a:schemeClr val="bg1"/>
                </a:solidFill>
                <a:effectLst>
                  <a:outerShdw blurRad="50800" dist="39000" dir="5460000" algn="tl">
                    <a:srgbClr val="000000">
                      <a:alpha val="38000"/>
                    </a:srgbClr>
                  </a:outerShdw>
                </a:effectLst>
              </a:endParaRPr>
            </a:p>
          </p:txBody>
        </p:sp>
        <p:sp>
          <p:nvSpPr>
            <p:cNvPr id="6" name="Rectangle 5"/>
            <p:cNvSpPr/>
            <p:nvPr/>
          </p:nvSpPr>
          <p:spPr>
            <a:xfrm>
              <a:off x="2739900" y="240761"/>
              <a:ext cx="9452099" cy="769441"/>
            </a:xfrm>
            <a:prstGeom prst="rect">
              <a:avLst/>
            </a:prstGeom>
            <a:solidFill>
              <a:schemeClr val="accent5">
                <a:lumMod val="50000"/>
              </a:schemeClr>
            </a:solidFill>
            <a:effectLst>
              <a:innerShdw blurRad="114300">
                <a:prstClr val="black"/>
              </a:innerShd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solidFill>
                    <a:schemeClr val="bg1"/>
                  </a:solidFill>
                  <a:effectLst>
                    <a:outerShdw blurRad="50800" dist="39000" dir="5460000" algn="tl">
                      <a:srgbClr val="000000">
                        <a:alpha val="38000"/>
                      </a:srgbClr>
                    </a:outerShdw>
                  </a:effectLst>
                </a:rPr>
                <a:t>SAI Young Leaders</a:t>
              </a:r>
            </a:p>
          </p:txBody>
        </p:sp>
      </p:grpSp>
      <p:sp>
        <p:nvSpPr>
          <p:cNvPr id="15" name="TextBox 14"/>
          <p:cNvSpPr txBox="1"/>
          <p:nvPr/>
        </p:nvSpPr>
        <p:spPr>
          <a:xfrm>
            <a:off x="6207078" y="1967981"/>
            <a:ext cx="5694040" cy="3046988"/>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smtClean="0">
                <a:solidFill>
                  <a:schemeClr val="accent5">
                    <a:lumMod val="50000"/>
                  </a:schemeClr>
                </a:solidFill>
              </a:rPr>
              <a:t>Design meeting planned for September 2016</a:t>
            </a:r>
          </a:p>
          <a:p>
            <a:pPr marL="800100" lvl="1" indent="-342900">
              <a:buFont typeface="Wingdings" panose="05000000000000000000" pitchFamily="2" charset="2"/>
              <a:buChar char="Ø"/>
            </a:pPr>
            <a:r>
              <a:rPr lang="en-US" sz="2400" b="1" dirty="0" smtClean="0">
                <a:solidFill>
                  <a:schemeClr val="accent5">
                    <a:lumMod val="50000"/>
                  </a:schemeClr>
                </a:solidFill>
              </a:rPr>
              <a:t>SAI </a:t>
            </a:r>
            <a:r>
              <a:rPr lang="en-US" sz="2400" b="1" dirty="0">
                <a:solidFill>
                  <a:schemeClr val="accent5">
                    <a:lumMod val="50000"/>
                  </a:schemeClr>
                </a:solidFill>
              </a:rPr>
              <a:t>Leaders Competency </a:t>
            </a:r>
            <a:r>
              <a:rPr lang="en-US" sz="2400" b="1" dirty="0" smtClean="0">
                <a:solidFill>
                  <a:schemeClr val="accent5">
                    <a:lumMod val="50000"/>
                  </a:schemeClr>
                </a:solidFill>
              </a:rPr>
              <a:t>Framework ( Leadership Tree)</a:t>
            </a:r>
          </a:p>
          <a:p>
            <a:pPr marL="800100" lvl="1" indent="-342900">
              <a:buFont typeface="Wingdings" panose="05000000000000000000" pitchFamily="2" charset="2"/>
              <a:buChar char="Ø"/>
            </a:pPr>
            <a:r>
              <a:rPr lang="nb-NO" sz="2400" b="1" dirty="0" err="1" smtClean="0">
                <a:solidFill>
                  <a:schemeClr val="accent5">
                    <a:lumMod val="50000"/>
                  </a:schemeClr>
                </a:solidFill>
              </a:rPr>
              <a:t>Selection</a:t>
            </a:r>
            <a:r>
              <a:rPr lang="nb-NO" sz="2400" b="1" dirty="0" smtClean="0">
                <a:solidFill>
                  <a:schemeClr val="accent5">
                    <a:lumMod val="50000"/>
                  </a:schemeClr>
                </a:solidFill>
              </a:rPr>
              <a:t> </a:t>
            </a:r>
            <a:r>
              <a:rPr lang="nb-NO" sz="2400" b="1" dirty="0" err="1" smtClean="0">
                <a:solidFill>
                  <a:schemeClr val="accent5">
                    <a:lumMod val="50000"/>
                  </a:schemeClr>
                </a:solidFill>
              </a:rPr>
              <a:t>criteria</a:t>
            </a:r>
            <a:r>
              <a:rPr lang="nb-NO" sz="2400" b="1" dirty="0" smtClean="0">
                <a:solidFill>
                  <a:schemeClr val="accent5">
                    <a:lumMod val="50000"/>
                  </a:schemeClr>
                </a:solidFill>
              </a:rPr>
              <a:t> and </a:t>
            </a:r>
            <a:r>
              <a:rPr lang="nb-NO" sz="2400" b="1" dirty="0" err="1" smtClean="0">
                <a:solidFill>
                  <a:schemeClr val="accent5">
                    <a:lumMod val="50000"/>
                  </a:schemeClr>
                </a:solidFill>
              </a:rPr>
              <a:t>process</a:t>
            </a:r>
            <a:endParaRPr lang="nb-NO" sz="2400" b="1" dirty="0" smtClean="0">
              <a:solidFill>
                <a:schemeClr val="accent5">
                  <a:lumMod val="50000"/>
                </a:schemeClr>
              </a:solidFill>
            </a:endParaRPr>
          </a:p>
          <a:p>
            <a:pPr marL="800100" lvl="1" indent="-342900">
              <a:buFont typeface="Wingdings" panose="05000000000000000000" pitchFamily="2" charset="2"/>
              <a:buChar char="Ø"/>
            </a:pPr>
            <a:r>
              <a:rPr lang="nb-NO" sz="2400" b="1" dirty="0" err="1" smtClean="0">
                <a:solidFill>
                  <a:schemeClr val="accent5">
                    <a:lumMod val="50000"/>
                  </a:schemeClr>
                </a:solidFill>
              </a:rPr>
              <a:t>Programme</a:t>
            </a:r>
            <a:r>
              <a:rPr lang="nb-NO" sz="2400" b="1" dirty="0" smtClean="0">
                <a:solidFill>
                  <a:schemeClr val="accent5">
                    <a:lumMod val="50000"/>
                  </a:schemeClr>
                </a:solidFill>
              </a:rPr>
              <a:t> design and </a:t>
            </a:r>
            <a:r>
              <a:rPr lang="nb-NO" sz="2400" b="1" dirty="0" err="1" smtClean="0">
                <a:solidFill>
                  <a:schemeClr val="accent5">
                    <a:lumMod val="50000"/>
                  </a:schemeClr>
                </a:solidFill>
              </a:rPr>
              <a:t>development</a:t>
            </a:r>
            <a:endParaRPr lang="en-US" sz="2400" b="1" dirty="0">
              <a:solidFill>
                <a:schemeClr val="accent5">
                  <a:lumMod val="50000"/>
                </a:schemeClr>
              </a:solidFill>
            </a:endParaRPr>
          </a:p>
          <a:p>
            <a:pPr lvl="1"/>
            <a:r>
              <a:rPr lang="nb-NO" sz="2400" b="1" dirty="0" smtClean="0">
                <a:solidFill>
                  <a:schemeClr val="accent5">
                    <a:lumMod val="50000"/>
                  </a:schemeClr>
                </a:solidFill>
              </a:rPr>
              <a:t> </a:t>
            </a:r>
          </a:p>
          <a:p>
            <a:pPr marL="800100" lvl="1" indent="-342900">
              <a:buFont typeface="Wingdings" panose="05000000000000000000" pitchFamily="2" charset="2"/>
              <a:buChar char="Ø"/>
            </a:pPr>
            <a:endParaRPr lang="en-US" sz="2400" b="1" dirty="0">
              <a:solidFill>
                <a:schemeClr val="accent5">
                  <a:lumMod val="50000"/>
                </a:schemeClr>
              </a:solidFill>
            </a:endParaRPr>
          </a:p>
        </p:txBody>
      </p:sp>
      <p:graphicFrame>
        <p:nvGraphicFramePr>
          <p:cNvPr id="16" name="Content Placeholder 4"/>
          <p:cNvGraphicFramePr>
            <a:graphicFrameLocks noGrp="1"/>
          </p:cNvGraphicFramePr>
          <p:nvPr>
            <p:ph idx="1"/>
            <p:extLst/>
          </p:nvPr>
        </p:nvGraphicFramePr>
        <p:xfrm>
          <a:off x="-1278468" y="1128738"/>
          <a:ext cx="8204201" cy="5085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4207933" y="1337733"/>
            <a:ext cx="1422184" cy="369332"/>
          </a:xfrm>
          <a:prstGeom prst="rect">
            <a:avLst/>
          </a:prstGeom>
          <a:noFill/>
        </p:spPr>
        <p:txBody>
          <a:bodyPr wrap="none" rtlCol="0">
            <a:spAutoFit/>
          </a:bodyPr>
          <a:lstStyle/>
          <a:p>
            <a:r>
              <a:rPr lang="nb-NO" b="1" i="1" dirty="0" err="1" smtClean="0"/>
              <a:t>Expanding</a:t>
            </a:r>
            <a:r>
              <a:rPr lang="nb-NO" b="1" i="1" dirty="0" smtClean="0"/>
              <a:t> ‘I’</a:t>
            </a:r>
            <a:endParaRPr lang="en-US" b="1" i="1" dirty="0"/>
          </a:p>
        </p:txBody>
      </p:sp>
    </p:spTree>
    <p:extLst>
      <p:ext uri="{BB962C8B-B14F-4D97-AF65-F5344CB8AC3E}">
        <p14:creationId xmlns:p14="http://schemas.microsoft.com/office/powerpoint/2010/main" val="2238369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8815" y="249388"/>
            <a:ext cx="9646039" cy="523220"/>
          </a:xfrm>
          <a:prstGeom prst="rect">
            <a:avLst/>
          </a:prstGeom>
          <a:noFill/>
        </p:spPr>
        <p:txBody>
          <a:bodyPr wrap="square" rtlCol="0">
            <a:spAutoFit/>
          </a:bodyPr>
          <a:lstStyle/>
          <a:p>
            <a:r>
              <a:rPr lang="en-US" sz="2800" dirty="0" smtClean="0">
                <a:solidFill>
                  <a:schemeClr val="bg1"/>
                </a:solidFill>
              </a:rPr>
              <a:t>IDI Performance 2015</a:t>
            </a:r>
            <a:endParaRPr lang="en-US" sz="2800" dirty="0">
              <a:solidFill>
                <a:schemeClr val="bg1"/>
              </a:solidFill>
            </a:endParaRPr>
          </a:p>
        </p:txBody>
      </p:sp>
      <p:pic>
        <p:nvPicPr>
          <p:cNvPr id="14" name="Imagen 1"/>
          <p:cNvPicPr/>
          <p:nvPr/>
        </p:nvPicPr>
        <p:blipFill>
          <a:blip r:embed="rId3">
            <a:extLst>
              <a:ext uri="{28A0092B-C50C-407E-A947-70E740481C1C}">
                <a14:useLocalDpi xmlns:a14="http://schemas.microsoft.com/office/drawing/2010/main" val="0"/>
              </a:ext>
            </a:extLst>
          </a:blip>
          <a:stretch>
            <a:fillRect/>
          </a:stretch>
        </p:blipFill>
        <p:spPr>
          <a:xfrm>
            <a:off x="9053846" y="419965"/>
            <a:ext cx="2189409" cy="951507"/>
          </a:xfrm>
          <a:prstGeom prst="rect">
            <a:avLst/>
          </a:prstGeom>
        </p:spPr>
      </p:pic>
      <p:graphicFrame>
        <p:nvGraphicFramePr>
          <p:cNvPr id="6" name="Diagram 5"/>
          <p:cNvGraphicFramePr/>
          <p:nvPr>
            <p:extLst/>
          </p:nvPr>
        </p:nvGraphicFramePr>
        <p:xfrm>
          <a:off x="8343954" y="1494714"/>
          <a:ext cx="3609192" cy="4664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p:nvPr/>
        </p:nvPicPr>
        <p:blipFill>
          <a:blip r:embed="rId9"/>
          <a:stretch>
            <a:fillRect/>
          </a:stretch>
        </p:blipFill>
        <p:spPr>
          <a:xfrm>
            <a:off x="167149" y="1288026"/>
            <a:ext cx="7309342" cy="4871453"/>
          </a:xfrm>
          <a:prstGeom prst="rect">
            <a:avLst/>
          </a:prstGeom>
          <a:ln w="28575">
            <a:solidFill>
              <a:schemeClr val="accent1"/>
            </a:solidFill>
          </a:ln>
        </p:spPr>
      </p:pic>
      <p:sp>
        <p:nvSpPr>
          <p:cNvPr id="5" name="Footer Placeholder 4"/>
          <p:cNvSpPr>
            <a:spLocks noGrp="1"/>
          </p:cNvSpPr>
          <p:nvPr>
            <p:ph type="ftr" sz="quarter" idx="11"/>
          </p:nvPr>
        </p:nvSpPr>
        <p:spPr/>
        <p:txBody>
          <a:bodyPr/>
          <a:lstStyle/>
          <a:p>
            <a:r>
              <a:rPr lang="fi-FI" smtClean="0"/>
              <a:t>8th KSC SC Meeting</a:t>
            </a:r>
            <a:endParaRPr lang="es-MX"/>
          </a:p>
        </p:txBody>
      </p:sp>
    </p:spTree>
    <p:extLst>
      <p:ext uri="{BB962C8B-B14F-4D97-AF65-F5344CB8AC3E}">
        <p14:creationId xmlns:p14="http://schemas.microsoft.com/office/powerpoint/2010/main" val="1799773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160" y="121285"/>
            <a:ext cx="10104120" cy="899795"/>
          </a:xfrm>
        </p:spPr>
        <p:txBody>
          <a:bodyPr/>
          <a:lstStyle/>
          <a:p>
            <a:r>
              <a:rPr lang="nb-NO" dirty="0" smtClean="0">
                <a:solidFill>
                  <a:schemeClr val="bg1"/>
                </a:solidFill>
              </a:rPr>
              <a:t>SAI PMF</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8th KSC SC Meeting</a:t>
            </a:r>
            <a:endParaRPr lang="es-MX"/>
          </a:p>
        </p:txBody>
      </p:sp>
      <p:sp>
        <p:nvSpPr>
          <p:cNvPr id="5" name="Rounded Rectangle 4"/>
          <p:cNvSpPr/>
          <p:nvPr/>
        </p:nvSpPr>
        <p:spPr>
          <a:xfrm>
            <a:off x="2639616" y="2564904"/>
            <a:ext cx="4320480" cy="1296144"/>
          </a:xfrm>
          <a:prstGeom prst="roundRect">
            <a:avLst/>
          </a:prstGeom>
          <a:solidFill>
            <a:srgbClr val="1F497D">
              <a:lumMod val="75000"/>
              <a:lumOff val="25000"/>
              <a:alpha val="5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latin typeface="Calibri"/>
                <a:ea typeface="+mn-ea"/>
                <a:cs typeface="+mn-cs"/>
              </a:rPr>
              <a:t>INTOSAI Working Group on the Value and Benefits of SAIs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rPr>
              <a:t>Oversight and Direction</a:t>
            </a:r>
            <a:endParaRPr kumimoji="0" lang="en-US"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Rounded Rectangle 5"/>
          <p:cNvSpPr/>
          <p:nvPr/>
        </p:nvSpPr>
        <p:spPr>
          <a:xfrm>
            <a:off x="2639616" y="4293096"/>
            <a:ext cx="4320480" cy="2160240"/>
          </a:xfrm>
          <a:prstGeom prst="roundRect">
            <a:avLst/>
          </a:prstGeom>
          <a:solidFill>
            <a:srgbClr val="1F497D">
              <a:lumMod val="25000"/>
              <a:lumOff val="75000"/>
            </a:srgbClr>
          </a:solidFill>
          <a:ln w="25400" cap="flat" cmpd="sng" algn="ctr">
            <a:solidFill>
              <a:srgbClr val="4F81BD">
                <a:shade val="50000"/>
              </a:srgbClr>
            </a:solid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latin typeface="Calibri"/>
                <a:ea typeface="+mn-ea"/>
                <a:cs typeface="+mn-cs"/>
              </a:rPr>
              <a:t> WGVBS SAI PMF Task Team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rPr>
              <a:t>Development of SAI Performance Measurement Framework</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latin typeface="Calibri"/>
                <a:ea typeface="+mn-ea"/>
                <a:cs typeface="+mn-cs"/>
              </a:rPr>
              <a:t>Coordinator: INTOSAI-Donor Secretariat @ IDI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smtClean="0">
              <a:ln>
                <a:noFill/>
              </a:ln>
              <a:solidFill>
                <a:sysClr val="windowText" lastClr="000000"/>
              </a:solidFill>
              <a:effectLst/>
              <a:uLnTx/>
              <a:uFillTx/>
              <a:latin typeface="Calibri"/>
              <a:ea typeface="+mn-ea"/>
              <a:cs typeface="+mn-cs"/>
            </a:endParaRPr>
          </a:p>
        </p:txBody>
      </p:sp>
      <p:sp>
        <p:nvSpPr>
          <p:cNvPr id="7" name="Rounded Rectangle 6"/>
          <p:cNvSpPr/>
          <p:nvPr/>
        </p:nvSpPr>
        <p:spPr>
          <a:xfrm>
            <a:off x="7440149" y="4293096"/>
            <a:ext cx="4416491" cy="2160240"/>
          </a:xfrm>
          <a:prstGeom prst="roundRect">
            <a:avLst/>
          </a:prstGeom>
          <a:solidFill>
            <a:srgbClr val="1F497D">
              <a:lumMod val="10000"/>
              <a:lumOff val="9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latin typeface="Calibri"/>
                <a:ea typeface="+mn-ea"/>
                <a:cs typeface="+mn-cs"/>
              </a:rPr>
              <a:t>SAI PMF Reference Group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rPr>
              <a:t>Technical Advice, Review and Quality Assurance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endParaRPr>
          </a:p>
        </p:txBody>
      </p:sp>
      <p:cxnSp>
        <p:nvCxnSpPr>
          <p:cNvPr id="8" name="Straight Arrow Connector 7"/>
          <p:cNvCxnSpPr>
            <a:stCxn id="5" idx="0"/>
            <a:endCxn id="10" idx="2"/>
          </p:cNvCxnSpPr>
          <p:nvPr/>
        </p:nvCxnSpPr>
        <p:spPr>
          <a:xfrm flipV="1">
            <a:off x="4799856" y="2204864"/>
            <a:ext cx="0" cy="360040"/>
          </a:xfrm>
          <a:prstGeom prst="straightConnector1">
            <a:avLst/>
          </a:prstGeom>
          <a:noFill/>
          <a:ln w="50800" cap="flat" cmpd="sng" algn="ctr">
            <a:solidFill>
              <a:srgbClr val="4F81BD">
                <a:shade val="95000"/>
                <a:satMod val="105000"/>
              </a:srgbClr>
            </a:solidFill>
            <a:prstDash val="solid"/>
            <a:headEnd type="none"/>
            <a:tailEnd type="triangle"/>
          </a:ln>
          <a:effectLst/>
        </p:spPr>
      </p:cxnSp>
      <p:cxnSp>
        <p:nvCxnSpPr>
          <p:cNvPr id="9" name="Straight Arrow Connector 8"/>
          <p:cNvCxnSpPr>
            <a:stCxn id="7" idx="1"/>
            <a:endCxn id="6" idx="3"/>
          </p:cNvCxnSpPr>
          <p:nvPr/>
        </p:nvCxnSpPr>
        <p:spPr>
          <a:xfrm flipH="1">
            <a:off x="6960096" y="5373216"/>
            <a:ext cx="480053" cy="0"/>
          </a:xfrm>
          <a:prstGeom prst="straightConnector1">
            <a:avLst/>
          </a:prstGeom>
          <a:noFill/>
          <a:ln w="50800" cap="flat" cmpd="sng" algn="ctr">
            <a:solidFill>
              <a:srgbClr val="4F81BD">
                <a:shade val="95000"/>
                <a:satMod val="105000"/>
              </a:srgbClr>
            </a:solidFill>
            <a:prstDash val="solid"/>
            <a:tailEnd type="arrow"/>
          </a:ln>
          <a:effectLst/>
        </p:spPr>
      </p:cxnSp>
      <p:sp>
        <p:nvSpPr>
          <p:cNvPr id="10" name="Rounded Rectangle 9"/>
          <p:cNvSpPr/>
          <p:nvPr/>
        </p:nvSpPr>
        <p:spPr>
          <a:xfrm>
            <a:off x="623392" y="1556792"/>
            <a:ext cx="8352928" cy="648072"/>
          </a:xfrm>
          <a:prstGeom prst="roundRect">
            <a:avLst/>
          </a:prstGeom>
          <a:solidFill>
            <a:srgbClr val="1F497D">
              <a:lumMod val="75000"/>
              <a:lumOff val="25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a:ea typeface="+mn-ea"/>
                <a:cs typeface="+mn-cs"/>
              </a:rPr>
              <a:t>INTOSAI Congress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Approval</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1" name="Straight Arrow Connector 10"/>
          <p:cNvCxnSpPr>
            <a:stCxn id="6" idx="0"/>
            <a:endCxn id="5" idx="2"/>
          </p:cNvCxnSpPr>
          <p:nvPr/>
        </p:nvCxnSpPr>
        <p:spPr>
          <a:xfrm flipV="1">
            <a:off x="4799856" y="3861048"/>
            <a:ext cx="0" cy="432048"/>
          </a:xfrm>
          <a:prstGeom prst="straightConnector1">
            <a:avLst/>
          </a:prstGeom>
          <a:noFill/>
          <a:ln w="50800" cap="flat" cmpd="sng" algn="ctr">
            <a:solidFill>
              <a:srgbClr val="4F81BD">
                <a:shade val="95000"/>
                <a:satMod val="105000"/>
              </a:srgbClr>
            </a:solidFill>
            <a:prstDash val="solid"/>
            <a:headEnd type="triangle"/>
            <a:tailEnd type="triangle"/>
          </a:ln>
          <a:effectLst/>
        </p:spPr>
      </p:cxnSp>
      <p:sp>
        <p:nvSpPr>
          <p:cNvPr id="12" name="Rounded Rectangle 11"/>
          <p:cNvSpPr/>
          <p:nvPr/>
        </p:nvSpPr>
        <p:spPr>
          <a:xfrm rot="16200000">
            <a:off x="-444727" y="3657026"/>
            <a:ext cx="3888432" cy="1704189"/>
          </a:xfrm>
          <a:prstGeom prst="roundRect">
            <a:avLst/>
          </a:prstGeom>
          <a:solidFill>
            <a:srgbClr val="4F81BD">
              <a:lumMod val="20000"/>
              <a:lumOff val="80000"/>
            </a:srgbClr>
          </a:solidFill>
          <a:ln w="25400" cap="flat" cmpd="sng" algn="ctr">
            <a:solidFill>
              <a:srgbClr val="4F81BD">
                <a:shade val="50000"/>
              </a:srgbClr>
            </a:solidFill>
            <a:prstDash val="solid"/>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70C0"/>
                </a:solidFill>
                <a:effectLst/>
                <a:uLnTx/>
                <a:uFillTx/>
                <a:latin typeface="Calibri"/>
                <a:ea typeface="+mn-ea"/>
                <a:cs typeface="+mn-cs"/>
              </a:rPr>
              <a:t>In Consultation with:</a:t>
            </a:r>
          </a:p>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smtClean="0">
                <a:ln>
                  <a:noFill/>
                </a:ln>
                <a:solidFill>
                  <a:srgbClr val="0070C0"/>
                </a:solidFill>
                <a:effectLst/>
                <a:uLnTx/>
                <a:uFillTx/>
                <a:latin typeface="Calibri"/>
                <a:ea typeface="+mn-ea"/>
                <a:cs typeface="+mn-cs"/>
              </a:rPr>
              <a:t> INTOSAI Capacity Building Committee</a:t>
            </a:r>
          </a:p>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smtClean="0">
                <a:ln>
                  <a:noFill/>
                </a:ln>
                <a:solidFill>
                  <a:srgbClr val="0070C0"/>
                </a:solidFill>
                <a:effectLst/>
                <a:uLnTx/>
                <a:uFillTx/>
                <a:latin typeface="Calibri"/>
                <a:ea typeface="+mn-ea"/>
                <a:cs typeface="+mn-cs"/>
              </a:rPr>
              <a:t> INTOSAI-Donor Steering Committee</a:t>
            </a:r>
          </a:p>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smtClean="0">
                <a:ln>
                  <a:noFill/>
                </a:ln>
                <a:solidFill>
                  <a:srgbClr val="0070C0"/>
                </a:solidFill>
                <a:effectLst/>
                <a:uLnTx/>
                <a:uFillTx/>
                <a:latin typeface="Calibri"/>
                <a:ea typeface="+mn-ea"/>
                <a:cs typeface="+mn-cs"/>
              </a:rPr>
              <a:t> Other Relevant INTOSAI Committees</a:t>
            </a:r>
            <a:endParaRPr kumimoji="0" lang="en-US" sz="1800" b="0" i="0" u="none" strike="noStrike" kern="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251506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heckerboard(across)">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259" y="0"/>
            <a:ext cx="10515600" cy="1325563"/>
          </a:xfrm>
        </p:spPr>
        <p:txBody>
          <a:bodyPr/>
          <a:lstStyle/>
          <a:p>
            <a:r>
              <a:rPr lang="nb-NO" dirty="0" smtClean="0">
                <a:solidFill>
                  <a:schemeClr val="bg1"/>
                </a:solidFill>
              </a:rPr>
              <a:t> </a:t>
            </a:r>
            <a:r>
              <a:rPr lang="nb-NO" b="1" dirty="0">
                <a:solidFill>
                  <a:schemeClr val="bg1"/>
                </a:solidFill>
              </a:rPr>
              <a:t>KSC- IDI </a:t>
            </a:r>
            <a:r>
              <a:rPr lang="nb-NO" b="1" dirty="0" err="1">
                <a:solidFill>
                  <a:schemeClr val="bg1"/>
                </a:solidFill>
              </a:rPr>
              <a:t>Community</a:t>
            </a:r>
            <a:r>
              <a:rPr lang="nb-NO" b="1" dirty="0">
                <a:solidFill>
                  <a:schemeClr val="bg1"/>
                </a:solidFill>
              </a:rPr>
              <a:t> Portal</a:t>
            </a:r>
            <a:r>
              <a:rPr lang="en-US" b="1" dirty="0">
                <a:solidFill>
                  <a:schemeClr val="bg1"/>
                </a:solidFill>
              </a:rPr>
              <a:t/>
            </a:r>
            <a:br>
              <a:rPr lang="en-US" b="1" dirty="0">
                <a:solidFill>
                  <a:schemeClr val="bg1"/>
                </a:solidFill>
              </a:rPr>
            </a:br>
            <a:endParaRPr lang="en-US" b="1"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23" y="1642288"/>
            <a:ext cx="4661484" cy="296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520" y="5281684"/>
            <a:ext cx="75469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680" y="1642288"/>
            <a:ext cx="3735509" cy="270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8th KSC SC Meeting</a:t>
            </a:r>
            <a:endParaRPr lang="es-MX"/>
          </a:p>
        </p:txBody>
      </p:sp>
      <p:sp>
        <p:nvSpPr>
          <p:cNvPr id="4" name="TextBox 3"/>
          <p:cNvSpPr txBox="1"/>
          <p:nvPr/>
        </p:nvSpPr>
        <p:spPr>
          <a:xfrm>
            <a:off x="1543067" y="4937760"/>
            <a:ext cx="9157122" cy="523220"/>
          </a:xfrm>
          <a:prstGeom prst="rect">
            <a:avLst/>
          </a:prstGeom>
          <a:noFill/>
        </p:spPr>
        <p:txBody>
          <a:bodyPr wrap="none" rtlCol="0">
            <a:spAutoFit/>
          </a:bodyPr>
          <a:lstStyle/>
          <a:p>
            <a:r>
              <a:rPr lang="nb-NO" sz="2800" dirty="0" err="1" smtClean="0"/>
              <a:t>Communities</a:t>
            </a:r>
            <a:r>
              <a:rPr lang="nb-NO" sz="2800" dirty="0" smtClean="0"/>
              <a:t> of </a:t>
            </a:r>
            <a:r>
              <a:rPr lang="nb-NO" sz="2800" dirty="0" err="1" smtClean="0"/>
              <a:t>Practice</a:t>
            </a:r>
            <a:r>
              <a:rPr lang="nb-NO" sz="2800" dirty="0" smtClean="0"/>
              <a:t> : </a:t>
            </a:r>
            <a:r>
              <a:rPr lang="nb-NO" sz="2800" dirty="0" err="1" smtClean="0"/>
              <a:t>SDGs</a:t>
            </a:r>
            <a:r>
              <a:rPr lang="nb-NO" sz="2800" dirty="0" smtClean="0"/>
              <a:t>, INTOSAI Auditor </a:t>
            </a:r>
            <a:r>
              <a:rPr lang="nb-NO" sz="2800" dirty="0" err="1" smtClean="0"/>
              <a:t>Certification</a:t>
            </a:r>
            <a:endParaRPr lang="en-US" sz="2800" dirty="0"/>
          </a:p>
        </p:txBody>
      </p:sp>
    </p:spTree>
    <p:extLst>
      <p:ext uri="{BB962C8B-B14F-4D97-AF65-F5344CB8AC3E}">
        <p14:creationId xmlns:p14="http://schemas.microsoft.com/office/powerpoint/2010/main" val="557570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4876" y="188640"/>
            <a:ext cx="7766268" cy="725760"/>
          </a:xfrm>
        </p:spPr>
        <p:txBody>
          <a:bodyPr>
            <a:normAutofit/>
          </a:bodyPr>
          <a:lstStyle/>
          <a:p>
            <a:pPr algn="ctr"/>
            <a:r>
              <a:rPr lang="nb-NO" sz="3600" dirty="0">
                <a:solidFill>
                  <a:schemeClr val="bg1"/>
                </a:solidFill>
              </a:rPr>
              <a:t>INTOSAI Development </a:t>
            </a:r>
            <a:r>
              <a:rPr lang="nb-NO" sz="3600" dirty="0" err="1">
                <a:solidFill>
                  <a:schemeClr val="bg1"/>
                </a:solidFill>
              </a:rPr>
              <a:t>Initiative</a:t>
            </a:r>
            <a:r>
              <a:rPr lang="nb-NO" sz="3600" dirty="0">
                <a:solidFill>
                  <a:schemeClr val="bg1"/>
                </a:solidFill>
              </a:rPr>
              <a:t>(IDI)</a:t>
            </a:r>
            <a:endParaRPr lang="en-US" sz="3600" dirty="0">
              <a:solidFill>
                <a:schemeClr val="bg1"/>
              </a:solidFill>
            </a:endParaRPr>
          </a:p>
        </p:txBody>
      </p:sp>
      <p:sp>
        <p:nvSpPr>
          <p:cNvPr id="4" name="Footer Placeholder 3"/>
          <p:cNvSpPr>
            <a:spLocks noGrp="1"/>
          </p:cNvSpPr>
          <p:nvPr>
            <p:ph type="ftr" sz="quarter" idx="11"/>
          </p:nvPr>
        </p:nvSpPr>
        <p:spPr>
          <a:xfrm>
            <a:off x="7608168" y="6309321"/>
            <a:ext cx="2895600" cy="365125"/>
          </a:xfrm>
        </p:spPr>
        <p:txBody>
          <a:bodyPr/>
          <a:lstStyle/>
          <a:p>
            <a:r>
              <a:rPr lang="en-US" smtClean="0"/>
              <a:t>8th KSC SC Meeting</a:t>
            </a:r>
            <a:endParaRPr lang="da-DK"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3907682"/>
            <a:ext cx="3428902" cy="2311619"/>
          </a:xfrm>
          <a:prstGeom prst="rect">
            <a:avLst/>
          </a:prstGeom>
        </p:spPr>
      </p:pic>
      <p:grpSp>
        <p:nvGrpSpPr>
          <p:cNvPr id="13" name="Group 12"/>
          <p:cNvGrpSpPr/>
          <p:nvPr/>
        </p:nvGrpSpPr>
        <p:grpSpPr>
          <a:xfrm>
            <a:off x="781050" y="1318053"/>
            <a:ext cx="2857500" cy="1238250"/>
            <a:chOff x="781050" y="1318053"/>
            <a:chExt cx="2857500" cy="123825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 y="1318053"/>
              <a:ext cx="2857500" cy="1238250"/>
            </a:xfrm>
            <a:prstGeom prst="rect">
              <a:avLst/>
            </a:prstGeom>
          </p:spPr>
        </p:pic>
        <p:sp>
          <p:nvSpPr>
            <p:cNvPr id="12" name="TextBox 11"/>
            <p:cNvSpPr txBox="1"/>
            <p:nvPr/>
          </p:nvSpPr>
          <p:spPr>
            <a:xfrm>
              <a:off x="2104697" y="2094638"/>
              <a:ext cx="1418896" cy="461665"/>
            </a:xfrm>
            <a:prstGeom prst="rect">
              <a:avLst/>
            </a:prstGeom>
            <a:noFill/>
          </p:spPr>
          <p:txBody>
            <a:bodyPr wrap="square" rtlCol="0">
              <a:spAutoFit/>
            </a:bodyPr>
            <a:lstStyle/>
            <a:p>
              <a:pPr algn="r"/>
              <a:r>
                <a:rPr lang="en-US" sz="2400" dirty="0" smtClean="0">
                  <a:latin typeface="Britannic Bold" panose="020B0903060703020204" pitchFamily="34" charset="0"/>
                </a:rPr>
                <a:t>2015</a:t>
              </a:r>
              <a:endParaRPr lang="en-US" sz="2400" dirty="0">
                <a:latin typeface="Britannic Bold" panose="020B0903060703020204" pitchFamily="34" charset="0"/>
              </a:endParaRPr>
            </a:p>
          </p:txBody>
        </p:sp>
      </p:grpSp>
      <p:sp>
        <p:nvSpPr>
          <p:cNvPr id="14" name="TextBox 13"/>
          <p:cNvSpPr txBox="1"/>
          <p:nvPr/>
        </p:nvSpPr>
        <p:spPr>
          <a:xfrm>
            <a:off x="4319751" y="1994338"/>
            <a:ext cx="5998779" cy="3826689"/>
          </a:xfrm>
          <a:prstGeom prst="rect">
            <a:avLst/>
          </a:prstGeom>
          <a:noFill/>
        </p:spPr>
        <p:txBody>
          <a:bodyPr wrap="square" rtlCol="0">
            <a:spAutoFit/>
          </a:bodyPr>
          <a:lstStyle/>
          <a:p>
            <a:pPr marL="342900" indent="-342900">
              <a:spcAft>
                <a:spcPts val="800"/>
              </a:spcAft>
              <a:buFont typeface="Wingdings" panose="05000000000000000000" pitchFamily="2" charset="2"/>
              <a:buChar char="ü"/>
            </a:pPr>
            <a:r>
              <a:rPr lang="nb-NO" sz="2400" dirty="0"/>
              <a:t>Total members increased to 10 with no observers</a:t>
            </a:r>
          </a:p>
          <a:p>
            <a:pPr marL="342900" indent="-342900">
              <a:spcAft>
                <a:spcPts val="800"/>
              </a:spcAft>
              <a:buFont typeface="Wingdings" panose="05000000000000000000" pitchFamily="2" charset="2"/>
              <a:buChar char="ü"/>
            </a:pPr>
            <a:r>
              <a:rPr lang="nb-NO" sz="2400" dirty="0"/>
              <a:t>Nomination Committee to recomend appointments to the Board</a:t>
            </a:r>
          </a:p>
          <a:p>
            <a:pPr marL="342900" indent="-342900">
              <a:spcAft>
                <a:spcPts val="800"/>
              </a:spcAft>
              <a:buFont typeface="Wingdings" panose="05000000000000000000" pitchFamily="2" charset="2"/>
              <a:buChar char="ü"/>
            </a:pPr>
            <a:r>
              <a:rPr lang="nb-NO" sz="2400" dirty="0"/>
              <a:t>Better representation to developing countries</a:t>
            </a:r>
          </a:p>
          <a:p>
            <a:pPr marL="342900" indent="-342900">
              <a:spcAft>
                <a:spcPts val="800"/>
              </a:spcAft>
              <a:buFont typeface="Wingdings" panose="05000000000000000000" pitchFamily="2" charset="2"/>
              <a:buChar char="ü"/>
            </a:pPr>
            <a:r>
              <a:rPr lang="nb-NO" sz="2400" dirty="0"/>
              <a:t>Detailed Rules of Procedure for effective performance</a:t>
            </a:r>
          </a:p>
          <a:p>
            <a:pPr marL="342900" indent="-342900">
              <a:spcAft>
                <a:spcPts val="800"/>
              </a:spcAft>
              <a:buFont typeface="Wingdings" panose="05000000000000000000" pitchFamily="2" charset="2"/>
              <a:buChar char="ü"/>
            </a:pPr>
            <a:r>
              <a:rPr lang="nb-NO" sz="2400" dirty="0"/>
              <a:t>Assessment of the Board’s </a:t>
            </a:r>
            <a:r>
              <a:rPr lang="nb-NO" sz="2400" dirty="0" smtClean="0"/>
              <a:t>performance</a:t>
            </a:r>
            <a:endParaRPr lang="en-US" sz="2400" dirty="0"/>
          </a:p>
        </p:txBody>
      </p:sp>
    </p:spTree>
    <p:extLst>
      <p:ext uri="{BB962C8B-B14F-4D97-AF65-F5344CB8AC3E}">
        <p14:creationId xmlns:p14="http://schemas.microsoft.com/office/powerpoint/2010/main" val="2634077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005064"/>
            <a:ext cx="10972800" cy="1143000"/>
          </a:xfrm>
        </p:spPr>
        <p:txBody>
          <a:bodyPr/>
          <a:lstStyle/>
          <a:p>
            <a:pPr algn="ctr"/>
            <a:r>
              <a:rPr lang="nb-NO" dirty="0" err="1" smtClean="0"/>
              <a:t>Thank</a:t>
            </a:r>
            <a:r>
              <a:rPr lang="nb-NO" dirty="0" smtClean="0"/>
              <a:t> </a:t>
            </a:r>
            <a:r>
              <a:rPr lang="nb-NO" dirty="0" err="1" smtClean="0"/>
              <a:t>you</a:t>
            </a:r>
            <a:endParaRPr lang="en-US" dirty="0"/>
          </a:p>
        </p:txBody>
      </p:sp>
      <p:sp>
        <p:nvSpPr>
          <p:cNvPr id="5" name="Title 1"/>
          <p:cNvSpPr txBox="1">
            <a:spLocks/>
          </p:cNvSpPr>
          <p:nvPr/>
        </p:nvSpPr>
        <p:spPr>
          <a:xfrm>
            <a:off x="431371" y="980728"/>
            <a:ext cx="10972800" cy="1800200"/>
          </a:xfrm>
          <a:prstGeom prst="rect">
            <a:avLst/>
          </a:prstGeom>
        </p:spPr>
        <p:txBody>
          <a:bodyPr vert="horz" lIns="91440" tIns="45720" rIns="91440" bIns="45720" rtlCol="0" anchor="ctr">
            <a:normAutofit fontScale="77500" lnSpcReduction="20000"/>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nb-NO" dirty="0" smtClean="0">
                <a:hlinkClick r:id="rId2"/>
              </a:rPr>
              <a:t>www.idi.no</a:t>
            </a:r>
            <a:endParaRPr lang="nb-NO" dirty="0" smtClean="0"/>
          </a:p>
          <a:p>
            <a:pPr algn="ctr"/>
            <a:r>
              <a:rPr lang="nb-NO" dirty="0" smtClean="0">
                <a:hlinkClick r:id="rId3"/>
              </a:rPr>
              <a:t>www.idicommunity.org</a:t>
            </a:r>
            <a:endParaRPr lang="nb-NO" dirty="0" smtClean="0"/>
          </a:p>
          <a:p>
            <a:pPr algn="ctr"/>
            <a:r>
              <a:rPr lang="nb-NO" dirty="0" smtClean="0">
                <a:hlinkClick r:id="rId4"/>
              </a:rPr>
              <a:t>idi@idi.no</a:t>
            </a:r>
            <a:r>
              <a:rPr lang="nb-NO" dirty="0" smtClean="0"/>
              <a:t> or </a:t>
            </a:r>
            <a:r>
              <a:rPr lang="nb-NO" dirty="0" smtClean="0">
                <a:hlinkClick r:id="rId5"/>
              </a:rPr>
              <a:t>intosai.donor.secretariat@idi.no</a:t>
            </a:r>
            <a:r>
              <a:rPr lang="nb-NO" dirty="0" smtClean="0"/>
              <a:t> for </a:t>
            </a:r>
            <a:r>
              <a:rPr lang="nb-NO" dirty="0" err="1" smtClean="0"/>
              <a:t>newsletters</a:t>
            </a:r>
            <a:r>
              <a:rPr lang="nb-NO" dirty="0" smtClean="0"/>
              <a:t> and </a:t>
            </a:r>
            <a:r>
              <a:rPr lang="nb-NO" dirty="0" err="1" smtClean="0"/>
              <a:t>other</a:t>
            </a:r>
            <a:r>
              <a:rPr lang="nb-NO" dirty="0" smtClean="0"/>
              <a:t> </a:t>
            </a:r>
            <a:r>
              <a:rPr lang="nb-NO" dirty="0" err="1" smtClean="0"/>
              <a:t>information</a:t>
            </a:r>
            <a:endParaRPr lang="en-US" dirty="0"/>
          </a:p>
        </p:txBody>
      </p:sp>
      <p:sp>
        <p:nvSpPr>
          <p:cNvPr id="3" name="Footer Placeholder 2"/>
          <p:cNvSpPr>
            <a:spLocks noGrp="1"/>
          </p:cNvSpPr>
          <p:nvPr>
            <p:ph type="ftr" sz="quarter" idx="11"/>
          </p:nvPr>
        </p:nvSpPr>
        <p:spPr/>
        <p:txBody>
          <a:bodyPr/>
          <a:lstStyle/>
          <a:p>
            <a:r>
              <a:rPr lang="en-US" smtClean="0"/>
              <a:t>8th KSC SC Meeting</a:t>
            </a:r>
            <a:endParaRPr lang="es-MX"/>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640" y="365125"/>
            <a:ext cx="9235440" cy="640715"/>
          </a:xfrm>
        </p:spPr>
        <p:txBody>
          <a:bodyPr>
            <a:noAutofit/>
          </a:bodyPr>
          <a:lstStyle/>
          <a:p>
            <a:r>
              <a:rPr lang="en-GB" sz="2800" dirty="0" smtClean="0">
                <a:solidFill>
                  <a:schemeClr val="bg1"/>
                </a:solidFill>
              </a:rPr>
              <a:t>IDI Knowledge Sharing &amp; Use of Global Public Goods</a:t>
            </a:r>
            <a:r>
              <a:rPr lang="en-US" sz="2800" dirty="0">
                <a:solidFill>
                  <a:schemeClr val="bg1"/>
                </a:solidFill>
              </a:rPr>
              <a:t/>
            </a:r>
            <a:br>
              <a:rPr lang="en-US" sz="2800" dirty="0">
                <a:solidFill>
                  <a:schemeClr val="bg1"/>
                </a:solidFill>
              </a:rPr>
            </a:br>
            <a:endParaRPr lang="en-US" sz="2800" dirty="0">
              <a:solidFill>
                <a:schemeClr val="bg1"/>
              </a:solidFill>
            </a:endParaRPr>
          </a:p>
        </p:txBody>
      </p:sp>
      <p:sp>
        <p:nvSpPr>
          <p:cNvPr id="3" name="Content Placeholder 2"/>
          <p:cNvSpPr>
            <a:spLocks noGrp="1"/>
          </p:cNvSpPr>
          <p:nvPr>
            <p:ph idx="1"/>
          </p:nvPr>
        </p:nvSpPr>
        <p:spPr/>
        <p:txBody>
          <a:bodyPr>
            <a:normAutofit fontScale="85000" lnSpcReduction="20000"/>
          </a:bodyPr>
          <a:lstStyle/>
          <a:p>
            <a:pPr lvl="0"/>
            <a:r>
              <a:rPr lang="en-GB" dirty="0" smtClean="0"/>
              <a:t>Newsletters, articles, website, social media</a:t>
            </a:r>
          </a:p>
          <a:p>
            <a:pPr lvl="0"/>
            <a:r>
              <a:rPr lang="en-GB" dirty="0" smtClean="0"/>
              <a:t>3i Community Portal</a:t>
            </a:r>
          </a:p>
          <a:p>
            <a:pPr lvl="0"/>
            <a:r>
              <a:rPr lang="en-GB" dirty="0"/>
              <a:t>Draft eLearning handbook </a:t>
            </a:r>
            <a:endParaRPr lang="en-US" dirty="0"/>
          </a:p>
          <a:p>
            <a:pPr lvl="0"/>
            <a:r>
              <a:rPr lang="en-GB" dirty="0"/>
              <a:t>SAI Strategic Management Framework</a:t>
            </a:r>
            <a:endParaRPr lang="en-US" dirty="0"/>
          </a:p>
          <a:p>
            <a:pPr lvl="0"/>
            <a:r>
              <a:rPr lang="en-GB" dirty="0"/>
              <a:t>Draft revised IDI Strategic Management Handbook </a:t>
            </a:r>
            <a:endParaRPr lang="en-US" dirty="0"/>
          </a:p>
          <a:p>
            <a:pPr lvl="0"/>
            <a:r>
              <a:rPr lang="en-GB" dirty="0"/>
              <a:t>Finalised and published 2014 Global survey report  </a:t>
            </a:r>
            <a:endParaRPr lang="en-US" dirty="0"/>
          </a:p>
          <a:p>
            <a:pPr lvl="0"/>
            <a:r>
              <a:rPr lang="en-GB" dirty="0"/>
              <a:t>Financial and Compliance Audit Models for Auditing Externally Funded Projects in Agriculture and Food Security Sector</a:t>
            </a:r>
            <a:endParaRPr lang="en-US" dirty="0"/>
          </a:p>
          <a:p>
            <a:pPr lvl="0"/>
            <a:r>
              <a:rPr lang="en-GB" dirty="0"/>
              <a:t>Guidance on Evaluation of Capacity Development Programmes as part of Guidance Note on Strengthening Evaluations of SAI Interventions.</a:t>
            </a:r>
            <a:endParaRPr lang="en-US" dirty="0"/>
          </a:p>
          <a:p>
            <a:pPr lvl="0"/>
            <a:r>
              <a:rPr lang="en-GB" dirty="0" smtClean="0"/>
              <a:t>Dissemination of </a:t>
            </a:r>
            <a:r>
              <a:rPr lang="en-GB" dirty="0" smtClean="0"/>
              <a:t>ISSAIs</a:t>
            </a:r>
          </a:p>
          <a:p>
            <a:pPr lvl="0"/>
            <a:r>
              <a:rPr lang="en-GB" dirty="0" smtClean="0"/>
              <a:t>Draft Strategic Management Framework for INTOSAI Regions</a:t>
            </a:r>
            <a:endParaRPr lang="en-GB" dirty="0" smtClean="0"/>
          </a:p>
        </p:txBody>
      </p:sp>
      <p:sp>
        <p:nvSpPr>
          <p:cNvPr id="4" name="Footer Placeholder 3"/>
          <p:cNvSpPr>
            <a:spLocks noGrp="1"/>
          </p:cNvSpPr>
          <p:nvPr>
            <p:ph type="ftr" sz="quarter" idx="11"/>
          </p:nvPr>
        </p:nvSpPr>
        <p:spPr/>
        <p:txBody>
          <a:bodyPr/>
          <a:lstStyle/>
          <a:p>
            <a:r>
              <a:rPr lang="en-US" smtClean="0"/>
              <a:t>8th KSC SC Meeting</a:t>
            </a:r>
            <a:endParaRPr lang="es-MX"/>
          </a:p>
        </p:txBody>
      </p:sp>
    </p:spTree>
    <p:extLst>
      <p:ext uri="{BB962C8B-B14F-4D97-AF65-F5344CB8AC3E}">
        <p14:creationId xmlns:p14="http://schemas.microsoft.com/office/powerpoint/2010/main" val="3094256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165" y="0"/>
            <a:ext cx="9569003" cy="1325563"/>
          </a:xfrm>
        </p:spPr>
        <p:txBody>
          <a:bodyPr>
            <a:normAutofit/>
          </a:bodyPr>
          <a:lstStyle/>
          <a:p>
            <a:r>
              <a:rPr lang="nb-NO" sz="3200" b="1" dirty="0" smtClean="0">
                <a:solidFill>
                  <a:schemeClr val="bg1"/>
                </a:solidFill>
              </a:rPr>
              <a:t>Stronger regional bodies,networks &amp; communities</a:t>
            </a:r>
            <a:endParaRPr lang="nb-NO" sz="3200" b="1" dirty="0">
              <a:solidFill>
                <a:schemeClr val="bg1"/>
              </a:solidFill>
            </a:endParaRPr>
          </a:p>
        </p:txBody>
      </p:sp>
      <p:graphicFrame>
        <p:nvGraphicFramePr>
          <p:cNvPr id="5" name="Content Placeholder 4"/>
          <p:cNvGraphicFramePr>
            <a:graphicFrameLocks noGrp="1"/>
          </p:cNvGraphicFramePr>
          <p:nvPr>
            <p:ph idx="1"/>
            <p:extLst/>
          </p:nvPr>
        </p:nvGraphicFramePr>
        <p:xfrm>
          <a:off x="206061" y="1325563"/>
          <a:ext cx="11887201" cy="483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E14E830-2433-4476-9766-7A57497EF88C}" type="slidenum">
              <a:rPr lang="es-MX" smtClean="0"/>
              <a:pPr/>
              <a:t>4</a:t>
            </a:fld>
            <a:endParaRPr lang="es-MX"/>
          </a:p>
        </p:txBody>
      </p:sp>
      <p:sp>
        <p:nvSpPr>
          <p:cNvPr id="3" name="Rectangle 2"/>
          <p:cNvSpPr/>
          <p:nvPr/>
        </p:nvSpPr>
        <p:spPr>
          <a:xfrm>
            <a:off x="4713171" y="6211669"/>
            <a:ext cx="6096000" cy="646331"/>
          </a:xfrm>
          <a:prstGeom prst="rect">
            <a:avLst/>
          </a:prstGeom>
          <a:solidFill>
            <a:schemeClr val="accent6">
              <a:lumMod val="60000"/>
              <a:lumOff val="40000"/>
            </a:schemeClr>
          </a:solidFill>
        </p:spPr>
        <p:txBody>
          <a:bodyPr>
            <a:spAutoFit/>
          </a:bodyPr>
          <a:lstStyle/>
          <a:p>
            <a:r>
              <a:rPr lang="en-GB" dirty="0"/>
              <a:t>56 IDI-PSC certified ISSAI facilitators and 8 mentors for the </a:t>
            </a:r>
            <a:r>
              <a:rPr lang="en-GB" dirty="0" smtClean="0"/>
              <a:t>OLACEFS; 305 </a:t>
            </a:r>
            <a:r>
              <a:rPr lang="en-GB" dirty="0"/>
              <a:t>SAI PMF assessors trained in 2015. </a:t>
            </a:r>
            <a:endParaRPr lang="nb-NO" dirty="0"/>
          </a:p>
        </p:txBody>
      </p:sp>
      <p:sp>
        <p:nvSpPr>
          <p:cNvPr id="6" name="Right Arrow 5"/>
          <p:cNvSpPr/>
          <p:nvPr/>
        </p:nvSpPr>
        <p:spPr>
          <a:xfrm rot="16033373">
            <a:off x="10193154" y="5773107"/>
            <a:ext cx="286351" cy="605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403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65125"/>
            <a:ext cx="8915400" cy="534035"/>
          </a:xfrm>
        </p:spPr>
        <p:txBody>
          <a:bodyPr>
            <a:noAutofit/>
          </a:bodyPr>
          <a:lstStyle/>
          <a:p>
            <a:r>
              <a:rPr lang="en-GB" sz="3600" dirty="0">
                <a:solidFill>
                  <a:schemeClr val="bg1"/>
                </a:solidFill>
              </a:rPr>
              <a:t>Scaled up and more effective support to SAIs</a:t>
            </a:r>
            <a:r>
              <a:rPr lang="en-US" sz="3600" dirty="0">
                <a:solidFill>
                  <a:schemeClr val="bg1"/>
                </a:solidFill>
              </a:rPr>
              <a:t/>
            </a:r>
            <a:br>
              <a:rPr lang="en-US" sz="3600" dirty="0">
                <a:solidFill>
                  <a:schemeClr val="bg1"/>
                </a:solidFill>
              </a:rPr>
            </a:br>
            <a:endParaRPr lang="en-US" sz="3600" dirty="0">
              <a:solidFill>
                <a:schemeClr val="bg1"/>
              </a:solidFill>
            </a:endParaRPr>
          </a:p>
        </p:txBody>
      </p:sp>
      <p:sp>
        <p:nvSpPr>
          <p:cNvPr id="3" name="Content Placeholder 2"/>
          <p:cNvSpPr>
            <a:spLocks noGrp="1"/>
          </p:cNvSpPr>
          <p:nvPr>
            <p:ph idx="1"/>
          </p:nvPr>
        </p:nvSpPr>
        <p:spPr/>
        <p:txBody>
          <a:bodyPr>
            <a:normAutofit/>
          </a:bodyPr>
          <a:lstStyle/>
          <a:p>
            <a:pPr lvl="0"/>
            <a:r>
              <a:rPr lang="en-GB" dirty="0"/>
              <a:t>25 (53% ) of 47 Concept Notes received and reviewed under the 2013 Global Call for Proposals have been matched with donor funding.</a:t>
            </a:r>
            <a:endParaRPr lang="en-US" dirty="0"/>
          </a:p>
          <a:p>
            <a:pPr lvl="0"/>
            <a:r>
              <a:rPr lang="en-GB" dirty="0"/>
              <a:t>Enhancement of coordination of SAI capacity development support continued through the hosting of the SAI Capacity Development Database.</a:t>
            </a:r>
            <a:endParaRPr lang="en-US" dirty="0"/>
          </a:p>
          <a:p>
            <a:pPr lvl="0"/>
            <a:r>
              <a:rPr lang="en-GB" dirty="0"/>
              <a:t>Joint focal point with CBC for INTOSAI cooperation with the broader development community, particularly the Effective Institutions Platform</a:t>
            </a:r>
            <a:r>
              <a:rPr lang="en-GB" dirty="0" smtClean="0"/>
              <a:t>.</a:t>
            </a:r>
            <a:endParaRPr lang="en-US" dirty="0"/>
          </a:p>
        </p:txBody>
      </p:sp>
      <p:sp>
        <p:nvSpPr>
          <p:cNvPr id="4" name="Footer Placeholder 3"/>
          <p:cNvSpPr>
            <a:spLocks noGrp="1"/>
          </p:cNvSpPr>
          <p:nvPr>
            <p:ph type="ftr" sz="quarter" idx="11"/>
          </p:nvPr>
        </p:nvSpPr>
        <p:spPr/>
        <p:txBody>
          <a:bodyPr/>
          <a:lstStyle/>
          <a:p>
            <a:r>
              <a:rPr lang="en-US" smtClean="0"/>
              <a:t>8th KSC SC Meeting</a:t>
            </a:r>
            <a:endParaRPr lang="es-MX"/>
          </a:p>
        </p:txBody>
      </p:sp>
    </p:spTree>
    <p:extLst>
      <p:ext uri="{BB962C8B-B14F-4D97-AF65-F5344CB8AC3E}">
        <p14:creationId xmlns:p14="http://schemas.microsoft.com/office/powerpoint/2010/main" val="1635594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396240" y="1203960"/>
          <a:ext cx="11567160" cy="4739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2216624" y="0"/>
            <a:ext cx="10515600" cy="1325563"/>
          </a:xfrm>
        </p:spPr>
        <p:txBody>
          <a:bodyPr/>
          <a:lstStyle/>
          <a:p>
            <a:r>
              <a:rPr lang="nb-NO" b="1" dirty="0" smtClean="0">
                <a:solidFill>
                  <a:schemeClr val="bg1"/>
                </a:solidFill>
              </a:rPr>
              <a:t>IDI Programme Portfolio </a:t>
            </a:r>
            <a:r>
              <a:rPr lang="nb-NO" b="1" dirty="0" smtClean="0">
                <a:solidFill>
                  <a:schemeClr val="bg1"/>
                </a:solidFill>
              </a:rPr>
              <a:t>2016-2018 </a:t>
            </a:r>
            <a:endParaRPr lang="en-US" b="1" dirty="0">
              <a:solidFill>
                <a:schemeClr val="bg1"/>
              </a:solidFill>
            </a:endParaRPr>
          </a:p>
        </p:txBody>
      </p:sp>
      <p:sp>
        <p:nvSpPr>
          <p:cNvPr id="4" name="Slide Number Placeholder 3"/>
          <p:cNvSpPr>
            <a:spLocks noGrp="1"/>
          </p:cNvSpPr>
          <p:nvPr>
            <p:ph type="sldNum" sz="quarter" idx="12"/>
          </p:nvPr>
        </p:nvSpPr>
        <p:spPr/>
        <p:txBody>
          <a:bodyPr/>
          <a:lstStyle/>
          <a:p>
            <a:fld id="{9E14E830-2433-4476-9766-7A57497EF88C}" type="slidenum">
              <a:rPr lang="es-MX" smtClean="0"/>
              <a:pPr/>
              <a:t>6</a:t>
            </a:fld>
            <a:endParaRPr lang="es-MX"/>
          </a:p>
        </p:txBody>
      </p:sp>
    </p:spTree>
    <p:extLst>
      <p:ext uri="{BB962C8B-B14F-4D97-AF65-F5344CB8AC3E}">
        <p14:creationId xmlns:p14="http://schemas.microsoft.com/office/powerpoint/2010/main" val="1625424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396358" y="216114"/>
            <a:ext cx="8276191" cy="754432"/>
          </a:xfrm>
          <a:prstGeom prst="rect">
            <a:avLst/>
          </a:prstGeom>
          <a:noFill/>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dirty="0" err="1" smtClean="0">
                <a:solidFill>
                  <a:schemeClr val="bg1"/>
                </a:solidFill>
              </a:rPr>
              <a:t>Ongoing</a:t>
            </a:r>
            <a:r>
              <a:rPr lang="nb-NO" sz="3200" b="1" dirty="0" smtClean="0">
                <a:solidFill>
                  <a:schemeClr val="bg1"/>
                </a:solidFill>
              </a:rPr>
              <a:t> </a:t>
            </a:r>
            <a:r>
              <a:rPr lang="nb-NO" sz="3200" b="1" dirty="0" err="1" smtClean="0">
                <a:solidFill>
                  <a:schemeClr val="bg1"/>
                </a:solidFill>
              </a:rPr>
              <a:t>Capacity</a:t>
            </a:r>
            <a:r>
              <a:rPr lang="nb-NO" sz="3200" b="1" dirty="0" smtClean="0">
                <a:solidFill>
                  <a:schemeClr val="bg1"/>
                </a:solidFill>
              </a:rPr>
              <a:t> </a:t>
            </a:r>
            <a:r>
              <a:rPr lang="nb-NO" sz="3200" b="1" dirty="0" smtClean="0">
                <a:solidFill>
                  <a:schemeClr val="bg1"/>
                </a:solidFill>
              </a:rPr>
              <a:t>Development Programmes</a:t>
            </a:r>
            <a:endParaRPr lang="nb-NO" sz="3200" b="1" dirty="0">
              <a:solidFill>
                <a:schemeClr val="bg1"/>
              </a:solidFill>
            </a:endParaRPr>
          </a:p>
        </p:txBody>
      </p:sp>
      <p:sp>
        <p:nvSpPr>
          <p:cNvPr id="2" name="Slide Number Placeholder 1"/>
          <p:cNvSpPr>
            <a:spLocks noGrp="1"/>
          </p:cNvSpPr>
          <p:nvPr>
            <p:ph type="sldNum" sz="quarter" idx="12"/>
          </p:nvPr>
        </p:nvSpPr>
        <p:spPr/>
        <p:txBody>
          <a:bodyPr/>
          <a:lstStyle/>
          <a:p>
            <a:fld id="{9E14E830-2433-4476-9766-7A57497EF88C}" type="slidenum">
              <a:rPr lang="es-MX" smtClean="0"/>
              <a:pPr/>
              <a:t>7</a:t>
            </a:fld>
            <a:endParaRPr lang="es-MX"/>
          </a:p>
        </p:txBody>
      </p:sp>
      <p:graphicFrame>
        <p:nvGraphicFramePr>
          <p:cNvPr id="4" name="Diagram 3"/>
          <p:cNvGraphicFramePr/>
          <p:nvPr>
            <p:extLst>
              <p:ext uri="{D42A27DB-BD31-4B8C-83A1-F6EECF244321}">
                <p14:modId xmlns:p14="http://schemas.microsoft.com/office/powerpoint/2010/main" val="1761201964"/>
              </p:ext>
            </p:extLst>
          </p:nvPr>
        </p:nvGraphicFramePr>
        <p:xfrm>
          <a:off x="2031999" y="1161535"/>
          <a:ext cx="9204411" cy="4976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909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 y="982639"/>
          <a:ext cx="11982734" cy="5704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9E14E830-2433-4476-9766-7A57497EF88C}" type="slidenum">
              <a:rPr lang="es-MX" smtClean="0">
                <a:solidFill>
                  <a:prstClr val="black">
                    <a:tint val="75000"/>
                  </a:prstClr>
                </a:solidFill>
              </a:rPr>
              <a:pPr/>
              <a:t>8</a:t>
            </a:fld>
            <a:endParaRPr lang="es-MX">
              <a:solidFill>
                <a:prstClr val="black">
                  <a:tint val="75000"/>
                </a:prstClr>
              </a:solidFill>
            </a:endParaRPr>
          </a:p>
        </p:txBody>
      </p:sp>
      <p:grpSp>
        <p:nvGrpSpPr>
          <p:cNvPr id="10" name="Group 9"/>
          <p:cNvGrpSpPr/>
          <p:nvPr/>
        </p:nvGrpSpPr>
        <p:grpSpPr>
          <a:xfrm>
            <a:off x="2328857" y="232576"/>
            <a:ext cx="9838204" cy="769441"/>
            <a:chOff x="2353796" y="274141"/>
            <a:chExt cx="9838204" cy="769441"/>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3796" y="282454"/>
              <a:ext cx="746850" cy="761128"/>
            </a:xfrm>
            <a:prstGeom prst="rect">
              <a:avLst/>
            </a:prstGeom>
            <a:solidFill>
              <a:schemeClr val="bg2">
                <a:lumMod val="25000"/>
              </a:schemeClr>
            </a:solidFill>
            <a:effectLst>
              <a:innerShdw blurRad="114300">
                <a:prstClr val="black"/>
              </a:innerShdw>
            </a:effectLst>
          </p:spPr>
        </p:pic>
        <p:sp>
          <p:nvSpPr>
            <p:cNvPr id="3" name="Rectangle 2"/>
            <p:cNvSpPr/>
            <p:nvPr/>
          </p:nvSpPr>
          <p:spPr>
            <a:xfrm>
              <a:off x="3100646" y="274141"/>
              <a:ext cx="9091354" cy="769441"/>
            </a:xfrm>
            <a:prstGeom prst="rect">
              <a:avLst/>
            </a:prstGeom>
            <a:solidFill>
              <a:schemeClr val="bg2">
                <a:lumMod val="25000"/>
              </a:schemeClr>
            </a:solidFill>
            <a:effectLst>
              <a:innerShdw blurRad="114300">
                <a:prstClr val="black"/>
              </a:innerShd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cap="none" spc="0" dirty="0" smtClean="0">
                  <a:ln w="11430"/>
                  <a:solidFill>
                    <a:schemeClr val="bg1"/>
                  </a:solidFill>
                  <a:effectLst>
                    <a:outerShdw blurRad="50800" dist="39000" dir="5460000" algn="tl">
                      <a:srgbClr val="000000">
                        <a:alpha val="38000"/>
                      </a:srgbClr>
                    </a:outerShdw>
                  </a:effectLst>
                </a:rPr>
                <a:t>3i Phase II-Results Framework</a:t>
              </a:r>
              <a:endParaRPr lang="en-US" sz="4400" b="1" cap="none" spc="0" dirty="0">
                <a:ln w="11430"/>
                <a:solidFill>
                  <a:schemeClr val="bg1"/>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1267383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933" y="309787"/>
            <a:ext cx="9177867" cy="502707"/>
          </a:xfrm>
        </p:spPr>
        <p:txBody>
          <a:bodyPr>
            <a:noAutofit/>
          </a:bodyPr>
          <a:lstStyle/>
          <a:p>
            <a:r>
              <a:rPr lang="en-US" sz="4000" b="1" dirty="0" smtClean="0">
                <a:solidFill>
                  <a:schemeClr val="bg1"/>
                </a:solidFill>
              </a:rPr>
              <a:t>SAI Level support for implementing ISSAIs</a:t>
            </a:r>
            <a:endParaRPr lang="en-US" sz="4000" b="1" dirty="0">
              <a:solidFill>
                <a:schemeClr val="bg1"/>
              </a:solidFill>
            </a:endParaRPr>
          </a:p>
        </p:txBody>
      </p:sp>
      <p:sp>
        <p:nvSpPr>
          <p:cNvPr id="4" name="Slide Number Placeholder 3"/>
          <p:cNvSpPr>
            <a:spLocks noGrp="1"/>
          </p:cNvSpPr>
          <p:nvPr>
            <p:ph type="sldNum" sz="quarter" idx="12"/>
          </p:nvPr>
        </p:nvSpPr>
        <p:spPr/>
        <p:txBody>
          <a:bodyPr/>
          <a:lstStyle/>
          <a:p>
            <a:fld id="{9E14E830-2433-4476-9766-7A57497EF88C}" type="slidenum">
              <a:rPr lang="es-MX" smtClean="0"/>
              <a:pPr/>
              <a:t>9</a:t>
            </a:fld>
            <a:endParaRPr lang="es-MX"/>
          </a:p>
        </p:txBody>
      </p:sp>
      <p:pic>
        <p:nvPicPr>
          <p:cNvPr id="8" name="Picture 7" descr="\\n13os2cfi002\102330$\TC\users\102330arsh\Desktop\Phase II pilot.PNG"/>
          <p:cNvPicPr/>
          <p:nvPr/>
        </p:nvPicPr>
        <p:blipFill>
          <a:blip r:embed="rId2">
            <a:extLst>
              <a:ext uri="{28A0092B-C50C-407E-A947-70E740481C1C}">
                <a14:useLocalDpi xmlns:a14="http://schemas.microsoft.com/office/drawing/2010/main" val="0"/>
              </a:ext>
            </a:extLst>
          </a:blip>
          <a:srcRect/>
          <a:stretch>
            <a:fillRect/>
          </a:stretch>
        </p:blipFill>
        <p:spPr bwMode="auto">
          <a:xfrm>
            <a:off x="1014607" y="1365338"/>
            <a:ext cx="10484285" cy="4659682"/>
          </a:xfrm>
          <a:prstGeom prst="rect">
            <a:avLst/>
          </a:prstGeom>
          <a:noFill/>
          <a:ln>
            <a:noFill/>
          </a:ln>
        </p:spPr>
      </p:pic>
    </p:spTree>
    <p:extLst>
      <p:ext uri="{BB962C8B-B14F-4D97-AF65-F5344CB8AC3E}">
        <p14:creationId xmlns:p14="http://schemas.microsoft.com/office/powerpoint/2010/main" val="177099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1072</Words>
  <Application>Microsoft Office PowerPoint</Application>
  <PresentationFormat>Widescreen</PresentationFormat>
  <Paragraphs>242</Paragraphs>
  <Slides>23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Bodoni MT Black</vt:lpstr>
      <vt:lpstr>Britannic Bold</vt:lpstr>
      <vt:lpstr>Calibri</vt:lpstr>
      <vt:lpstr>Calibri Light</vt:lpstr>
      <vt:lpstr>Candara</vt:lpstr>
      <vt:lpstr>Wingdings</vt:lpstr>
      <vt:lpstr>Tema de Office</vt:lpstr>
      <vt:lpstr>IDI Report to 8th INTOSAI KSC SC Meeting</vt:lpstr>
      <vt:lpstr>PowerPoint Presentation</vt:lpstr>
      <vt:lpstr>IDI Knowledge Sharing &amp; Use of Global Public Goods </vt:lpstr>
      <vt:lpstr>Stronger regional bodies,networks &amp; communities</vt:lpstr>
      <vt:lpstr>Scaled up and more effective support to SAIs </vt:lpstr>
      <vt:lpstr>IDI Programme Portfolio 2016-2018 </vt:lpstr>
      <vt:lpstr>PowerPoint Presentation</vt:lpstr>
      <vt:lpstr>PowerPoint Presentation</vt:lpstr>
      <vt:lpstr>SAI Level support for implementing ISSAIs</vt:lpstr>
      <vt:lpstr>PowerPoint Presentation</vt:lpstr>
      <vt:lpstr>     Auditing Sustainable Development Goals </vt:lpstr>
      <vt:lpstr>SAI Fighting Corruption</vt:lpstr>
      <vt:lpstr>PowerPoint Presentation</vt:lpstr>
      <vt:lpstr>Audit of Lending and Borrowing Frameworks</vt:lpstr>
      <vt:lpstr>IT Audit Programme</vt:lpstr>
      <vt:lpstr>Audit of Disaster Management</vt:lpstr>
      <vt:lpstr>PowerPoint Presentation</vt:lpstr>
      <vt:lpstr>PowerPoint Presentation</vt:lpstr>
      <vt:lpstr>PowerPoint Presentation</vt:lpstr>
      <vt:lpstr>SAI PMF</vt:lpstr>
      <vt:lpstr> KSC- IDI Community Portal </vt:lpstr>
      <vt:lpstr>INTOSAI Development Initiative(IDI)</vt:lpstr>
      <vt:lpstr>Thank you</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Familia Castro Rojas</dc:creator>
  <cp:lastModifiedBy>Shourjo Chatterjee</cp:lastModifiedBy>
  <cp:revision>203</cp:revision>
  <cp:lastPrinted>2015-07-13T07:55:18Z</cp:lastPrinted>
  <dcterms:created xsi:type="dcterms:W3CDTF">2014-11-14T09:58:46Z</dcterms:created>
  <dcterms:modified xsi:type="dcterms:W3CDTF">2016-09-05T10:27:48Z</dcterms:modified>
</cp:coreProperties>
</file>