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4" r:id="rId3"/>
    <p:sldId id="368" r:id="rId4"/>
    <p:sldId id="369" r:id="rId5"/>
    <p:sldId id="375" r:id="rId6"/>
    <p:sldId id="380" r:id="rId7"/>
    <p:sldId id="376" r:id="rId8"/>
    <p:sldId id="371" r:id="rId9"/>
    <p:sldId id="372" r:id="rId10"/>
    <p:sldId id="382" r:id="rId11"/>
    <p:sldId id="373" r:id="rId12"/>
    <p:sldId id="374" r:id="rId13"/>
    <p:sldId id="377" r:id="rId14"/>
    <p:sldId id="378" r:id="rId15"/>
    <p:sldId id="379" r:id="rId16"/>
    <p:sldId id="381" r:id="rId17"/>
    <p:sldId id="339" r:id="rId18"/>
  </p:sldIdLst>
  <p:sldSz cx="9144000" cy="6858000" type="screen4x3"/>
  <p:notesSz cx="9144000" cy="6858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2" autoAdjust="0"/>
    <p:restoredTop sz="98377" autoAdjust="0"/>
  </p:normalViewPr>
  <p:slideViewPr>
    <p:cSldViewPr snapToGrid="0" snapToObjects="1">
      <p:cViewPr varScale="1">
        <p:scale>
          <a:sx n="74" d="100"/>
          <a:sy n="74" d="100"/>
        </p:scale>
        <p:origin x="4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0DF50-D26A-49A8-AEF7-BEFA4F7009CF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E47535E4-34FC-47E4-A462-6C849864564D}">
      <dgm:prSet/>
      <dgm:spPr/>
      <dgm:t>
        <a:bodyPr/>
        <a:lstStyle/>
        <a:p>
          <a:pPr rtl="0"/>
          <a:r>
            <a:rPr lang="en-GB" noProof="0" smtClean="0"/>
            <a:t>Responsible</a:t>
          </a:r>
          <a:endParaRPr lang="en-GB" noProof="0"/>
        </a:p>
      </dgm:t>
    </dgm:pt>
    <dgm:pt modelId="{578A147E-4AEB-41ED-B00C-3C0290785E05}" type="parTrans" cxnId="{CB2B4483-DE8B-42ED-BE3A-A959C8A2521D}">
      <dgm:prSet/>
      <dgm:spPr/>
      <dgm:t>
        <a:bodyPr/>
        <a:lstStyle/>
        <a:p>
          <a:endParaRPr lang="es-MX"/>
        </a:p>
      </dgm:t>
    </dgm:pt>
    <dgm:pt modelId="{CB4725A2-2F78-4519-A474-98D18332CA9E}" type="sibTrans" cxnId="{CB2B4483-DE8B-42ED-BE3A-A959C8A2521D}">
      <dgm:prSet/>
      <dgm:spPr/>
      <dgm:t>
        <a:bodyPr/>
        <a:lstStyle/>
        <a:p>
          <a:endParaRPr lang="es-MX"/>
        </a:p>
      </dgm:t>
    </dgm:pt>
    <dgm:pt modelId="{4950DBB7-9776-48EE-90AC-93FD45A3211A}">
      <dgm:prSet/>
      <dgm:spPr/>
      <dgm:t>
        <a:bodyPr/>
        <a:lstStyle/>
        <a:p>
          <a:pPr rtl="0"/>
          <a:r>
            <a:rPr lang="en-GB" noProof="0" smtClean="0"/>
            <a:t>Release</a:t>
          </a:r>
          <a:endParaRPr lang="en-GB" noProof="0"/>
        </a:p>
      </dgm:t>
    </dgm:pt>
    <dgm:pt modelId="{97E18890-DDA1-404D-9749-E2FA2E976643}" type="parTrans" cxnId="{D10C0559-8D8B-408B-8359-F06705405919}">
      <dgm:prSet/>
      <dgm:spPr/>
      <dgm:t>
        <a:bodyPr/>
        <a:lstStyle/>
        <a:p>
          <a:endParaRPr lang="es-MX"/>
        </a:p>
      </dgm:t>
    </dgm:pt>
    <dgm:pt modelId="{A103870B-E2C0-414B-AB36-A28E9FEBA2B2}" type="sibTrans" cxnId="{D10C0559-8D8B-408B-8359-F06705405919}">
      <dgm:prSet/>
      <dgm:spPr/>
      <dgm:t>
        <a:bodyPr/>
        <a:lstStyle/>
        <a:p>
          <a:endParaRPr lang="es-MX"/>
        </a:p>
      </dgm:t>
    </dgm:pt>
    <dgm:pt modelId="{2A5C4431-A5CE-40DC-9668-531EFFAC1049}">
      <dgm:prSet custT="1"/>
      <dgm:spPr/>
      <dgm:t>
        <a:bodyPr/>
        <a:lstStyle/>
        <a:p>
          <a:pPr rtl="0"/>
          <a:r>
            <a:rPr lang="en-GB" sz="2200" noProof="0" smtClean="0"/>
            <a:t>April 22, 2016 (English version)</a:t>
          </a:r>
          <a:endParaRPr lang="en-GB" sz="2200" noProof="0"/>
        </a:p>
      </dgm:t>
    </dgm:pt>
    <dgm:pt modelId="{3287CB40-D3F9-4D9E-B24E-507009700175}" type="parTrans" cxnId="{3C8E12C0-E610-4360-B011-5851E1B8C1AB}">
      <dgm:prSet/>
      <dgm:spPr/>
      <dgm:t>
        <a:bodyPr/>
        <a:lstStyle/>
        <a:p>
          <a:endParaRPr lang="es-MX"/>
        </a:p>
      </dgm:t>
    </dgm:pt>
    <dgm:pt modelId="{89106E2B-A245-4B29-A5AE-CA138804D71B}" type="sibTrans" cxnId="{3C8E12C0-E610-4360-B011-5851E1B8C1AB}">
      <dgm:prSet/>
      <dgm:spPr/>
      <dgm:t>
        <a:bodyPr/>
        <a:lstStyle/>
        <a:p>
          <a:endParaRPr lang="es-MX"/>
        </a:p>
      </dgm:t>
    </dgm:pt>
    <dgm:pt modelId="{F07ADDA3-F044-44F8-AE5A-C8F7AEFD051B}">
      <dgm:prSet/>
      <dgm:spPr/>
      <dgm:t>
        <a:bodyPr/>
        <a:lstStyle/>
        <a:p>
          <a:pPr rtl="0"/>
          <a:r>
            <a:rPr lang="en-GB" noProof="0" smtClean="0"/>
            <a:t>Other INTOSAI Languages</a:t>
          </a:r>
          <a:endParaRPr lang="en-GB" noProof="0"/>
        </a:p>
      </dgm:t>
    </dgm:pt>
    <dgm:pt modelId="{BA7FF2D4-1BED-47B1-B7B2-ABFE9708647C}" type="parTrans" cxnId="{29E3591B-C21A-4B8D-9208-D56AB9A4A957}">
      <dgm:prSet/>
      <dgm:spPr/>
      <dgm:t>
        <a:bodyPr/>
        <a:lstStyle/>
        <a:p>
          <a:endParaRPr lang="es-MX"/>
        </a:p>
      </dgm:t>
    </dgm:pt>
    <dgm:pt modelId="{44ED6820-BAF0-43F6-AB45-BF98B062A053}" type="sibTrans" cxnId="{29E3591B-C21A-4B8D-9208-D56AB9A4A957}">
      <dgm:prSet/>
      <dgm:spPr/>
      <dgm:t>
        <a:bodyPr/>
        <a:lstStyle/>
        <a:p>
          <a:endParaRPr lang="es-MX"/>
        </a:p>
      </dgm:t>
    </dgm:pt>
    <dgm:pt modelId="{641C0874-C30D-4383-99B9-22C7A23EECE0}">
      <dgm:prSet/>
      <dgm:spPr/>
      <dgm:t>
        <a:bodyPr/>
        <a:lstStyle/>
        <a:p>
          <a:pPr rtl="0"/>
          <a:r>
            <a:rPr lang="en-GB" noProof="0" smtClean="0"/>
            <a:t>Comments due by</a:t>
          </a:r>
          <a:endParaRPr lang="en-GB" noProof="0"/>
        </a:p>
      </dgm:t>
    </dgm:pt>
    <dgm:pt modelId="{8FB6CF67-A5ED-4DA1-8EF9-03C6F072ED79}" type="parTrans" cxnId="{77A1D162-7811-4CA3-805A-0420F0E76902}">
      <dgm:prSet/>
      <dgm:spPr/>
      <dgm:t>
        <a:bodyPr/>
        <a:lstStyle/>
        <a:p>
          <a:endParaRPr lang="es-MX"/>
        </a:p>
      </dgm:t>
    </dgm:pt>
    <dgm:pt modelId="{48A30417-1110-4EF9-BC0C-91978239DE28}" type="sibTrans" cxnId="{77A1D162-7811-4CA3-805A-0420F0E76902}">
      <dgm:prSet/>
      <dgm:spPr/>
      <dgm:t>
        <a:bodyPr/>
        <a:lstStyle/>
        <a:p>
          <a:endParaRPr lang="es-MX"/>
        </a:p>
      </dgm:t>
    </dgm:pt>
    <dgm:pt modelId="{EB9B5C1F-6FCF-4277-9A02-747238A816AD}">
      <dgm:prSet custT="1"/>
      <dgm:spPr/>
      <dgm:t>
        <a:bodyPr/>
        <a:lstStyle/>
        <a:p>
          <a:pPr rtl="0"/>
          <a:r>
            <a:rPr lang="en-GB" sz="2400" noProof="0" dirty="0" smtClean="0"/>
            <a:t>July 31, 2016</a:t>
          </a:r>
          <a:endParaRPr lang="en-GB" sz="2400" noProof="0" dirty="0"/>
        </a:p>
      </dgm:t>
    </dgm:pt>
    <dgm:pt modelId="{7CF32F14-7705-473F-A0A8-145267B4F7CC}" type="parTrans" cxnId="{23E0F4B3-FB70-4DB1-9D15-0319273E9EF8}">
      <dgm:prSet/>
      <dgm:spPr/>
      <dgm:t>
        <a:bodyPr/>
        <a:lstStyle/>
        <a:p>
          <a:endParaRPr lang="es-MX"/>
        </a:p>
      </dgm:t>
    </dgm:pt>
    <dgm:pt modelId="{3D43E0F4-9B81-4084-A054-30D487E5AADF}" type="sibTrans" cxnId="{23E0F4B3-FB70-4DB1-9D15-0319273E9EF8}">
      <dgm:prSet/>
      <dgm:spPr/>
      <dgm:t>
        <a:bodyPr/>
        <a:lstStyle/>
        <a:p>
          <a:endParaRPr lang="es-MX"/>
        </a:p>
      </dgm:t>
    </dgm:pt>
    <dgm:pt modelId="{FF27F0D1-F945-4995-BF67-6BD05624959B}">
      <dgm:prSet custT="1"/>
      <dgm:spPr/>
      <dgm:t>
        <a:bodyPr/>
        <a:lstStyle/>
        <a:p>
          <a:r>
            <a:rPr lang="en-GB" sz="2000" noProof="0" smtClean="0"/>
            <a:t>FAC Task Force on Strategic Planning</a:t>
          </a:r>
          <a:endParaRPr lang="en-GB" sz="2000" noProof="0"/>
        </a:p>
      </dgm:t>
    </dgm:pt>
    <dgm:pt modelId="{79E9DFC1-583B-422F-BA57-B3A47336258F}" type="parTrans" cxnId="{55AEA3C6-FA9D-4F86-8DD3-6ED8117EF530}">
      <dgm:prSet/>
      <dgm:spPr/>
      <dgm:t>
        <a:bodyPr/>
        <a:lstStyle/>
        <a:p>
          <a:endParaRPr lang="es-MX"/>
        </a:p>
      </dgm:t>
    </dgm:pt>
    <dgm:pt modelId="{A6419D3C-2987-4DE3-BB19-1C73C0378E37}" type="sibTrans" cxnId="{55AEA3C6-FA9D-4F86-8DD3-6ED8117EF530}">
      <dgm:prSet/>
      <dgm:spPr/>
      <dgm:t>
        <a:bodyPr/>
        <a:lstStyle/>
        <a:p>
          <a:endParaRPr lang="es-MX"/>
        </a:p>
      </dgm:t>
    </dgm:pt>
    <dgm:pt modelId="{2D713245-4F11-483F-A3B8-6BEB205943B3}">
      <dgm:prSet custT="1"/>
      <dgm:spPr/>
      <dgm:t>
        <a:bodyPr/>
        <a:lstStyle/>
        <a:p>
          <a:r>
            <a:rPr lang="en-GB" sz="2400" noProof="0" smtClean="0"/>
            <a:t>July 2016 (</a:t>
          </a:r>
          <a:r>
            <a:rPr lang="en-GB" sz="2400" i="0" noProof="0" smtClean="0"/>
            <a:t>ss the translations became available</a:t>
          </a:r>
          <a:r>
            <a:rPr lang="en-GB" sz="2400" noProof="0" smtClean="0"/>
            <a:t>)</a:t>
          </a:r>
          <a:endParaRPr lang="en-GB" sz="2400" noProof="0"/>
        </a:p>
      </dgm:t>
    </dgm:pt>
    <dgm:pt modelId="{9DC00900-0F76-4759-8871-A35C88FA1F30}" type="parTrans" cxnId="{465A056E-4FE0-4DEB-B90F-0C6954C54099}">
      <dgm:prSet/>
      <dgm:spPr/>
      <dgm:t>
        <a:bodyPr/>
        <a:lstStyle/>
        <a:p>
          <a:endParaRPr lang="es-MX"/>
        </a:p>
      </dgm:t>
    </dgm:pt>
    <dgm:pt modelId="{BB742049-2F70-4126-8FBC-669799E38893}" type="sibTrans" cxnId="{465A056E-4FE0-4DEB-B90F-0C6954C54099}">
      <dgm:prSet/>
      <dgm:spPr/>
      <dgm:t>
        <a:bodyPr/>
        <a:lstStyle/>
        <a:p>
          <a:endParaRPr lang="es-MX"/>
        </a:p>
      </dgm:t>
    </dgm:pt>
    <dgm:pt modelId="{6EB95A03-8B57-49AB-AE67-76DC2466A4C0}">
      <dgm:prSet custT="1"/>
      <dgm:spPr/>
      <dgm:t>
        <a:bodyPr/>
        <a:lstStyle/>
        <a:p>
          <a:r>
            <a:rPr lang="en-GB" sz="2000" noProof="0" smtClean="0"/>
            <a:t>(including Director of INTOSAI Strategic Planning)</a:t>
          </a:r>
          <a:endParaRPr lang="en-GB" sz="2000" noProof="0"/>
        </a:p>
      </dgm:t>
    </dgm:pt>
    <dgm:pt modelId="{2F8F60DE-16BA-4B32-8EF4-13DC4CE68613}" type="parTrans" cxnId="{3A393696-B437-47CE-8B8E-B7FA00EED5CB}">
      <dgm:prSet/>
      <dgm:spPr/>
      <dgm:t>
        <a:bodyPr/>
        <a:lstStyle/>
        <a:p>
          <a:endParaRPr lang="es-MX"/>
        </a:p>
      </dgm:t>
    </dgm:pt>
    <dgm:pt modelId="{9E22BB1F-EC8C-4272-B637-692394FB8926}" type="sibTrans" cxnId="{3A393696-B437-47CE-8B8E-B7FA00EED5CB}">
      <dgm:prSet/>
      <dgm:spPr/>
      <dgm:t>
        <a:bodyPr/>
        <a:lstStyle/>
        <a:p>
          <a:endParaRPr lang="es-MX"/>
        </a:p>
      </dgm:t>
    </dgm:pt>
    <dgm:pt modelId="{A7AE89EA-57F0-4B8A-A70C-9124579DD923}" type="pres">
      <dgm:prSet presAssocID="{02C0DF50-D26A-49A8-AEF7-BEFA4F7009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20B083-B6A7-4937-872D-459BD5922948}" type="pres">
      <dgm:prSet presAssocID="{E47535E4-34FC-47E4-A462-6C849864564D}" presName="linNode" presStyleCnt="0"/>
      <dgm:spPr/>
    </dgm:pt>
    <dgm:pt modelId="{58718FF5-DAA9-4B51-9F4D-4F2CD43B30F4}" type="pres">
      <dgm:prSet presAssocID="{E47535E4-34FC-47E4-A462-6C849864564D}" presName="parentText" presStyleLbl="node1" presStyleIdx="0" presStyleCnt="4" custScaleX="65483" custLinFactNeighborX="1449" custLinFactNeighborY="-659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298FC7-4345-4035-9C7A-129FEDABD9E4}" type="pres">
      <dgm:prSet presAssocID="{E47535E4-34FC-47E4-A462-6C849864564D}" presName="descendantText" presStyleLbl="alignAccFollowNode1" presStyleIdx="0" presStyleCnt="4" custScaleX="1136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FA1CC3-6FC5-4A6F-A19B-08026E7D5299}" type="pres">
      <dgm:prSet presAssocID="{CB4725A2-2F78-4519-A474-98D18332CA9E}" presName="sp" presStyleCnt="0"/>
      <dgm:spPr/>
    </dgm:pt>
    <dgm:pt modelId="{4486FD6C-F845-4CB4-B6FF-F0CED0E916E0}" type="pres">
      <dgm:prSet presAssocID="{4950DBB7-9776-48EE-90AC-93FD45A3211A}" presName="linNode" presStyleCnt="0"/>
      <dgm:spPr/>
    </dgm:pt>
    <dgm:pt modelId="{94B00E48-52FF-4DED-BE26-C200DEAE563F}" type="pres">
      <dgm:prSet presAssocID="{4950DBB7-9776-48EE-90AC-93FD45A3211A}" presName="parentText" presStyleLbl="node1" presStyleIdx="1" presStyleCnt="4" custScaleX="6548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1A45CF-B43A-4784-8F53-B0639A5C02D7}" type="pres">
      <dgm:prSet presAssocID="{4950DBB7-9776-48EE-90AC-93FD45A3211A}" presName="descendantText" presStyleLbl="alignAccFollowNode1" presStyleIdx="1" presStyleCnt="4" custScaleX="1136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A75C8D-0B15-41A7-88C1-9EC58D5E30D5}" type="pres">
      <dgm:prSet presAssocID="{A103870B-E2C0-414B-AB36-A28E9FEBA2B2}" presName="sp" presStyleCnt="0"/>
      <dgm:spPr/>
    </dgm:pt>
    <dgm:pt modelId="{17760F37-676A-4A56-B33C-5D06A69A8CA9}" type="pres">
      <dgm:prSet presAssocID="{F07ADDA3-F044-44F8-AE5A-C8F7AEFD051B}" presName="linNode" presStyleCnt="0"/>
      <dgm:spPr/>
    </dgm:pt>
    <dgm:pt modelId="{20679EAA-F9DC-4C08-A0EC-26D4B7DFAA79}" type="pres">
      <dgm:prSet presAssocID="{F07ADDA3-F044-44F8-AE5A-C8F7AEFD051B}" presName="parentText" presStyleLbl="node1" presStyleIdx="2" presStyleCnt="4" custScaleX="6548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DC39D5-6D5E-4311-89E0-F80134B924A5}" type="pres">
      <dgm:prSet presAssocID="{F07ADDA3-F044-44F8-AE5A-C8F7AEFD051B}" presName="descendantText" presStyleLbl="alignAccFollowNode1" presStyleIdx="2" presStyleCnt="4" custScaleX="1136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EBAAF7-B2AD-4992-BF0D-CA600123A159}" type="pres">
      <dgm:prSet presAssocID="{44ED6820-BAF0-43F6-AB45-BF98B062A053}" presName="sp" presStyleCnt="0"/>
      <dgm:spPr/>
    </dgm:pt>
    <dgm:pt modelId="{2D4B6616-8341-472C-BE14-6C9890184605}" type="pres">
      <dgm:prSet presAssocID="{641C0874-C30D-4383-99B9-22C7A23EECE0}" presName="linNode" presStyleCnt="0"/>
      <dgm:spPr/>
    </dgm:pt>
    <dgm:pt modelId="{D91F0527-8449-4726-823B-B3B45462CEF6}" type="pres">
      <dgm:prSet presAssocID="{641C0874-C30D-4383-99B9-22C7A23EECE0}" presName="parentText" presStyleLbl="node1" presStyleIdx="3" presStyleCnt="4" custScaleX="6548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4596D8-D9B1-43E1-9493-8C42B9D75D1A}" type="pres">
      <dgm:prSet presAssocID="{641C0874-C30D-4383-99B9-22C7A23EECE0}" presName="descendantText" presStyleLbl="alignAccFollowNode1" presStyleIdx="3" presStyleCnt="4" custScaleX="1136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4E84EF9-72D3-F447-86B0-9C61C18ACABD}" type="presOf" srcId="{2D713245-4F11-483F-A3B8-6BEB205943B3}" destId="{49DC39D5-6D5E-4311-89E0-F80134B924A5}" srcOrd="0" destOrd="0" presId="urn:microsoft.com/office/officeart/2005/8/layout/vList5"/>
    <dgm:cxn modelId="{D10C0559-8D8B-408B-8359-F06705405919}" srcId="{02C0DF50-D26A-49A8-AEF7-BEFA4F7009CF}" destId="{4950DBB7-9776-48EE-90AC-93FD45A3211A}" srcOrd="1" destOrd="0" parTransId="{97E18890-DDA1-404D-9749-E2FA2E976643}" sibTransId="{A103870B-E2C0-414B-AB36-A28E9FEBA2B2}"/>
    <dgm:cxn modelId="{FDCC67D7-9AAF-0345-BFCD-0256D0AD50A0}" type="presOf" srcId="{641C0874-C30D-4383-99B9-22C7A23EECE0}" destId="{D91F0527-8449-4726-823B-B3B45462CEF6}" srcOrd="0" destOrd="0" presId="urn:microsoft.com/office/officeart/2005/8/layout/vList5"/>
    <dgm:cxn modelId="{CB2B4483-DE8B-42ED-BE3A-A959C8A2521D}" srcId="{02C0DF50-D26A-49A8-AEF7-BEFA4F7009CF}" destId="{E47535E4-34FC-47E4-A462-6C849864564D}" srcOrd="0" destOrd="0" parTransId="{578A147E-4AEB-41ED-B00C-3C0290785E05}" sibTransId="{CB4725A2-2F78-4519-A474-98D18332CA9E}"/>
    <dgm:cxn modelId="{23E0F4B3-FB70-4DB1-9D15-0319273E9EF8}" srcId="{641C0874-C30D-4383-99B9-22C7A23EECE0}" destId="{EB9B5C1F-6FCF-4277-9A02-747238A816AD}" srcOrd="0" destOrd="0" parTransId="{7CF32F14-7705-473F-A0A8-145267B4F7CC}" sibTransId="{3D43E0F4-9B81-4084-A054-30D487E5AADF}"/>
    <dgm:cxn modelId="{4AB7B1DD-EA66-FB4C-8D8C-BB0F05F8369B}" type="presOf" srcId="{4950DBB7-9776-48EE-90AC-93FD45A3211A}" destId="{94B00E48-52FF-4DED-BE26-C200DEAE563F}" srcOrd="0" destOrd="0" presId="urn:microsoft.com/office/officeart/2005/8/layout/vList5"/>
    <dgm:cxn modelId="{AD8BA0AC-4787-ED4A-83FA-95A3590F831F}" type="presOf" srcId="{2A5C4431-A5CE-40DC-9668-531EFFAC1049}" destId="{E71A45CF-B43A-4784-8F53-B0639A5C02D7}" srcOrd="0" destOrd="0" presId="urn:microsoft.com/office/officeart/2005/8/layout/vList5"/>
    <dgm:cxn modelId="{77A1D162-7811-4CA3-805A-0420F0E76902}" srcId="{02C0DF50-D26A-49A8-AEF7-BEFA4F7009CF}" destId="{641C0874-C30D-4383-99B9-22C7A23EECE0}" srcOrd="3" destOrd="0" parTransId="{8FB6CF67-A5ED-4DA1-8EF9-03C6F072ED79}" sibTransId="{48A30417-1110-4EF9-BC0C-91978239DE28}"/>
    <dgm:cxn modelId="{55AEA3C6-FA9D-4F86-8DD3-6ED8117EF530}" srcId="{E47535E4-34FC-47E4-A462-6C849864564D}" destId="{FF27F0D1-F945-4995-BF67-6BD05624959B}" srcOrd="0" destOrd="0" parTransId="{79E9DFC1-583B-422F-BA57-B3A47336258F}" sibTransId="{A6419D3C-2987-4DE3-BB19-1C73C0378E37}"/>
    <dgm:cxn modelId="{1FDF35A7-57FE-914B-B70B-D8F888650891}" type="presOf" srcId="{F07ADDA3-F044-44F8-AE5A-C8F7AEFD051B}" destId="{20679EAA-F9DC-4C08-A0EC-26D4B7DFAA79}" srcOrd="0" destOrd="0" presId="urn:microsoft.com/office/officeart/2005/8/layout/vList5"/>
    <dgm:cxn modelId="{B5AE2A51-4C84-014F-83A0-4520D77F7990}" type="presOf" srcId="{02C0DF50-D26A-49A8-AEF7-BEFA4F7009CF}" destId="{A7AE89EA-57F0-4B8A-A70C-9124579DD923}" srcOrd="0" destOrd="0" presId="urn:microsoft.com/office/officeart/2005/8/layout/vList5"/>
    <dgm:cxn modelId="{3A393696-B437-47CE-8B8E-B7FA00EED5CB}" srcId="{E47535E4-34FC-47E4-A462-6C849864564D}" destId="{6EB95A03-8B57-49AB-AE67-76DC2466A4C0}" srcOrd="1" destOrd="0" parTransId="{2F8F60DE-16BA-4B32-8EF4-13DC4CE68613}" sibTransId="{9E22BB1F-EC8C-4272-B637-692394FB8926}"/>
    <dgm:cxn modelId="{84201E6F-5B54-6D40-A133-832D0F9B0C15}" type="presOf" srcId="{6EB95A03-8B57-49AB-AE67-76DC2466A4C0}" destId="{A6298FC7-4345-4035-9C7A-129FEDABD9E4}" srcOrd="0" destOrd="1" presId="urn:microsoft.com/office/officeart/2005/8/layout/vList5"/>
    <dgm:cxn modelId="{77CC9576-FB4E-5C46-8EEC-BD261225952F}" type="presOf" srcId="{FF27F0D1-F945-4995-BF67-6BD05624959B}" destId="{A6298FC7-4345-4035-9C7A-129FEDABD9E4}" srcOrd="0" destOrd="0" presId="urn:microsoft.com/office/officeart/2005/8/layout/vList5"/>
    <dgm:cxn modelId="{3C8E12C0-E610-4360-B011-5851E1B8C1AB}" srcId="{4950DBB7-9776-48EE-90AC-93FD45A3211A}" destId="{2A5C4431-A5CE-40DC-9668-531EFFAC1049}" srcOrd="0" destOrd="0" parTransId="{3287CB40-D3F9-4D9E-B24E-507009700175}" sibTransId="{89106E2B-A245-4B29-A5AE-CA138804D71B}"/>
    <dgm:cxn modelId="{465A056E-4FE0-4DEB-B90F-0C6954C54099}" srcId="{F07ADDA3-F044-44F8-AE5A-C8F7AEFD051B}" destId="{2D713245-4F11-483F-A3B8-6BEB205943B3}" srcOrd="0" destOrd="0" parTransId="{9DC00900-0F76-4759-8871-A35C88FA1F30}" sibTransId="{BB742049-2F70-4126-8FBC-669799E38893}"/>
    <dgm:cxn modelId="{38CFB5C1-3D05-4648-AF18-6209AD23C900}" type="presOf" srcId="{EB9B5C1F-6FCF-4277-9A02-747238A816AD}" destId="{134596D8-D9B1-43E1-9493-8C42B9D75D1A}" srcOrd="0" destOrd="0" presId="urn:microsoft.com/office/officeart/2005/8/layout/vList5"/>
    <dgm:cxn modelId="{F02DC269-3159-7645-9EE8-3E97870D3C1B}" type="presOf" srcId="{E47535E4-34FC-47E4-A462-6C849864564D}" destId="{58718FF5-DAA9-4B51-9F4D-4F2CD43B30F4}" srcOrd="0" destOrd="0" presId="urn:microsoft.com/office/officeart/2005/8/layout/vList5"/>
    <dgm:cxn modelId="{29E3591B-C21A-4B8D-9208-D56AB9A4A957}" srcId="{02C0DF50-D26A-49A8-AEF7-BEFA4F7009CF}" destId="{F07ADDA3-F044-44F8-AE5A-C8F7AEFD051B}" srcOrd="2" destOrd="0" parTransId="{BA7FF2D4-1BED-47B1-B7B2-ABFE9708647C}" sibTransId="{44ED6820-BAF0-43F6-AB45-BF98B062A053}"/>
    <dgm:cxn modelId="{7696DF2E-2CA7-D244-ACE1-C089334865DB}" type="presParOf" srcId="{A7AE89EA-57F0-4B8A-A70C-9124579DD923}" destId="{E720B083-B6A7-4937-872D-459BD5922948}" srcOrd="0" destOrd="0" presId="urn:microsoft.com/office/officeart/2005/8/layout/vList5"/>
    <dgm:cxn modelId="{58294F23-8AA5-434C-9EE2-E44636BCFAA6}" type="presParOf" srcId="{E720B083-B6A7-4937-872D-459BD5922948}" destId="{58718FF5-DAA9-4B51-9F4D-4F2CD43B30F4}" srcOrd="0" destOrd="0" presId="urn:microsoft.com/office/officeart/2005/8/layout/vList5"/>
    <dgm:cxn modelId="{AD0E9AA2-FAF5-1F4C-B5F4-CECE15DA4A89}" type="presParOf" srcId="{E720B083-B6A7-4937-872D-459BD5922948}" destId="{A6298FC7-4345-4035-9C7A-129FEDABD9E4}" srcOrd="1" destOrd="0" presId="urn:microsoft.com/office/officeart/2005/8/layout/vList5"/>
    <dgm:cxn modelId="{351A31D0-70DD-B841-A997-07E866982704}" type="presParOf" srcId="{A7AE89EA-57F0-4B8A-A70C-9124579DD923}" destId="{26FA1CC3-6FC5-4A6F-A19B-08026E7D5299}" srcOrd="1" destOrd="0" presId="urn:microsoft.com/office/officeart/2005/8/layout/vList5"/>
    <dgm:cxn modelId="{D6150D85-7F8B-D443-8207-7CE5F5560D43}" type="presParOf" srcId="{A7AE89EA-57F0-4B8A-A70C-9124579DD923}" destId="{4486FD6C-F845-4CB4-B6FF-F0CED0E916E0}" srcOrd="2" destOrd="0" presId="urn:microsoft.com/office/officeart/2005/8/layout/vList5"/>
    <dgm:cxn modelId="{2EF69498-2F12-1B4F-8922-B5677B24E0FD}" type="presParOf" srcId="{4486FD6C-F845-4CB4-B6FF-F0CED0E916E0}" destId="{94B00E48-52FF-4DED-BE26-C200DEAE563F}" srcOrd="0" destOrd="0" presId="urn:microsoft.com/office/officeart/2005/8/layout/vList5"/>
    <dgm:cxn modelId="{834D0F9D-6477-754D-9874-47C6B3B3BEFC}" type="presParOf" srcId="{4486FD6C-F845-4CB4-B6FF-F0CED0E916E0}" destId="{E71A45CF-B43A-4784-8F53-B0639A5C02D7}" srcOrd="1" destOrd="0" presId="urn:microsoft.com/office/officeart/2005/8/layout/vList5"/>
    <dgm:cxn modelId="{3E4611AF-B5A7-0544-B7D5-00D09C7C466D}" type="presParOf" srcId="{A7AE89EA-57F0-4B8A-A70C-9124579DD923}" destId="{D4A75C8D-0B15-41A7-88C1-9EC58D5E30D5}" srcOrd="3" destOrd="0" presId="urn:microsoft.com/office/officeart/2005/8/layout/vList5"/>
    <dgm:cxn modelId="{CAD1A7A8-F33B-3D4D-B01F-B4152F58D38E}" type="presParOf" srcId="{A7AE89EA-57F0-4B8A-A70C-9124579DD923}" destId="{17760F37-676A-4A56-B33C-5D06A69A8CA9}" srcOrd="4" destOrd="0" presId="urn:microsoft.com/office/officeart/2005/8/layout/vList5"/>
    <dgm:cxn modelId="{8A3145C1-8D5A-2046-A32A-C032722B5ECE}" type="presParOf" srcId="{17760F37-676A-4A56-B33C-5D06A69A8CA9}" destId="{20679EAA-F9DC-4C08-A0EC-26D4B7DFAA79}" srcOrd="0" destOrd="0" presId="urn:microsoft.com/office/officeart/2005/8/layout/vList5"/>
    <dgm:cxn modelId="{23F940D8-DF0A-0644-89DB-A8081D3266A0}" type="presParOf" srcId="{17760F37-676A-4A56-B33C-5D06A69A8CA9}" destId="{49DC39D5-6D5E-4311-89E0-F80134B924A5}" srcOrd="1" destOrd="0" presId="urn:microsoft.com/office/officeart/2005/8/layout/vList5"/>
    <dgm:cxn modelId="{464EC4B5-6FC9-4B4D-BE60-FA8FA7F4F8D2}" type="presParOf" srcId="{A7AE89EA-57F0-4B8A-A70C-9124579DD923}" destId="{06EBAAF7-B2AD-4992-BF0D-CA600123A159}" srcOrd="5" destOrd="0" presId="urn:microsoft.com/office/officeart/2005/8/layout/vList5"/>
    <dgm:cxn modelId="{CBD52810-29DC-F944-96AF-BFD75D4C43A5}" type="presParOf" srcId="{A7AE89EA-57F0-4B8A-A70C-9124579DD923}" destId="{2D4B6616-8341-472C-BE14-6C9890184605}" srcOrd="6" destOrd="0" presId="urn:microsoft.com/office/officeart/2005/8/layout/vList5"/>
    <dgm:cxn modelId="{235C0E8E-47A2-1145-9556-D30A2634A428}" type="presParOf" srcId="{2D4B6616-8341-472C-BE14-6C9890184605}" destId="{D91F0527-8449-4726-823B-B3B45462CEF6}" srcOrd="0" destOrd="0" presId="urn:microsoft.com/office/officeart/2005/8/layout/vList5"/>
    <dgm:cxn modelId="{626EE6F4-B6FE-C74D-913D-C6CC4FA904C8}" type="presParOf" srcId="{2D4B6616-8341-472C-BE14-6C9890184605}" destId="{134596D8-D9B1-43E1-9493-8C42B9D75D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83465-60AB-4F6A-9394-747891958159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7BD4205-EFCF-41D4-89BC-E13539744404}">
      <dgm:prSet phldrT="[Texto]"/>
      <dgm:spPr/>
      <dgm:t>
        <a:bodyPr/>
        <a:lstStyle/>
        <a:p>
          <a:r>
            <a:rPr lang="es-MX" dirty="0" err="1" smtClean="0"/>
            <a:t>Release</a:t>
          </a:r>
          <a:endParaRPr lang="es-MX" dirty="0"/>
        </a:p>
      </dgm:t>
    </dgm:pt>
    <dgm:pt modelId="{37E13320-A592-4ED6-9A77-75180AE832D6}" type="parTrans" cxnId="{ED1EBB1C-0ADE-46A8-AF77-76510C392FD1}">
      <dgm:prSet/>
      <dgm:spPr/>
      <dgm:t>
        <a:bodyPr/>
        <a:lstStyle/>
        <a:p>
          <a:endParaRPr lang="es-MX"/>
        </a:p>
      </dgm:t>
    </dgm:pt>
    <dgm:pt modelId="{75E87D84-E5A9-4CC6-9831-8461329BD83D}" type="sibTrans" cxnId="{ED1EBB1C-0ADE-46A8-AF77-76510C392FD1}">
      <dgm:prSet/>
      <dgm:spPr/>
      <dgm:t>
        <a:bodyPr/>
        <a:lstStyle/>
        <a:p>
          <a:endParaRPr lang="es-MX"/>
        </a:p>
      </dgm:t>
    </dgm:pt>
    <dgm:pt modelId="{1C07BF48-7F6B-4D4F-8CB9-0445CC1C9745}">
      <dgm:prSet phldrT="[Texto]"/>
      <dgm:spPr/>
      <dgm:t>
        <a:bodyPr/>
        <a:lstStyle/>
        <a:p>
          <a:r>
            <a:rPr lang="es-MX" dirty="0" err="1" smtClean="0"/>
            <a:t>April</a:t>
          </a:r>
          <a:r>
            <a:rPr lang="es-MX" dirty="0" smtClean="0"/>
            <a:t> 22, 2016</a:t>
          </a:r>
          <a:endParaRPr lang="es-MX" dirty="0"/>
        </a:p>
      </dgm:t>
    </dgm:pt>
    <dgm:pt modelId="{5BEFD83E-1B01-4A91-B9B2-8F682D7559B8}" type="parTrans" cxnId="{607BA40E-9BFA-4997-9481-CC9659480FDF}">
      <dgm:prSet/>
      <dgm:spPr/>
      <dgm:t>
        <a:bodyPr/>
        <a:lstStyle/>
        <a:p>
          <a:endParaRPr lang="es-MX"/>
        </a:p>
      </dgm:t>
    </dgm:pt>
    <dgm:pt modelId="{E4657C2C-6627-4FDE-8635-D63DFD4A0768}" type="sibTrans" cxnId="{607BA40E-9BFA-4997-9481-CC9659480FDF}">
      <dgm:prSet/>
      <dgm:spPr/>
      <dgm:t>
        <a:bodyPr/>
        <a:lstStyle/>
        <a:p>
          <a:endParaRPr lang="es-MX"/>
        </a:p>
      </dgm:t>
    </dgm:pt>
    <dgm:pt modelId="{571733A6-97D2-4AB6-AD61-605108338657}">
      <dgm:prSet phldrT="[Texto]"/>
      <dgm:spPr/>
      <dgm:t>
        <a:bodyPr/>
        <a:lstStyle/>
        <a:p>
          <a:r>
            <a:rPr lang="es-MX" dirty="0" err="1" smtClean="0"/>
            <a:t>Comments</a:t>
          </a:r>
          <a:endParaRPr lang="es-MX" dirty="0"/>
        </a:p>
      </dgm:t>
    </dgm:pt>
    <dgm:pt modelId="{A6E50400-2073-4336-98FE-6F94779B294B}" type="parTrans" cxnId="{5EBFC591-4843-4C0D-8F83-D4F74EAA42BF}">
      <dgm:prSet/>
      <dgm:spPr/>
      <dgm:t>
        <a:bodyPr/>
        <a:lstStyle/>
        <a:p>
          <a:endParaRPr lang="es-MX"/>
        </a:p>
      </dgm:t>
    </dgm:pt>
    <dgm:pt modelId="{6036D767-DBAC-43BA-A74C-E35BC9C875CF}" type="sibTrans" cxnId="{5EBFC591-4843-4C0D-8F83-D4F74EAA42BF}">
      <dgm:prSet/>
      <dgm:spPr/>
      <dgm:t>
        <a:bodyPr/>
        <a:lstStyle/>
        <a:p>
          <a:endParaRPr lang="es-MX"/>
        </a:p>
      </dgm:t>
    </dgm:pt>
    <dgm:pt modelId="{15C926DA-E6A0-4490-8261-88564F95658B}">
      <dgm:prSet phldrT="[Texto]"/>
      <dgm:spPr/>
      <dgm:t>
        <a:bodyPr/>
        <a:lstStyle/>
        <a:p>
          <a:r>
            <a:rPr lang="es-MX" dirty="0" err="1" smtClean="0"/>
            <a:t>July</a:t>
          </a:r>
          <a:r>
            <a:rPr lang="es-MX" dirty="0" smtClean="0"/>
            <a:t> 31, 2016</a:t>
          </a:r>
          <a:endParaRPr lang="es-MX" dirty="0"/>
        </a:p>
      </dgm:t>
    </dgm:pt>
    <dgm:pt modelId="{7A6ABD70-1402-4A66-9924-784DF94C6A53}" type="parTrans" cxnId="{C8D65F3D-1B81-4B9A-8B30-EBC3036FBB37}">
      <dgm:prSet/>
      <dgm:spPr/>
      <dgm:t>
        <a:bodyPr/>
        <a:lstStyle/>
        <a:p>
          <a:endParaRPr lang="es-MX"/>
        </a:p>
      </dgm:t>
    </dgm:pt>
    <dgm:pt modelId="{42FED41A-BC70-41BC-8E8F-A20AA80B1D7E}" type="sibTrans" cxnId="{C8D65F3D-1B81-4B9A-8B30-EBC3036FBB37}">
      <dgm:prSet/>
      <dgm:spPr/>
      <dgm:t>
        <a:bodyPr/>
        <a:lstStyle/>
        <a:p>
          <a:endParaRPr lang="es-MX"/>
        </a:p>
      </dgm:t>
    </dgm:pt>
    <dgm:pt modelId="{245B10A7-B671-46A1-9D5D-280E1406092F}">
      <dgm:prSet phldrT="[Texto]"/>
      <dgm:spPr/>
      <dgm:t>
        <a:bodyPr/>
        <a:lstStyle/>
        <a:p>
          <a:r>
            <a:rPr lang="es-MX" dirty="0" err="1" smtClean="0"/>
            <a:t>Approval</a:t>
          </a:r>
          <a:endParaRPr lang="es-MX" dirty="0"/>
        </a:p>
      </dgm:t>
    </dgm:pt>
    <dgm:pt modelId="{87ECBAE2-C717-4347-AF05-03950A8414DF}" type="parTrans" cxnId="{57AFEFBC-262F-4674-94F4-33A37351473C}">
      <dgm:prSet/>
      <dgm:spPr/>
      <dgm:t>
        <a:bodyPr/>
        <a:lstStyle/>
        <a:p>
          <a:endParaRPr lang="es-MX"/>
        </a:p>
      </dgm:t>
    </dgm:pt>
    <dgm:pt modelId="{B0338CA2-6474-4DED-8F36-B085EFDBA8A3}" type="sibTrans" cxnId="{57AFEFBC-262F-4674-94F4-33A37351473C}">
      <dgm:prSet/>
      <dgm:spPr/>
      <dgm:t>
        <a:bodyPr/>
        <a:lstStyle/>
        <a:p>
          <a:endParaRPr lang="es-MX"/>
        </a:p>
      </dgm:t>
    </dgm:pt>
    <dgm:pt modelId="{523924DE-1B0F-49C1-A373-31293B215986}">
      <dgm:prSet phldrT="[Texto]" custT="1"/>
      <dgm:spPr/>
      <dgm:t>
        <a:bodyPr/>
        <a:lstStyle/>
        <a:p>
          <a:r>
            <a:rPr lang="es-MX" sz="2000" b="1" kern="1200" dirty="0" smtClean="0">
              <a:solidFill>
                <a:srgbClr val="0000FF"/>
              </a:solidFill>
              <a:latin typeface="Lucida Sans"/>
              <a:ea typeface="ＭＳ Ｐゴシック" pitchFamily="-107" charset="-128"/>
              <a:cs typeface="Lucida Sans"/>
            </a:rPr>
            <a:t>XXII INCOSAI, UAE</a:t>
          </a:r>
          <a:endParaRPr lang="es-MX" sz="2000" b="1" kern="1200" dirty="0">
            <a:solidFill>
              <a:srgbClr val="0000FF"/>
            </a:solidFill>
            <a:latin typeface="Lucida Sans"/>
            <a:ea typeface="ＭＳ Ｐゴシック" pitchFamily="-107" charset="-128"/>
            <a:cs typeface="Lucida Sans"/>
          </a:endParaRPr>
        </a:p>
      </dgm:t>
    </dgm:pt>
    <dgm:pt modelId="{31FDC965-7DAB-49D2-AE99-1E6570B05AB8}" type="parTrans" cxnId="{C4375C66-5DE0-47C0-868E-A909AC46C272}">
      <dgm:prSet/>
      <dgm:spPr/>
      <dgm:t>
        <a:bodyPr/>
        <a:lstStyle/>
        <a:p>
          <a:endParaRPr lang="es-MX"/>
        </a:p>
      </dgm:t>
    </dgm:pt>
    <dgm:pt modelId="{81EF2AE5-6B5F-4137-B403-4869AED230B3}" type="sibTrans" cxnId="{C4375C66-5DE0-47C0-868E-A909AC46C272}">
      <dgm:prSet/>
      <dgm:spPr/>
      <dgm:t>
        <a:bodyPr/>
        <a:lstStyle/>
        <a:p>
          <a:endParaRPr lang="es-MX"/>
        </a:p>
      </dgm:t>
    </dgm:pt>
    <dgm:pt modelId="{A1ED06C4-AAD4-4CE5-BC40-9B70185C0C8A}">
      <dgm:prSet phldrT="[Texto]"/>
      <dgm:spPr/>
      <dgm:t>
        <a:bodyPr/>
        <a:lstStyle/>
        <a:p>
          <a:r>
            <a:rPr lang="es-MX" dirty="0" smtClean="0"/>
            <a:t>Individual </a:t>
          </a:r>
          <a:r>
            <a:rPr lang="es-MX" dirty="0" err="1" smtClean="0"/>
            <a:t>comments</a:t>
          </a:r>
          <a:endParaRPr lang="es-MX" dirty="0"/>
        </a:p>
      </dgm:t>
    </dgm:pt>
    <dgm:pt modelId="{D51E2A85-57A9-4CE1-8D46-A84CF070CA11}" type="parTrans" cxnId="{1ACBED7A-0559-4BED-941A-E9EB1B476E5D}">
      <dgm:prSet/>
      <dgm:spPr/>
      <dgm:t>
        <a:bodyPr/>
        <a:lstStyle/>
        <a:p>
          <a:endParaRPr lang="es-MX"/>
        </a:p>
      </dgm:t>
    </dgm:pt>
    <dgm:pt modelId="{242D51AC-F820-4843-8237-51BA23355DFA}" type="sibTrans" cxnId="{1ACBED7A-0559-4BED-941A-E9EB1B476E5D}">
      <dgm:prSet/>
      <dgm:spPr/>
      <dgm:t>
        <a:bodyPr/>
        <a:lstStyle/>
        <a:p>
          <a:endParaRPr lang="es-MX"/>
        </a:p>
      </dgm:t>
    </dgm:pt>
    <dgm:pt modelId="{EAFDB0C1-A95E-4D51-B727-F4E1DC64DEA4}">
      <dgm:prSet phldrT="[Texto]"/>
      <dgm:spPr/>
      <dgm:t>
        <a:bodyPr/>
        <a:lstStyle/>
        <a:p>
          <a:r>
            <a:rPr lang="es-MX" dirty="0" smtClean="0"/>
            <a:t>Spetember 2016 final input TFSP</a:t>
          </a:r>
          <a:endParaRPr lang="es-MX" dirty="0"/>
        </a:p>
      </dgm:t>
    </dgm:pt>
    <dgm:pt modelId="{8C89BD63-9C6C-42C2-98A0-59F043EC19FF}" type="parTrans" cxnId="{A06012C2-C994-4363-A306-B595B29D17FE}">
      <dgm:prSet/>
      <dgm:spPr/>
      <dgm:t>
        <a:bodyPr/>
        <a:lstStyle/>
        <a:p>
          <a:endParaRPr lang="es-MX"/>
        </a:p>
      </dgm:t>
    </dgm:pt>
    <dgm:pt modelId="{0A0C4949-CCF1-4B48-BEDC-F566AE0C82AF}" type="sibTrans" cxnId="{A06012C2-C994-4363-A306-B595B29D17FE}">
      <dgm:prSet/>
      <dgm:spPr/>
      <dgm:t>
        <a:bodyPr/>
        <a:lstStyle/>
        <a:p>
          <a:endParaRPr lang="es-MX"/>
        </a:p>
      </dgm:t>
    </dgm:pt>
    <dgm:pt modelId="{8E6912DE-5F66-411A-A47B-6D1C464C67BD}">
      <dgm:prSet phldrT="[Texto]"/>
      <dgm:spPr/>
      <dgm:t>
        <a:bodyPr/>
        <a:lstStyle/>
        <a:p>
          <a:r>
            <a:rPr lang="es-MX" dirty="0" smtClean="0"/>
            <a:t>In all INTOSAI language</a:t>
          </a:r>
          <a:endParaRPr lang="es-MX" dirty="0"/>
        </a:p>
      </dgm:t>
    </dgm:pt>
    <dgm:pt modelId="{AFB8EFBF-2537-4620-AA52-0E49CE80088D}" type="parTrans" cxnId="{1A8EE3F3-C355-44B4-B921-3890F5BA0764}">
      <dgm:prSet/>
      <dgm:spPr/>
      <dgm:t>
        <a:bodyPr/>
        <a:lstStyle/>
        <a:p>
          <a:endParaRPr lang="es-MX"/>
        </a:p>
      </dgm:t>
    </dgm:pt>
    <dgm:pt modelId="{162155EE-DA2C-4CBA-B104-F835EAFC1E88}" type="sibTrans" cxnId="{1A8EE3F3-C355-44B4-B921-3890F5BA0764}">
      <dgm:prSet/>
      <dgm:spPr/>
      <dgm:t>
        <a:bodyPr/>
        <a:lstStyle/>
        <a:p>
          <a:endParaRPr lang="es-MX"/>
        </a:p>
      </dgm:t>
    </dgm:pt>
    <dgm:pt modelId="{0A7C4ED6-75AD-4CDA-A009-89B48669500D}" type="pres">
      <dgm:prSet presAssocID="{2C283465-60AB-4F6A-9394-7478919581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F2D6E-8C36-428B-A5C8-F9A3043C3109}" type="pres">
      <dgm:prSet presAssocID="{F7BD4205-EFCF-41D4-89BC-E13539744404}" presName="composite" presStyleCnt="0"/>
      <dgm:spPr/>
    </dgm:pt>
    <dgm:pt modelId="{812E7683-70C8-472E-96DD-94C32A4F07DD}" type="pres">
      <dgm:prSet presAssocID="{F7BD4205-EFCF-41D4-89BC-E1353974440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AA324B-17D0-4E1D-96AE-6264413DB6B0}" type="pres">
      <dgm:prSet presAssocID="{F7BD4205-EFCF-41D4-89BC-E13539744404}" presName="parSh" presStyleLbl="node1" presStyleIdx="0" presStyleCnt="3"/>
      <dgm:spPr/>
      <dgm:t>
        <a:bodyPr/>
        <a:lstStyle/>
        <a:p>
          <a:endParaRPr lang="es-MX"/>
        </a:p>
      </dgm:t>
    </dgm:pt>
    <dgm:pt modelId="{8FE28782-6B57-44FF-A541-D6B760E25DC9}" type="pres">
      <dgm:prSet presAssocID="{F7BD4205-EFCF-41D4-89BC-E13539744404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912C5C-A4F9-49EB-A975-BB83CEF08333}" type="pres">
      <dgm:prSet presAssocID="{75E87D84-E5A9-4CC6-9831-8461329BD83D}" presName="sibTrans" presStyleLbl="sibTrans2D1" presStyleIdx="0" presStyleCnt="2"/>
      <dgm:spPr/>
      <dgm:t>
        <a:bodyPr/>
        <a:lstStyle/>
        <a:p>
          <a:endParaRPr lang="es-MX"/>
        </a:p>
      </dgm:t>
    </dgm:pt>
    <dgm:pt modelId="{BC130300-3D88-4CDC-B2FF-3546DC328B49}" type="pres">
      <dgm:prSet presAssocID="{75E87D84-E5A9-4CC6-9831-8461329BD83D}" presName="connTx" presStyleLbl="sibTrans2D1" presStyleIdx="0" presStyleCnt="2"/>
      <dgm:spPr/>
      <dgm:t>
        <a:bodyPr/>
        <a:lstStyle/>
        <a:p>
          <a:endParaRPr lang="es-MX"/>
        </a:p>
      </dgm:t>
    </dgm:pt>
    <dgm:pt modelId="{698C81D0-CFA1-451E-82EC-D81FD71AF506}" type="pres">
      <dgm:prSet presAssocID="{571733A6-97D2-4AB6-AD61-605108338657}" presName="composite" presStyleCnt="0"/>
      <dgm:spPr/>
    </dgm:pt>
    <dgm:pt modelId="{15720AEA-22B9-4DC5-9456-55B856D196A8}" type="pres">
      <dgm:prSet presAssocID="{571733A6-97D2-4AB6-AD61-60510833865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9E9D2E-931E-4E94-9D33-02B2B71506D5}" type="pres">
      <dgm:prSet presAssocID="{571733A6-97D2-4AB6-AD61-605108338657}" presName="parSh" presStyleLbl="node1" presStyleIdx="1" presStyleCnt="3"/>
      <dgm:spPr/>
      <dgm:t>
        <a:bodyPr/>
        <a:lstStyle/>
        <a:p>
          <a:endParaRPr lang="es-MX"/>
        </a:p>
      </dgm:t>
    </dgm:pt>
    <dgm:pt modelId="{5FFDFD94-BB6C-48BA-AFE3-2DCDBE9FB02C}" type="pres">
      <dgm:prSet presAssocID="{571733A6-97D2-4AB6-AD61-60510833865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D914D8-7E5D-4B01-A3A9-601BD066585D}" type="pres">
      <dgm:prSet presAssocID="{6036D767-DBAC-43BA-A74C-E35BC9C875CF}" presName="sibTrans" presStyleLbl="sibTrans2D1" presStyleIdx="1" presStyleCnt="2"/>
      <dgm:spPr/>
      <dgm:t>
        <a:bodyPr/>
        <a:lstStyle/>
        <a:p>
          <a:endParaRPr lang="es-MX"/>
        </a:p>
      </dgm:t>
    </dgm:pt>
    <dgm:pt modelId="{319CB40E-0AE8-4709-8760-D01593BC70CB}" type="pres">
      <dgm:prSet presAssocID="{6036D767-DBAC-43BA-A74C-E35BC9C875CF}" presName="connTx" presStyleLbl="sibTrans2D1" presStyleIdx="1" presStyleCnt="2"/>
      <dgm:spPr/>
      <dgm:t>
        <a:bodyPr/>
        <a:lstStyle/>
        <a:p>
          <a:endParaRPr lang="es-MX"/>
        </a:p>
      </dgm:t>
    </dgm:pt>
    <dgm:pt modelId="{599D7EE3-558E-47F2-A9D8-2CC64AF0294F}" type="pres">
      <dgm:prSet presAssocID="{245B10A7-B671-46A1-9D5D-280E1406092F}" presName="composite" presStyleCnt="0"/>
      <dgm:spPr/>
    </dgm:pt>
    <dgm:pt modelId="{EE8FD2F8-5270-4C71-84E2-3F7A639E87BF}" type="pres">
      <dgm:prSet presAssocID="{245B10A7-B671-46A1-9D5D-280E1406092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6FB74C-B149-49D1-9F2B-DAC2820FE48E}" type="pres">
      <dgm:prSet presAssocID="{245B10A7-B671-46A1-9D5D-280E1406092F}" presName="parSh" presStyleLbl="node1" presStyleIdx="2" presStyleCnt="3" custLinFactNeighborX="-6013" custLinFactNeighborY="1470"/>
      <dgm:spPr/>
      <dgm:t>
        <a:bodyPr/>
        <a:lstStyle/>
        <a:p>
          <a:endParaRPr lang="es-MX"/>
        </a:p>
      </dgm:t>
    </dgm:pt>
    <dgm:pt modelId="{6CEA550C-B626-4D35-ABF4-4849D06E7AA8}" type="pres">
      <dgm:prSet presAssocID="{245B10A7-B671-46A1-9D5D-280E1406092F}" presName="desTx" presStyleLbl="fgAcc1" presStyleIdx="2" presStyleCnt="3" custScaleX="111060" custScaleY="87974" custLinFactNeighborX="-17045" custLinFactNeighborY="4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2ABD940-5E59-4547-A3E6-64A16BFD53B2}" type="presOf" srcId="{15C926DA-E6A0-4490-8261-88564F95658B}" destId="{5FFDFD94-BB6C-48BA-AFE3-2DCDBE9FB02C}" srcOrd="0" destOrd="0" presId="urn:microsoft.com/office/officeart/2005/8/layout/process3"/>
    <dgm:cxn modelId="{4F9ACEAC-BF99-3041-A05E-89E8CFA089A2}" type="presOf" srcId="{571733A6-97D2-4AB6-AD61-605108338657}" destId="{999E9D2E-931E-4E94-9D33-02B2B71506D5}" srcOrd="1" destOrd="0" presId="urn:microsoft.com/office/officeart/2005/8/layout/process3"/>
    <dgm:cxn modelId="{0237FAD5-3928-8540-8A22-97141B792A48}" type="presOf" srcId="{EAFDB0C1-A95E-4D51-B727-F4E1DC64DEA4}" destId="{5FFDFD94-BB6C-48BA-AFE3-2DCDBE9FB02C}" srcOrd="0" destOrd="3" presId="urn:microsoft.com/office/officeart/2005/8/layout/process3"/>
    <dgm:cxn modelId="{ADAA63D9-AB1B-E342-8579-44DC9ED8C72E}" type="presOf" srcId="{75E87D84-E5A9-4CC6-9831-8461329BD83D}" destId="{96912C5C-A4F9-49EB-A975-BB83CEF08333}" srcOrd="0" destOrd="0" presId="urn:microsoft.com/office/officeart/2005/8/layout/process3"/>
    <dgm:cxn modelId="{4DF3745F-E530-D640-A353-A23E548633AB}" type="presOf" srcId="{F7BD4205-EFCF-41D4-89BC-E13539744404}" destId="{812E7683-70C8-472E-96DD-94C32A4F07DD}" srcOrd="0" destOrd="0" presId="urn:microsoft.com/office/officeart/2005/8/layout/process3"/>
    <dgm:cxn modelId="{19CCCC8E-0844-F143-8EEC-C5161E8E1E83}" type="presOf" srcId="{8E6912DE-5F66-411A-A47B-6D1C464C67BD}" destId="{5FFDFD94-BB6C-48BA-AFE3-2DCDBE9FB02C}" srcOrd="0" destOrd="1" presId="urn:microsoft.com/office/officeart/2005/8/layout/process3"/>
    <dgm:cxn modelId="{607BA40E-9BFA-4997-9481-CC9659480FDF}" srcId="{F7BD4205-EFCF-41D4-89BC-E13539744404}" destId="{1C07BF48-7F6B-4D4F-8CB9-0445CC1C9745}" srcOrd="0" destOrd="0" parTransId="{5BEFD83E-1B01-4A91-B9B2-8F682D7559B8}" sibTransId="{E4657C2C-6627-4FDE-8635-D63DFD4A0768}"/>
    <dgm:cxn modelId="{24EE5751-A5BA-0A45-8FD9-DC13EBA2F0C6}" type="presOf" srcId="{A1ED06C4-AAD4-4CE5-BC40-9B70185C0C8A}" destId="{5FFDFD94-BB6C-48BA-AFE3-2DCDBE9FB02C}" srcOrd="0" destOrd="2" presId="urn:microsoft.com/office/officeart/2005/8/layout/process3"/>
    <dgm:cxn modelId="{813D4BDD-2126-8349-844B-C824B4FC8A3B}" type="presOf" srcId="{6036D767-DBAC-43BA-A74C-E35BC9C875CF}" destId="{319CB40E-0AE8-4709-8760-D01593BC70CB}" srcOrd="1" destOrd="0" presId="urn:microsoft.com/office/officeart/2005/8/layout/process3"/>
    <dgm:cxn modelId="{57AFEFBC-262F-4674-94F4-33A37351473C}" srcId="{2C283465-60AB-4F6A-9394-747891958159}" destId="{245B10A7-B671-46A1-9D5D-280E1406092F}" srcOrd="2" destOrd="0" parTransId="{87ECBAE2-C717-4347-AF05-03950A8414DF}" sibTransId="{B0338CA2-6474-4DED-8F36-B085EFDBA8A3}"/>
    <dgm:cxn modelId="{5A1A253C-DF57-C345-8921-C48881F46811}" type="presOf" srcId="{2C283465-60AB-4F6A-9394-747891958159}" destId="{0A7C4ED6-75AD-4CDA-A009-89B48669500D}" srcOrd="0" destOrd="0" presId="urn:microsoft.com/office/officeart/2005/8/layout/process3"/>
    <dgm:cxn modelId="{C3881FED-0EBC-8246-BD69-CFCAB3F5114D}" type="presOf" srcId="{523924DE-1B0F-49C1-A373-31293B215986}" destId="{6CEA550C-B626-4D35-ABF4-4849D06E7AA8}" srcOrd="0" destOrd="0" presId="urn:microsoft.com/office/officeart/2005/8/layout/process3"/>
    <dgm:cxn modelId="{1A8EE3F3-C355-44B4-B921-3890F5BA0764}" srcId="{571733A6-97D2-4AB6-AD61-605108338657}" destId="{8E6912DE-5F66-411A-A47B-6D1C464C67BD}" srcOrd="1" destOrd="0" parTransId="{AFB8EFBF-2537-4620-AA52-0E49CE80088D}" sibTransId="{162155EE-DA2C-4CBA-B104-F835EAFC1E88}"/>
    <dgm:cxn modelId="{5EBFC591-4843-4C0D-8F83-D4F74EAA42BF}" srcId="{2C283465-60AB-4F6A-9394-747891958159}" destId="{571733A6-97D2-4AB6-AD61-605108338657}" srcOrd="1" destOrd="0" parTransId="{A6E50400-2073-4336-98FE-6F94779B294B}" sibTransId="{6036D767-DBAC-43BA-A74C-E35BC9C875CF}"/>
    <dgm:cxn modelId="{ED1EBB1C-0ADE-46A8-AF77-76510C392FD1}" srcId="{2C283465-60AB-4F6A-9394-747891958159}" destId="{F7BD4205-EFCF-41D4-89BC-E13539744404}" srcOrd="0" destOrd="0" parTransId="{37E13320-A592-4ED6-9A77-75180AE832D6}" sibTransId="{75E87D84-E5A9-4CC6-9831-8461329BD83D}"/>
    <dgm:cxn modelId="{8C76B864-8D01-CB42-A67B-8814FBE1A74A}" type="presOf" srcId="{245B10A7-B671-46A1-9D5D-280E1406092F}" destId="{F86FB74C-B149-49D1-9F2B-DAC2820FE48E}" srcOrd="1" destOrd="0" presId="urn:microsoft.com/office/officeart/2005/8/layout/process3"/>
    <dgm:cxn modelId="{CC770DDF-1C52-4A46-AF28-B4EDB6025138}" type="presOf" srcId="{75E87D84-E5A9-4CC6-9831-8461329BD83D}" destId="{BC130300-3D88-4CDC-B2FF-3546DC328B49}" srcOrd="1" destOrd="0" presId="urn:microsoft.com/office/officeart/2005/8/layout/process3"/>
    <dgm:cxn modelId="{C8D65F3D-1B81-4B9A-8B30-EBC3036FBB37}" srcId="{571733A6-97D2-4AB6-AD61-605108338657}" destId="{15C926DA-E6A0-4490-8261-88564F95658B}" srcOrd="0" destOrd="0" parTransId="{7A6ABD70-1402-4A66-9924-784DF94C6A53}" sibTransId="{42FED41A-BC70-41BC-8E8F-A20AA80B1D7E}"/>
    <dgm:cxn modelId="{C4375C66-5DE0-47C0-868E-A909AC46C272}" srcId="{245B10A7-B671-46A1-9D5D-280E1406092F}" destId="{523924DE-1B0F-49C1-A373-31293B215986}" srcOrd="0" destOrd="0" parTransId="{31FDC965-7DAB-49D2-AE99-1E6570B05AB8}" sibTransId="{81EF2AE5-6B5F-4137-B403-4869AED230B3}"/>
    <dgm:cxn modelId="{B117A306-73E9-6142-B8FF-5B59753F075F}" type="presOf" srcId="{6036D767-DBAC-43BA-A74C-E35BC9C875CF}" destId="{2DD914D8-7E5D-4B01-A3A9-601BD066585D}" srcOrd="0" destOrd="0" presId="urn:microsoft.com/office/officeart/2005/8/layout/process3"/>
    <dgm:cxn modelId="{A06012C2-C994-4363-A306-B595B29D17FE}" srcId="{571733A6-97D2-4AB6-AD61-605108338657}" destId="{EAFDB0C1-A95E-4D51-B727-F4E1DC64DEA4}" srcOrd="3" destOrd="0" parTransId="{8C89BD63-9C6C-42C2-98A0-59F043EC19FF}" sibTransId="{0A0C4949-CCF1-4B48-BEDC-F566AE0C82AF}"/>
    <dgm:cxn modelId="{1ACBED7A-0559-4BED-941A-E9EB1B476E5D}" srcId="{571733A6-97D2-4AB6-AD61-605108338657}" destId="{A1ED06C4-AAD4-4CE5-BC40-9B70185C0C8A}" srcOrd="2" destOrd="0" parTransId="{D51E2A85-57A9-4CE1-8D46-A84CF070CA11}" sibTransId="{242D51AC-F820-4843-8237-51BA23355DFA}"/>
    <dgm:cxn modelId="{65ED9AFA-B8F3-FD44-AEA1-5D0AAF8A0342}" type="presOf" srcId="{245B10A7-B671-46A1-9D5D-280E1406092F}" destId="{EE8FD2F8-5270-4C71-84E2-3F7A639E87BF}" srcOrd="0" destOrd="0" presId="urn:microsoft.com/office/officeart/2005/8/layout/process3"/>
    <dgm:cxn modelId="{4F1A9C95-654B-8F49-9E70-EFB1531712BB}" type="presOf" srcId="{571733A6-97D2-4AB6-AD61-605108338657}" destId="{15720AEA-22B9-4DC5-9456-55B856D196A8}" srcOrd="0" destOrd="0" presId="urn:microsoft.com/office/officeart/2005/8/layout/process3"/>
    <dgm:cxn modelId="{7CA66B19-FE16-D543-9556-9F046F67FC5A}" type="presOf" srcId="{F7BD4205-EFCF-41D4-89BC-E13539744404}" destId="{FCAA324B-17D0-4E1D-96AE-6264413DB6B0}" srcOrd="1" destOrd="0" presId="urn:microsoft.com/office/officeart/2005/8/layout/process3"/>
    <dgm:cxn modelId="{5B3F904B-D9C1-E040-81D2-B0A4E478DFE0}" type="presOf" srcId="{1C07BF48-7F6B-4D4F-8CB9-0445CC1C9745}" destId="{8FE28782-6B57-44FF-A541-D6B760E25DC9}" srcOrd="0" destOrd="0" presId="urn:microsoft.com/office/officeart/2005/8/layout/process3"/>
    <dgm:cxn modelId="{F1D7E192-D1D9-8242-9DC5-24D0422224F4}" type="presParOf" srcId="{0A7C4ED6-75AD-4CDA-A009-89B48669500D}" destId="{EF2F2D6E-8C36-428B-A5C8-F9A3043C3109}" srcOrd="0" destOrd="0" presId="urn:microsoft.com/office/officeart/2005/8/layout/process3"/>
    <dgm:cxn modelId="{12C6180F-48C7-4F44-83B6-7BB6B65A8A10}" type="presParOf" srcId="{EF2F2D6E-8C36-428B-A5C8-F9A3043C3109}" destId="{812E7683-70C8-472E-96DD-94C32A4F07DD}" srcOrd="0" destOrd="0" presId="urn:microsoft.com/office/officeart/2005/8/layout/process3"/>
    <dgm:cxn modelId="{0443F01E-54DB-D04D-BEDD-DF80EAB22A49}" type="presParOf" srcId="{EF2F2D6E-8C36-428B-A5C8-F9A3043C3109}" destId="{FCAA324B-17D0-4E1D-96AE-6264413DB6B0}" srcOrd="1" destOrd="0" presId="urn:microsoft.com/office/officeart/2005/8/layout/process3"/>
    <dgm:cxn modelId="{6DF83289-0EAA-5044-B3E4-1F8A153556DE}" type="presParOf" srcId="{EF2F2D6E-8C36-428B-A5C8-F9A3043C3109}" destId="{8FE28782-6B57-44FF-A541-D6B760E25DC9}" srcOrd="2" destOrd="0" presId="urn:microsoft.com/office/officeart/2005/8/layout/process3"/>
    <dgm:cxn modelId="{CEB84B61-34C9-C44F-8F9F-88453A5BD9CF}" type="presParOf" srcId="{0A7C4ED6-75AD-4CDA-A009-89B48669500D}" destId="{96912C5C-A4F9-49EB-A975-BB83CEF08333}" srcOrd="1" destOrd="0" presId="urn:microsoft.com/office/officeart/2005/8/layout/process3"/>
    <dgm:cxn modelId="{D5C727FA-2F27-8D41-B18A-40B37B49DBC6}" type="presParOf" srcId="{96912C5C-A4F9-49EB-A975-BB83CEF08333}" destId="{BC130300-3D88-4CDC-B2FF-3546DC328B49}" srcOrd="0" destOrd="0" presId="urn:microsoft.com/office/officeart/2005/8/layout/process3"/>
    <dgm:cxn modelId="{89191089-443B-564F-A6E0-5FB6823FF47D}" type="presParOf" srcId="{0A7C4ED6-75AD-4CDA-A009-89B48669500D}" destId="{698C81D0-CFA1-451E-82EC-D81FD71AF506}" srcOrd="2" destOrd="0" presId="urn:microsoft.com/office/officeart/2005/8/layout/process3"/>
    <dgm:cxn modelId="{EBDAC5DA-8251-5444-8565-A04974A6DFAD}" type="presParOf" srcId="{698C81D0-CFA1-451E-82EC-D81FD71AF506}" destId="{15720AEA-22B9-4DC5-9456-55B856D196A8}" srcOrd="0" destOrd="0" presId="urn:microsoft.com/office/officeart/2005/8/layout/process3"/>
    <dgm:cxn modelId="{9AD712B0-690A-CF40-89AD-DE55A0CE02C0}" type="presParOf" srcId="{698C81D0-CFA1-451E-82EC-D81FD71AF506}" destId="{999E9D2E-931E-4E94-9D33-02B2B71506D5}" srcOrd="1" destOrd="0" presId="urn:microsoft.com/office/officeart/2005/8/layout/process3"/>
    <dgm:cxn modelId="{E7DD70A7-2502-7B43-9599-2F62A1C758CC}" type="presParOf" srcId="{698C81D0-CFA1-451E-82EC-D81FD71AF506}" destId="{5FFDFD94-BB6C-48BA-AFE3-2DCDBE9FB02C}" srcOrd="2" destOrd="0" presId="urn:microsoft.com/office/officeart/2005/8/layout/process3"/>
    <dgm:cxn modelId="{A9AF064C-C789-C443-96F4-E09EC741B977}" type="presParOf" srcId="{0A7C4ED6-75AD-4CDA-A009-89B48669500D}" destId="{2DD914D8-7E5D-4B01-A3A9-601BD066585D}" srcOrd="3" destOrd="0" presId="urn:microsoft.com/office/officeart/2005/8/layout/process3"/>
    <dgm:cxn modelId="{02373685-2710-8C46-933A-419C1DCAA8B2}" type="presParOf" srcId="{2DD914D8-7E5D-4B01-A3A9-601BD066585D}" destId="{319CB40E-0AE8-4709-8760-D01593BC70CB}" srcOrd="0" destOrd="0" presId="urn:microsoft.com/office/officeart/2005/8/layout/process3"/>
    <dgm:cxn modelId="{1C9975E6-838D-094E-BDAF-884B4EB0DE82}" type="presParOf" srcId="{0A7C4ED6-75AD-4CDA-A009-89B48669500D}" destId="{599D7EE3-558E-47F2-A9D8-2CC64AF0294F}" srcOrd="4" destOrd="0" presId="urn:microsoft.com/office/officeart/2005/8/layout/process3"/>
    <dgm:cxn modelId="{770EB71D-9B14-7444-8817-C35179EA2496}" type="presParOf" srcId="{599D7EE3-558E-47F2-A9D8-2CC64AF0294F}" destId="{EE8FD2F8-5270-4C71-84E2-3F7A639E87BF}" srcOrd="0" destOrd="0" presId="urn:microsoft.com/office/officeart/2005/8/layout/process3"/>
    <dgm:cxn modelId="{A8920CE8-4BA7-2D4E-B275-2E75996DC678}" type="presParOf" srcId="{599D7EE3-558E-47F2-A9D8-2CC64AF0294F}" destId="{F86FB74C-B149-49D1-9F2B-DAC2820FE48E}" srcOrd="1" destOrd="0" presId="urn:microsoft.com/office/officeart/2005/8/layout/process3"/>
    <dgm:cxn modelId="{44952E69-995A-CB46-9471-A68E1B46FA80}" type="presParOf" srcId="{599D7EE3-558E-47F2-A9D8-2CC64AF0294F}" destId="{6CEA550C-B626-4D35-ABF4-4849D06E7A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4A34E-32E5-4379-83ED-4CAC638F08B6}" type="doc">
      <dgm:prSet loTypeId="urn:microsoft.com/office/officeart/2005/8/layout/vList5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s-MX"/>
        </a:p>
      </dgm:t>
    </dgm:pt>
    <dgm:pt modelId="{FCFD914E-A14E-4D0C-B28F-30C6D9A2BC8B}">
      <dgm:prSet phldrT="[Texto]" custT="1"/>
      <dgm:spPr/>
      <dgm:t>
        <a:bodyPr/>
        <a:lstStyle/>
        <a:p>
          <a:r>
            <a:rPr lang="en-US" sz="2400" noProof="0" dirty="0" smtClean="0"/>
            <a:t>Goal 1 - PSC</a:t>
          </a:r>
          <a:endParaRPr lang="en-US" sz="2400" noProof="0" dirty="0"/>
        </a:p>
      </dgm:t>
    </dgm:pt>
    <dgm:pt modelId="{63A19055-92FF-44E7-AFAD-E8DEDD92614E}" type="parTrans" cxnId="{258EECCD-B7D8-490C-9AC7-07C86ACE109A}">
      <dgm:prSet/>
      <dgm:spPr/>
      <dgm:t>
        <a:bodyPr/>
        <a:lstStyle/>
        <a:p>
          <a:endParaRPr lang="en-US" noProof="0" dirty="0"/>
        </a:p>
      </dgm:t>
    </dgm:pt>
    <dgm:pt modelId="{D11B15AE-D4E4-41D6-A9AE-B5C44831E08C}" type="sibTrans" cxnId="{258EECCD-B7D8-490C-9AC7-07C86ACE109A}">
      <dgm:prSet/>
      <dgm:spPr/>
      <dgm:t>
        <a:bodyPr/>
        <a:lstStyle/>
        <a:p>
          <a:endParaRPr lang="en-US" noProof="0" dirty="0"/>
        </a:p>
      </dgm:t>
    </dgm:pt>
    <dgm:pt modelId="{B6B25096-BA47-4816-BF96-69B69C190BEE}">
      <dgm:prSet phldrT="[Texto]"/>
      <dgm:spPr/>
      <dgm:t>
        <a:bodyPr/>
        <a:lstStyle/>
        <a:p>
          <a:r>
            <a:rPr lang="en-US" noProof="0" dirty="0" smtClean="0"/>
            <a:t>Professional Standards</a:t>
          </a:r>
          <a:endParaRPr lang="en-US" noProof="0" dirty="0"/>
        </a:p>
      </dgm:t>
    </dgm:pt>
    <dgm:pt modelId="{D0D8A897-7DEC-4D85-95A8-3990BB27ED67}" type="parTrans" cxnId="{98766813-CEE0-4A97-BAB3-662ACBEB91FA}">
      <dgm:prSet/>
      <dgm:spPr/>
      <dgm:t>
        <a:bodyPr/>
        <a:lstStyle/>
        <a:p>
          <a:endParaRPr lang="en-US" noProof="0" dirty="0"/>
        </a:p>
      </dgm:t>
    </dgm:pt>
    <dgm:pt modelId="{30C06DCD-7B52-4EDB-A6A5-688E527B75EB}" type="sibTrans" cxnId="{98766813-CEE0-4A97-BAB3-662ACBEB91FA}">
      <dgm:prSet/>
      <dgm:spPr/>
      <dgm:t>
        <a:bodyPr/>
        <a:lstStyle/>
        <a:p>
          <a:endParaRPr lang="en-US" noProof="0" dirty="0"/>
        </a:p>
      </dgm:t>
    </dgm:pt>
    <dgm:pt modelId="{0A4CAAC2-CA1F-45E9-849B-BA665ABD2C04}">
      <dgm:prSet phldrT="[Texto]" custT="1"/>
      <dgm:spPr/>
      <dgm:t>
        <a:bodyPr/>
        <a:lstStyle/>
        <a:p>
          <a:r>
            <a:rPr lang="en-US" sz="2400" noProof="0" dirty="0" smtClean="0"/>
            <a:t>Goal 3 - KSC</a:t>
          </a:r>
          <a:endParaRPr lang="en-US" sz="2400" noProof="0" dirty="0"/>
        </a:p>
      </dgm:t>
    </dgm:pt>
    <dgm:pt modelId="{1AF9DFA4-7F79-4FC6-9177-05CBCAF192E2}" type="parTrans" cxnId="{B0D47A54-F2C3-4C76-B1CE-9D4C4F6DACBC}">
      <dgm:prSet/>
      <dgm:spPr/>
      <dgm:t>
        <a:bodyPr/>
        <a:lstStyle/>
        <a:p>
          <a:endParaRPr lang="en-US" noProof="0" dirty="0"/>
        </a:p>
      </dgm:t>
    </dgm:pt>
    <dgm:pt modelId="{4FE7DD15-073E-49A0-9ACF-0E9C9520FE13}" type="sibTrans" cxnId="{B0D47A54-F2C3-4C76-B1CE-9D4C4F6DACBC}">
      <dgm:prSet/>
      <dgm:spPr/>
      <dgm:t>
        <a:bodyPr/>
        <a:lstStyle/>
        <a:p>
          <a:endParaRPr lang="en-US" noProof="0" dirty="0"/>
        </a:p>
      </dgm:t>
    </dgm:pt>
    <dgm:pt modelId="{B7553D4A-43D1-4929-84EA-A2FC49EE372A}">
      <dgm:prSet phldrT="[Texto]"/>
      <dgm:spPr/>
      <dgm:t>
        <a:bodyPr/>
        <a:lstStyle/>
        <a:p>
          <a:r>
            <a:rPr lang="en-US" noProof="0" dirty="0" smtClean="0"/>
            <a:t>Knowledge Sharing &amp; Knowledge Services</a:t>
          </a:r>
          <a:endParaRPr lang="en-US" noProof="0" dirty="0"/>
        </a:p>
      </dgm:t>
    </dgm:pt>
    <dgm:pt modelId="{9257ADF5-915E-4ADF-B2F3-C976E27C808E}" type="parTrans" cxnId="{3BD5FF0E-509E-4C45-B2F4-3DD9DFC2AEA5}">
      <dgm:prSet/>
      <dgm:spPr/>
      <dgm:t>
        <a:bodyPr/>
        <a:lstStyle/>
        <a:p>
          <a:endParaRPr lang="en-US" noProof="0" dirty="0"/>
        </a:p>
      </dgm:t>
    </dgm:pt>
    <dgm:pt modelId="{D71A2D53-7AD8-458E-856C-5305E344926F}" type="sibTrans" cxnId="{3BD5FF0E-509E-4C45-B2F4-3DD9DFC2AEA5}">
      <dgm:prSet/>
      <dgm:spPr/>
      <dgm:t>
        <a:bodyPr/>
        <a:lstStyle/>
        <a:p>
          <a:endParaRPr lang="en-US" noProof="0" dirty="0"/>
        </a:p>
      </dgm:t>
    </dgm:pt>
    <dgm:pt modelId="{F2442EC2-0070-4E7F-83B0-4F13D255E778}">
      <dgm:prSet phldrT="[Texto]" custT="1"/>
      <dgm:spPr/>
      <dgm:t>
        <a:bodyPr/>
        <a:lstStyle/>
        <a:p>
          <a:r>
            <a:rPr lang="en-US" sz="2400" noProof="0" dirty="0" smtClean="0"/>
            <a:t>Goal 4 - PFAC</a:t>
          </a:r>
          <a:endParaRPr lang="en-US" sz="2400" noProof="0" dirty="0"/>
        </a:p>
      </dgm:t>
    </dgm:pt>
    <dgm:pt modelId="{EA1B3DCE-C6BE-4776-AB82-557C1AC116DD}" type="parTrans" cxnId="{80A7BE31-BF8E-4B6C-8F18-0B16E18F1332}">
      <dgm:prSet/>
      <dgm:spPr/>
      <dgm:t>
        <a:bodyPr/>
        <a:lstStyle/>
        <a:p>
          <a:endParaRPr lang="en-US" noProof="0" dirty="0"/>
        </a:p>
      </dgm:t>
    </dgm:pt>
    <dgm:pt modelId="{3F0D65A3-E282-4649-878E-66FEA9B72E57}" type="sibTrans" cxnId="{80A7BE31-BF8E-4B6C-8F18-0B16E18F1332}">
      <dgm:prSet/>
      <dgm:spPr/>
      <dgm:t>
        <a:bodyPr/>
        <a:lstStyle/>
        <a:p>
          <a:endParaRPr lang="en-US" noProof="0" dirty="0"/>
        </a:p>
      </dgm:t>
    </dgm:pt>
    <dgm:pt modelId="{412BC5BE-C595-4AEB-93B5-CF799DD31F65}">
      <dgm:prSet phldrT="[Texto]"/>
      <dgm:spPr/>
      <dgm:t>
        <a:bodyPr/>
        <a:lstStyle/>
        <a:p>
          <a:r>
            <a:rPr lang="en-US" noProof="0" dirty="0" smtClean="0"/>
            <a:t>Maximize the Value of INTOSAI as an International Organization</a:t>
          </a:r>
          <a:endParaRPr lang="en-US" noProof="0" dirty="0"/>
        </a:p>
      </dgm:t>
    </dgm:pt>
    <dgm:pt modelId="{B91A8A4E-B24C-4EB6-8A55-097C63CB86C1}" type="parTrans" cxnId="{C569B64F-52CB-4333-8CBD-11AEADA770EC}">
      <dgm:prSet/>
      <dgm:spPr/>
      <dgm:t>
        <a:bodyPr/>
        <a:lstStyle/>
        <a:p>
          <a:endParaRPr lang="en-US" noProof="0" dirty="0"/>
        </a:p>
      </dgm:t>
    </dgm:pt>
    <dgm:pt modelId="{8DD31BD6-2FA2-41A5-8544-6BE2BA0548A6}" type="sibTrans" cxnId="{C569B64F-52CB-4333-8CBD-11AEADA770EC}">
      <dgm:prSet/>
      <dgm:spPr/>
      <dgm:t>
        <a:bodyPr/>
        <a:lstStyle/>
        <a:p>
          <a:endParaRPr lang="en-US" noProof="0" dirty="0"/>
        </a:p>
      </dgm:t>
    </dgm:pt>
    <dgm:pt modelId="{D43DB0AE-EFEC-4696-B391-5C2073E89F98}">
      <dgm:prSet phldrT="[Texto]" custT="1"/>
      <dgm:spPr/>
      <dgm:t>
        <a:bodyPr/>
        <a:lstStyle/>
        <a:p>
          <a:r>
            <a:rPr lang="en-US" sz="2400" noProof="0" dirty="0" smtClean="0"/>
            <a:t>Goal 2 - CBC</a:t>
          </a:r>
          <a:endParaRPr lang="en-US" sz="2400" noProof="0" dirty="0"/>
        </a:p>
      </dgm:t>
    </dgm:pt>
    <dgm:pt modelId="{90B68FE7-F647-4215-8BB8-4111D9A8E239}" type="parTrans" cxnId="{13ADAE7B-2D3F-4E8B-90CA-E3F71A44FF40}">
      <dgm:prSet/>
      <dgm:spPr/>
      <dgm:t>
        <a:bodyPr/>
        <a:lstStyle/>
        <a:p>
          <a:endParaRPr lang="en-US" noProof="0" dirty="0"/>
        </a:p>
      </dgm:t>
    </dgm:pt>
    <dgm:pt modelId="{F2B0B932-F750-4C29-81A7-7A118715D622}" type="sibTrans" cxnId="{13ADAE7B-2D3F-4E8B-90CA-E3F71A44FF40}">
      <dgm:prSet/>
      <dgm:spPr/>
      <dgm:t>
        <a:bodyPr/>
        <a:lstStyle/>
        <a:p>
          <a:endParaRPr lang="en-US" noProof="0" dirty="0"/>
        </a:p>
      </dgm:t>
    </dgm:pt>
    <dgm:pt modelId="{939F4456-9CE1-4EB0-947E-3EAEAB823BD6}">
      <dgm:prSet/>
      <dgm:spPr/>
      <dgm:t>
        <a:bodyPr/>
        <a:lstStyle/>
        <a:p>
          <a:r>
            <a:rPr lang="en-US" noProof="0" dirty="0" smtClean="0"/>
            <a:t>Capacity development</a:t>
          </a:r>
          <a:endParaRPr lang="en-US" noProof="0" dirty="0"/>
        </a:p>
      </dgm:t>
    </dgm:pt>
    <dgm:pt modelId="{60C4D2B2-DB49-4A6D-9919-A6FADDEBFFB8}" type="parTrans" cxnId="{308AAA78-847F-4E93-B223-46F797726246}">
      <dgm:prSet/>
      <dgm:spPr/>
      <dgm:t>
        <a:bodyPr/>
        <a:lstStyle/>
        <a:p>
          <a:endParaRPr lang="en-US" noProof="0" dirty="0"/>
        </a:p>
      </dgm:t>
    </dgm:pt>
    <dgm:pt modelId="{60F43068-5E6E-426C-B367-3CD1DB43FD6C}" type="sibTrans" cxnId="{308AAA78-847F-4E93-B223-46F797726246}">
      <dgm:prSet/>
      <dgm:spPr/>
      <dgm:t>
        <a:bodyPr/>
        <a:lstStyle/>
        <a:p>
          <a:endParaRPr lang="en-US" noProof="0" dirty="0"/>
        </a:p>
      </dgm:t>
    </dgm:pt>
    <dgm:pt modelId="{6609C8B7-54B0-4755-830C-DA43ECF2B57A}" type="pres">
      <dgm:prSet presAssocID="{3144A34E-32E5-4379-83ED-4CAC638F08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E5BC8-2F84-40D6-B375-057E18559F80}" type="pres">
      <dgm:prSet presAssocID="{FCFD914E-A14E-4D0C-B28F-30C6D9A2BC8B}" presName="linNode" presStyleCnt="0"/>
      <dgm:spPr/>
    </dgm:pt>
    <dgm:pt modelId="{304A420E-BF45-4B8C-885F-03164733228C}" type="pres">
      <dgm:prSet presAssocID="{FCFD914E-A14E-4D0C-B28F-30C6D9A2BC8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B80520-5BCA-4838-9B74-5A8FC9A5B671}" type="pres">
      <dgm:prSet presAssocID="{FCFD914E-A14E-4D0C-B28F-30C6D9A2BC8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48B683-9E62-44D9-8EEB-4DD1F6E9B398}" type="pres">
      <dgm:prSet presAssocID="{D11B15AE-D4E4-41D6-A9AE-B5C44831E08C}" presName="sp" presStyleCnt="0"/>
      <dgm:spPr/>
    </dgm:pt>
    <dgm:pt modelId="{9E134BB0-1A75-4C9A-B9D5-CB50576AB8D8}" type="pres">
      <dgm:prSet presAssocID="{D43DB0AE-EFEC-4696-B391-5C2073E89F98}" presName="linNode" presStyleCnt="0"/>
      <dgm:spPr/>
    </dgm:pt>
    <dgm:pt modelId="{799184BA-ADC3-4B20-B692-1D2675888CF9}" type="pres">
      <dgm:prSet presAssocID="{D43DB0AE-EFEC-4696-B391-5C2073E89F9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FF4DF3-06B3-47AE-9D8C-1FBD8775F9E1}" type="pres">
      <dgm:prSet presAssocID="{D43DB0AE-EFEC-4696-B391-5C2073E89F9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D81AF4-E87C-4DAC-A627-95C09D3B744D}" type="pres">
      <dgm:prSet presAssocID="{F2B0B932-F750-4C29-81A7-7A118715D622}" presName="sp" presStyleCnt="0"/>
      <dgm:spPr/>
    </dgm:pt>
    <dgm:pt modelId="{DE1BEDB8-12A7-43F9-9A0A-993785280909}" type="pres">
      <dgm:prSet presAssocID="{0A4CAAC2-CA1F-45E9-849B-BA665ABD2C04}" presName="linNode" presStyleCnt="0"/>
      <dgm:spPr/>
    </dgm:pt>
    <dgm:pt modelId="{6EA08F85-283A-4C71-B4BC-E54E7CC5EBB6}" type="pres">
      <dgm:prSet presAssocID="{0A4CAAC2-CA1F-45E9-849B-BA665ABD2C0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4E293D-1766-4F67-9EED-D76481C5AA7A}" type="pres">
      <dgm:prSet presAssocID="{0A4CAAC2-CA1F-45E9-849B-BA665ABD2C0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DCA21C-66A6-4056-A497-6BDE543F0845}" type="pres">
      <dgm:prSet presAssocID="{4FE7DD15-073E-49A0-9ACF-0E9C9520FE13}" presName="sp" presStyleCnt="0"/>
      <dgm:spPr/>
    </dgm:pt>
    <dgm:pt modelId="{E738F10E-55DB-4E39-9A53-989F19B5B895}" type="pres">
      <dgm:prSet presAssocID="{F2442EC2-0070-4E7F-83B0-4F13D255E778}" presName="linNode" presStyleCnt="0"/>
      <dgm:spPr/>
    </dgm:pt>
    <dgm:pt modelId="{BF6AC466-4ABC-4E7E-A5F5-CF5C386E2749}" type="pres">
      <dgm:prSet presAssocID="{F2442EC2-0070-4E7F-83B0-4F13D255E77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112D9F-8206-4DDB-99E2-0BB9A7C33373}" type="pres">
      <dgm:prSet presAssocID="{F2442EC2-0070-4E7F-83B0-4F13D255E77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0A7BE31-BF8E-4B6C-8F18-0B16E18F1332}" srcId="{3144A34E-32E5-4379-83ED-4CAC638F08B6}" destId="{F2442EC2-0070-4E7F-83B0-4F13D255E778}" srcOrd="3" destOrd="0" parTransId="{EA1B3DCE-C6BE-4776-AB82-557C1AC116DD}" sibTransId="{3F0D65A3-E282-4649-878E-66FEA9B72E57}"/>
    <dgm:cxn modelId="{307AD0E5-D55E-F84A-97EA-D3E54018E586}" type="presOf" srcId="{F2442EC2-0070-4E7F-83B0-4F13D255E778}" destId="{BF6AC466-4ABC-4E7E-A5F5-CF5C386E2749}" srcOrd="0" destOrd="0" presId="urn:microsoft.com/office/officeart/2005/8/layout/vList5"/>
    <dgm:cxn modelId="{73E79221-85CE-5940-BC58-FD5681ED6D7A}" type="presOf" srcId="{3144A34E-32E5-4379-83ED-4CAC638F08B6}" destId="{6609C8B7-54B0-4755-830C-DA43ECF2B57A}" srcOrd="0" destOrd="0" presId="urn:microsoft.com/office/officeart/2005/8/layout/vList5"/>
    <dgm:cxn modelId="{348062BE-A54A-3641-AB83-BDAAFB9D922F}" type="presOf" srcId="{412BC5BE-C595-4AEB-93B5-CF799DD31F65}" destId="{35112D9F-8206-4DDB-99E2-0BB9A7C33373}" srcOrd="0" destOrd="0" presId="urn:microsoft.com/office/officeart/2005/8/layout/vList5"/>
    <dgm:cxn modelId="{258EECCD-B7D8-490C-9AC7-07C86ACE109A}" srcId="{3144A34E-32E5-4379-83ED-4CAC638F08B6}" destId="{FCFD914E-A14E-4D0C-B28F-30C6D9A2BC8B}" srcOrd="0" destOrd="0" parTransId="{63A19055-92FF-44E7-AFAD-E8DEDD92614E}" sibTransId="{D11B15AE-D4E4-41D6-A9AE-B5C44831E08C}"/>
    <dgm:cxn modelId="{27FD1651-1D07-C746-9EF6-7158C48E7049}" type="presOf" srcId="{939F4456-9CE1-4EB0-947E-3EAEAB823BD6}" destId="{4FFF4DF3-06B3-47AE-9D8C-1FBD8775F9E1}" srcOrd="0" destOrd="0" presId="urn:microsoft.com/office/officeart/2005/8/layout/vList5"/>
    <dgm:cxn modelId="{E3E32E3D-51C3-2144-A603-E8B9C18F4C97}" type="presOf" srcId="{D43DB0AE-EFEC-4696-B391-5C2073E89F98}" destId="{799184BA-ADC3-4B20-B692-1D2675888CF9}" srcOrd="0" destOrd="0" presId="urn:microsoft.com/office/officeart/2005/8/layout/vList5"/>
    <dgm:cxn modelId="{B0D47A54-F2C3-4C76-B1CE-9D4C4F6DACBC}" srcId="{3144A34E-32E5-4379-83ED-4CAC638F08B6}" destId="{0A4CAAC2-CA1F-45E9-849B-BA665ABD2C04}" srcOrd="2" destOrd="0" parTransId="{1AF9DFA4-7F79-4FC6-9177-05CBCAF192E2}" sibTransId="{4FE7DD15-073E-49A0-9ACF-0E9C9520FE13}"/>
    <dgm:cxn modelId="{00361A94-79EE-D34C-BE57-D6DCAF847350}" type="presOf" srcId="{B7553D4A-43D1-4929-84EA-A2FC49EE372A}" destId="{C94E293D-1766-4F67-9EED-D76481C5AA7A}" srcOrd="0" destOrd="0" presId="urn:microsoft.com/office/officeart/2005/8/layout/vList5"/>
    <dgm:cxn modelId="{98766813-CEE0-4A97-BAB3-662ACBEB91FA}" srcId="{FCFD914E-A14E-4D0C-B28F-30C6D9A2BC8B}" destId="{B6B25096-BA47-4816-BF96-69B69C190BEE}" srcOrd="0" destOrd="0" parTransId="{D0D8A897-7DEC-4D85-95A8-3990BB27ED67}" sibTransId="{30C06DCD-7B52-4EDB-A6A5-688E527B75EB}"/>
    <dgm:cxn modelId="{3BD5FF0E-509E-4C45-B2F4-3DD9DFC2AEA5}" srcId="{0A4CAAC2-CA1F-45E9-849B-BA665ABD2C04}" destId="{B7553D4A-43D1-4929-84EA-A2FC49EE372A}" srcOrd="0" destOrd="0" parTransId="{9257ADF5-915E-4ADF-B2F3-C976E27C808E}" sibTransId="{D71A2D53-7AD8-458E-856C-5305E344926F}"/>
    <dgm:cxn modelId="{13ADAE7B-2D3F-4E8B-90CA-E3F71A44FF40}" srcId="{3144A34E-32E5-4379-83ED-4CAC638F08B6}" destId="{D43DB0AE-EFEC-4696-B391-5C2073E89F98}" srcOrd="1" destOrd="0" parTransId="{90B68FE7-F647-4215-8BB8-4111D9A8E239}" sibTransId="{F2B0B932-F750-4C29-81A7-7A118715D622}"/>
    <dgm:cxn modelId="{972DF299-178D-204C-A439-8DC8031BC76A}" type="presOf" srcId="{B6B25096-BA47-4816-BF96-69B69C190BEE}" destId="{E4B80520-5BCA-4838-9B74-5A8FC9A5B671}" srcOrd="0" destOrd="0" presId="urn:microsoft.com/office/officeart/2005/8/layout/vList5"/>
    <dgm:cxn modelId="{C569B64F-52CB-4333-8CBD-11AEADA770EC}" srcId="{F2442EC2-0070-4E7F-83B0-4F13D255E778}" destId="{412BC5BE-C595-4AEB-93B5-CF799DD31F65}" srcOrd="0" destOrd="0" parTransId="{B91A8A4E-B24C-4EB6-8A55-097C63CB86C1}" sibTransId="{8DD31BD6-2FA2-41A5-8544-6BE2BA0548A6}"/>
    <dgm:cxn modelId="{7F76925B-5F2E-7149-81D8-5BD30A6293E9}" type="presOf" srcId="{0A4CAAC2-CA1F-45E9-849B-BA665ABD2C04}" destId="{6EA08F85-283A-4C71-B4BC-E54E7CC5EBB6}" srcOrd="0" destOrd="0" presId="urn:microsoft.com/office/officeart/2005/8/layout/vList5"/>
    <dgm:cxn modelId="{440481D9-58A6-B94B-9702-77D1BEAF368B}" type="presOf" srcId="{FCFD914E-A14E-4D0C-B28F-30C6D9A2BC8B}" destId="{304A420E-BF45-4B8C-885F-03164733228C}" srcOrd="0" destOrd="0" presId="urn:microsoft.com/office/officeart/2005/8/layout/vList5"/>
    <dgm:cxn modelId="{308AAA78-847F-4E93-B223-46F797726246}" srcId="{D43DB0AE-EFEC-4696-B391-5C2073E89F98}" destId="{939F4456-9CE1-4EB0-947E-3EAEAB823BD6}" srcOrd="0" destOrd="0" parTransId="{60C4D2B2-DB49-4A6D-9919-A6FADDEBFFB8}" sibTransId="{60F43068-5E6E-426C-B367-3CD1DB43FD6C}"/>
    <dgm:cxn modelId="{A2F17726-D5C6-D34F-B1B9-7E433E9617F5}" type="presParOf" srcId="{6609C8B7-54B0-4755-830C-DA43ECF2B57A}" destId="{628E5BC8-2F84-40D6-B375-057E18559F80}" srcOrd="0" destOrd="0" presId="urn:microsoft.com/office/officeart/2005/8/layout/vList5"/>
    <dgm:cxn modelId="{DEE0D82B-9E59-064D-9470-AB2C7709B062}" type="presParOf" srcId="{628E5BC8-2F84-40D6-B375-057E18559F80}" destId="{304A420E-BF45-4B8C-885F-03164733228C}" srcOrd="0" destOrd="0" presId="urn:microsoft.com/office/officeart/2005/8/layout/vList5"/>
    <dgm:cxn modelId="{A7029855-96FD-F44F-B71D-B3F48F9647D3}" type="presParOf" srcId="{628E5BC8-2F84-40D6-B375-057E18559F80}" destId="{E4B80520-5BCA-4838-9B74-5A8FC9A5B671}" srcOrd="1" destOrd="0" presId="urn:microsoft.com/office/officeart/2005/8/layout/vList5"/>
    <dgm:cxn modelId="{33A4DAF6-56AA-2343-8547-36B53CB4586D}" type="presParOf" srcId="{6609C8B7-54B0-4755-830C-DA43ECF2B57A}" destId="{3148B683-9E62-44D9-8EEB-4DD1F6E9B398}" srcOrd="1" destOrd="0" presId="urn:microsoft.com/office/officeart/2005/8/layout/vList5"/>
    <dgm:cxn modelId="{53281261-1AE6-724F-96A8-52FD6E07D833}" type="presParOf" srcId="{6609C8B7-54B0-4755-830C-DA43ECF2B57A}" destId="{9E134BB0-1A75-4C9A-B9D5-CB50576AB8D8}" srcOrd="2" destOrd="0" presId="urn:microsoft.com/office/officeart/2005/8/layout/vList5"/>
    <dgm:cxn modelId="{F8B2D738-E7E9-ED41-8306-BECC9EC262A0}" type="presParOf" srcId="{9E134BB0-1A75-4C9A-B9D5-CB50576AB8D8}" destId="{799184BA-ADC3-4B20-B692-1D2675888CF9}" srcOrd="0" destOrd="0" presId="urn:microsoft.com/office/officeart/2005/8/layout/vList5"/>
    <dgm:cxn modelId="{481E1D6F-D2F0-BE4E-9F3E-7AD76B342548}" type="presParOf" srcId="{9E134BB0-1A75-4C9A-B9D5-CB50576AB8D8}" destId="{4FFF4DF3-06B3-47AE-9D8C-1FBD8775F9E1}" srcOrd="1" destOrd="0" presId="urn:microsoft.com/office/officeart/2005/8/layout/vList5"/>
    <dgm:cxn modelId="{CA0C073D-7E19-2246-8248-6547199E3015}" type="presParOf" srcId="{6609C8B7-54B0-4755-830C-DA43ECF2B57A}" destId="{23D81AF4-E87C-4DAC-A627-95C09D3B744D}" srcOrd="3" destOrd="0" presId="urn:microsoft.com/office/officeart/2005/8/layout/vList5"/>
    <dgm:cxn modelId="{4B1738A4-ED71-6341-9B3A-FCE714EF893F}" type="presParOf" srcId="{6609C8B7-54B0-4755-830C-DA43ECF2B57A}" destId="{DE1BEDB8-12A7-43F9-9A0A-993785280909}" srcOrd="4" destOrd="0" presId="urn:microsoft.com/office/officeart/2005/8/layout/vList5"/>
    <dgm:cxn modelId="{7529CD92-AC57-9142-A85C-7835A1243D2A}" type="presParOf" srcId="{DE1BEDB8-12A7-43F9-9A0A-993785280909}" destId="{6EA08F85-283A-4C71-B4BC-E54E7CC5EBB6}" srcOrd="0" destOrd="0" presId="urn:microsoft.com/office/officeart/2005/8/layout/vList5"/>
    <dgm:cxn modelId="{372C6A76-5C8E-A346-96C8-40309B24ABD7}" type="presParOf" srcId="{DE1BEDB8-12A7-43F9-9A0A-993785280909}" destId="{C94E293D-1766-4F67-9EED-D76481C5AA7A}" srcOrd="1" destOrd="0" presId="urn:microsoft.com/office/officeart/2005/8/layout/vList5"/>
    <dgm:cxn modelId="{94B009D0-A6D4-CC4E-926C-04322517013D}" type="presParOf" srcId="{6609C8B7-54B0-4755-830C-DA43ECF2B57A}" destId="{02DCA21C-66A6-4056-A497-6BDE543F0845}" srcOrd="5" destOrd="0" presId="urn:microsoft.com/office/officeart/2005/8/layout/vList5"/>
    <dgm:cxn modelId="{4B32E705-5E70-8A48-93AA-CA1358F83630}" type="presParOf" srcId="{6609C8B7-54B0-4755-830C-DA43ECF2B57A}" destId="{E738F10E-55DB-4E39-9A53-989F19B5B895}" srcOrd="6" destOrd="0" presId="urn:microsoft.com/office/officeart/2005/8/layout/vList5"/>
    <dgm:cxn modelId="{4BED8158-8985-6F48-B019-A00328D04DEC}" type="presParOf" srcId="{E738F10E-55DB-4E39-9A53-989F19B5B895}" destId="{BF6AC466-4ABC-4E7E-A5F5-CF5C386E2749}" srcOrd="0" destOrd="0" presId="urn:microsoft.com/office/officeart/2005/8/layout/vList5"/>
    <dgm:cxn modelId="{F224D1BC-0440-9349-9733-4C411D176E31}" type="presParOf" srcId="{E738F10E-55DB-4E39-9A53-989F19B5B895}" destId="{35112D9F-8206-4DDB-99E2-0BB9A7C333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6993D-9EC5-4C7C-9458-762A183E30B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BD9DB41-3F43-428B-9C9A-C7ED75684062}">
      <dgm:prSet phldrT="[Texto]"/>
      <dgm:spPr/>
      <dgm:t>
        <a:bodyPr/>
        <a:lstStyle/>
        <a:p>
          <a:r>
            <a:rPr lang="es-MX" dirty="0" err="1" smtClean="0"/>
            <a:t>Goal</a:t>
          </a:r>
          <a:r>
            <a:rPr lang="es-MX" dirty="0" smtClean="0"/>
            <a:t> 1</a:t>
          </a:r>
          <a:endParaRPr lang="es-MX" dirty="0"/>
        </a:p>
      </dgm:t>
    </dgm:pt>
    <dgm:pt modelId="{0ADCC335-6A25-4FCE-B09C-97A11D8F2944}" type="parTrans" cxnId="{257F101E-DB7E-439A-BDA3-6F66CBA55954}">
      <dgm:prSet/>
      <dgm:spPr/>
      <dgm:t>
        <a:bodyPr/>
        <a:lstStyle/>
        <a:p>
          <a:endParaRPr lang="es-MX"/>
        </a:p>
      </dgm:t>
    </dgm:pt>
    <dgm:pt modelId="{21E05785-8FF9-48D8-A3ED-0F65C2F7CF97}" type="sibTrans" cxnId="{257F101E-DB7E-439A-BDA3-6F66CBA55954}">
      <dgm:prSet/>
      <dgm:spPr/>
      <dgm:t>
        <a:bodyPr/>
        <a:lstStyle/>
        <a:p>
          <a:endParaRPr lang="es-MX"/>
        </a:p>
      </dgm:t>
    </dgm:pt>
    <dgm:pt modelId="{0E806411-EFD9-4000-BE7A-87A157E89D5D}">
      <dgm:prSet phldrT="[Texto]"/>
      <dgm:spPr/>
      <dgm:t>
        <a:bodyPr/>
        <a:lstStyle/>
        <a:p>
          <a:r>
            <a:rPr lang="es-MX" dirty="0" err="1" smtClean="0"/>
            <a:t>ISSAIs</a:t>
          </a:r>
          <a:r>
            <a:rPr lang="es-MX" dirty="0" smtClean="0"/>
            <a:t> and INTOSAI </a:t>
          </a:r>
          <a:r>
            <a:rPr lang="es-MX" dirty="0" err="1" smtClean="0"/>
            <a:t>GOVs</a:t>
          </a:r>
          <a:endParaRPr lang="es-MX" dirty="0"/>
        </a:p>
      </dgm:t>
    </dgm:pt>
    <dgm:pt modelId="{386E40FA-9C8E-497B-8F6A-F4944697B583}" type="parTrans" cxnId="{5E1AF4AA-A11B-45E4-A97F-83F689442499}">
      <dgm:prSet/>
      <dgm:spPr/>
      <dgm:t>
        <a:bodyPr/>
        <a:lstStyle/>
        <a:p>
          <a:endParaRPr lang="es-MX"/>
        </a:p>
      </dgm:t>
    </dgm:pt>
    <dgm:pt modelId="{2CDF02BE-FDCC-4F47-93D6-18DBBBE1D6A8}" type="sibTrans" cxnId="{5E1AF4AA-A11B-45E4-A97F-83F689442499}">
      <dgm:prSet/>
      <dgm:spPr/>
      <dgm:t>
        <a:bodyPr/>
        <a:lstStyle/>
        <a:p>
          <a:endParaRPr lang="es-MX"/>
        </a:p>
      </dgm:t>
    </dgm:pt>
    <dgm:pt modelId="{8C10FAC4-4F5A-494C-8E9A-5F5280D0B116}">
      <dgm:prSet phldrT="[Texto]"/>
      <dgm:spPr/>
      <dgm:t>
        <a:bodyPr/>
        <a:lstStyle/>
        <a:p>
          <a:r>
            <a:rPr lang="es-MX" dirty="0" err="1" smtClean="0"/>
            <a:t>Goal</a:t>
          </a:r>
          <a:r>
            <a:rPr lang="es-MX" dirty="0" smtClean="0"/>
            <a:t> 3</a:t>
          </a:r>
          <a:endParaRPr lang="es-MX" dirty="0"/>
        </a:p>
      </dgm:t>
    </dgm:pt>
    <dgm:pt modelId="{739876E3-8C82-47B0-9F59-5111C6A3FCE1}" type="parTrans" cxnId="{B2E1124F-188D-4B93-B629-6E2A4266DA41}">
      <dgm:prSet/>
      <dgm:spPr/>
      <dgm:t>
        <a:bodyPr/>
        <a:lstStyle/>
        <a:p>
          <a:endParaRPr lang="es-MX"/>
        </a:p>
      </dgm:t>
    </dgm:pt>
    <dgm:pt modelId="{9056DA1E-EBF2-49DF-A37F-A7C53F9CD5BE}" type="sibTrans" cxnId="{B2E1124F-188D-4B93-B629-6E2A4266DA41}">
      <dgm:prSet/>
      <dgm:spPr/>
      <dgm:t>
        <a:bodyPr/>
        <a:lstStyle/>
        <a:p>
          <a:endParaRPr lang="es-MX"/>
        </a:p>
      </dgm:t>
    </dgm:pt>
    <dgm:pt modelId="{23E81088-6934-475C-ACAA-2C0B774544EB}">
      <dgm:prSet phldrT="[Texto]"/>
      <dgm:spPr/>
      <dgm:t>
        <a:bodyPr/>
        <a:lstStyle/>
        <a:p>
          <a:r>
            <a:rPr lang="es-MX" dirty="0" err="1" smtClean="0"/>
            <a:t>Comprehensive</a:t>
          </a:r>
          <a:r>
            <a:rPr lang="es-MX" dirty="0" smtClean="0"/>
            <a:t> </a:t>
          </a:r>
          <a:r>
            <a:rPr lang="es-MX" dirty="0" err="1" smtClean="0"/>
            <a:t>Capacity</a:t>
          </a:r>
          <a:r>
            <a:rPr lang="es-MX" dirty="0" smtClean="0"/>
            <a:t> </a:t>
          </a:r>
          <a:r>
            <a:rPr lang="es-MX" dirty="0" err="1" smtClean="0"/>
            <a:t>Developmnt</a:t>
          </a:r>
          <a:r>
            <a:rPr lang="es-MX" dirty="0" smtClean="0"/>
            <a:t> </a:t>
          </a:r>
          <a:r>
            <a:rPr lang="es-MX" dirty="0" err="1" smtClean="0"/>
            <a:t>Program</a:t>
          </a:r>
          <a:endParaRPr lang="es-MX" dirty="0"/>
        </a:p>
      </dgm:t>
    </dgm:pt>
    <dgm:pt modelId="{6C6A886D-B003-4ACF-9183-5E22A915D3B8}" type="parTrans" cxnId="{0ECB8114-4729-4BD5-AF15-27F6D602BC50}">
      <dgm:prSet/>
      <dgm:spPr/>
      <dgm:t>
        <a:bodyPr/>
        <a:lstStyle/>
        <a:p>
          <a:endParaRPr lang="es-MX"/>
        </a:p>
      </dgm:t>
    </dgm:pt>
    <dgm:pt modelId="{B6AFD149-0BE0-4187-ADF4-216150D5942E}" type="sibTrans" cxnId="{0ECB8114-4729-4BD5-AF15-27F6D602BC50}">
      <dgm:prSet/>
      <dgm:spPr/>
      <dgm:t>
        <a:bodyPr/>
        <a:lstStyle/>
        <a:p>
          <a:endParaRPr lang="es-MX"/>
        </a:p>
      </dgm:t>
    </dgm:pt>
    <dgm:pt modelId="{3B39AFEC-5BDB-4500-A5FB-A27126D12851}">
      <dgm:prSet phldrT="[Texto]"/>
      <dgm:spPr/>
      <dgm:t>
        <a:bodyPr/>
        <a:lstStyle/>
        <a:p>
          <a:r>
            <a:rPr lang="es-MX" dirty="0" err="1" smtClean="0"/>
            <a:t>Goal</a:t>
          </a:r>
          <a:r>
            <a:rPr lang="es-MX" dirty="0" smtClean="0"/>
            <a:t> 4</a:t>
          </a:r>
          <a:endParaRPr lang="es-MX" dirty="0"/>
        </a:p>
      </dgm:t>
    </dgm:pt>
    <dgm:pt modelId="{74FF3794-A5D2-4E12-8429-2DF19152AB02}" type="parTrans" cxnId="{D6FC25EA-CFFB-4DEB-8D83-E7088F32C75C}">
      <dgm:prSet/>
      <dgm:spPr/>
      <dgm:t>
        <a:bodyPr/>
        <a:lstStyle/>
        <a:p>
          <a:endParaRPr lang="es-MX"/>
        </a:p>
      </dgm:t>
    </dgm:pt>
    <dgm:pt modelId="{EF9B1B1D-FFEB-49C4-9782-25C99F4244C2}" type="sibTrans" cxnId="{D6FC25EA-CFFB-4DEB-8D83-E7088F32C75C}">
      <dgm:prSet/>
      <dgm:spPr/>
      <dgm:t>
        <a:bodyPr/>
        <a:lstStyle/>
        <a:p>
          <a:endParaRPr lang="es-MX"/>
        </a:p>
      </dgm:t>
    </dgm:pt>
    <dgm:pt modelId="{8731730A-C5F6-45DA-B1C8-86E3040DB9A3}">
      <dgm:prSet phldrT="[Texto]"/>
      <dgm:spPr/>
      <dgm:t>
        <a:bodyPr/>
        <a:lstStyle/>
        <a:p>
          <a:r>
            <a:rPr lang="es-MX" dirty="0" err="1" smtClean="0"/>
            <a:t>Assessment</a:t>
          </a:r>
          <a:r>
            <a:rPr lang="es-MX" dirty="0" smtClean="0"/>
            <a:t> of </a:t>
          </a:r>
          <a:r>
            <a:rPr lang="es-MX" dirty="0" err="1" smtClean="0"/>
            <a:t>own</a:t>
          </a:r>
          <a:r>
            <a:rPr lang="es-MX" dirty="0" smtClean="0"/>
            <a:t> performance</a:t>
          </a:r>
          <a:endParaRPr lang="es-MX" dirty="0"/>
        </a:p>
      </dgm:t>
    </dgm:pt>
    <dgm:pt modelId="{041A698E-6FB8-44B8-A751-2C102175E6CF}" type="parTrans" cxnId="{5D06D8BC-9AD5-438C-881C-58F21E33115B}">
      <dgm:prSet/>
      <dgm:spPr/>
      <dgm:t>
        <a:bodyPr/>
        <a:lstStyle/>
        <a:p>
          <a:endParaRPr lang="es-MX"/>
        </a:p>
      </dgm:t>
    </dgm:pt>
    <dgm:pt modelId="{C272AD0C-1A85-458A-B701-83AE0A409100}" type="sibTrans" cxnId="{5D06D8BC-9AD5-438C-881C-58F21E33115B}">
      <dgm:prSet/>
      <dgm:spPr/>
      <dgm:t>
        <a:bodyPr/>
        <a:lstStyle/>
        <a:p>
          <a:endParaRPr lang="es-MX"/>
        </a:p>
      </dgm:t>
    </dgm:pt>
    <dgm:pt modelId="{7DCB8EEE-D1C4-441D-AEF3-46847EF1F818}">
      <dgm:prSet phldrT="[Texto]"/>
      <dgm:spPr/>
      <dgm:t>
        <a:bodyPr/>
        <a:lstStyle/>
        <a:p>
          <a:r>
            <a:rPr lang="es-MX" dirty="0" err="1" smtClean="0"/>
            <a:t>Goal</a:t>
          </a:r>
          <a:r>
            <a:rPr lang="es-MX" dirty="0" smtClean="0"/>
            <a:t> 2</a:t>
          </a:r>
          <a:endParaRPr lang="es-MX" dirty="0"/>
        </a:p>
      </dgm:t>
    </dgm:pt>
    <dgm:pt modelId="{8D884B8F-BE0D-4140-B770-E80CEB012772}" type="parTrans" cxnId="{8F76D466-35E4-4C4C-8A32-E4FEC21541BD}">
      <dgm:prSet/>
      <dgm:spPr/>
      <dgm:t>
        <a:bodyPr/>
        <a:lstStyle/>
        <a:p>
          <a:endParaRPr lang="es-MX"/>
        </a:p>
      </dgm:t>
    </dgm:pt>
    <dgm:pt modelId="{D67736AC-0F70-4A3E-954F-4529BB7C4F9B}" type="sibTrans" cxnId="{8F76D466-35E4-4C4C-8A32-E4FEC21541BD}">
      <dgm:prSet/>
      <dgm:spPr/>
      <dgm:t>
        <a:bodyPr/>
        <a:lstStyle/>
        <a:p>
          <a:endParaRPr lang="es-MX"/>
        </a:p>
      </dgm:t>
    </dgm:pt>
    <dgm:pt modelId="{1321774F-EED2-41EA-B2A0-CC039DEC8261}">
      <dgm:prSet/>
      <dgm:spPr/>
      <dgm:t>
        <a:bodyPr/>
        <a:lstStyle/>
        <a:p>
          <a:r>
            <a:rPr lang="es-MX" dirty="0" smtClean="0"/>
            <a:t>SAI PMF</a:t>
          </a:r>
          <a:endParaRPr lang="es-MX" dirty="0"/>
        </a:p>
      </dgm:t>
    </dgm:pt>
    <dgm:pt modelId="{6D5CA8FA-8546-4CBB-A000-CA19D6AF8D59}" type="parTrans" cxnId="{F2EEEDA7-BCA6-4A88-91DC-0AEC08130A0D}">
      <dgm:prSet/>
      <dgm:spPr/>
      <dgm:t>
        <a:bodyPr/>
        <a:lstStyle/>
        <a:p>
          <a:endParaRPr lang="es-MX"/>
        </a:p>
      </dgm:t>
    </dgm:pt>
    <dgm:pt modelId="{C39AF669-3EAE-4291-A0E1-9E907DF939A5}" type="sibTrans" cxnId="{F2EEEDA7-BCA6-4A88-91DC-0AEC08130A0D}">
      <dgm:prSet/>
      <dgm:spPr/>
      <dgm:t>
        <a:bodyPr/>
        <a:lstStyle/>
        <a:p>
          <a:endParaRPr lang="es-MX"/>
        </a:p>
      </dgm:t>
    </dgm:pt>
    <dgm:pt modelId="{367D50BA-3B7A-47EE-ADE2-054E8ED3A6D8}">
      <dgm:prSet/>
      <dgm:spPr/>
      <dgm:t>
        <a:bodyPr/>
        <a:lstStyle/>
        <a:p>
          <a:r>
            <a:rPr lang="es-MX" dirty="0" smtClean="0"/>
            <a:t>IntoSAINT: </a:t>
          </a:r>
          <a:r>
            <a:rPr lang="es-MX" dirty="0" err="1" smtClean="0"/>
            <a:t>Integrity</a:t>
          </a:r>
          <a:r>
            <a:rPr lang="es-MX" dirty="0" smtClean="0"/>
            <a:t> </a:t>
          </a:r>
          <a:r>
            <a:rPr lang="es-MX" dirty="0" err="1" smtClean="0"/>
            <a:t>model</a:t>
          </a:r>
          <a:endParaRPr lang="es-MX" dirty="0"/>
        </a:p>
      </dgm:t>
    </dgm:pt>
    <dgm:pt modelId="{E31A3682-E2B9-4F43-A578-AC540473D919}" type="parTrans" cxnId="{58B86783-13DD-4883-8A8B-E727F9DE0127}">
      <dgm:prSet/>
      <dgm:spPr/>
      <dgm:t>
        <a:bodyPr/>
        <a:lstStyle/>
        <a:p>
          <a:endParaRPr lang="es-MX"/>
        </a:p>
      </dgm:t>
    </dgm:pt>
    <dgm:pt modelId="{236C26B6-4D9C-48C1-A435-9B32F9852DCB}" type="sibTrans" cxnId="{58B86783-13DD-4883-8A8B-E727F9DE0127}">
      <dgm:prSet/>
      <dgm:spPr/>
      <dgm:t>
        <a:bodyPr/>
        <a:lstStyle/>
        <a:p>
          <a:endParaRPr lang="es-MX"/>
        </a:p>
      </dgm:t>
    </dgm:pt>
    <dgm:pt modelId="{A41A2404-2106-4410-B5F0-E4772CA9AF0F}">
      <dgm:prSet phldrT="[Texto]"/>
      <dgm:spPr/>
      <dgm:t>
        <a:bodyPr/>
        <a:lstStyle/>
        <a:p>
          <a:r>
            <a:rPr lang="es-MX" dirty="0" smtClean="0"/>
            <a:t>IDI-KSC </a:t>
          </a:r>
          <a:r>
            <a:rPr lang="es-MX" dirty="0" err="1" smtClean="0"/>
            <a:t>Knowledge</a:t>
          </a:r>
          <a:r>
            <a:rPr lang="es-MX" dirty="0" smtClean="0"/>
            <a:t> </a:t>
          </a:r>
          <a:r>
            <a:rPr lang="es-MX" dirty="0" err="1" smtClean="0"/>
            <a:t>Sharing</a:t>
          </a:r>
          <a:r>
            <a:rPr lang="es-MX" dirty="0" smtClean="0"/>
            <a:t> </a:t>
          </a:r>
          <a:r>
            <a:rPr lang="es-MX" dirty="0" err="1" smtClean="0"/>
            <a:t>Platform</a:t>
          </a:r>
          <a:endParaRPr lang="es-MX" dirty="0"/>
        </a:p>
      </dgm:t>
    </dgm:pt>
    <dgm:pt modelId="{2D5C2386-4E82-4E3B-829F-A6031FB61D3E}" type="parTrans" cxnId="{6479989F-4D31-4152-AC83-3BD290CC95D2}">
      <dgm:prSet/>
      <dgm:spPr/>
      <dgm:t>
        <a:bodyPr/>
        <a:lstStyle/>
        <a:p>
          <a:endParaRPr lang="es-MX"/>
        </a:p>
      </dgm:t>
    </dgm:pt>
    <dgm:pt modelId="{F0FA996C-E949-4733-8101-B805D56725D9}" type="sibTrans" cxnId="{6479989F-4D31-4152-AC83-3BD290CC95D2}">
      <dgm:prSet/>
      <dgm:spPr/>
      <dgm:t>
        <a:bodyPr/>
        <a:lstStyle/>
        <a:p>
          <a:endParaRPr lang="es-MX"/>
        </a:p>
      </dgm:t>
    </dgm:pt>
    <dgm:pt modelId="{CF1C146C-59C9-453B-B9CE-806B753B93C3}">
      <dgm:prSet phldrT="[Texto]"/>
      <dgm:spPr/>
      <dgm:t>
        <a:bodyPr/>
        <a:lstStyle/>
        <a:p>
          <a:r>
            <a:rPr lang="es-MX" dirty="0" smtClean="0"/>
            <a:t>Enterprise </a:t>
          </a:r>
          <a:r>
            <a:rPr lang="es-MX" dirty="0" err="1" smtClean="0"/>
            <a:t>Risk</a:t>
          </a:r>
          <a:r>
            <a:rPr lang="es-MX" dirty="0" smtClean="0"/>
            <a:t> Management</a:t>
          </a:r>
          <a:endParaRPr lang="es-MX" dirty="0"/>
        </a:p>
      </dgm:t>
    </dgm:pt>
    <dgm:pt modelId="{A9CFDF9A-136C-4519-9791-81CABD108F82}" type="parTrans" cxnId="{3CE7D96B-71ED-45EA-9EE2-30BFF33BED10}">
      <dgm:prSet/>
      <dgm:spPr/>
      <dgm:t>
        <a:bodyPr/>
        <a:lstStyle/>
        <a:p>
          <a:endParaRPr lang="es-MX"/>
        </a:p>
      </dgm:t>
    </dgm:pt>
    <dgm:pt modelId="{064FA2C0-87E1-45F1-922F-BC978DB3DE89}" type="sibTrans" cxnId="{3CE7D96B-71ED-45EA-9EE2-30BFF33BED10}">
      <dgm:prSet/>
      <dgm:spPr/>
      <dgm:t>
        <a:bodyPr/>
        <a:lstStyle/>
        <a:p>
          <a:endParaRPr lang="es-MX"/>
        </a:p>
      </dgm:t>
    </dgm:pt>
    <dgm:pt modelId="{67502AB6-8AA5-4400-8441-67E0EEFB1DD9}">
      <dgm:prSet phldrT="[Texto]"/>
      <dgm:spPr/>
      <dgm:t>
        <a:bodyPr/>
        <a:lstStyle/>
        <a:p>
          <a:r>
            <a:rPr lang="es-MX" dirty="0" err="1" smtClean="0"/>
            <a:t>Financing</a:t>
          </a:r>
          <a:r>
            <a:rPr lang="es-MX" dirty="0" smtClean="0"/>
            <a:t> and </a:t>
          </a:r>
          <a:r>
            <a:rPr lang="es-MX" dirty="0" err="1" smtClean="0"/>
            <a:t>Resources</a:t>
          </a:r>
          <a:endParaRPr lang="es-MX" dirty="0"/>
        </a:p>
      </dgm:t>
    </dgm:pt>
    <dgm:pt modelId="{2B09C5AC-5FAD-4273-8B01-865EA200549A}" type="parTrans" cxnId="{D820A223-95F8-4CB9-91C2-A839F985FA75}">
      <dgm:prSet/>
      <dgm:spPr/>
      <dgm:t>
        <a:bodyPr/>
        <a:lstStyle/>
        <a:p>
          <a:endParaRPr lang="es-MX"/>
        </a:p>
      </dgm:t>
    </dgm:pt>
    <dgm:pt modelId="{E78D7EC2-2E5A-4FD3-8F89-E98633EFD189}" type="sibTrans" cxnId="{D820A223-95F8-4CB9-91C2-A839F985FA75}">
      <dgm:prSet/>
      <dgm:spPr/>
      <dgm:t>
        <a:bodyPr/>
        <a:lstStyle/>
        <a:p>
          <a:endParaRPr lang="es-MX"/>
        </a:p>
      </dgm:t>
    </dgm:pt>
    <dgm:pt modelId="{0A4226A5-E560-40ED-9D26-E99A7398CED6}">
      <dgm:prSet phldrT="[Texto]"/>
      <dgm:spPr/>
      <dgm:t>
        <a:bodyPr/>
        <a:lstStyle/>
        <a:p>
          <a:r>
            <a:rPr lang="es-MX" dirty="0" err="1" smtClean="0"/>
            <a:t>Policy</a:t>
          </a:r>
          <a:r>
            <a:rPr lang="es-MX" dirty="0" smtClean="0"/>
            <a:t> </a:t>
          </a:r>
          <a:r>
            <a:rPr lang="es-MX" dirty="0" err="1" smtClean="0"/>
            <a:t>Direction</a:t>
          </a:r>
          <a:r>
            <a:rPr lang="es-MX" dirty="0" smtClean="0"/>
            <a:t> of </a:t>
          </a:r>
          <a:r>
            <a:rPr lang="es-MX" dirty="0" err="1" smtClean="0"/>
            <a:t>the</a:t>
          </a:r>
          <a:r>
            <a:rPr lang="es-MX" dirty="0" smtClean="0"/>
            <a:t> INTOSAI-</a:t>
          </a:r>
          <a:r>
            <a:rPr lang="es-MX" dirty="0" err="1" smtClean="0"/>
            <a:t>Donor</a:t>
          </a:r>
          <a:r>
            <a:rPr lang="es-MX" dirty="0" smtClean="0"/>
            <a:t> Cooperation</a:t>
          </a:r>
          <a:endParaRPr lang="es-MX" dirty="0"/>
        </a:p>
      </dgm:t>
    </dgm:pt>
    <dgm:pt modelId="{B525371B-C475-427E-B578-1DE4EDFEB5F8}" type="parTrans" cxnId="{703EECBA-589B-49A3-A591-1CD415F6733A}">
      <dgm:prSet/>
      <dgm:spPr/>
      <dgm:t>
        <a:bodyPr/>
        <a:lstStyle/>
        <a:p>
          <a:endParaRPr lang="es-MX"/>
        </a:p>
      </dgm:t>
    </dgm:pt>
    <dgm:pt modelId="{C51811E5-4FCA-48C6-B673-F94941057C12}" type="sibTrans" cxnId="{703EECBA-589B-49A3-A591-1CD415F6733A}">
      <dgm:prSet/>
      <dgm:spPr/>
      <dgm:t>
        <a:bodyPr/>
        <a:lstStyle/>
        <a:p>
          <a:endParaRPr lang="es-MX"/>
        </a:p>
      </dgm:t>
    </dgm:pt>
    <dgm:pt modelId="{7EBFE044-D181-43AC-BF3C-D4A25C9766B8}">
      <dgm:prSet phldrT="[Texto]"/>
      <dgm:spPr/>
      <dgm:t>
        <a:bodyPr/>
        <a:lstStyle/>
        <a:p>
          <a:r>
            <a:rPr lang="es-MX" dirty="0" smtClean="0"/>
            <a:t>Cooperation </a:t>
          </a:r>
          <a:r>
            <a:rPr lang="es-MX" dirty="0" err="1" smtClean="0"/>
            <a:t>with</a:t>
          </a:r>
          <a:r>
            <a:rPr lang="es-MX" dirty="0" smtClean="0"/>
            <a:t> </a:t>
          </a:r>
          <a:r>
            <a:rPr lang="es-MX" dirty="0" err="1" smtClean="0"/>
            <a:t>other</a:t>
          </a:r>
          <a:r>
            <a:rPr lang="es-MX" dirty="0" smtClean="0"/>
            <a:t> </a:t>
          </a:r>
          <a:r>
            <a:rPr lang="es-MX" dirty="0" err="1" smtClean="0"/>
            <a:t>organizations</a:t>
          </a:r>
          <a:endParaRPr lang="es-MX" dirty="0"/>
        </a:p>
      </dgm:t>
    </dgm:pt>
    <dgm:pt modelId="{2DFBB662-D4A2-4040-ABF9-794373FF923B}" type="parTrans" cxnId="{8CD1103B-5F5F-480D-BEC7-BCDFBC73EA66}">
      <dgm:prSet/>
      <dgm:spPr/>
      <dgm:t>
        <a:bodyPr/>
        <a:lstStyle/>
        <a:p>
          <a:endParaRPr lang="es-MX"/>
        </a:p>
      </dgm:t>
    </dgm:pt>
    <dgm:pt modelId="{20301D22-A311-4529-ABFE-88C3680FF23E}" type="sibTrans" cxnId="{8CD1103B-5F5F-480D-BEC7-BCDFBC73EA66}">
      <dgm:prSet/>
      <dgm:spPr/>
      <dgm:t>
        <a:bodyPr/>
        <a:lstStyle/>
        <a:p>
          <a:endParaRPr lang="es-MX"/>
        </a:p>
      </dgm:t>
    </dgm:pt>
    <dgm:pt modelId="{8D85EA42-DC4B-4EDB-B5B4-93491196D9A3}">
      <dgm:prSet phldrT="[Texto]"/>
      <dgm:spPr/>
      <dgm:t>
        <a:bodyPr/>
        <a:lstStyle/>
        <a:p>
          <a:r>
            <a:rPr lang="es-MX" dirty="0" err="1" smtClean="0"/>
            <a:t>Communication</a:t>
          </a:r>
          <a:endParaRPr lang="es-MX" dirty="0"/>
        </a:p>
      </dgm:t>
    </dgm:pt>
    <dgm:pt modelId="{AD4176A7-2FAE-498D-BDE3-0678664CE9E0}" type="parTrans" cxnId="{8A8205D3-21A4-4F34-9E06-60A315ACFEEA}">
      <dgm:prSet/>
      <dgm:spPr/>
      <dgm:t>
        <a:bodyPr/>
        <a:lstStyle/>
        <a:p>
          <a:endParaRPr lang="es-MX"/>
        </a:p>
      </dgm:t>
    </dgm:pt>
    <dgm:pt modelId="{39191F67-7345-4A75-9F29-1E1EADE4BA17}" type="sibTrans" cxnId="{8A8205D3-21A4-4F34-9E06-60A315ACFEEA}">
      <dgm:prSet/>
      <dgm:spPr/>
      <dgm:t>
        <a:bodyPr/>
        <a:lstStyle/>
        <a:p>
          <a:endParaRPr lang="es-MX"/>
        </a:p>
      </dgm:t>
    </dgm:pt>
    <dgm:pt modelId="{01A3A076-95EA-42D4-B152-D84C8C41B685}">
      <dgm:prSet phldrT="[Texto]"/>
      <dgm:spPr/>
      <dgm:t>
        <a:bodyPr/>
        <a:lstStyle/>
        <a:p>
          <a:r>
            <a:rPr lang="es-MX" dirty="0" smtClean="0"/>
            <a:t>New / </a:t>
          </a:r>
          <a:r>
            <a:rPr lang="es-MX" dirty="0" err="1" smtClean="0"/>
            <a:t>Revision</a:t>
          </a:r>
          <a:r>
            <a:rPr lang="es-MX" dirty="0" smtClean="0"/>
            <a:t> of INTOSAI </a:t>
          </a:r>
          <a:r>
            <a:rPr lang="es-MX" dirty="0" err="1" smtClean="0"/>
            <a:t>products</a:t>
          </a:r>
          <a:endParaRPr lang="es-MX" dirty="0"/>
        </a:p>
      </dgm:t>
    </dgm:pt>
    <dgm:pt modelId="{152F5C24-6A50-47D8-92C4-1257BB93D269}" type="parTrans" cxnId="{4996D322-15C4-49A9-91FE-A10DBCD89B56}">
      <dgm:prSet/>
      <dgm:spPr/>
      <dgm:t>
        <a:bodyPr/>
        <a:lstStyle/>
        <a:p>
          <a:endParaRPr lang="es-MX"/>
        </a:p>
      </dgm:t>
    </dgm:pt>
    <dgm:pt modelId="{05EE1B62-B69C-4DCE-9F90-E622C36DBCEE}" type="sibTrans" cxnId="{4996D322-15C4-49A9-91FE-A10DBCD89B56}">
      <dgm:prSet/>
      <dgm:spPr/>
      <dgm:t>
        <a:bodyPr/>
        <a:lstStyle/>
        <a:p>
          <a:endParaRPr lang="es-MX"/>
        </a:p>
      </dgm:t>
    </dgm:pt>
    <dgm:pt modelId="{709F76AE-4437-41C3-AD25-3BE60EA089DF}">
      <dgm:prSet phldrT="[Texto]"/>
      <dgm:spPr/>
      <dgm:t>
        <a:bodyPr/>
        <a:lstStyle/>
        <a:p>
          <a:r>
            <a:rPr lang="es-MX" dirty="0" err="1" smtClean="0"/>
            <a:t>Research</a:t>
          </a:r>
          <a:r>
            <a:rPr lang="es-MX" dirty="0" smtClean="0"/>
            <a:t> </a:t>
          </a:r>
          <a:r>
            <a:rPr lang="es-MX" dirty="0" err="1" smtClean="0"/>
            <a:t>products</a:t>
          </a:r>
          <a:endParaRPr lang="es-MX" dirty="0"/>
        </a:p>
      </dgm:t>
    </dgm:pt>
    <dgm:pt modelId="{A6AD76EF-98AC-4217-94B1-A5BA5A54BF2C}" type="parTrans" cxnId="{569137C8-9742-4027-A1D2-0BDB771DA2FF}">
      <dgm:prSet/>
      <dgm:spPr/>
      <dgm:t>
        <a:bodyPr/>
        <a:lstStyle/>
        <a:p>
          <a:endParaRPr lang="es-MX"/>
        </a:p>
      </dgm:t>
    </dgm:pt>
    <dgm:pt modelId="{D62CEF8F-D512-46E9-8D3D-8F2474BCD0FC}" type="sibTrans" cxnId="{569137C8-9742-4027-A1D2-0BDB771DA2FF}">
      <dgm:prSet/>
      <dgm:spPr/>
      <dgm:t>
        <a:bodyPr/>
        <a:lstStyle/>
        <a:p>
          <a:endParaRPr lang="es-MX"/>
        </a:p>
      </dgm:t>
    </dgm:pt>
    <dgm:pt modelId="{FB63A8A6-27BD-4278-BE75-A3E48585CAD9}">
      <dgm:prSet phldrT="[Texto]"/>
      <dgm:spPr/>
      <dgm:t>
        <a:bodyPr/>
        <a:lstStyle/>
        <a:p>
          <a:r>
            <a:rPr lang="es-MX" dirty="0" err="1" smtClean="0"/>
            <a:t>Stakeholder</a:t>
          </a:r>
          <a:r>
            <a:rPr lang="es-MX" dirty="0" smtClean="0"/>
            <a:t> </a:t>
          </a:r>
          <a:r>
            <a:rPr lang="es-MX" dirty="0" err="1" smtClean="0"/>
            <a:t>engagement</a:t>
          </a:r>
          <a:endParaRPr lang="es-MX" dirty="0"/>
        </a:p>
      </dgm:t>
    </dgm:pt>
    <dgm:pt modelId="{197090C5-273F-4250-B08B-9D6ECB4BE53C}" type="parTrans" cxnId="{59D06961-2BCC-49D5-AE57-41F5D76B4F36}">
      <dgm:prSet/>
      <dgm:spPr/>
      <dgm:t>
        <a:bodyPr/>
        <a:lstStyle/>
        <a:p>
          <a:endParaRPr lang="es-MX"/>
        </a:p>
      </dgm:t>
    </dgm:pt>
    <dgm:pt modelId="{A74841D5-BC8A-47B2-97A5-4D51A8B68FAD}" type="sibTrans" cxnId="{59D06961-2BCC-49D5-AE57-41F5D76B4F36}">
      <dgm:prSet/>
      <dgm:spPr/>
      <dgm:t>
        <a:bodyPr/>
        <a:lstStyle/>
        <a:p>
          <a:endParaRPr lang="es-MX"/>
        </a:p>
      </dgm:t>
    </dgm:pt>
    <dgm:pt modelId="{003F8919-12A3-470F-91D4-CB3116C80BAE}">
      <dgm:prSet phldrT="[Texto]"/>
      <dgm:spPr/>
      <dgm:t>
        <a:bodyPr/>
        <a:lstStyle/>
        <a:p>
          <a:r>
            <a:rPr lang="es-MX" dirty="0" smtClean="0"/>
            <a:t>INTOSAI </a:t>
          </a:r>
          <a:r>
            <a:rPr lang="es-MX" dirty="0" err="1" smtClean="0"/>
            <a:t>Journal</a:t>
          </a:r>
          <a:endParaRPr lang="es-MX" dirty="0"/>
        </a:p>
      </dgm:t>
    </dgm:pt>
    <dgm:pt modelId="{7887BDB6-7D74-45DC-9409-75602E18C792}" type="parTrans" cxnId="{ADA642E4-09AE-421C-9C05-96207BCC5D42}">
      <dgm:prSet/>
      <dgm:spPr/>
      <dgm:t>
        <a:bodyPr/>
        <a:lstStyle/>
        <a:p>
          <a:endParaRPr lang="es-MX"/>
        </a:p>
      </dgm:t>
    </dgm:pt>
    <dgm:pt modelId="{67F62EC0-2116-491A-94FB-E8A290552503}" type="sibTrans" cxnId="{ADA642E4-09AE-421C-9C05-96207BCC5D42}">
      <dgm:prSet/>
      <dgm:spPr/>
      <dgm:t>
        <a:bodyPr/>
        <a:lstStyle/>
        <a:p>
          <a:endParaRPr lang="es-MX"/>
        </a:p>
      </dgm:t>
    </dgm:pt>
    <dgm:pt modelId="{CB2CCC4C-20D0-4899-AE32-86DFA18E3786}">
      <dgm:prSet/>
      <dgm:spPr/>
      <dgm:t>
        <a:bodyPr/>
        <a:lstStyle/>
        <a:p>
          <a:r>
            <a:rPr lang="es-MX" dirty="0" smtClean="0"/>
            <a:t>IDI</a:t>
          </a:r>
          <a:endParaRPr lang="es-MX" dirty="0"/>
        </a:p>
      </dgm:t>
    </dgm:pt>
    <dgm:pt modelId="{EFA310C3-FD2A-4973-ACE4-3BF4334EFADB}" type="parTrans" cxnId="{506F1BF8-FC5C-435E-BD90-13A3A445C69C}">
      <dgm:prSet/>
      <dgm:spPr/>
      <dgm:t>
        <a:bodyPr/>
        <a:lstStyle/>
        <a:p>
          <a:endParaRPr lang="es-MX"/>
        </a:p>
      </dgm:t>
    </dgm:pt>
    <dgm:pt modelId="{6B20AAB8-A3E4-4F52-8BB2-2CE060E0FC48}" type="sibTrans" cxnId="{506F1BF8-FC5C-435E-BD90-13A3A445C69C}">
      <dgm:prSet/>
      <dgm:spPr/>
      <dgm:t>
        <a:bodyPr/>
        <a:lstStyle/>
        <a:p>
          <a:endParaRPr lang="es-MX"/>
        </a:p>
      </dgm:t>
    </dgm:pt>
    <dgm:pt modelId="{E5207969-EF1C-4D21-9046-C34861526396}">
      <dgm:prSet phldrT="[Texto]"/>
      <dgm:spPr/>
      <dgm:t>
        <a:bodyPr/>
        <a:lstStyle/>
        <a:p>
          <a:r>
            <a:rPr lang="es-MX" dirty="0" smtClean="0"/>
            <a:t>Working </a:t>
          </a:r>
          <a:r>
            <a:rPr lang="es-MX" dirty="0" err="1" smtClean="0"/>
            <a:t>Groups</a:t>
          </a:r>
          <a:r>
            <a:rPr lang="es-MX" dirty="0" smtClean="0"/>
            <a:t> and TF</a:t>
          </a:r>
          <a:endParaRPr lang="es-MX" dirty="0"/>
        </a:p>
      </dgm:t>
    </dgm:pt>
    <dgm:pt modelId="{3DB9F7E0-AC2B-4BBA-AB7C-24ED6C8931FC}" type="parTrans" cxnId="{BA30BBBA-E306-4D3B-8B9B-7129113C77A3}">
      <dgm:prSet/>
      <dgm:spPr/>
      <dgm:t>
        <a:bodyPr/>
        <a:lstStyle/>
        <a:p>
          <a:endParaRPr lang="es-MX"/>
        </a:p>
      </dgm:t>
    </dgm:pt>
    <dgm:pt modelId="{C5778996-0EEB-4561-AFB4-2D7C00089B93}" type="sibTrans" cxnId="{BA30BBBA-E306-4D3B-8B9B-7129113C77A3}">
      <dgm:prSet/>
      <dgm:spPr/>
      <dgm:t>
        <a:bodyPr/>
        <a:lstStyle/>
        <a:p>
          <a:endParaRPr lang="es-MX"/>
        </a:p>
      </dgm:t>
    </dgm:pt>
    <dgm:pt modelId="{01BA157C-0131-4717-9CDB-47998ED7A0E9}">
      <dgm:prSet phldrT="[Texto]"/>
      <dgm:spPr/>
      <dgm:t>
        <a:bodyPr/>
        <a:lstStyle/>
        <a:p>
          <a:r>
            <a:rPr lang="es-MX" dirty="0" err="1" smtClean="0"/>
            <a:t>Common</a:t>
          </a:r>
          <a:r>
            <a:rPr lang="es-MX" dirty="0" smtClean="0"/>
            <a:t> </a:t>
          </a:r>
          <a:r>
            <a:rPr lang="es-MX" dirty="0" err="1" smtClean="0"/>
            <a:t>Forum</a:t>
          </a:r>
          <a:endParaRPr lang="es-MX" dirty="0"/>
        </a:p>
      </dgm:t>
    </dgm:pt>
    <dgm:pt modelId="{3349B237-B90B-4692-AADE-50BE1C7B54E5}" type="parTrans" cxnId="{D38EC930-6035-4192-8107-EFFD4E11CB2C}">
      <dgm:prSet/>
      <dgm:spPr/>
      <dgm:t>
        <a:bodyPr/>
        <a:lstStyle/>
        <a:p>
          <a:endParaRPr lang="es-MX"/>
        </a:p>
      </dgm:t>
    </dgm:pt>
    <dgm:pt modelId="{C6AD8819-5F58-401F-831B-B7996665AAA1}" type="sibTrans" cxnId="{D38EC930-6035-4192-8107-EFFD4E11CB2C}">
      <dgm:prSet/>
      <dgm:spPr/>
      <dgm:t>
        <a:bodyPr/>
        <a:lstStyle/>
        <a:p>
          <a:endParaRPr lang="es-MX"/>
        </a:p>
      </dgm:t>
    </dgm:pt>
    <dgm:pt modelId="{3389804E-4B93-4761-8C1D-CDCF0244AAF8}">
      <dgm:prSet phldrT="[Texto]"/>
      <dgm:spPr/>
      <dgm:t>
        <a:bodyPr/>
        <a:lstStyle/>
        <a:p>
          <a:r>
            <a:rPr lang="es-MX" dirty="0" err="1" smtClean="0"/>
            <a:t>Advisory</a:t>
          </a:r>
          <a:r>
            <a:rPr lang="es-MX" dirty="0" smtClean="0"/>
            <a:t> Group</a:t>
          </a:r>
          <a:endParaRPr lang="es-MX" dirty="0"/>
        </a:p>
      </dgm:t>
    </dgm:pt>
    <dgm:pt modelId="{2C91B337-944D-4B2C-845A-D6E10F15E90D}" type="parTrans" cxnId="{0D074372-995A-495C-B933-6D0760157B79}">
      <dgm:prSet/>
      <dgm:spPr/>
      <dgm:t>
        <a:bodyPr/>
        <a:lstStyle/>
        <a:p>
          <a:endParaRPr lang="es-MX"/>
        </a:p>
      </dgm:t>
    </dgm:pt>
    <dgm:pt modelId="{0D0A5419-0929-4E5D-89F0-F74BB994DD99}" type="sibTrans" cxnId="{0D074372-995A-495C-B933-6D0760157B79}">
      <dgm:prSet/>
      <dgm:spPr/>
      <dgm:t>
        <a:bodyPr/>
        <a:lstStyle/>
        <a:p>
          <a:endParaRPr lang="es-MX"/>
        </a:p>
      </dgm:t>
    </dgm:pt>
    <dgm:pt modelId="{9D204070-A3B9-4EB3-96F4-067E08E0068A}">
      <dgm:prSet/>
      <dgm:spPr/>
      <dgm:t>
        <a:bodyPr/>
        <a:lstStyle/>
        <a:p>
          <a:r>
            <a:rPr lang="es-MX" dirty="0" err="1" smtClean="0"/>
            <a:t>Communities</a:t>
          </a:r>
          <a:r>
            <a:rPr lang="es-MX" dirty="0" smtClean="0"/>
            <a:t> of </a:t>
          </a:r>
          <a:r>
            <a:rPr lang="es-MX" dirty="0" err="1" smtClean="0"/>
            <a:t>practice</a:t>
          </a:r>
          <a:endParaRPr lang="es-MX" dirty="0"/>
        </a:p>
      </dgm:t>
    </dgm:pt>
    <dgm:pt modelId="{1B69A31E-6E4A-41A0-8398-98B638D0B810}" type="parTrans" cxnId="{51F44058-9124-4236-961C-5E412C5D168B}">
      <dgm:prSet/>
      <dgm:spPr/>
      <dgm:t>
        <a:bodyPr/>
        <a:lstStyle/>
        <a:p>
          <a:endParaRPr lang="es-MX"/>
        </a:p>
      </dgm:t>
    </dgm:pt>
    <dgm:pt modelId="{C5EA94A3-4B0C-415E-B4BB-B9D5204607D5}" type="sibTrans" cxnId="{51F44058-9124-4236-961C-5E412C5D168B}">
      <dgm:prSet/>
      <dgm:spPr/>
      <dgm:t>
        <a:bodyPr/>
        <a:lstStyle/>
        <a:p>
          <a:endParaRPr lang="es-MX"/>
        </a:p>
      </dgm:t>
    </dgm:pt>
    <dgm:pt modelId="{45E50BA4-BFD2-4C2F-B4E8-199D8647043F}">
      <dgm:prSet/>
      <dgm:spPr/>
      <dgm:t>
        <a:bodyPr/>
        <a:lstStyle/>
        <a:p>
          <a:r>
            <a:rPr lang="es-MX" dirty="0" smtClean="0"/>
            <a:t>Peer </a:t>
          </a:r>
          <a:r>
            <a:rPr lang="es-MX" dirty="0" err="1" smtClean="0"/>
            <a:t>Reviews</a:t>
          </a:r>
          <a:endParaRPr lang="es-MX" dirty="0"/>
        </a:p>
      </dgm:t>
    </dgm:pt>
    <dgm:pt modelId="{EA710B0E-9BEB-435F-A085-A1E953C71FD7}" type="parTrans" cxnId="{15550729-0D1B-4D22-987D-8AFDD4BEEB29}">
      <dgm:prSet/>
      <dgm:spPr/>
      <dgm:t>
        <a:bodyPr/>
        <a:lstStyle/>
        <a:p>
          <a:endParaRPr lang="es-MX"/>
        </a:p>
      </dgm:t>
    </dgm:pt>
    <dgm:pt modelId="{74619B85-E93B-4657-B32A-21F558B11A53}" type="sibTrans" cxnId="{15550729-0D1B-4D22-987D-8AFDD4BEEB29}">
      <dgm:prSet/>
      <dgm:spPr/>
      <dgm:t>
        <a:bodyPr/>
        <a:lstStyle/>
        <a:p>
          <a:endParaRPr lang="es-MX"/>
        </a:p>
      </dgm:t>
    </dgm:pt>
    <dgm:pt modelId="{1F8BDD2B-A009-4264-95FD-F5A8978BBCDE}">
      <dgm:prSet/>
      <dgm:spPr/>
      <dgm:t>
        <a:bodyPr/>
        <a:lstStyle/>
        <a:p>
          <a:r>
            <a:rPr lang="es-MX" dirty="0" err="1" smtClean="0"/>
            <a:t>Engagement</a:t>
          </a:r>
          <a:r>
            <a:rPr lang="es-MX" dirty="0" smtClean="0"/>
            <a:t> </a:t>
          </a:r>
          <a:r>
            <a:rPr lang="es-MX" dirty="0" err="1" smtClean="0"/>
            <a:t>with</a:t>
          </a:r>
          <a:r>
            <a:rPr lang="es-MX" dirty="0" smtClean="0"/>
            <a:t> international </a:t>
          </a:r>
          <a:r>
            <a:rPr lang="es-MX" dirty="0" err="1" smtClean="0"/>
            <a:t>development</a:t>
          </a:r>
          <a:r>
            <a:rPr lang="es-MX" dirty="0" smtClean="0"/>
            <a:t> </a:t>
          </a:r>
          <a:r>
            <a:rPr lang="es-MX" dirty="0" err="1" smtClean="0"/>
            <a:t>community</a:t>
          </a:r>
          <a:r>
            <a:rPr lang="es-MX" dirty="0" smtClean="0"/>
            <a:t> </a:t>
          </a:r>
          <a:r>
            <a:rPr lang="es-MX" dirty="0" err="1" smtClean="0"/>
            <a:t>platforms</a:t>
          </a:r>
          <a:r>
            <a:rPr lang="es-MX" dirty="0" smtClean="0"/>
            <a:t>.</a:t>
          </a:r>
          <a:endParaRPr lang="es-MX" dirty="0"/>
        </a:p>
      </dgm:t>
    </dgm:pt>
    <dgm:pt modelId="{04DB6E86-3F24-462B-BE9F-0382930D6D8F}" type="parTrans" cxnId="{A7DC1E3C-E760-4516-8B04-B01ED8EBF72A}">
      <dgm:prSet/>
      <dgm:spPr/>
      <dgm:t>
        <a:bodyPr/>
        <a:lstStyle/>
        <a:p>
          <a:endParaRPr lang="es-MX"/>
        </a:p>
      </dgm:t>
    </dgm:pt>
    <dgm:pt modelId="{4A430014-4621-4F1B-9550-349296C822BA}" type="sibTrans" cxnId="{A7DC1E3C-E760-4516-8B04-B01ED8EBF72A}">
      <dgm:prSet/>
      <dgm:spPr/>
      <dgm:t>
        <a:bodyPr/>
        <a:lstStyle/>
        <a:p>
          <a:endParaRPr lang="es-MX"/>
        </a:p>
      </dgm:t>
    </dgm:pt>
    <dgm:pt modelId="{DA825E79-87BC-42FF-9AE7-BB7C94B3C327}">
      <dgm:prSet/>
      <dgm:spPr/>
      <dgm:t>
        <a:bodyPr/>
        <a:lstStyle/>
        <a:p>
          <a:r>
            <a:rPr lang="es-MX" dirty="0" smtClean="0"/>
            <a:t>Cooperation </a:t>
          </a:r>
          <a:r>
            <a:rPr lang="es-MX" dirty="0" err="1" smtClean="0"/>
            <a:t>with</a:t>
          </a:r>
          <a:r>
            <a:rPr lang="es-MX" dirty="0" smtClean="0"/>
            <a:t> Regional </a:t>
          </a:r>
          <a:r>
            <a:rPr lang="es-MX" dirty="0" err="1" smtClean="0"/>
            <a:t>Organizations</a:t>
          </a:r>
          <a:endParaRPr lang="es-MX" dirty="0"/>
        </a:p>
      </dgm:t>
    </dgm:pt>
    <dgm:pt modelId="{E2DB23CD-ABA3-42B1-8AC3-9F0B0CCF3054}" type="parTrans" cxnId="{011B6E43-D00E-4C45-9D29-39631EB8FB62}">
      <dgm:prSet/>
      <dgm:spPr/>
      <dgm:t>
        <a:bodyPr/>
        <a:lstStyle/>
        <a:p>
          <a:endParaRPr lang="es-MX"/>
        </a:p>
      </dgm:t>
    </dgm:pt>
    <dgm:pt modelId="{6361AA0D-ACC0-4C2F-BC34-7145E8B478E1}" type="sibTrans" cxnId="{011B6E43-D00E-4C45-9D29-39631EB8FB62}">
      <dgm:prSet/>
      <dgm:spPr/>
      <dgm:t>
        <a:bodyPr/>
        <a:lstStyle/>
        <a:p>
          <a:endParaRPr lang="es-MX"/>
        </a:p>
      </dgm:t>
    </dgm:pt>
    <dgm:pt modelId="{936BD19B-A673-4F3F-B597-118E861D14FE}">
      <dgm:prSet phldrT="[Texto]"/>
      <dgm:spPr/>
      <dgm:t>
        <a:bodyPr/>
        <a:lstStyle/>
        <a:p>
          <a:r>
            <a:rPr lang="es-MX" dirty="0" err="1" smtClean="0"/>
            <a:t>Standards-setting</a:t>
          </a:r>
          <a:r>
            <a:rPr lang="es-MX" dirty="0" smtClean="0"/>
            <a:t> </a:t>
          </a:r>
          <a:r>
            <a:rPr lang="es-MX" dirty="0" err="1" smtClean="0"/>
            <a:t>governance</a:t>
          </a:r>
          <a:r>
            <a:rPr lang="es-MX" dirty="0" smtClean="0"/>
            <a:t> </a:t>
          </a:r>
          <a:r>
            <a:rPr lang="es-MX" dirty="0" err="1" smtClean="0"/>
            <a:t>structure</a:t>
          </a:r>
          <a:endParaRPr lang="es-MX" dirty="0"/>
        </a:p>
      </dgm:t>
    </dgm:pt>
    <dgm:pt modelId="{9FA44BF2-DA28-4BC2-B6BC-31F635FDFB95}" type="parTrans" cxnId="{451E03E4-D08F-46A8-B5C8-5A83021F1ABF}">
      <dgm:prSet/>
      <dgm:spPr/>
      <dgm:t>
        <a:bodyPr/>
        <a:lstStyle/>
        <a:p>
          <a:endParaRPr lang="es-MX"/>
        </a:p>
      </dgm:t>
    </dgm:pt>
    <dgm:pt modelId="{119549A5-4575-4622-9D74-92DB5E37BB48}" type="sibTrans" cxnId="{451E03E4-D08F-46A8-B5C8-5A83021F1ABF}">
      <dgm:prSet/>
      <dgm:spPr/>
      <dgm:t>
        <a:bodyPr/>
        <a:lstStyle/>
        <a:p>
          <a:endParaRPr lang="es-MX"/>
        </a:p>
      </dgm:t>
    </dgm:pt>
    <dgm:pt modelId="{E80AC71E-843C-409C-8609-BB3F53AD4A80}">
      <dgm:prSet phldrT="[Texto]"/>
      <dgm:spPr/>
      <dgm:t>
        <a:bodyPr/>
        <a:lstStyle/>
        <a:p>
          <a:r>
            <a:rPr lang="es-MX" dirty="0" smtClean="0"/>
            <a:t>ISSAI </a:t>
          </a:r>
          <a:r>
            <a:rPr lang="es-MX" dirty="0" err="1" smtClean="0"/>
            <a:t>Website</a:t>
          </a:r>
          <a:endParaRPr lang="es-MX" dirty="0"/>
        </a:p>
      </dgm:t>
    </dgm:pt>
    <dgm:pt modelId="{1D6DFEAF-E3B0-4F1C-9A65-AD3043B33CE4}" type="parTrans" cxnId="{E1CC6E19-B28C-4B90-9032-36962341F72E}">
      <dgm:prSet/>
      <dgm:spPr/>
      <dgm:t>
        <a:bodyPr/>
        <a:lstStyle/>
        <a:p>
          <a:endParaRPr lang="es-MX"/>
        </a:p>
      </dgm:t>
    </dgm:pt>
    <dgm:pt modelId="{8534F878-3C2C-4318-979B-EE51F33B2835}" type="sibTrans" cxnId="{E1CC6E19-B28C-4B90-9032-36962341F72E}">
      <dgm:prSet/>
      <dgm:spPr/>
      <dgm:t>
        <a:bodyPr/>
        <a:lstStyle/>
        <a:p>
          <a:endParaRPr lang="es-MX"/>
        </a:p>
      </dgm:t>
    </dgm:pt>
    <dgm:pt modelId="{CBDFC012-E74D-4BAC-B4AC-EF7BC55E76AC}">
      <dgm:prSet phldrT="[Texto]"/>
      <dgm:spPr/>
      <dgm:t>
        <a:bodyPr/>
        <a:lstStyle/>
        <a:p>
          <a:r>
            <a:rPr lang="es-MX" dirty="0" err="1" smtClean="0"/>
            <a:t>Implementation</a:t>
          </a:r>
          <a:r>
            <a:rPr lang="es-MX" dirty="0" smtClean="0"/>
            <a:t> of </a:t>
          </a:r>
          <a:r>
            <a:rPr lang="es-MX" dirty="0" err="1" smtClean="0"/>
            <a:t>ISSAIs</a:t>
          </a:r>
          <a:endParaRPr lang="es-MX" dirty="0"/>
        </a:p>
      </dgm:t>
    </dgm:pt>
    <dgm:pt modelId="{A027D546-AAE2-4BA7-BD33-A3650A005C08}" type="parTrans" cxnId="{CE334074-EBE9-4165-902A-E09ADF713871}">
      <dgm:prSet/>
      <dgm:spPr/>
      <dgm:t>
        <a:bodyPr/>
        <a:lstStyle/>
        <a:p>
          <a:endParaRPr lang="es-MX"/>
        </a:p>
      </dgm:t>
    </dgm:pt>
    <dgm:pt modelId="{0F827121-9BE3-4FD2-8828-C2DB8B0FCA6F}" type="sibTrans" cxnId="{CE334074-EBE9-4165-902A-E09ADF713871}">
      <dgm:prSet/>
      <dgm:spPr/>
      <dgm:t>
        <a:bodyPr/>
        <a:lstStyle/>
        <a:p>
          <a:endParaRPr lang="es-MX"/>
        </a:p>
      </dgm:t>
    </dgm:pt>
    <dgm:pt modelId="{E729AD9A-2F37-4057-AE19-C52DB0D03E18}" type="pres">
      <dgm:prSet presAssocID="{4BF6993D-9EC5-4C7C-9458-762A183E30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021EA1E-3B93-4871-9C7C-24FD7AAA6BD7}" type="pres">
      <dgm:prSet presAssocID="{0BD9DB41-3F43-428B-9C9A-C7ED75684062}" presName="composite" presStyleCnt="0"/>
      <dgm:spPr/>
    </dgm:pt>
    <dgm:pt modelId="{FDA5AE76-5D88-4739-845C-A9FB6751844C}" type="pres">
      <dgm:prSet presAssocID="{0BD9DB41-3F43-428B-9C9A-C7ED7568406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E697C1-74B8-40FA-844B-7E7F174A6769}" type="pres">
      <dgm:prSet presAssocID="{0BD9DB41-3F43-428B-9C9A-C7ED7568406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A44031-2D4D-4C18-835C-2CE100C9E5D6}" type="pres">
      <dgm:prSet presAssocID="{21E05785-8FF9-48D8-A3ED-0F65C2F7CF97}" presName="space" presStyleCnt="0"/>
      <dgm:spPr/>
    </dgm:pt>
    <dgm:pt modelId="{B3E7AFB7-1511-4CA9-A4DD-83FF296B236F}" type="pres">
      <dgm:prSet presAssocID="{7DCB8EEE-D1C4-441D-AEF3-46847EF1F818}" presName="composite" presStyleCnt="0"/>
      <dgm:spPr/>
    </dgm:pt>
    <dgm:pt modelId="{ABFCC5E9-EDFD-4C48-B4E8-542D942F4CE5}" type="pres">
      <dgm:prSet presAssocID="{7DCB8EEE-D1C4-441D-AEF3-46847EF1F81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B9EBFB-A06B-41E6-9A15-6F36D6D76B0B}" type="pres">
      <dgm:prSet presAssocID="{7DCB8EEE-D1C4-441D-AEF3-46847EF1F8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B89EE8-9693-429C-9301-D0ECF239C953}" type="pres">
      <dgm:prSet presAssocID="{D67736AC-0F70-4A3E-954F-4529BB7C4F9B}" presName="space" presStyleCnt="0"/>
      <dgm:spPr/>
    </dgm:pt>
    <dgm:pt modelId="{F0317BA2-F599-4C5D-816B-3ECC9016C9B4}" type="pres">
      <dgm:prSet presAssocID="{8C10FAC4-4F5A-494C-8E9A-5F5280D0B116}" presName="composite" presStyleCnt="0"/>
      <dgm:spPr/>
    </dgm:pt>
    <dgm:pt modelId="{94A5521E-0D70-467C-9FFB-DC483CAE8723}" type="pres">
      <dgm:prSet presAssocID="{8C10FAC4-4F5A-494C-8E9A-5F5280D0B11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5DF75A-1661-410E-B4BA-5AF71058306A}" type="pres">
      <dgm:prSet presAssocID="{8C10FAC4-4F5A-494C-8E9A-5F5280D0B11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34B886-0B10-406E-8702-CDB49F930545}" type="pres">
      <dgm:prSet presAssocID="{9056DA1E-EBF2-49DF-A37F-A7C53F9CD5BE}" presName="space" presStyleCnt="0"/>
      <dgm:spPr/>
    </dgm:pt>
    <dgm:pt modelId="{0BF39913-8163-48C2-ABF5-A74D2C6C3FA4}" type="pres">
      <dgm:prSet presAssocID="{3B39AFEC-5BDB-4500-A5FB-A27126D12851}" presName="composite" presStyleCnt="0"/>
      <dgm:spPr/>
    </dgm:pt>
    <dgm:pt modelId="{8A338D25-611F-4D44-B08F-6C91BBFC7744}" type="pres">
      <dgm:prSet presAssocID="{3B39AFEC-5BDB-4500-A5FB-A27126D1285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5E996A-1B5E-48F8-A00D-55E17F247353}" type="pres">
      <dgm:prSet presAssocID="{3B39AFEC-5BDB-4500-A5FB-A27126D1285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D06D8BC-9AD5-438C-881C-58F21E33115B}" srcId="{3B39AFEC-5BDB-4500-A5FB-A27126D12851}" destId="{8731730A-C5F6-45DA-B1C8-86E3040DB9A3}" srcOrd="0" destOrd="0" parTransId="{041A698E-6FB8-44B8-A751-2C102175E6CF}" sibTransId="{C272AD0C-1A85-458A-B701-83AE0A409100}"/>
    <dgm:cxn modelId="{8A8205D3-21A4-4F34-9E06-60A315ACFEEA}" srcId="{3B39AFEC-5BDB-4500-A5FB-A27126D12851}" destId="{8D85EA42-DC4B-4EDB-B5B4-93491196D9A3}" srcOrd="5" destOrd="0" parTransId="{AD4176A7-2FAE-498D-BDE3-0678664CE9E0}" sibTransId="{39191F67-7345-4A75-9F29-1E1EADE4BA17}"/>
    <dgm:cxn modelId="{A7D9F73B-B1F9-254F-8BB0-37D5299BBA02}" type="presOf" srcId="{0E806411-EFD9-4000-BE7A-87A157E89D5D}" destId="{4BE697C1-74B8-40FA-844B-7E7F174A6769}" srcOrd="0" destOrd="0" presId="urn:microsoft.com/office/officeart/2005/8/layout/hList1"/>
    <dgm:cxn modelId="{BA30BBBA-E306-4D3B-8B9B-7129113C77A3}" srcId="{8C10FAC4-4F5A-494C-8E9A-5F5280D0B116}" destId="{E5207969-EF1C-4D21-9046-C34861526396}" srcOrd="5" destOrd="0" parTransId="{3DB9F7E0-AC2B-4BBA-AB7C-24ED6C8931FC}" sibTransId="{C5778996-0EEB-4561-AFB4-2D7C00089B93}"/>
    <dgm:cxn modelId="{BAD10237-B617-6A48-904C-64990EFD4D00}" type="presOf" srcId="{CB2CCC4C-20D0-4899-AE32-86DFA18E3786}" destId="{F1B9EBFB-A06B-41E6-9A15-6F36D6D76B0B}" srcOrd="0" destOrd="2" presId="urn:microsoft.com/office/officeart/2005/8/layout/hList1"/>
    <dgm:cxn modelId="{51F44058-9124-4236-961C-5E412C5D168B}" srcId="{7DCB8EEE-D1C4-441D-AEF3-46847EF1F818}" destId="{9D204070-A3B9-4EB3-96F4-067E08E0068A}" srcOrd="3" destOrd="0" parTransId="{1B69A31E-6E4A-41A0-8398-98B638D0B810}" sibTransId="{C5EA94A3-4B0C-415E-B4BB-B9D5204607D5}"/>
    <dgm:cxn modelId="{646F5156-7616-944D-B7A5-63422B6DA6BA}" type="presOf" srcId="{1F8BDD2B-A009-4264-95FD-F5A8978BBCDE}" destId="{F1B9EBFB-A06B-41E6-9A15-6F36D6D76B0B}" srcOrd="0" destOrd="5" presId="urn:microsoft.com/office/officeart/2005/8/layout/hList1"/>
    <dgm:cxn modelId="{8F76D466-35E4-4C4C-8A32-E4FEC21541BD}" srcId="{4BF6993D-9EC5-4C7C-9458-762A183E30B6}" destId="{7DCB8EEE-D1C4-441D-AEF3-46847EF1F818}" srcOrd="1" destOrd="0" parTransId="{8D884B8F-BE0D-4140-B770-E80CEB012772}" sibTransId="{D67736AC-0F70-4A3E-954F-4529BB7C4F9B}"/>
    <dgm:cxn modelId="{703EECBA-589B-49A3-A591-1CD415F6733A}" srcId="{3B39AFEC-5BDB-4500-A5FB-A27126D12851}" destId="{0A4226A5-E560-40ED-9D26-E99A7398CED6}" srcOrd="2" destOrd="0" parTransId="{B525371B-C475-427E-B578-1DE4EDFEB5F8}" sibTransId="{C51811E5-4FCA-48C6-B673-F94941057C12}"/>
    <dgm:cxn modelId="{01367AC9-C884-F84A-B216-114DE4084DB1}" type="presOf" srcId="{4BF6993D-9EC5-4C7C-9458-762A183E30B6}" destId="{E729AD9A-2F37-4057-AE19-C52DB0D03E18}" srcOrd="0" destOrd="0" presId="urn:microsoft.com/office/officeart/2005/8/layout/hList1"/>
    <dgm:cxn modelId="{B87827AB-0838-9F44-9E86-575B8DB9F4D9}" type="presOf" srcId="{0BD9DB41-3F43-428B-9C9A-C7ED75684062}" destId="{FDA5AE76-5D88-4739-845C-A9FB6751844C}" srcOrd="0" destOrd="0" presId="urn:microsoft.com/office/officeart/2005/8/layout/hList1"/>
    <dgm:cxn modelId="{E710AE67-F087-D94D-8794-16E71A779008}" type="presOf" srcId="{CBDFC012-E74D-4BAC-B4AC-EF7BC55E76AC}" destId="{4BE697C1-74B8-40FA-844B-7E7F174A6769}" srcOrd="0" destOrd="5" presId="urn:microsoft.com/office/officeart/2005/8/layout/hList1"/>
    <dgm:cxn modelId="{05C6CE62-7F81-7245-AF98-AD423F912E06}" type="presOf" srcId="{DA825E79-87BC-42FF-9AE7-BB7C94B3C327}" destId="{F1B9EBFB-A06B-41E6-9A15-6F36D6D76B0B}" srcOrd="0" destOrd="6" presId="urn:microsoft.com/office/officeart/2005/8/layout/hList1"/>
    <dgm:cxn modelId="{A42C49B2-D1E8-7E48-AED3-C9EEAECE2A38}" type="presOf" srcId="{01BA157C-0131-4717-9CDB-47998ED7A0E9}" destId="{4BE697C1-74B8-40FA-844B-7E7F174A6769}" srcOrd="0" destOrd="2" presId="urn:microsoft.com/office/officeart/2005/8/layout/hList1"/>
    <dgm:cxn modelId="{E1CC6E19-B28C-4B90-9032-36962341F72E}" srcId="{0BD9DB41-3F43-428B-9C9A-C7ED75684062}" destId="{E80AC71E-843C-409C-8609-BB3F53AD4A80}" srcOrd="4" destOrd="0" parTransId="{1D6DFEAF-E3B0-4F1C-9A65-AD3043B33CE4}" sibTransId="{8534F878-3C2C-4318-979B-EE51F33B2835}"/>
    <dgm:cxn modelId="{D73BCE6F-F4AA-B343-BDEA-BA5AEC946D89}" type="presOf" srcId="{8731730A-C5F6-45DA-B1C8-86E3040DB9A3}" destId="{915E996A-1B5E-48F8-A00D-55E17F247353}" srcOrd="0" destOrd="0" presId="urn:microsoft.com/office/officeart/2005/8/layout/hList1"/>
    <dgm:cxn modelId="{6479989F-4D31-4152-AC83-3BD290CC95D2}" srcId="{8C10FAC4-4F5A-494C-8E9A-5F5280D0B116}" destId="{A41A2404-2106-4410-B5F0-E4772CA9AF0F}" srcOrd="2" destOrd="0" parTransId="{2D5C2386-4E82-4E3B-829F-A6031FB61D3E}" sibTransId="{F0FA996C-E949-4733-8101-B805D56725D9}"/>
    <dgm:cxn modelId="{6B4F7E92-3247-B946-BD29-7CD44C24E3B7}" type="presOf" srcId="{CF1C146C-59C9-453B-B9CE-806B753B93C3}" destId="{915E996A-1B5E-48F8-A00D-55E17F247353}" srcOrd="0" destOrd="3" presId="urn:microsoft.com/office/officeart/2005/8/layout/hList1"/>
    <dgm:cxn modelId="{81258B51-02E1-1745-81AF-1B555DD8339E}" type="presOf" srcId="{7EBFE044-D181-43AC-BF3C-D4A25C9766B8}" destId="{915E996A-1B5E-48F8-A00D-55E17F247353}" srcOrd="0" destOrd="4" presId="urn:microsoft.com/office/officeart/2005/8/layout/hList1"/>
    <dgm:cxn modelId="{C8395351-7288-6D4B-82C1-F79D324F1AC7}" type="presOf" srcId="{709F76AE-4437-41C3-AD25-3BE60EA089DF}" destId="{9E5DF75A-1661-410E-B4BA-5AF71058306A}" srcOrd="0" destOrd="3" presId="urn:microsoft.com/office/officeart/2005/8/layout/hList1"/>
    <dgm:cxn modelId="{FB187711-04DA-3A40-BE14-0D91ECB78A59}" type="presOf" srcId="{23E81088-6934-475C-ACAA-2C0B774544EB}" destId="{9E5DF75A-1661-410E-B4BA-5AF71058306A}" srcOrd="0" destOrd="0" presId="urn:microsoft.com/office/officeart/2005/8/layout/hList1"/>
    <dgm:cxn modelId="{78D8D018-D54C-1141-8FDD-60C64E0DA2C7}" type="presOf" srcId="{01A3A076-95EA-42D4-B152-D84C8C41B685}" destId="{9E5DF75A-1661-410E-B4BA-5AF71058306A}" srcOrd="0" destOrd="1" presId="urn:microsoft.com/office/officeart/2005/8/layout/hList1"/>
    <dgm:cxn modelId="{A7DC1E3C-E760-4516-8B04-B01ED8EBF72A}" srcId="{7DCB8EEE-D1C4-441D-AEF3-46847EF1F818}" destId="{1F8BDD2B-A009-4264-95FD-F5A8978BBCDE}" srcOrd="5" destOrd="0" parTransId="{04DB6E86-3F24-462B-BE9F-0382930D6D8F}" sibTransId="{4A430014-4621-4F1B-9550-349296C822BA}"/>
    <dgm:cxn modelId="{0ECB8114-4729-4BD5-AF15-27F6D602BC50}" srcId="{8C10FAC4-4F5A-494C-8E9A-5F5280D0B116}" destId="{23E81088-6934-475C-ACAA-2C0B774544EB}" srcOrd="0" destOrd="0" parTransId="{6C6A886D-B003-4ACF-9183-5E22A915D3B8}" sibTransId="{B6AFD149-0BE0-4187-ADF4-216150D5942E}"/>
    <dgm:cxn modelId="{CE334074-EBE9-4165-902A-E09ADF713871}" srcId="{0BD9DB41-3F43-428B-9C9A-C7ED75684062}" destId="{CBDFC012-E74D-4BAC-B4AC-EF7BC55E76AC}" srcOrd="5" destOrd="0" parTransId="{A027D546-AAE2-4BA7-BD33-A3650A005C08}" sibTransId="{0F827121-9BE3-4FD2-8828-C2DB8B0FCA6F}"/>
    <dgm:cxn modelId="{91B393C7-9CA7-DF4B-B533-21F21B53065F}" type="presOf" srcId="{7DCB8EEE-D1C4-441D-AEF3-46847EF1F818}" destId="{ABFCC5E9-EDFD-4C48-B4E8-542D942F4CE5}" srcOrd="0" destOrd="0" presId="urn:microsoft.com/office/officeart/2005/8/layout/hList1"/>
    <dgm:cxn modelId="{451E03E4-D08F-46A8-B5C8-5A83021F1ABF}" srcId="{0BD9DB41-3F43-428B-9C9A-C7ED75684062}" destId="{936BD19B-A673-4F3F-B597-118E861D14FE}" srcOrd="1" destOrd="0" parTransId="{9FA44BF2-DA28-4BC2-B6BC-31F635FDFB95}" sibTransId="{119549A5-4575-4622-9D74-92DB5E37BB48}"/>
    <dgm:cxn modelId="{506F1BF8-FC5C-435E-BD90-13A3A445C69C}" srcId="{7DCB8EEE-D1C4-441D-AEF3-46847EF1F818}" destId="{CB2CCC4C-20D0-4899-AE32-86DFA18E3786}" srcOrd="2" destOrd="0" parTransId="{EFA310C3-FD2A-4973-ACE4-3BF4334EFADB}" sibTransId="{6B20AAB8-A3E4-4F52-8BB2-2CE060E0FC48}"/>
    <dgm:cxn modelId="{4996D322-15C4-49A9-91FE-A10DBCD89B56}" srcId="{8C10FAC4-4F5A-494C-8E9A-5F5280D0B116}" destId="{01A3A076-95EA-42D4-B152-D84C8C41B685}" srcOrd="1" destOrd="0" parTransId="{152F5C24-6A50-47D8-92C4-1257BB93D269}" sibTransId="{05EE1B62-B69C-4DCE-9F90-E622C36DBCEE}"/>
    <dgm:cxn modelId="{B2E1124F-188D-4B93-B629-6E2A4266DA41}" srcId="{4BF6993D-9EC5-4C7C-9458-762A183E30B6}" destId="{8C10FAC4-4F5A-494C-8E9A-5F5280D0B116}" srcOrd="2" destOrd="0" parTransId="{739876E3-8C82-47B0-9F59-5111C6A3FCE1}" sibTransId="{9056DA1E-EBF2-49DF-A37F-A7C53F9CD5BE}"/>
    <dgm:cxn modelId="{FCA4B8E9-F177-7B49-97A3-3722A656884D}" type="presOf" srcId="{FB63A8A6-27BD-4278-BE75-A3E48585CAD9}" destId="{9E5DF75A-1661-410E-B4BA-5AF71058306A}" srcOrd="0" destOrd="4" presId="urn:microsoft.com/office/officeart/2005/8/layout/hList1"/>
    <dgm:cxn modelId="{6748DA41-BFF7-A545-8B46-E79FEE01587B}" type="presOf" srcId="{8C10FAC4-4F5A-494C-8E9A-5F5280D0B116}" destId="{94A5521E-0D70-467C-9FFB-DC483CAE8723}" srcOrd="0" destOrd="0" presId="urn:microsoft.com/office/officeart/2005/8/layout/hList1"/>
    <dgm:cxn modelId="{58B86783-13DD-4883-8A8B-E727F9DE0127}" srcId="{7DCB8EEE-D1C4-441D-AEF3-46847EF1F818}" destId="{367D50BA-3B7A-47EE-ADE2-054E8ED3A6D8}" srcOrd="1" destOrd="0" parTransId="{E31A3682-E2B9-4F43-A578-AC540473D919}" sibTransId="{236C26B6-4D9C-48C1-A435-9B32F9852DCB}"/>
    <dgm:cxn modelId="{5E1AF4AA-A11B-45E4-A97F-83F689442499}" srcId="{0BD9DB41-3F43-428B-9C9A-C7ED75684062}" destId="{0E806411-EFD9-4000-BE7A-87A157E89D5D}" srcOrd="0" destOrd="0" parTransId="{386E40FA-9C8E-497B-8F6A-F4944697B583}" sibTransId="{2CDF02BE-FDCC-4F47-93D6-18DBBBE1D6A8}"/>
    <dgm:cxn modelId="{42D6962C-AE37-4B45-90DB-B3440B9C0485}" type="presOf" srcId="{003F8919-12A3-470F-91D4-CB3116C80BAE}" destId="{9E5DF75A-1661-410E-B4BA-5AF71058306A}" srcOrd="0" destOrd="6" presId="urn:microsoft.com/office/officeart/2005/8/layout/hList1"/>
    <dgm:cxn modelId="{73152EFE-46A9-7542-8EBF-07A918D3151C}" type="presOf" srcId="{E5207969-EF1C-4D21-9046-C34861526396}" destId="{9E5DF75A-1661-410E-B4BA-5AF71058306A}" srcOrd="0" destOrd="5" presId="urn:microsoft.com/office/officeart/2005/8/layout/hList1"/>
    <dgm:cxn modelId="{4F4CF117-FB89-AC44-92A4-D8FCE26DFDEA}" type="presOf" srcId="{E80AC71E-843C-409C-8609-BB3F53AD4A80}" destId="{4BE697C1-74B8-40FA-844B-7E7F174A6769}" srcOrd="0" destOrd="4" presId="urn:microsoft.com/office/officeart/2005/8/layout/hList1"/>
    <dgm:cxn modelId="{34D58904-AE6E-CE44-B1C6-BBB7EB68BFCA}" type="presOf" srcId="{9D204070-A3B9-4EB3-96F4-067E08E0068A}" destId="{F1B9EBFB-A06B-41E6-9A15-6F36D6D76B0B}" srcOrd="0" destOrd="3" presId="urn:microsoft.com/office/officeart/2005/8/layout/hList1"/>
    <dgm:cxn modelId="{3CE7D96B-71ED-45EA-9EE2-30BFF33BED10}" srcId="{3B39AFEC-5BDB-4500-A5FB-A27126D12851}" destId="{CF1C146C-59C9-453B-B9CE-806B753B93C3}" srcOrd="3" destOrd="0" parTransId="{A9CFDF9A-136C-4519-9791-81CABD108F82}" sibTransId="{064FA2C0-87E1-45F1-922F-BC978DB3DE89}"/>
    <dgm:cxn modelId="{D38EC930-6035-4192-8107-EFFD4E11CB2C}" srcId="{0BD9DB41-3F43-428B-9C9A-C7ED75684062}" destId="{01BA157C-0131-4717-9CDB-47998ED7A0E9}" srcOrd="2" destOrd="0" parTransId="{3349B237-B90B-4692-AADE-50BE1C7B54E5}" sibTransId="{C6AD8819-5F58-401F-831B-B7996665AAA1}"/>
    <dgm:cxn modelId="{CF608463-5498-8541-970F-622680C5A041}" type="presOf" srcId="{0A4226A5-E560-40ED-9D26-E99A7398CED6}" destId="{915E996A-1B5E-48F8-A00D-55E17F247353}" srcOrd="0" destOrd="2" presId="urn:microsoft.com/office/officeart/2005/8/layout/hList1"/>
    <dgm:cxn modelId="{8CD1103B-5F5F-480D-BEC7-BCDFBC73EA66}" srcId="{3B39AFEC-5BDB-4500-A5FB-A27126D12851}" destId="{7EBFE044-D181-43AC-BF3C-D4A25C9766B8}" srcOrd="4" destOrd="0" parTransId="{2DFBB662-D4A2-4040-ABF9-794373FF923B}" sibTransId="{20301D22-A311-4529-ABFE-88C3680FF23E}"/>
    <dgm:cxn modelId="{ECF19DF7-314E-5B4E-8900-D05CE55D810D}" type="presOf" srcId="{67502AB6-8AA5-4400-8441-67E0EEFB1DD9}" destId="{915E996A-1B5E-48F8-A00D-55E17F247353}" srcOrd="0" destOrd="1" presId="urn:microsoft.com/office/officeart/2005/8/layout/hList1"/>
    <dgm:cxn modelId="{D6FC25EA-CFFB-4DEB-8D83-E7088F32C75C}" srcId="{4BF6993D-9EC5-4C7C-9458-762A183E30B6}" destId="{3B39AFEC-5BDB-4500-A5FB-A27126D12851}" srcOrd="3" destOrd="0" parTransId="{74FF3794-A5D2-4E12-8429-2DF19152AB02}" sibTransId="{EF9B1B1D-FFEB-49C4-9782-25C99F4244C2}"/>
    <dgm:cxn modelId="{257F101E-DB7E-439A-BDA3-6F66CBA55954}" srcId="{4BF6993D-9EC5-4C7C-9458-762A183E30B6}" destId="{0BD9DB41-3F43-428B-9C9A-C7ED75684062}" srcOrd="0" destOrd="0" parTransId="{0ADCC335-6A25-4FCE-B09C-97A11D8F2944}" sibTransId="{21E05785-8FF9-48D8-A3ED-0F65C2F7CF97}"/>
    <dgm:cxn modelId="{77E38640-73D3-654A-B94C-0EA7983EA0F6}" type="presOf" srcId="{1321774F-EED2-41EA-B2A0-CC039DEC8261}" destId="{F1B9EBFB-A06B-41E6-9A15-6F36D6D76B0B}" srcOrd="0" destOrd="0" presId="urn:microsoft.com/office/officeart/2005/8/layout/hList1"/>
    <dgm:cxn modelId="{0D074372-995A-495C-B933-6D0760157B79}" srcId="{0BD9DB41-3F43-428B-9C9A-C7ED75684062}" destId="{3389804E-4B93-4761-8C1D-CDCF0244AAF8}" srcOrd="3" destOrd="0" parTransId="{2C91B337-944D-4B2C-845A-D6E10F15E90D}" sibTransId="{0D0A5419-0929-4E5D-89F0-F74BB994DD99}"/>
    <dgm:cxn modelId="{825C9459-71F9-264B-815F-4F0951E6858F}" type="presOf" srcId="{3389804E-4B93-4761-8C1D-CDCF0244AAF8}" destId="{4BE697C1-74B8-40FA-844B-7E7F174A6769}" srcOrd="0" destOrd="3" presId="urn:microsoft.com/office/officeart/2005/8/layout/hList1"/>
    <dgm:cxn modelId="{011B6E43-D00E-4C45-9D29-39631EB8FB62}" srcId="{7DCB8EEE-D1C4-441D-AEF3-46847EF1F818}" destId="{DA825E79-87BC-42FF-9AE7-BB7C94B3C327}" srcOrd="6" destOrd="0" parTransId="{E2DB23CD-ABA3-42B1-8AC3-9F0B0CCF3054}" sibTransId="{6361AA0D-ACC0-4C2F-BC34-7145E8B478E1}"/>
    <dgm:cxn modelId="{8DA2FAD7-A474-9C49-B2DD-6A3825BF3F1C}" type="presOf" srcId="{936BD19B-A673-4F3F-B597-118E861D14FE}" destId="{4BE697C1-74B8-40FA-844B-7E7F174A6769}" srcOrd="0" destOrd="1" presId="urn:microsoft.com/office/officeart/2005/8/layout/hList1"/>
    <dgm:cxn modelId="{CAABACC1-4FF9-2A4A-A9AD-C58FD712C536}" type="presOf" srcId="{45E50BA4-BFD2-4C2F-B4E8-199D8647043F}" destId="{F1B9EBFB-A06B-41E6-9A15-6F36D6D76B0B}" srcOrd="0" destOrd="4" presId="urn:microsoft.com/office/officeart/2005/8/layout/hList1"/>
    <dgm:cxn modelId="{D820A223-95F8-4CB9-91C2-A839F985FA75}" srcId="{3B39AFEC-5BDB-4500-A5FB-A27126D12851}" destId="{67502AB6-8AA5-4400-8441-67E0EEFB1DD9}" srcOrd="1" destOrd="0" parTransId="{2B09C5AC-5FAD-4273-8B01-865EA200549A}" sibTransId="{E78D7EC2-2E5A-4FD3-8F89-E98633EFD189}"/>
    <dgm:cxn modelId="{A0C86EB7-98FF-4A44-8F32-F600D40B795D}" type="presOf" srcId="{367D50BA-3B7A-47EE-ADE2-054E8ED3A6D8}" destId="{F1B9EBFB-A06B-41E6-9A15-6F36D6D76B0B}" srcOrd="0" destOrd="1" presId="urn:microsoft.com/office/officeart/2005/8/layout/hList1"/>
    <dgm:cxn modelId="{59D06961-2BCC-49D5-AE57-41F5D76B4F36}" srcId="{8C10FAC4-4F5A-494C-8E9A-5F5280D0B116}" destId="{FB63A8A6-27BD-4278-BE75-A3E48585CAD9}" srcOrd="4" destOrd="0" parTransId="{197090C5-273F-4250-B08B-9D6ECB4BE53C}" sibTransId="{A74841D5-BC8A-47B2-97A5-4D51A8B68FAD}"/>
    <dgm:cxn modelId="{5706FF59-9A95-1448-A03A-0E9C9628162F}" type="presOf" srcId="{3B39AFEC-5BDB-4500-A5FB-A27126D12851}" destId="{8A338D25-611F-4D44-B08F-6C91BBFC7744}" srcOrd="0" destOrd="0" presId="urn:microsoft.com/office/officeart/2005/8/layout/hList1"/>
    <dgm:cxn modelId="{906D9032-6902-C94A-851A-BBEA8F7ACDD8}" type="presOf" srcId="{8D85EA42-DC4B-4EDB-B5B4-93491196D9A3}" destId="{915E996A-1B5E-48F8-A00D-55E17F247353}" srcOrd="0" destOrd="5" presId="urn:microsoft.com/office/officeart/2005/8/layout/hList1"/>
    <dgm:cxn modelId="{569137C8-9742-4027-A1D2-0BDB771DA2FF}" srcId="{8C10FAC4-4F5A-494C-8E9A-5F5280D0B116}" destId="{709F76AE-4437-41C3-AD25-3BE60EA089DF}" srcOrd="3" destOrd="0" parTransId="{A6AD76EF-98AC-4217-94B1-A5BA5A54BF2C}" sibTransId="{D62CEF8F-D512-46E9-8D3D-8F2474BCD0FC}"/>
    <dgm:cxn modelId="{15550729-0D1B-4D22-987D-8AFDD4BEEB29}" srcId="{7DCB8EEE-D1C4-441D-AEF3-46847EF1F818}" destId="{45E50BA4-BFD2-4C2F-B4E8-199D8647043F}" srcOrd="4" destOrd="0" parTransId="{EA710B0E-9BEB-435F-A085-A1E953C71FD7}" sibTransId="{74619B85-E93B-4657-B32A-21F558B11A53}"/>
    <dgm:cxn modelId="{ADA642E4-09AE-421C-9C05-96207BCC5D42}" srcId="{8C10FAC4-4F5A-494C-8E9A-5F5280D0B116}" destId="{003F8919-12A3-470F-91D4-CB3116C80BAE}" srcOrd="6" destOrd="0" parTransId="{7887BDB6-7D74-45DC-9409-75602E18C792}" sibTransId="{67F62EC0-2116-491A-94FB-E8A290552503}"/>
    <dgm:cxn modelId="{496C58DE-33DC-4D4E-ABC6-7F37CCECDC28}" type="presOf" srcId="{A41A2404-2106-4410-B5F0-E4772CA9AF0F}" destId="{9E5DF75A-1661-410E-B4BA-5AF71058306A}" srcOrd="0" destOrd="2" presId="urn:microsoft.com/office/officeart/2005/8/layout/hList1"/>
    <dgm:cxn modelId="{F2EEEDA7-BCA6-4A88-91DC-0AEC08130A0D}" srcId="{7DCB8EEE-D1C4-441D-AEF3-46847EF1F818}" destId="{1321774F-EED2-41EA-B2A0-CC039DEC8261}" srcOrd="0" destOrd="0" parTransId="{6D5CA8FA-8546-4CBB-A000-CA19D6AF8D59}" sibTransId="{C39AF669-3EAE-4291-A0E1-9E907DF939A5}"/>
    <dgm:cxn modelId="{FCC5A8EC-467D-1047-8B08-F97416A30E44}" type="presParOf" srcId="{E729AD9A-2F37-4057-AE19-C52DB0D03E18}" destId="{7021EA1E-3B93-4871-9C7C-24FD7AAA6BD7}" srcOrd="0" destOrd="0" presId="urn:microsoft.com/office/officeart/2005/8/layout/hList1"/>
    <dgm:cxn modelId="{28E9996A-C81E-1B4F-9365-031142142992}" type="presParOf" srcId="{7021EA1E-3B93-4871-9C7C-24FD7AAA6BD7}" destId="{FDA5AE76-5D88-4739-845C-A9FB6751844C}" srcOrd="0" destOrd="0" presId="urn:microsoft.com/office/officeart/2005/8/layout/hList1"/>
    <dgm:cxn modelId="{953ABEFD-CDEF-494C-84EB-F6E3CB824A41}" type="presParOf" srcId="{7021EA1E-3B93-4871-9C7C-24FD7AAA6BD7}" destId="{4BE697C1-74B8-40FA-844B-7E7F174A6769}" srcOrd="1" destOrd="0" presId="urn:microsoft.com/office/officeart/2005/8/layout/hList1"/>
    <dgm:cxn modelId="{BCCDD043-4E29-BB42-8A85-E52BA9E4BE97}" type="presParOf" srcId="{E729AD9A-2F37-4057-AE19-C52DB0D03E18}" destId="{ABA44031-2D4D-4C18-835C-2CE100C9E5D6}" srcOrd="1" destOrd="0" presId="urn:microsoft.com/office/officeart/2005/8/layout/hList1"/>
    <dgm:cxn modelId="{533ACC8A-BE1F-524F-AFA7-E3199EA4B715}" type="presParOf" srcId="{E729AD9A-2F37-4057-AE19-C52DB0D03E18}" destId="{B3E7AFB7-1511-4CA9-A4DD-83FF296B236F}" srcOrd="2" destOrd="0" presId="urn:microsoft.com/office/officeart/2005/8/layout/hList1"/>
    <dgm:cxn modelId="{6C5DBE20-25BE-0F4E-ABC4-1510338DD69D}" type="presParOf" srcId="{B3E7AFB7-1511-4CA9-A4DD-83FF296B236F}" destId="{ABFCC5E9-EDFD-4C48-B4E8-542D942F4CE5}" srcOrd="0" destOrd="0" presId="urn:microsoft.com/office/officeart/2005/8/layout/hList1"/>
    <dgm:cxn modelId="{7D021996-F944-6043-B12F-3440A7DA1F5C}" type="presParOf" srcId="{B3E7AFB7-1511-4CA9-A4DD-83FF296B236F}" destId="{F1B9EBFB-A06B-41E6-9A15-6F36D6D76B0B}" srcOrd="1" destOrd="0" presId="urn:microsoft.com/office/officeart/2005/8/layout/hList1"/>
    <dgm:cxn modelId="{6CEEFA88-79BF-3A43-8559-965B13ED7596}" type="presParOf" srcId="{E729AD9A-2F37-4057-AE19-C52DB0D03E18}" destId="{2BB89EE8-9693-429C-9301-D0ECF239C953}" srcOrd="3" destOrd="0" presId="urn:microsoft.com/office/officeart/2005/8/layout/hList1"/>
    <dgm:cxn modelId="{306CFF1B-AED3-CD4A-9D5F-8448CE23B9A5}" type="presParOf" srcId="{E729AD9A-2F37-4057-AE19-C52DB0D03E18}" destId="{F0317BA2-F599-4C5D-816B-3ECC9016C9B4}" srcOrd="4" destOrd="0" presId="urn:microsoft.com/office/officeart/2005/8/layout/hList1"/>
    <dgm:cxn modelId="{8828756D-2B3A-0F45-87F5-75848D1C601B}" type="presParOf" srcId="{F0317BA2-F599-4C5D-816B-3ECC9016C9B4}" destId="{94A5521E-0D70-467C-9FFB-DC483CAE8723}" srcOrd="0" destOrd="0" presId="urn:microsoft.com/office/officeart/2005/8/layout/hList1"/>
    <dgm:cxn modelId="{B4826779-CC85-684F-B959-021AB3898BAB}" type="presParOf" srcId="{F0317BA2-F599-4C5D-816B-3ECC9016C9B4}" destId="{9E5DF75A-1661-410E-B4BA-5AF71058306A}" srcOrd="1" destOrd="0" presId="urn:microsoft.com/office/officeart/2005/8/layout/hList1"/>
    <dgm:cxn modelId="{DBA15901-51D3-2440-8ECC-2FC9C9013BB6}" type="presParOf" srcId="{E729AD9A-2F37-4057-AE19-C52DB0D03E18}" destId="{BF34B886-0B10-406E-8702-CDB49F930545}" srcOrd="5" destOrd="0" presId="urn:microsoft.com/office/officeart/2005/8/layout/hList1"/>
    <dgm:cxn modelId="{8A8F3D93-37D9-AD41-B1BB-C1428431606D}" type="presParOf" srcId="{E729AD9A-2F37-4057-AE19-C52DB0D03E18}" destId="{0BF39913-8163-48C2-ABF5-A74D2C6C3FA4}" srcOrd="6" destOrd="0" presId="urn:microsoft.com/office/officeart/2005/8/layout/hList1"/>
    <dgm:cxn modelId="{FED52280-034A-0849-A9B8-123A78BD9D82}" type="presParOf" srcId="{0BF39913-8163-48C2-ABF5-A74D2C6C3FA4}" destId="{8A338D25-611F-4D44-B08F-6C91BBFC7744}" srcOrd="0" destOrd="0" presId="urn:microsoft.com/office/officeart/2005/8/layout/hList1"/>
    <dgm:cxn modelId="{D264990B-4E48-E343-9F7C-6A8088AC9BE8}" type="presParOf" srcId="{0BF39913-8163-48C2-ABF5-A74D2C6C3FA4}" destId="{915E996A-1B5E-48F8-A00D-55E17F2473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98FC7-4345-4035-9C7A-129FEDABD9E4}">
      <dsp:nvSpPr>
        <dsp:cNvPr id="0" name=""/>
        <dsp:cNvSpPr/>
      </dsp:nvSpPr>
      <dsp:spPr>
        <a:xfrm rot="5400000">
          <a:off x="4620810" y="-2415805"/>
          <a:ext cx="915232" cy="59804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smtClean="0"/>
            <a:t>FAC Task Force on Strategic Planning</a:t>
          </a:r>
          <a:endParaRPr lang="en-GB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smtClean="0"/>
            <a:t>(including Director of INTOSAI Strategic Planning)</a:t>
          </a:r>
          <a:endParaRPr lang="en-GB" sz="2000" kern="1200" noProof="0"/>
        </a:p>
      </dsp:txBody>
      <dsp:txXfrm rot="-5400000">
        <a:off x="2088222" y="161461"/>
        <a:ext cx="5935731" cy="825876"/>
      </dsp:txXfrm>
    </dsp:sp>
    <dsp:sp modelId="{58718FF5-DAA9-4B51-9F4D-4F2CD43B30F4}">
      <dsp:nvSpPr>
        <dsp:cNvPr id="0" name=""/>
        <dsp:cNvSpPr/>
      </dsp:nvSpPr>
      <dsp:spPr>
        <a:xfrm>
          <a:off x="226846" y="0"/>
          <a:ext cx="1937597" cy="114404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smtClean="0"/>
            <a:t>Responsible</a:t>
          </a:r>
          <a:endParaRPr lang="en-GB" sz="2200" kern="1200" noProof="0"/>
        </a:p>
      </dsp:txBody>
      <dsp:txXfrm>
        <a:off x="282693" y="55847"/>
        <a:ext cx="1825903" cy="1032347"/>
      </dsp:txXfrm>
    </dsp:sp>
    <dsp:sp modelId="{E71A45CF-B43A-4784-8F53-B0639A5C02D7}">
      <dsp:nvSpPr>
        <dsp:cNvPr id="0" name=""/>
        <dsp:cNvSpPr/>
      </dsp:nvSpPr>
      <dsp:spPr>
        <a:xfrm rot="5400000">
          <a:off x="4620810" y="-1214562"/>
          <a:ext cx="915232" cy="59804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noProof="0" smtClean="0"/>
            <a:t>April 22, 2016 (English version)</a:t>
          </a:r>
          <a:endParaRPr lang="en-GB" sz="2200" kern="1200" noProof="0"/>
        </a:p>
      </dsp:txBody>
      <dsp:txXfrm rot="-5400000">
        <a:off x="2088222" y="1362704"/>
        <a:ext cx="5935731" cy="825876"/>
      </dsp:txXfrm>
    </dsp:sp>
    <dsp:sp modelId="{94B00E48-52FF-4DED-BE26-C200DEAE563F}">
      <dsp:nvSpPr>
        <dsp:cNvPr id="0" name=""/>
        <dsp:cNvSpPr/>
      </dsp:nvSpPr>
      <dsp:spPr>
        <a:xfrm>
          <a:off x="150624" y="1203621"/>
          <a:ext cx="1937597" cy="114404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69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smtClean="0"/>
            <a:t>Release</a:t>
          </a:r>
          <a:endParaRPr lang="en-GB" sz="2200" kern="1200" noProof="0"/>
        </a:p>
      </dsp:txBody>
      <dsp:txXfrm>
        <a:off x="206471" y="1259468"/>
        <a:ext cx="1825903" cy="1032347"/>
      </dsp:txXfrm>
    </dsp:sp>
    <dsp:sp modelId="{49DC39D5-6D5E-4311-89E0-F80134B924A5}">
      <dsp:nvSpPr>
        <dsp:cNvPr id="0" name=""/>
        <dsp:cNvSpPr/>
      </dsp:nvSpPr>
      <dsp:spPr>
        <a:xfrm rot="5400000">
          <a:off x="4620810" y="-13319"/>
          <a:ext cx="915232" cy="59804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smtClean="0"/>
            <a:t>July 2016 (</a:t>
          </a:r>
          <a:r>
            <a:rPr lang="en-GB" sz="2400" i="0" kern="1200" noProof="0" smtClean="0"/>
            <a:t>ss the translations became available</a:t>
          </a:r>
          <a:r>
            <a:rPr lang="en-GB" sz="2400" kern="1200" noProof="0" smtClean="0"/>
            <a:t>)</a:t>
          </a:r>
          <a:endParaRPr lang="en-GB" sz="2400" kern="1200" noProof="0"/>
        </a:p>
      </dsp:txBody>
      <dsp:txXfrm rot="-5400000">
        <a:off x="2088222" y="2563947"/>
        <a:ext cx="5935731" cy="825876"/>
      </dsp:txXfrm>
    </dsp:sp>
    <dsp:sp modelId="{20679EAA-F9DC-4C08-A0EC-26D4B7DFAA79}">
      <dsp:nvSpPr>
        <dsp:cNvPr id="0" name=""/>
        <dsp:cNvSpPr/>
      </dsp:nvSpPr>
      <dsp:spPr>
        <a:xfrm>
          <a:off x="150624" y="2404865"/>
          <a:ext cx="1937597" cy="114404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13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smtClean="0"/>
            <a:t>Other INTOSAI Languages</a:t>
          </a:r>
          <a:endParaRPr lang="en-GB" sz="2200" kern="1200" noProof="0"/>
        </a:p>
      </dsp:txBody>
      <dsp:txXfrm>
        <a:off x="206471" y="2460712"/>
        <a:ext cx="1825903" cy="1032347"/>
      </dsp:txXfrm>
    </dsp:sp>
    <dsp:sp modelId="{134596D8-D9B1-43E1-9493-8C42B9D75D1A}">
      <dsp:nvSpPr>
        <dsp:cNvPr id="0" name=""/>
        <dsp:cNvSpPr/>
      </dsp:nvSpPr>
      <dsp:spPr>
        <a:xfrm rot="5400000">
          <a:off x="4620810" y="1187924"/>
          <a:ext cx="915232" cy="59804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/>
            <a:t>July 31, 2016</a:t>
          </a:r>
          <a:endParaRPr lang="en-GB" sz="2400" kern="1200" noProof="0" dirty="0"/>
        </a:p>
      </dsp:txBody>
      <dsp:txXfrm rot="-5400000">
        <a:off x="2088222" y="3765190"/>
        <a:ext cx="5935731" cy="825876"/>
      </dsp:txXfrm>
    </dsp:sp>
    <dsp:sp modelId="{D91F0527-8449-4726-823B-B3B45462CEF6}">
      <dsp:nvSpPr>
        <dsp:cNvPr id="0" name=""/>
        <dsp:cNvSpPr/>
      </dsp:nvSpPr>
      <dsp:spPr>
        <a:xfrm>
          <a:off x="150624" y="3606108"/>
          <a:ext cx="1937597" cy="114404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20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smtClean="0"/>
            <a:t>Comments due by</a:t>
          </a:r>
          <a:endParaRPr lang="en-GB" sz="2200" kern="1200" noProof="0"/>
        </a:p>
      </dsp:txBody>
      <dsp:txXfrm>
        <a:off x="206471" y="3661955"/>
        <a:ext cx="1825903" cy="1032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A324B-17D0-4E1D-96AE-6264413DB6B0}">
      <dsp:nvSpPr>
        <dsp:cNvPr id="0" name=""/>
        <dsp:cNvSpPr/>
      </dsp:nvSpPr>
      <dsp:spPr>
        <a:xfrm>
          <a:off x="4520" y="150999"/>
          <a:ext cx="1713664" cy="820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err="1" smtClean="0"/>
            <a:t>Release</a:t>
          </a:r>
          <a:endParaRPr lang="es-MX" sz="1900" kern="1200" dirty="0"/>
        </a:p>
      </dsp:txBody>
      <dsp:txXfrm>
        <a:off x="4520" y="150999"/>
        <a:ext cx="1713664" cy="547200"/>
      </dsp:txXfrm>
    </dsp:sp>
    <dsp:sp modelId="{8FE28782-6B57-44FF-A541-D6B760E25DC9}">
      <dsp:nvSpPr>
        <dsp:cNvPr id="0" name=""/>
        <dsp:cNvSpPr/>
      </dsp:nvSpPr>
      <dsp:spPr>
        <a:xfrm>
          <a:off x="355512" y="698200"/>
          <a:ext cx="1713664" cy="321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err="1" smtClean="0"/>
            <a:t>April</a:t>
          </a:r>
          <a:r>
            <a:rPr lang="es-MX" sz="1900" kern="1200" dirty="0" smtClean="0"/>
            <a:t> 22, 2016</a:t>
          </a:r>
          <a:endParaRPr lang="es-MX" sz="1900" kern="1200" dirty="0"/>
        </a:p>
      </dsp:txBody>
      <dsp:txXfrm>
        <a:off x="405704" y="748392"/>
        <a:ext cx="1613280" cy="3114416"/>
      </dsp:txXfrm>
    </dsp:sp>
    <dsp:sp modelId="{96912C5C-A4F9-49EB-A975-BB83CEF08333}">
      <dsp:nvSpPr>
        <dsp:cNvPr id="0" name=""/>
        <dsp:cNvSpPr/>
      </dsp:nvSpPr>
      <dsp:spPr>
        <a:xfrm>
          <a:off x="1977970" y="211273"/>
          <a:ext cx="550744" cy="42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1977970" y="296603"/>
        <a:ext cx="422748" cy="255992"/>
      </dsp:txXfrm>
    </dsp:sp>
    <dsp:sp modelId="{999E9D2E-931E-4E94-9D33-02B2B71506D5}">
      <dsp:nvSpPr>
        <dsp:cNvPr id="0" name=""/>
        <dsp:cNvSpPr/>
      </dsp:nvSpPr>
      <dsp:spPr>
        <a:xfrm>
          <a:off x="2757327" y="150999"/>
          <a:ext cx="1713664" cy="820800"/>
        </a:xfrm>
        <a:prstGeom prst="roundRect">
          <a:avLst>
            <a:gd name="adj" fmla="val 10000"/>
          </a:avLst>
        </a:prstGeom>
        <a:solidFill>
          <a:schemeClr val="accent2">
            <a:hueOff val="7200000"/>
            <a:satOff val="25001"/>
            <a:lumOff val="-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err="1" smtClean="0"/>
            <a:t>Comments</a:t>
          </a:r>
          <a:endParaRPr lang="es-MX" sz="1900" kern="1200" dirty="0"/>
        </a:p>
      </dsp:txBody>
      <dsp:txXfrm>
        <a:off x="2757327" y="150999"/>
        <a:ext cx="1713664" cy="547200"/>
      </dsp:txXfrm>
    </dsp:sp>
    <dsp:sp modelId="{5FFDFD94-BB6C-48BA-AFE3-2DCDBE9FB02C}">
      <dsp:nvSpPr>
        <dsp:cNvPr id="0" name=""/>
        <dsp:cNvSpPr/>
      </dsp:nvSpPr>
      <dsp:spPr>
        <a:xfrm>
          <a:off x="3108318" y="698200"/>
          <a:ext cx="1713664" cy="321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200000"/>
              <a:satOff val="25001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err="1" smtClean="0"/>
            <a:t>July</a:t>
          </a:r>
          <a:r>
            <a:rPr lang="es-MX" sz="1900" kern="1200" dirty="0" smtClean="0"/>
            <a:t> 31, 2016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In all INTOSAI language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Individual </a:t>
          </a:r>
          <a:r>
            <a:rPr lang="es-MX" sz="1900" kern="1200" dirty="0" err="1" smtClean="0"/>
            <a:t>comments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Spetember 2016 final input TFSP</a:t>
          </a:r>
          <a:endParaRPr lang="es-MX" sz="1900" kern="1200" dirty="0"/>
        </a:p>
      </dsp:txBody>
      <dsp:txXfrm>
        <a:off x="3158510" y="748392"/>
        <a:ext cx="1613280" cy="3114416"/>
      </dsp:txXfrm>
    </dsp:sp>
    <dsp:sp modelId="{2DD914D8-7E5D-4B01-A3A9-601BD066585D}">
      <dsp:nvSpPr>
        <dsp:cNvPr id="0" name=""/>
        <dsp:cNvSpPr/>
      </dsp:nvSpPr>
      <dsp:spPr>
        <a:xfrm rot="140970">
          <a:off x="4704807" y="266209"/>
          <a:ext cx="496549" cy="42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400000"/>
            <a:satOff val="50003"/>
            <a:lumOff val="-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4704861" y="348915"/>
        <a:ext cx="368553" cy="255992"/>
      </dsp:txXfrm>
    </dsp:sp>
    <dsp:sp modelId="{F86FB74C-B149-49D1-9F2B-DAC2820FE48E}">
      <dsp:nvSpPr>
        <dsp:cNvPr id="0" name=""/>
        <dsp:cNvSpPr/>
      </dsp:nvSpPr>
      <dsp:spPr>
        <a:xfrm>
          <a:off x="5407090" y="259718"/>
          <a:ext cx="1713664" cy="820800"/>
        </a:xfrm>
        <a:prstGeom prst="roundRect">
          <a:avLst>
            <a:gd name="adj" fmla="val 10000"/>
          </a:avLst>
        </a:prstGeom>
        <a:solidFill>
          <a:schemeClr val="accent2">
            <a:hueOff val="14400000"/>
            <a:satOff val="50003"/>
            <a:lumOff val="-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err="1" smtClean="0"/>
            <a:t>Approval</a:t>
          </a:r>
          <a:endParaRPr lang="es-MX" sz="1900" kern="1200" dirty="0"/>
        </a:p>
      </dsp:txBody>
      <dsp:txXfrm>
        <a:off x="5407090" y="259718"/>
        <a:ext cx="1713664" cy="547200"/>
      </dsp:txXfrm>
    </dsp:sp>
    <dsp:sp modelId="{6CEA550C-B626-4D35-ABF4-4849D06E7AA8}">
      <dsp:nvSpPr>
        <dsp:cNvPr id="0" name=""/>
        <dsp:cNvSpPr/>
      </dsp:nvSpPr>
      <dsp:spPr>
        <a:xfrm>
          <a:off x="5474264" y="1001661"/>
          <a:ext cx="1903195" cy="282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400000"/>
              <a:satOff val="50003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>
              <a:solidFill>
                <a:srgbClr val="0000FF"/>
              </a:solidFill>
              <a:latin typeface="Lucida Sans"/>
              <a:ea typeface="ＭＳ Ｐゴシック" pitchFamily="-107" charset="-128"/>
              <a:cs typeface="Lucida Sans"/>
            </a:rPr>
            <a:t>XXII INCOSAI, UAE</a:t>
          </a:r>
          <a:endParaRPr lang="es-MX" sz="2000" b="1" kern="1200" dirty="0">
            <a:solidFill>
              <a:srgbClr val="0000FF"/>
            </a:solidFill>
            <a:latin typeface="Lucida Sans"/>
            <a:ea typeface="ＭＳ Ｐゴシック" pitchFamily="-107" charset="-128"/>
            <a:cs typeface="Lucida Sans"/>
          </a:endParaRPr>
        </a:p>
      </dsp:txBody>
      <dsp:txXfrm>
        <a:off x="5530007" y="1057404"/>
        <a:ext cx="1791709" cy="2716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80520-5BCA-4838-9B74-5A8FC9A5B671}">
      <dsp:nvSpPr>
        <dsp:cNvPr id="0" name=""/>
        <dsp:cNvSpPr/>
      </dsp:nvSpPr>
      <dsp:spPr>
        <a:xfrm rot="5400000">
          <a:off x="4868507" y="-1994613"/>
          <a:ext cx="755657" cy="493772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noProof="0" dirty="0" smtClean="0"/>
            <a:t>Professional Standards</a:t>
          </a:r>
          <a:endParaRPr lang="en-US" sz="2100" kern="1200" noProof="0" dirty="0"/>
        </a:p>
      </dsp:txBody>
      <dsp:txXfrm rot="-5400000">
        <a:off x="2777472" y="133310"/>
        <a:ext cx="4900840" cy="681881"/>
      </dsp:txXfrm>
    </dsp:sp>
    <dsp:sp modelId="{304A420E-BF45-4B8C-885F-03164733228C}">
      <dsp:nvSpPr>
        <dsp:cNvPr id="0" name=""/>
        <dsp:cNvSpPr/>
      </dsp:nvSpPr>
      <dsp:spPr>
        <a:xfrm>
          <a:off x="0" y="1963"/>
          <a:ext cx="2777472" cy="944572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Goal 1 - PSC</a:t>
          </a:r>
          <a:endParaRPr lang="en-US" sz="2400" kern="1200" noProof="0" dirty="0"/>
        </a:p>
      </dsp:txBody>
      <dsp:txXfrm>
        <a:off x="46110" y="48073"/>
        <a:ext cx="2685252" cy="852352"/>
      </dsp:txXfrm>
    </dsp:sp>
    <dsp:sp modelId="{4FFF4DF3-06B3-47AE-9D8C-1FBD8775F9E1}">
      <dsp:nvSpPr>
        <dsp:cNvPr id="0" name=""/>
        <dsp:cNvSpPr/>
      </dsp:nvSpPr>
      <dsp:spPr>
        <a:xfrm rot="5400000">
          <a:off x="4868507" y="-1002812"/>
          <a:ext cx="755657" cy="493772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noProof="0" dirty="0" smtClean="0"/>
            <a:t>Capacity development</a:t>
          </a:r>
          <a:endParaRPr lang="en-US" sz="2100" kern="1200" noProof="0" dirty="0"/>
        </a:p>
      </dsp:txBody>
      <dsp:txXfrm rot="-5400000">
        <a:off x="2777472" y="1125111"/>
        <a:ext cx="4900840" cy="681881"/>
      </dsp:txXfrm>
    </dsp:sp>
    <dsp:sp modelId="{799184BA-ADC3-4B20-B692-1D2675888CF9}">
      <dsp:nvSpPr>
        <dsp:cNvPr id="0" name=""/>
        <dsp:cNvSpPr/>
      </dsp:nvSpPr>
      <dsp:spPr>
        <a:xfrm>
          <a:off x="0" y="993764"/>
          <a:ext cx="2777472" cy="944572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Goal 2 - CBC</a:t>
          </a:r>
          <a:endParaRPr lang="en-US" sz="2400" kern="1200" noProof="0" dirty="0"/>
        </a:p>
      </dsp:txBody>
      <dsp:txXfrm>
        <a:off x="46110" y="1039874"/>
        <a:ext cx="2685252" cy="852352"/>
      </dsp:txXfrm>
    </dsp:sp>
    <dsp:sp modelId="{C94E293D-1766-4F67-9EED-D76481C5AA7A}">
      <dsp:nvSpPr>
        <dsp:cNvPr id="0" name=""/>
        <dsp:cNvSpPr/>
      </dsp:nvSpPr>
      <dsp:spPr>
        <a:xfrm rot="5400000">
          <a:off x="4868507" y="-11012"/>
          <a:ext cx="755657" cy="493772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noProof="0" dirty="0" smtClean="0"/>
            <a:t>Knowledge Sharing &amp; Knowledge Services</a:t>
          </a:r>
          <a:endParaRPr lang="en-US" sz="2100" kern="1200" noProof="0" dirty="0"/>
        </a:p>
      </dsp:txBody>
      <dsp:txXfrm rot="-5400000">
        <a:off x="2777472" y="2116911"/>
        <a:ext cx="4900840" cy="681881"/>
      </dsp:txXfrm>
    </dsp:sp>
    <dsp:sp modelId="{6EA08F85-283A-4C71-B4BC-E54E7CC5EBB6}">
      <dsp:nvSpPr>
        <dsp:cNvPr id="0" name=""/>
        <dsp:cNvSpPr/>
      </dsp:nvSpPr>
      <dsp:spPr>
        <a:xfrm>
          <a:off x="0" y="1985565"/>
          <a:ext cx="2777472" cy="944572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Goal 3 - KSC</a:t>
          </a:r>
          <a:endParaRPr lang="en-US" sz="2400" kern="1200" noProof="0" dirty="0"/>
        </a:p>
      </dsp:txBody>
      <dsp:txXfrm>
        <a:off x="46110" y="2031675"/>
        <a:ext cx="2685252" cy="852352"/>
      </dsp:txXfrm>
    </dsp:sp>
    <dsp:sp modelId="{35112D9F-8206-4DDB-99E2-0BB9A7C33373}">
      <dsp:nvSpPr>
        <dsp:cNvPr id="0" name=""/>
        <dsp:cNvSpPr/>
      </dsp:nvSpPr>
      <dsp:spPr>
        <a:xfrm rot="5400000">
          <a:off x="4868507" y="980788"/>
          <a:ext cx="755657" cy="493772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noProof="0" dirty="0" smtClean="0"/>
            <a:t>Maximize the Value of INTOSAI as an International Organization</a:t>
          </a:r>
          <a:endParaRPr lang="en-US" sz="2100" kern="1200" noProof="0" dirty="0"/>
        </a:p>
      </dsp:txBody>
      <dsp:txXfrm rot="-5400000">
        <a:off x="2777472" y="3108711"/>
        <a:ext cx="4900840" cy="681881"/>
      </dsp:txXfrm>
    </dsp:sp>
    <dsp:sp modelId="{BF6AC466-4ABC-4E7E-A5F5-CF5C386E2749}">
      <dsp:nvSpPr>
        <dsp:cNvPr id="0" name=""/>
        <dsp:cNvSpPr/>
      </dsp:nvSpPr>
      <dsp:spPr>
        <a:xfrm>
          <a:off x="0" y="2977366"/>
          <a:ext cx="2777472" cy="944572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Goal 4 - PFAC</a:t>
          </a:r>
          <a:endParaRPr lang="en-US" sz="2400" kern="1200" noProof="0" dirty="0"/>
        </a:p>
      </dsp:txBody>
      <dsp:txXfrm>
        <a:off x="46110" y="3023476"/>
        <a:ext cx="2685252" cy="852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5AE76-5D88-4739-845C-A9FB6751844C}">
      <dsp:nvSpPr>
        <dsp:cNvPr id="0" name=""/>
        <dsp:cNvSpPr/>
      </dsp:nvSpPr>
      <dsp:spPr>
        <a:xfrm>
          <a:off x="3094" y="65728"/>
          <a:ext cx="186050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Goal</a:t>
          </a:r>
          <a:r>
            <a:rPr lang="es-MX" sz="1500" kern="1200" dirty="0" smtClean="0"/>
            <a:t> 1</a:t>
          </a:r>
          <a:endParaRPr lang="es-MX" sz="1500" kern="1200" dirty="0"/>
        </a:p>
      </dsp:txBody>
      <dsp:txXfrm>
        <a:off x="3094" y="65728"/>
        <a:ext cx="1860500" cy="432000"/>
      </dsp:txXfrm>
    </dsp:sp>
    <dsp:sp modelId="{4BE697C1-74B8-40FA-844B-7E7F174A6769}">
      <dsp:nvSpPr>
        <dsp:cNvPr id="0" name=""/>
        <dsp:cNvSpPr/>
      </dsp:nvSpPr>
      <dsp:spPr>
        <a:xfrm>
          <a:off x="3094" y="497728"/>
          <a:ext cx="1860500" cy="3551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ISSAIs</a:t>
          </a:r>
          <a:r>
            <a:rPr lang="es-MX" sz="1500" kern="1200" dirty="0" smtClean="0"/>
            <a:t> and INTOSAI </a:t>
          </a:r>
          <a:r>
            <a:rPr lang="es-MX" sz="1500" kern="1200" dirty="0" err="1" smtClean="0"/>
            <a:t>GOVs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Standards-setting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governance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structure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Common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Forum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Advisory</a:t>
          </a:r>
          <a:r>
            <a:rPr lang="es-MX" sz="1500" kern="1200" dirty="0" smtClean="0"/>
            <a:t> Group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ISSAI </a:t>
          </a:r>
          <a:r>
            <a:rPr lang="es-MX" sz="1500" kern="1200" dirty="0" err="1" smtClean="0"/>
            <a:t>Website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Implementation</a:t>
          </a:r>
          <a:r>
            <a:rPr lang="es-MX" sz="1500" kern="1200" dirty="0" smtClean="0"/>
            <a:t> of </a:t>
          </a:r>
          <a:r>
            <a:rPr lang="es-MX" sz="1500" kern="1200" dirty="0" err="1" smtClean="0"/>
            <a:t>ISSAIs</a:t>
          </a:r>
          <a:endParaRPr lang="es-MX" sz="1500" kern="1200" dirty="0"/>
        </a:p>
      </dsp:txBody>
      <dsp:txXfrm>
        <a:off x="3094" y="497728"/>
        <a:ext cx="1860500" cy="3551343"/>
      </dsp:txXfrm>
    </dsp:sp>
    <dsp:sp modelId="{ABFCC5E9-EDFD-4C48-B4E8-542D942F4CE5}">
      <dsp:nvSpPr>
        <dsp:cNvPr id="0" name=""/>
        <dsp:cNvSpPr/>
      </dsp:nvSpPr>
      <dsp:spPr>
        <a:xfrm>
          <a:off x="2124064" y="65728"/>
          <a:ext cx="186050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Goal</a:t>
          </a:r>
          <a:r>
            <a:rPr lang="es-MX" sz="1500" kern="1200" dirty="0" smtClean="0"/>
            <a:t> 2</a:t>
          </a:r>
          <a:endParaRPr lang="es-MX" sz="1500" kern="1200" dirty="0"/>
        </a:p>
      </dsp:txBody>
      <dsp:txXfrm>
        <a:off x="2124064" y="65728"/>
        <a:ext cx="1860500" cy="432000"/>
      </dsp:txXfrm>
    </dsp:sp>
    <dsp:sp modelId="{F1B9EBFB-A06B-41E6-9A15-6F36D6D76B0B}">
      <dsp:nvSpPr>
        <dsp:cNvPr id="0" name=""/>
        <dsp:cNvSpPr/>
      </dsp:nvSpPr>
      <dsp:spPr>
        <a:xfrm>
          <a:off x="2124064" y="497728"/>
          <a:ext cx="1860500" cy="3551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SAI PMF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IntoSAINT: </a:t>
          </a:r>
          <a:r>
            <a:rPr lang="es-MX" sz="1500" kern="1200" dirty="0" err="1" smtClean="0"/>
            <a:t>Integrity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model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IDI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Communities</a:t>
          </a:r>
          <a:r>
            <a:rPr lang="es-MX" sz="1500" kern="1200" dirty="0" smtClean="0"/>
            <a:t> of </a:t>
          </a:r>
          <a:r>
            <a:rPr lang="es-MX" sz="1500" kern="1200" dirty="0" err="1" smtClean="0"/>
            <a:t>practice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Peer </a:t>
          </a:r>
          <a:r>
            <a:rPr lang="es-MX" sz="1500" kern="1200" dirty="0" err="1" smtClean="0"/>
            <a:t>Reviews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Engagement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with</a:t>
          </a:r>
          <a:r>
            <a:rPr lang="es-MX" sz="1500" kern="1200" dirty="0" smtClean="0"/>
            <a:t> international </a:t>
          </a:r>
          <a:r>
            <a:rPr lang="es-MX" sz="1500" kern="1200" dirty="0" err="1" smtClean="0"/>
            <a:t>development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community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platforms</a:t>
          </a:r>
          <a:r>
            <a:rPr lang="es-MX" sz="1500" kern="1200" dirty="0" smtClean="0"/>
            <a:t>.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Cooperation </a:t>
          </a:r>
          <a:r>
            <a:rPr lang="es-MX" sz="1500" kern="1200" dirty="0" err="1" smtClean="0"/>
            <a:t>with</a:t>
          </a:r>
          <a:r>
            <a:rPr lang="es-MX" sz="1500" kern="1200" dirty="0" smtClean="0"/>
            <a:t> Regional </a:t>
          </a:r>
          <a:r>
            <a:rPr lang="es-MX" sz="1500" kern="1200" dirty="0" err="1" smtClean="0"/>
            <a:t>Organizations</a:t>
          </a:r>
          <a:endParaRPr lang="es-MX" sz="1500" kern="1200" dirty="0"/>
        </a:p>
      </dsp:txBody>
      <dsp:txXfrm>
        <a:off x="2124064" y="497728"/>
        <a:ext cx="1860500" cy="3551343"/>
      </dsp:txXfrm>
    </dsp:sp>
    <dsp:sp modelId="{94A5521E-0D70-467C-9FFB-DC483CAE8723}">
      <dsp:nvSpPr>
        <dsp:cNvPr id="0" name=""/>
        <dsp:cNvSpPr/>
      </dsp:nvSpPr>
      <dsp:spPr>
        <a:xfrm>
          <a:off x="4245035" y="65728"/>
          <a:ext cx="186050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Goal</a:t>
          </a:r>
          <a:r>
            <a:rPr lang="es-MX" sz="1500" kern="1200" dirty="0" smtClean="0"/>
            <a:t> 3</a:t>
          </a:r>
          <a:endParaRPr lang="es-MX" sz="1500" kern="1200" dirty="0"/>
        </a:p>
      </dsp:txBody>
      <dsp:txXfrm>
        <a:off x="4245035" y="65728"/>
        <a:ext cx="1860500" cy="432000"/>
      </dsp:txXfrm>
    </dsp:sp>
    <dsp:sp modelId="{9E5DF75A-1661-410E-B4BA-5AF71058306A}">
      <dsp:nvSpPr>
        <dsp:cNvPr id="0" name=""/>
        <dsp:cNvSpPr/>
      </dsp:nvSpPr>
      <dsp:spPr>
        <a:xfrm>
          <a:off x="4245035" y="497728"/>
          <a:ext cx="1860500" cy="3551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Comprehensive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Capacity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Developmnt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Program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New / </a:t>
          </a:r>
          <a:r>
            <a:rPr lang="es-MX" sz="1500" kern="1200" dirty="0" err="1" smtClean="0"/>
            <a:t>Revision</a:t>
          </a:r>
          <a:r>
            <a:rPr lang="es-MX" sz="1500" kern="1200" dirty="0" smtClean="0"/>
            <a:t> of INTOSAI </a:t>
          </a:r>
          <a:r>
            <a:rPr lang="es-MX" sz="1500" kern="1200" dirty="0" err="1" smtClean="0"/>
            <a:t>products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IDI-KSC </a:t>
          </a:r>
          <a:r>
            <a:rPr lang="es-MX" sz="1500" kern="1200" dirty="0" err="1" smtClean="0"/>
            <a:t>Knowledge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Sharing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Platform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Research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products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Stakeholder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engagement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Working </a:t>
          </a:r>
          <a:r>
            <a:rPr lang="es-MX" sz="1500" kern="1200" dirty="0" err="1" smtClean="0"/>
            <a:t>Groups</a:t>
          </a:r>
          <a:r>
            <a:rPr lang="es-MX" sz="1500" kern="1200" dirty="0" smtClean="0"/>
            <a:t> and TF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INTOSAI </a:t>
          </a:r>
          <a:r>
            <a:rPr lang="es-MX" sz="1500" kern="1200" dirty="0" err="1" smtClean="0"/>
            <a:t>Journal</a:t>
          </a:r>
          <a:endParaRPr lang="es-MX" sz="1500" kern="1200" dirty="0"/>
        </a:p>
      </dsp:txBody>
      <dsp:txXfrm>
        <a:off x="4245035" y="497728"/>
        <a:ext cx="1860500" cy="3551343"/>
      </dsp:txXfrm>
    </dsp:sp>
    <dsp:sp modelId="{8A338D25-611F-4D44-B08F-6C91BBFC7744}">
      <dsp:nvSpPr>
        <dsp:cNvPr id="0" name=""/>
        <dsp:cNvSpPr/>
      </dsp:nvSpPr>
      <dsp:spPr>
        <a:xfrm>
          <a:off x="6366005" y="65728"/>
          <a:ext cx="186050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Goal</a:t>
          </a:r>
          <a:r>
            <a:rPr lang="es-MX" sz="1500" kern="1200" dirty="0" smtClean="0"/>
            <a:t> 4</a:t>
          </a:r>
          <a:endParaRPr lang="es-MX" sz="1500" kern="1200" dirty="0"/>
        </a:p>
      </dsp:txBody>
      <dsp:txXfrm>
        <a:off x="6366005" y="65728"/>
        <a:ext cx="1860500" cy="432000"/>
      </dsp:txXfrm>
    </dsp:sp>
    <dsp:sp modelId="{915E996A-1B5E-48F8-A00D-55E17F247353}">
      <dsp:nvSpPr>
        <dsp:cNvPr id="0" name=""/>
        <dsp:cNvSpPr/>
      </dsp:nvSpPr>
      <dsp:spPr>
        <a:xfrm>
          <a:off x="6366005" y="497728"/>
          <a:ext cx="1860500" cy="3551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Assessment</a:t>
          </a:r>
          <a:r>
            <a:rPr lang="es-MX" sz="1500" kern="1200" dirty="0" smtClean="0"/>
            <a:t> of </a:t>
          </a:r>
          <a:r>
            <a:rPr lang="es-MX" sz="1500" kern="1200" dirty="0" err="1" smtClean="0"/>
            <a:t>own</a:t>
          </a:r>
          <a:r>
            <a:rPr lang="es-MX" sz="1500" kern="1200" dirty="0" smtClean="0"/>
            <a:t> performance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Financing</a:t>
          </a:r>
          <a:r>
            <a:rPr lang="es-MX" sz="1500" kern="1200" dirty="0" smtClean="0"/>
            <a:t> and </a:t>
          </a:r>
          <a:r>
            <a:rPr lang="es-MX" sz="1500" kern="1200" dirty="0" err="1" smtClean="0"/>
            <a:t>Resources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Policy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Direction</a:t>
          </a:r>
          <a:r>
            <a:rPr lang="es-MX" sz="1500" kern="1200" dirty="0" smtClean="0"/>
            <a:t> of </a:t>
          </a:r>
          <a:r>
            <a:rPr lang="es-MX" sz="1500" kern="1200" dirty="0" err="1" smtClean="0"/>
            <a:t>the</a:t>
          </a:r>
          <a:r>
            <a:rPr lang="es-MX" sz="1500" kern="1200" dirty="0" smtClean="0"/>
            <a:t> INTOSAI-</a:t>
          </a:r>
          <a:r>
            <a:rPr lang="es-MX" sz="1500" kern="1200" dirty="0" err="1" smtClean="0"/>
            <a:t>Donor</a:t>
          </a:r>
          <a:r>
            <a:rPr lang="es-MX" sz="1500" kern="1200" dirty="0" smtClean="0"/>
            <a:t> Cooperation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Enterprise </a:t>
          </a:r>
          <a:r>
            <a:rPr lang="es-MX" sz="1500" kern="1200" dirty="0" err="1" smtClean="0"/>
            <a:t>Risk</a:t>
          </a:r>
          <a:r>
            <a:rPr lang="es-MX" sz="1500" kern="1200" dirty="0" smtClean="0"/>
            <a:t> Management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Cooperation </a:t>
          </a:r>
          <a:r>
            <a:rPr lang="es-MX" sz="1500" kern="1200" dirty="0" err="1" smtClean="0"/>
            <a:t>with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other</a:t>
          </a:r>
          <a:r>
            <a:rPr lang="es-MX" sz="1500" kern="1200" dirty="0" smtClean="0"/>
            <a:t> </a:t>
          </a:r>
          <a:r>
            <a:rPr lang="es-MX" sz="1500" kern="1200" dirty="0" err="1" smtClean="0"/>
            <a:t>organizations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err="1" smtClean="0"/>
            <a:t>Communication</a:t>
          </a:r>
          <a:endParaRPr lang="es-MX" sz="1500" kern="1200" dirty="0"/>
        </a:p>
      </dsp:txBody>
      <dsp:txXfrm>
        <a:off x="6366005" y="497728"/>
        <a:ext cx="1860500" cy="3551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F26BB-9D9C-CF4A-9B78-8ED084F63B10}" type="datetimeFigureOut">
              <a:rPr lang="de-DE" smtClean="0"/>
              <a:t>07.09.2016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82A4-2FD1-6745-9482-68F695D5AB82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29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439AB-6BD5-0845-B99B-1513D53B0AF2}" type="datetimeFigureOut">
              <a:rPr lang="de-DE" smtClean="0"/>
              <a:t>07.09.2016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7CEB7-977C-CE4B-852E-DB7C80FA2C87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319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78684-4229-452A-88A2-BD4C45365464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8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CEB7-977C-CE4B-852E-DB7C80FA2C8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23142" y="648000"/>
            <a:ext cx="5223347" cy="381600"/>
          </a:xfrm>
        </p:spPr>
        <p:txBody>
          <a:bodyPr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7600" y="2592000"/>
            <a:ext cx="8229600" cy="1752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Master-</a:t>
            </a: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73E7-8E07-AA47-BFA0-364DA94013A3}" type="datetime1">
              <a:rPr lang="de-AT" smtClean="0"/>
              <a:t>07.09.2016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9181-C829-AE45-B633-BF3EA5EA5F49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117600" y="652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54000" y="137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23142" y="648000"/>
            <a:ext cx="5223347" cy="381600"/>
          </a:xfrm>
        </p:spPr>
        <p:txBody>
          <a:bodyPr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7600" y="2592000"/>
            <a:ext cx="8229600" cy="1752600"/>
          </a:xfrm>
        </p:spPr>
        <p:txBody>
          <a:bodyPr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Master-</a:t>
            </a: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6EBB-FA4F-0341-8D9D-5AF847735833}" type="datetime1">
              <a:rPr lang="de-AT" smtClean="0"/>
              <a:t>07.09.2016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CAFE-B5DD-8D42-8367-33DF8B0A0AF2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  <a:lvl3pPr marL="198000" indent="0">
              <a:defRPr/>
            </a:lvl3pPr>
            <a:lvl4pPr indent="0">
              <a:defRPr/>
            </a:lvl4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09B6-B5B6-D746-9962-F98EF1E9E28E}" type="datetime1">
              <a:rPr lang="de-AT" smtClean="0"/>
              <a:t>07.09.2016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D686-F466-7047-9261-21F027EAFBA4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 indent="0">
              <a:defRPr sz="2000"/>
            </a:lvl3pPr>
            <a:lvl4pPr>
              <a:defRPr sz="1800"/>
            </a:lvl4pPr>
            <a:lvl5pPr>
              <a:defRPr sz="1800"/>
            </a:lvl5pPr>
            <a:lvl6pPr marL="468000" indent="0" algn="l">
              <a:spcAft>
                <a:spcPts val="1200"/>
              </a:spcAft>
              <a:buFontTx/>
              <a:buNone/>
              <a:defRPr sz="1600">
                <a:latin typeface="Lucida Sans"/>
                <a:cs typeface="Lucida Sans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 indent="0">
              <a:defRPr sz="2000"/>
            </a:lvl3pPr>
            <a:lvl4pPr>
              <a:defRPr sz="1800"/>
            </a:lvl4pPr>
            <a:lvl5pPr>
              <a:defRPr sz="1800"/>
            </a:lvl5pPr>
            <a:lvl6pPr marL="468000" indent="0">
              <a:buFontTx/>
              <a:buNone/>
              <a:defRPr sz="1600">
                <a:latin typeface="Lucida Sans"/>
                <a:cs typeface="Lucida Sans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99FA-1644-464B-B6CD-F84D09E22250}" type="datetime1">
              <a:rPr lang="de-AT" smtClean="0"/>
              <a:t>07.09.2016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49EA-0A1E-7E42-B231-0C9F86CE718C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F3D3-CE64-5B41-8091-9DCDC7496446}" type="datetime1">
              <a:rPr lang="de-AT" smtClean="0"/>
              <a:t>07.09.2016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8DC8-4106-D24E-A471-D0A04054D088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9" descr="zahlenbalken_ppt.jpg"/>
          <p:cNvPicPr>
            <a:picLocks noChangeAspect="1"/>
          </p:cNvPicPr>
          <p:nvPr/>
        </p:nvPicPr>
        <p:blipFill>
          <a:blip r:embed="rId7">
            <a:alphaModFix amt="38000"/>
          </a:blip>
          <a:srcRect/>
          <a:stretch>
            <a:fillRect/>
          </a:stretch>
        </p:blipFill>
        <p:spPr bwMode="auto">
          <a:xfrm>
            <a:off x="666307" y="7938"/>
            <a:ext cx="8382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898952" y="292100"/>
            <a:ext cx="52384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25500" y="1600200"/>
            <a:ext cx="7861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5500" y="6350000"/>
            <a:ext cx="162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1"/>
                </a:solidFill>
                <a:latin typeface="Lucida Sans"/>
                <a:ea typeface="ITC Officina Sans Book" charset="0"/>
                <a:cs typeface="Lucida Sans"/>
              </a:defRPr>
            </a:lvl1pPr>
          </a:lstStyle>
          <a:p>
            <a:pPr>
              <a:defRPr/>
            </a:pPr>
            <a:fld id="{055639A9-CE3D-7944-9A5A-3EB00F5C184D}" type="datetime1">
              <a:rPr lang="de-AT" smtClean="0"/>
              <a:t>07.09.2016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233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Lucida Sans"/>
                <a:ea typeface="+mn-ea"/>
                <a:cs typeface="Lucida Sans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40663" y="6356350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  <a:latin typeface="Lucida Sans"/>
                <a:ea typeface="ITC Officina Sans Book" charset="0"/>
                <a:cs typeface="Lucida Sans"/>
              </a:defRPr>
            </a:lvl1pPr>
          </a:lstStyle>
          <a:p>
            <a:pPr>
              <a:defRPr/>
            </a:pPr>
            <a:endParaRPr lang="de-DE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 rotWithShape="1"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51" y="131162"/>
            <a:ext cx="2388024" cy="146903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20000"/>
                <a:lumOff val="80000"/>
                <a:alpha val="43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Lucida Sans"/>
          <a:ea typeface="ＭＳ Ｐゴシック" pitchFamily="-107" charset="-128"/>
          <a:cs typeface="Lucida San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Lucida Sans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Lucida Sans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Lucida Sans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Lucida Sans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32523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32523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32523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32523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400"/>
        </a:spcAft>
        <a:buSzPct val="75000"/>
        <a:buFont typeface="Arial" charset="0"/>
        <a:defRPr sz="2400" b="1" kern="1200">
          <a:solidFill>
            <a:schemeClr val="tx1"/>
          </a:solidFill>
          <a:latin typeface="Lucida Sans"/>
          <a:ea typeface="ＭＳ Ｐゴシック" pitchFamily="-107" charset="-128"/>
          <a:cs typeface="Lucida Sans"/>
        </a:defRPr>
      </a:lvl1pPr>
      <a:lvl2pPr marL="177800" indent="-177800" algn="l" defTabSz="457200" rtl="0" eaLnBrk="1" fontAlgn="base" hangingPunct="1">
        <a:lnSpc>
          <a:spcPts val="3000"/>
        </a:lnSpc>
        <a:spcBef>
          <a:spcPct val="0"/>
        </a:spcBef>
        <a:spcAft>
          <a:spcPts val="1400"/>
        </a:spcAft>
        <a:buSzPct val="80000"/>
        <a:buFont typeface="Arial" charset="0"/>
        <a:buChar char="•"/>
        <a:defRPr sz="2200" kern="1200">
          <a:solidFill>
            <a:schemeClr val="tx1"/>
          </a:solidFill>
          <a:latin typeface="Lucida Sans"/>
          <a:ea typeface="ITC Officina Sans Book" charset="0"/>
          <a:cs typeface="Lucida Sans"/>
        </a:defRPr>
      </a:lvl2pPr>
      <a:lvl3pPr marL="179388" algn="l" defTabSz="457200" rtl="0" eaLnBrk="1" fontAlgn="base" hangingPunct="1">
        <a:spcBef>
          <a:spcPct val="0"/>
        </a:spcBef>
        <a:spcAft>
          <a:spcPts val="1000"/>
        </a:spcAft>
        <a:buFont typeface="Symbol" charset="2"/>
        <a:defRPr sz="2000" kern="1200">
          <a:solidFill>
            <a:schemeClr val="tx1"/>
          </a:solidFill>
          <a:latin typeface="Lucida Sans"/>
          <a:ea typeface="ITC Officina Sans Book" charset="0"/>
          <a:cs typeface="Lucida Sans"/>
        </a:defRPr>
      </a:lvl3pPr>
      <a:lvl4pPr marL="444500" algn="l" defTabSz="1871663" rtl="0" eaLnBrk="1" fontAlgn="base" hangingPunct="1">
        <a:spcBef>
          <a:spcPct val="0"/>
        </a:spcBef>
        <a:spcAft>
          <a:spcPts val="600"/>
        </a:spcAft>
        <a:buFont typeface="Arial" charset="0"/>
        <a:defRPr kern="1200">
          <a:solidFill>
            <a:schemeClr val="tx1"/>
          </a:solidFill>
          <a:latin typeface="Lucida Sans"/>
          <a:ea typeface="ITC Officina Sans Book" charset="0"/>
          <a:cs typeface="Lucida Sans"/>
        </a:defRPr>
      </a:lvl4pPr>
      <a:lvl5pPr marL="444500" algn="l" defTabSz="1871663" rtl="0" eaLnBrk="1" fontAlgn="base" hangingPunct="1">
        <a:spcBef>
          <a:spcPct val="0"/>
        </a:spcBef>
        <a:spcAft>
          <a:spcPts val="600"/>
        </a:spcAft>
        <a:buFont typeface="Arial" charset="0"/>
        <a:defRPr sz="1600" kern="1200">
          <a:solidFill>
            <a:schemeClr val="tx1"/>
          </a:solidFill>
          <a:latin typeface="Lucida Sans"/>
          <a:ea typeface="ITC Officina Sans Book" charset="0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osai.org/en/news/220416-draft-new-intosai-strategic-plan-2017-2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2800" dirty="0" smtClean="0">
                <a:solidFill>
                  <a:srgbClr val="0000FF"/>
                </a:solidFill>
                <a:latin typeface="+mj-lt"/>
              </a:rPr>
              <a:t>INTOSAI</a:t>
            </a:r>
            <a:endParaRPr lang="de-DE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5400" y="1342254"/>
            <a:ext cx="8091400" cy="5160146"/>
          </a:xfrm>
        </p:spPr>
        <p:txBody>
          <a:bodyPr anchor="ctr"/>
          <a:lstStyle/>
          <a:p>
            <a:pPr algn="ctr"/>
            <a:endParaRPr lang="en-GB" sz="4400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en-GB" sz="4400" dirty="0" smtClean="0">
                <a:solidFill>
                  <a:srgbClr val="0000FF"/>
                </a:solidFill>
                <a:latin typeface="+mn-lt"/>
              </a:rPr>
              <a:t>Highlights of the new INTOSAI Strategic Plan 2017-2022</a:t>
            </a:r>
            <a:br>
              <a:rPr lang="en-GB" sz="4400" dirty="0" smtClean="0">
                <a:solidFill>
                  <a:srgbClr val="0000FF"/>
                </a:solidFill>
                <a:latin typeface="+mn-lt"/>
              </a:rPr>
            </a:br>
            <a:endParaRPr lang="en-GB" sz="4400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en-GB" sz="2400" dirty="0" smtClean="0">
                <a:solidFill>
                  <a:srgbClr val="0000FF"/>
                </a:solidFill>
                <a:latin typeface="+mn-lt"/>
              </a:rPr>
              <a:t>Monika </a:t>
            </a:r>
            <a:r>
              <a:rPr lang="en-GB" sz="2400" dirty="0">
                <a:solidFill>
                  <a:srgbClr val="0000FF"/>
                </a:solidFill>
                <a:latin typeface="+mn-lt"/>
              </a:rPr>
              <a:t>González-Koss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  <a:latin typeface="+mn-lt"/>
              </a:rPr>
              <a:t>INTOSAI Director Strategic Planning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  <a:latin typeface="+mn-lt"/>
              </a:rPr>
              <a:t>8</a:t>
            </a:r>
            <a:r>
              <a:rPr lang="en-GB" sz="2400" baseline="30000" dirty="0" smtClean="0">
                <a:solidFill>
                  <a:srgbClr val="0000FF"/>
                </a:solidFill>
                <a:latin typeface="+mn-lt"/>
              </a:rPr>
              <a:t>th</a:t>
            </a:r>
            <a:r>
              <a:rPr lang="en-GB" sz="2400" dirty="0" smtClean="0">
                <a:solidFill>
                  <a:srgbClr val="0000FF"/>
                </a:solidFill>
                <a:latin typeface="+mn-lt"/>
              </a:rPr>
              <a:t> KSC SC Meeting, Mexico City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  <a:latin typeface="+mn-lt"/>
              </a:rPr>
              <a:t>September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>
                <a:solidFill>
                  <a:srgbClr val="0000FF"/>
                </a:solidFill>
              </a:rPr>
              <a:pPr>
                <a:defRPr/>
              </a:pPr>
              <a:t>1</a:t>
            </a:fld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27400" y="330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61000" y="152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914400"/>
            <a:ext cx="7175500" cy="838200"/>
          </a:xfrm>
        </p:spPr>
        <p:txBody>
          <a:bodyPr/>
          <a:lstStyle/>
          <a:p>
            <a:r>
              <a:rPr lang="es-ES_tradnl" sz="3200" dirty="0" smtClean="0">
                <a:solidFill>
                  <a:srgbClr val="0000FF"/>
                </a:solidFill>
                <a:latin typeface="+mj-lt"/>
              </a:rPr>
              <a:t/>
            </a:r>
            <a:br>
              <a:rPr lang="es-ES_tradnl" sz="3200" dirty="0" smtClean="0">
                <a:solidFill>
                  <a:srgbClr val="0000FF"/>
                </a:solidFill>
                <a:latin typeface="+mj-lt"/>
              </a:rPr>
            </a:br>
            <a:r>
              <a:rPr lang="es-ES_tradnl" sz="3200" dirty="0" err="1">
                <a:solidFill>
                  <a:srgbClr val="0000FF"/>
                </a:solidFill>
              </a:rPr>
              <a:t>Crosscutting</a:t>
            </a:r>
            <a:r>
              <a:rPr lang="es-ES_tradnl" sz="3200" dirty="0">
                <a:solidFill>
                  <a:srgbClr val="0000FF"/>
                </a:solidFill>
              </a:rPr>
              <a:t> </a:t>
            </a:r>
            <a:r>
              <a:rPr lang="es-ES_tradnl" sz="3200" dirty="0" err="1">
                <a:solidFill>
                  <a:srgbClr val="0000FF"/>
                </a:solidFill>
              </a:rPr>
              <a:t>Strategic</a:t>
            </a:r>
            <a:r>
              <a:rPr lang="es-ES_tradnl" sz="3200" dirty="0">
                <a:solidFill>
                  <a:srgbClr val="0000FF"/>
                </a:solidFill>
              </a:rPr>
              <a:t> </a:t>
            </a:r>
            <a:r>
              <a:rPr lang="es-ES_tradnl" sz="3200" dirty="0" err="1">
                <a:solidFill>
                  <a:srgbClr val="0000FF"/>
                </a:solidFill>
              </a:rPr>
              <a:t>Priorities</a:t>
            </a:r>
            <a:r>
              <a:rPr lang="es-ES_tradnl" sz="3200" dirty="0">
                <a:solidFill>
                  <a:srgbClr val="0000FF"/>
                </a:solidFill>
              </a:rPr>
              <a:t/>
            </a:r>
            <a:br>
              <a:rPr lang="es-ES_tradnl" sz="3200" dirty="0">
                <a:solidFill>
                  <a:srgbClr val="0000FF"/>
                </a:solidFill>
              </a:rPr>
            </a:br>
            <a:r>
              <a:rPr lang="es-ES_tradnl" sz="3200" dirty="0">
                <a:solidFill>
                  <a:srgbClr val="0000FF"/>
                </a:solidFill>
              </a:rPr>
              <a:t/>
            </a:r>
            <a:br>
              <a:rPr lang="es-ES_tradnl" sz="3200" dirty="0">
                <a:solidFill>
                  <a:srgbClr val="0000FF"/>
                </a:solidFill>
              </a:rPr>
            </a:br>
            <a:r>
              <a:rPr lang="es-ES_tradnl" sz="3200" dirty="0">
                <a:solidFill>
                  <a:srgbClr val="0000FF"/>
                </a:solidFill>
              </a:rPr>
              <a:t/>
            </a:r>
            <a:br>
              <a:rPr lang="es-ES_tradnl" sz="3200" dirty="0">
                <a:solidFill>
                  <a:srgbClr val="0000FF"/>
                </a:solidFill>
              </a:rPr>
            </a:br>
            <a:endParaRPr lang="es-ES_tradnl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63600" y="1397000"/>
            <a:ext cx="8064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00FF"/>
                </a:solidFill>
                <a:latin typeface="Calibri"/>
                <a:cs typeface="Calibri"/>
              </a:rPr>
              <a:t>• 	</a:t>
            </a:r>
            <a:r>
              <a:rPr lang="es-ES_tradnl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Defintion</a:t>
            </a:r>
            <a:r>
              <a:rPr lang="es-ES_tradnl" sz="2800" b="1" dirty="0" smtClean="0">
                <a:solidFill>
                  <a:srgbClr val="0000FF"/>
                </a:solidFill>
                <a:latin typeface="Calibri"/>
                <a:cs typeface="Calibri"/>
              </a:rPr>
              <a:t> of 5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Crosscutting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Strategic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Priorities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s-ES_tradnl" sz="2800" b="1" dirty="0" smtClean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lang="es-ES_tradnl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support</a:t>
            </a:r>
            <a:r>
              <a:rPr lang="es-ES_tradnl" sz="2800" b="1" dirty="0" smtClean="0">
                <a:solidFill>
                  <a:srgbClr val="0000FF"/>
                </a:solidFill>
                <a:latin typeface="Calibri"/>
                <a:cs typeface="Calibri"/>
              </a:rPr>
              <a:t> of </a:t>
            </a:r>
            <a:r>
              <a:rPr lang="es-ES_tradnl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es-ES_tradnl" sz="2800" b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Strategic</a:t>
            </a:r>
            <a:r>
              <a:rPr lang="es-ES_tradnl" sz="2800" b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Goals</a:t>
            </a:r>
            <a:endParaRPr lang="es-ES_tradnl" sz="2800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endParaRPr lang="es-ES_tradnl" sz="28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• 	</a:t>
            </a:r>
            <a:r>
              <a:rPr lang="es-ES_tradnl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Crosscutting</a:t>
            </a:r>
            <a:r>
              <a:rPr lang="es-ES_tradnl" sz="2800" b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Strategic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Priorities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s-ES_tradnl" sz="2800" b="1" dirty="0" err="1" smtClean="0">
                <a:solidFill>
                  <a:srgbClr val="0000FF"/>
                </a:solidFill>
                <a:latin typeface="Calibri"/>
                <a:cs typeface="Calibri"/>
              </a:rPr>
              <a:t>reflect</a:t>
            </a:r>
            <a:r>
              <a:rPr lang="es-ES_tradnl" sz="2800" b="1" dirty="0" smtClean="0">
                <a:solidFill>
                  <a:srgbClr val="0000FF"/>
                </a:solidFill>
                <a:latin typeface="Calibri"/>
                <a:cs typeface="Calibri"/>
              </a:rPr>
              <a:t> role 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of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independent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and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capable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SAIs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in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efficient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effective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transparent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, and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accountable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implementation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of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2030 Agenda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Sustainable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sz="2800" b="1" dirty="0" err="1">
                <a:solidFill>
                  <a:srgbClr val="0000FF"/>
                </a:solidFill>
                <a:latin typeface="Calibri"/>
                <a:cs typeface="Calibri"/>
              </a:rPr>
              <a:t>Development</a:t>
            </a:r>
            <a: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s-ES_tradnl" sz="2800" b="1" dirty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s-ES_tradnl" sz="2800" dirty="0">
                <a:solidFill>
                  <a:srgbClr val="0000FF"/>
                </a:solidFill>
              </a:rPr>
              <a:t/>
            </a:r>
            <a:br>
              <a:rPr lang="es-ES_tradnl" sz="2800" dirty="0">
                <a:solidFill>
                  <a:srgbClr val="0000FF"/>
                </a:solidFill>
              </a:rPr>
            </a:br>
            <a:r>
              <a:rPr lang="es-ES_tradnl" dirty="0" smtClean="0">
                <a:solidFill>
                  <a:srgbClr val="0000FF"/>
                </a:solidFill>
              </a:rPr>
              <a:t>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36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648000"/>
            <a:ext cx="6908800" cy="381600"/>
          </a:xfrm>
        </p:spPr>
        <p:txBody>
          <a:bodyPr/>
          <a:lstStyle/>
          <a:p>
            <a:r>
              <a:rPr lang="es-ES_tradnl" sz="2800" dirty="0" err="1" smtClean="0">
                <a:solidFill>
                  <a:srgbClr val="0000FF"/>
                </a:solidFill>
                <a:latin typeface="+mj-lt"/>
              </a:rPr>
              <a:t>Crosscuttting</a:t>
            </a:r>
            <a:r>
              <a:rPr lang="es-ES_tradnl" sz="2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s-ES_tradnl" sz="2800" dirty="0" err="1" smtClean="0">
                <a:solidFill>
                  <a:srgbClr val="0000FF"/>
                </a:solidFill>
                <a:latin typeface="+mj-lt"/>
              </a:rPr>
              <a:t>Strategic</a:t>
            </a:r>
            <a:r>
              <a:rPr lang="es-ES_tradnl" sz="2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s-ES_tradnl" sz="2800" dirty="0" err="1" smtClean="0">
                <a:solidFill>
                  <a:srgbClr val="0000FF"/>
                </a:solidFill>
                <a:latin typeface="+mj-lt"/>
              </a:rPr>
              <a:t>Priorities</a:t>
            </a:r>
            <a:endParaRPr lang="es-ES_tradnl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041400" y="1168400"/>
            <a:ext cx="741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008000"/>
                </a:solidFill>
              </a:rPr>
              <a:t>Crosscutting Priority 1: Advocating for and supporting the independence of </a:t>
            </a:r>
            <a:r>
              <a:rPr lang="en-GB" b="1" u="sng" dirty="0" smtClean="0">
                <a:solidFill>
                  <a:srgbClr val="008000"/>
                </a:solidFill>
              </a:rPr>
              <a:t>SAIs</a:t>
            </a:r>
          </a:p>
          <a:p>
            <a:endParaRPr lang="en-GB" b="1" u="sng" dirty="0">
              <a:solidFill>
                <a:srgbClr val="3366FF"/>
              </a:solidFill>
            </a:endParaRPr>
          </a:p>
          <a:p>
            <a:endParaRPr lang="de-AT" b="1" dirty="0">
              <a:solidFill>
                <a:srgbClr val="3366FF"/>
              </a:solidFill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08" y="2108200"/>
            <a:ext cx="5619291" cy="426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88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648000"/>
            <a:ext cx="6908800" cy="381600"/>
          </a:xfrm>
        </p:spPr>
        <p:txBody>
          <a:bodyPr/>
          <a:lstStyle/>
          <a:p>
            <a:r>
              <a:rPr lang="es-ES_tradnl" sz="2800" dirty="0" err="1">
                <a:solidFill>
                  <a:srgbClr val="0000FF"/>
                </a:solidFill>
              </a:rPr>
              <a:t>Crosscuttting</a:t>
            </a:r>
            <a:r>
              <a:rPr lang="es-ES_tradnl" sz="2800" dirty="0">
                <a:solidFill>
                  <a:srgbClr val="0000FF"/>
                </a:solidFill>
              </a:rPr>
              <a:t> </a:t>
            </a:r>
            <a:r>
              <a:rPr lang="es-ES_tradnl" sz="2800" dirty="0" err="1">
                <a:solidFill>
                  <a:srgbClr val="0000FF"/>
                </a:solidFill>
              </a:rPr>
              <a:t>Strategic</a:t>
            </a:r>
            <a:r>
              <a:rPr lang="es-ES_tradnl" sz="2800" dirty="0">
                <a:solidFill>
                  <a:srgbClr val="0000FF"/>
                </a:solidFill>
              </a:rPr>
              <a:t> </a:t>
            </a:r>
            <a:r>
              <a:rPr lang="es-ES_tradnl" sz="2800" dirty="0" err="1">
                <a:solidFill>
                  <a:srgbClr val="0000FF"/>
                </a:solidFill>
              </a:rPr>
              <a:t>Priorities</a:t>
            </a:r>
            <a:endParaRPr lang="es-ES_tradnl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12799" y="1206500"/>
            <a:ext cx="80899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8000"/>
                </a:solidFill>
              </a:rPr>
              <a:t>Crosscutting Priority </a:t>
            </a:r>
            <a:r>
              <a:rPr lang="en-GB" b="1" u="sng" dirty="0" smtClean="0">
                <a:solidFill>
                  <a:srgbClr val="008000"/>
                </a:solidFill>
              </a:rPr>
              <a:t>2</a:t>
            </a:r>
            <a:r>
              <a:rPr lang="en-GB" b="1" u="sng" dirty="0">
                <a:solidFill>
                  <a:srgbClr val="008000"/>
                </a:solidFill>
              </a:rPr>
              <a:t>: Contributing to the follow-up and review for the SDGs within the context of each nation’s specific sustainable development efforts and SAIs’ individual mandates </a:t>
            </a:r>
            <a:endParaRPr lang="en-GB" b="1" u="sng" dirty="0" smtClean="0">
              <a:solidFill>
                <a:srgbClr val="008000"/>
              </a:solidFill>
            </a:endParaRPr>
          </a:p>
          <a:p>
            <a:endParaRPr lang="en-GB" b="1" u="sng" dirty="0">
              <a:solidFill>
                <a:srgbClr val="3366FF"/>
              </a:solidFill>
            </a:endParaRPr>
          </a:p>
          <a:p>
            <a:endParaRPr lang="en-GB" b="1" u="sng" dirty="0">
              <a:solidFill>
                <a:srgbClr val="3366FF"/>
              </a:solidFill>
            </a:endParaRP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870200" y="3568700"/>
            <a:ext cx="18466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599" y="2865705"/>
            <a:ext cx="7073369" cy="34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648000"/>
            <a:ext cx="6908800" cy="381600"/>
          </a:xfrm>
        </p:spPr>
        <p:txBody>
          <a:bodyPr/>
          <a:lstStyle/>
          <a:p>
            <a:r>
              <a:rPr lang="es-ES_tradnl" sz="2800" dirty="0" err="1">
                <a:solidFill>
                  <a:srgbClr val="0000FF"/>
                </a:solidFill>
              </a:rPr>
              <a:t>Crosscuttting</a:t>
            </a:r>
            <a:r>
              <a:rPr lang="es-ES_tradnl" sz="2800" dirty="0">
                <a:solidFill>
                  <a:srgbClr val="0000FF"/>
                </a:solidFill>
              </a:rPr>
              <a:t> </a:t>
            </a:r>
            <a:r>
              <a:rPr lang="es-ES_tradnl" sz="2800" dirty="0" err="1">
                <a:solidFill>
                  <a:srgbClr val="0000FF"/>
                </a:solidFill>
              </a:rPr>
              <a:t>Strategic</a:t>
            </a:r>
            <a:r>
              <a:rPr lang="es-ES_tradnl" sz="2800" dirty="0">
                <a:solidFill>
                  <a:srgbClr val="0000FF"/>
                </a:solidFill>
              </a:rPr>
              <a:t> </a:t>
            </a:r>
            <a:r>
              <a:rPr lang="es-ES_tradnl" sz="2800" dirty="0" err="1">
                <a:solidFill>
                  <a:srgbClr val="0000FF"/>
                </a:solidFill>
              </a:rPr>
              <a:t>Priorities</a:t>
            </a:r>
            <a:endParaRPr lang="es-ES_tradnl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23900" y="1168400"/>
            <a:ext cx="817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8000"/>
                </a:solidFill>
              </a:rPr>
              <a:t>Crosscutting </a:t>
            </a:r>
            <a:r>
              <a:rPr lang="en-GB" sz="2000" b="1" u="sng" dirty="0">
                <a:solidFill>
                  <a:srgbClr val="008000"/>
                </a:solidFill>
              </a:rPr>
              <a:t>Priority 3: Ensuring effective development and coordination among standards setting, capacity development, and knowledge sharing to support SAIs and improve their performance and effectiveness</a:t>
            </a:r>
            <a:r>
              <a:rPr lang="de-AT" sz="2000" b="1" u="sng" dirty="0">
                <a:solidFill>
                  <a:srgbClr val="008000"/>
                </a:solidFill>
              </a:rPr>
              <a:t> </a:t>
            </a:r>
            <a:endParaRPr lang="de-AT" sz="2000" b="1" u="sng" dirty="0" smtClean="0">
              <a:solidFill>
                <a:srgbClr val="008000"/>
              </a:solidFill>
            </a:endParaRPr>
          </a:p>
          <a:p>
            <a:endParaRPr lang="de-AT" sz="2000" b="1" u="sng" dirty="0">
              <a:solidFill>
                <a:srgbClr val="3366FF"/>
              </a:solidFill>
            </a:endParaRPr>
          </a:p>
          <a:p>
            <a:endParaRPr lang="de-DE" sz="2000" b="1" u="sng" dirty="0">
              <a:solidFill>
                <a:srgbClr val="3366FF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131" y="2411130"/>
            <a:ext cx="5087869" cy="48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648000"/>
            <a:ext cx="6908800" cy="381600"/>
          </a:xfrm>
        </p:spPr>
        <p:txBody>
          <a:bodyPr/>
          <a:lstStyle/>
          <a:p>
            <a:r>
              <a:rPr lang="es-ES_tradnl" sz="2800" dirty="0" err="1">
                <a:solidFill>
                  <a:srgbClr val="0000FF"/>
                </a:solidFill>
              </a:rPr>
              <a:t>Crosscuttting</a:t>
            </a:r>
            <a:r>
              <a:rPr lang="es-ES_tradnl" sz="2800" dirty="0">
                <a:solidFill>
                  <a:srgbClr val="0000FF"/>
                </a:solidFill>
              </a:rPr>
              <a:t> </a:t>
            </a:r>
            <a:r>
              <a:rPr lang="es-ES_tradnl" sz="2800" dirty="0" err="1">
                <a:solidFill>
                  <a:srgbClr val="0000FF"/>
                </a:solidFill>
              </a:rPr>
              <a:t>Strategic</a:t>
            </a:r>
            <a:r>
              <a:rPr lang="es-ES_tradnl" sz="2800" dirty="0">
                <a:solidFill>
                  <a:srgbClr val="0000FF"/>
                </a:solidFill>
              </a:rPr>
              <a:t> </a:t>
            </a:r>
            <a:r>
              <a:rPr lang="es-ES_tradnl" sz="2800" dirty="0" err="1">
                <a:solidFill>
                  <a:srgbClr val="0000FF"/>
                </a:solidFill>
              </a:rPr>
              <a:t>Priorities</a:t>
            </a:r>
            <a:endParaRPr lang="es-ES_tradnl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01700" y="1029600"/>
            <a:ext cx="7785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8000"/>
                </a:solidFill>
              </a:rPr>
              <a:t>Crosscutting Priority 4: Creating a strategic and agile INTOSAI that is alert to and capable of responding to emerging international opportunities and </a:t>
            </a:r>
            <a:r>
              <a:rPr lang="en-GB" b="1" u="sng" dirty="0" smtClean="0">
                <a:solidFill>
                  <a:srgbClr val="008000"/>
                </a:solidFill>
              </a:rPr>
              <a:t>risks</a:t>
            </a:r>
          </a:p>
          <a:p>
            <a:endParaRPr lang="en-GB" b="1" u="sng" dirty="0">
              <a:solidFill>
                <a:srgbClr val="3366FF"/>
              </a:solidFill>
            </a:endParaRPr>
          </a:p>
          <a:p>
            <a:r>
              <a:rPr lang="en-GB" sz="2800" b="1" dirty="0">
                <a:solidFill>
                  <a:srgbClr val="0000FF"/>
                </a:solidFill>
                <a:latin typeface="Lucida Sans"/>
                <a:ea typeface="ＭＳ Ｐゴシック" pitchFamily="-107" charset="-128"/>
                <a:cs typeface="Lucida Sans"/>
              </a:rPr>
              <a:t>INTOSAI</a:t>
            </a:r>
          </a:p>
          <a:p>
            <a:r>
              <a:rPr lang="en-GB" sz="2800" b="1" dirty="0">
                <a:solidFill>
                  <a:srgbClr val="0000FF"/>
                </a:solidFill>
                <a:latin typeface="Lucida Sans"/>
                <a:ea typeface="ＭＳ Ｐゴシック" pitchFamily="-107" charset="-128"/>
                <a:cs typeface="Lucida Sans"/>
              </a:rPr>
              <a:t>ERM</a:t>
            </a:r>
          </a:p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092" y="2705100"/>
            <a:ext cx="3722643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648000"/>
            <a:ext cx="6908800" cy="381600"/>
          </a:xfrm>
        </p:spPr>
        <p:txBody>
          <a:bodyPr/>
          <a:lstStyle/>
          <a:p>
            <a:r>
              <a:rPr lang="es-ES_tradnl" sz="2800" dirty="0" err="1">
                <a:solidFill>
                  <a:srgbClr val="0000FF"/>
                </a:solidFill>
              </a:rPr>
              <a:t>Crosscuttting</a:t>
            </a:r>
            <a:r>
              <a:rPr lang="es-ES_tradnl" sz="2800" dirty="0">
                <a:solidFill>
                  <a:srgbClr val="0000FF"/>
                </a:solidFill>
              </a:rPr>
              <a:t> </a:t>
            </a:r>
            <a:r>
              <a:rPr lang="es-ES_tradnl" sz="2800" dirty="0" err="1">
                <a:solidFill>
                  <a:srgbClr val="0000FF"/>
                </a:solidFill>
              </a:rPr>
              <a:t>Strategic</a:t>
            </a:r>
            <a:r>
              <a:rPr lang="es-ES_tradnl" sz="2800" dirty="0">
                <a:solidFill>
                  <a:srgbClr val="0000FF"/>
                </a:solidFill>
              </a:rPr>
              <a:t> </a:t>
            </a:r>
            <a:r>
              <a:rPr lang="es-ES_tradnl" sz="2800" dirty="0" err="1">
                <a:solidFill>
                  <a:srgbClr val="0000FF"/>
                </a:solidFill>
              </a:rPr>
              <a:t>Priorities</a:t>
            </a:r>
            <a:endParaRPr lang="es-ES_tradnl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2800350"/>
            <a:ext cx="6908800" cy="37991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5500" y="1244600"/>
            <a:ext cx="764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008000"/>
                </a:solidFill>
              </a:rPr>
              <a:t>Crosscutting Priority 5: Building upon, leveraging, and facilitating cooperation and professionalism among the Regional Organizations of INTOSAI </a:t>
            </a:r>
            <a:endParaRPr lang="de-DE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648000"/>
            <a:ext cx="6908800" cy="381600"/>
          </a:xfrm>
        </p:spPr>
        <p:txBody>
          <a:bodyPr/>
          <a:lstStyle/>
          <a:p>
            <a:r>
              <a:rPr lang="es-ES_tradnl" sz="2800" dirty="0" smtClean="0">
                <a:solidFill>
                  <a:srgbClr val="0000FF"/>
                </a:solidFill>
              </a:rPr>
              <a:t>INTOSAI Chart </a:t>
            </a:r>
            <a:r>
              <a:rPr lang="es-ES_tradnl" sz="2800" dirty="0" err="1" smtClean="0">
                <a:solidFill>
                  <a:srgbClr val="0000FF"/>
                </a:solidFill>
              </a:rPr>
              <a:t>after</a:t>
            </a:r>
            <a:r>
              <a:rPr lang="es-ES_tradnl" sz="2800" dirty="0" smtClean="0">
                <a:solidFill>
                  <a:srgbClr val="0000FF"/>
                </a:solidFill>
              </a:rPr>
              <a:t> XXII INCOSAI</a:t>
            </a:r>
            <a:endParaRPr lang="es-ES_tradnl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0" y="1029600"/>
            <a:ext cx="5905500" cy="63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ED686-F466-7047-9261-21F027EAFBA4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40165" y="5346700"/>
            <a:ext cx="718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endParaRPr lang="de-DE" dirty="0" smtClean="0">
              <a:latin typeface="ITC Officina Sans Bold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de-DE" b="1" dirty="0" smtClean="0">
                <a:solidFill>
                  <a:srgbClr val="0000FF"/>
                </a:solidFill>
                <a:latin typeface="+mn-lt"/>
                <a:ea typeface="ＭＳ Ｐゴシック" charset="0"/>
                <a:cs typeface="ＭＳ Ｐゴシック" charset="0"/>
              </a:rPr>
              <a:t>THANK YOU for your </a:t>
            </a:r>
            <a:r>
              <a:rPr lang="de-DE" b="1" dirty="0" smtClean="0">
                <a:solidFill>
                  <a:srgbClr val="0000FF"/>
                </a:solidFill>
                <a:latin typeface="+mn-lt"/>
                <a:ea typeface="ＭＳ Ｐゴシック" charset="0"/>
                <a:cs typeface="ＭＳ Ｐゴシック" charset="0"/>
              </a:rPr>
              <a:t>Attention</a:t>
            </a:r>
            <a:endParaRPr lang="de-DE" b="1" dirty="0">
              <a:solidFill>
                <a:srgbClr val="0000FF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Bild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52" y="2004618"/>
            <a:ext cx="5446713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1160463" y="190500"/>
            <a:ext cx="6680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Lucida Sans"/>
                <a:ea typeface="ＭＳ Ｐゴシック" pitchFamily="-107" charset="-128"/>
                <a:cs typeface="Lucida San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Lucida Sans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Lucida Sans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Lucida Sans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Lucida Sans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252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252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252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3252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algn="ctr"/>
            <a:r>
              <a:rPr lang="de-DE" sz="2800" dirty="0" smtClean="0">
                <a:solidFill>
                  <a:srgbClr val="0000FF"/>
                </a:solidFill>
                <a:latin typeface="+mn-lt"/>
              </a:rPr>
              <a:t>INTOSAI</a:t>
            </a:r>
            <a:endParaRPr lang="de-DE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18365" y="1773785"/>
            <a:ext cx="257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_tradnl" b="1" dirty="0" err="1" smtClean="0">
                <a:solidFill>
                  <a:srgbClr val="0000FF"/>
                </a:solidFill>
                <a:latin typeface="+mn-lt"/>
              </a:rPr>
              <a:t>www.intosai.org</a:t>
            </a:r>
            <a:endParaRPr lang="es-ES_tradnl" b="1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6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838800"/>
            <a:ext cx="6908800" cy="381600"/>
          </a:xfrm>
        </p:spPr>
        <p:txBody>
          <a:bodyPr/>
          <a:lstStyle/>
          <a:p>
            <a:pPr algn="ctr"/>
            <a:r>
              <a:rPr lang="de-DE" sz="2800" dirty="0" err="1" smtClean="0">
                <a:solidFill>
                  <a:srgbClr val="0000FF"/>
                </a:solidFill>
                <a:latin typeface="+mj-lt"/>
              </a:rPr>
              <a:t>Introduction</a:t>
            </a:r>
            <a:endParaRPr lang="de-DE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76300" y="1580297"/>
            <a:ext cx="7810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b="1" dirty="0" smtClean="0">
              <a:solidFill>
                <a:srgbClr val="0000FF"/>
              </a:solidFill>
              <a:ea typeface="ＭＳ Ｐゴシック" pitchFamily="-107" charset="-128"/>
              <a:cs typeface="Lucida Sans"/>
            </a:endParaRPr>
          </a:p>
          <a:p>
            <a:endParaRPr lang="de-DE" b="1" dirty="0">
              <a:solidFill>
                <a:srgbClr val="0000FF"/>
              </a:solidFill>
              <a:ea typeface="ＭＳ Ｐゴシック" pitchFamily="-107" charset="-128"/>
              <a:cs typeface="Lucida Sans"/>
            </a:endParaRPr>
          </a:p>
          <a:p>
            <a:r>
              <a:rPr lang="de-DE" b="1" dirty="0" smtClean="0">
                <a:solidFill>
                  <a:srgbClr val="0000FF"/>
                </a:solidFill>
                <a:ea typeface="ＭＳ Ｐゴシック" pitchFamily="-107" charset="-128"/>
                <a:cs typeface="Lucida Sans"/>
              </a:rPr>
              <a:t>•</a:t>
            </a:r>
            <a:r>
              <a:rPr lang="de-DE" dirty="0"/>
              <a:t>	</a:t>
            </a:r>
            <a:r>
              <a:rPr lang="en-GB" b="1" dirty="0" smtClean="0">
                <a:solidFill>
                  <a:srgbClr val="0000FF"/>
                </a:solidFill>
                <a:latin typeface="+mn-lt"/>
                <a:ea typeface="ＭＳ Ｐゴシック" pitchFamily="-107" charset="-128"/>
                <a:cs typeface="Lucida Sans"/>
              </a:rPr>
              <a:t>Development</a:t>
            </a:r>
          </a:p>
          <a:p>
            <a:endParaRPr lang="en-GB" b="1" dirty="0" smtClean="0">
              <a:solidFill>
                <a:srgbClr val="0000FF"/>
              </a:solidFill>
              <a:latin typeface="+mn-lt"/>
              <a:ea typeface="ＭＳ Ｐゴシック" pitchFamily="-107" charset="-128"/>
              <a:cs typeface="Lucida Sans"/>
            </a:endParaRPr>
          </a:p>
          <a:p>
            <a:r>
              <a:rPr lang="en-GB" b="1" dirty="0" smtClean="0">
                <a:solidFill>
                  <a:srgbClr val="0000FF"/>
                </a:solidFill>
                <a:latin typeface="+mn-lt"/>
                <a:ea typeface="ＭＳ Ｐゴシック" pitchFamily="-107" charset="-128"/>
                <a:cs typeface="Lucida Sans"/>
              </a:rPr>
              <a:t>•	Drafting</a:t>
            </a:r>
          </a:p>
          <a:p>
            <a:endParaRPr lang="en-GB" b="1" dirty="0" smtClean="0">
              <a:solidFill>
                <a:srgbClr val="0000FF"/>
              </a:solidFill>
              <a:latin typeface="+mn-lt"/>
              <a:ea typeface="ＭＳ Ｐゴシック" pitchFamily="-107" charset="-128"/>
              <a:cs typeface="Lucida Sans"/>
            </a:endParaRPr>
          </a:p>
          <a:p>
            <a:r>
              <a:rPr lang="en-GB" b="1" dirty="0" smtClean="0">
                <a:solidFill>
                  <a:srgbClr val="0000FF"/>
                </a:solidFill>
                <a:latin typeface="+mn-lt"/>
                <a:ea typeface="ＭＳ Ｐゴシック" pitchFamily="-107" charset="-128"/>
                <a:cs typeface="Lucida Sans"/>
              </a:rPr>
              <a:t>• 	Key Content</a:t>
            </a:r>
          </a:p>
          <a:p>
            <a:endParaRPr lang="en-GB" b="1" dirty="0" smtClean="0">
              <a:solidFill>
                <a:srgbClr val="0000FF"/>
              </a:solidFill>
              <a:latin typeface="+mn-lt"/>
              <a:ea typeface="ＭＳ Ｐゴシック" pitchFamily="-107" charset="-128"/>
              <a:cs typeface="Lucida Sans"/>
            </a:endParaRPr>
          </a:p>
          <a:p>
            <a:r>
              <a:rPr lang="en-GB" b="1" dirty="0" smtClean="0">
                <a:solidFill>
                  <a:srgbClr val="0000FF"/>
                </a:solidFill>
                <a:latin typeface="+mn-lt"/>
                <a:ea typeface="ＭＳ Ｐゴシック" pitchFamily="-107" charset="-128"/>
                <a:cs typeface="Lucida Sans"/>
              </a:rPr>
              <a:t>•	Chart – organizational changes</a:t>
            </a:r>
            <a:endParaRPr lang="en-GB" b="1" dirty="0">
              <a:solidFill>
                <a:srgbClr val="0000FF"/>
              </a:solidFill>
              <a:latin typeface="+mn-lt"/>
              <a:ea typeface="ＭＳ Ｐゴシック" pitchFamily="-107" charset="-128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0300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648000"/>
            <a:ext cx="6908800" cy="381600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0000FF"/>
                </a:solidFill>
                <a:latin typeface="+mj-lt"/>
              </a:rPr>
              <a:t>Development</a:t>
            </a:r>
            <a:endParaRPr lang="de-DE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aphicFrame>
        <p:nvGraphicFramePr>
          <p:cNvPr id="6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767109"/>
              </p:ext>
            </p:extLst>
          </p:nvPr>
        </p:nvGraphicFramePr>
        <p:xfrm>
          <a:off x="658044" y="1196901"/>
          <a:ext cx="82192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feld 10"/>
          <p:cNvSpPr txBox="1"/>
          <p:nvPr/>
        </p:nvSpPr>
        <p:spPr>
          <a:xfrm flipH="1">
            <a:off x="1384300" y="5949429"/>
            <a:ext cx="75819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+mj-lt"/>
                <a:ea typeface="ＭＳ Ｐゴシック" pitchFamily="-107" charset="-128"/>
                <a:cs typeface="Lucida Sans"/>
              </a:rPr>
              <a:t>Positioning on INTOSAI Website for Comments</a:t>
            </a:r>
            <a:endParaRPr lang="en-GB" sz="2800" b="1" dirty="0">
              <a:solidFill>
                <a:srgbClr val="0000FF"/>
              </a:solidFill>
              <a:latin typeface="+mj-lt"/>
              <a:ea typeface="ＭＳ Ｐゴシック" pitchFamily="-107" charset="-128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0030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200" y="469900"/>
            <a:ext cx="7607300" cy="749300"/>
          </a:xfrm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</a:rPr>
              <a:t/>
            </a:r>
            <a:br>
              <a:rPr lang="en-GB" sz="2000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Positioning </a:t>
            </a:r>
            <a:r>
              <a:rPr lang="en-GB" dirty="0">
                <a:solidFill>
                  <a:srgbClr val="0000FF"/>
                </a:solidFill>
              </a:rPr>
              <a:t>on INTOSAI Website for Comments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Rectángulo 3"/>
          <p:cNvSpPr/>
          <p:nvPr/>
        </p:nvSpPr>
        <p:spPr>
          <a:xfrm>
            <a:off x="71088" y="1076744"/>
            <a:ext cx="8533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http://www.intosai.org/en/news/220416-draft-new-intosai-strategic-plan-2017-22.</a:t>
            </a:r>
            <a:r>
              <a:rPr lang="en-US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html</a:t>
            </a:r>
            <a:endParaRPr lang="en-US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dirty="0"/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381" y="2090103"/>
            <a:ext cx="4383889" cy="2464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939800" y="4787900"/>
            <a:ext cx="725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de-DE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</a:t>
            </a:r>
            <a:r>
              <a:rPr lang="en-GB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expectation: </a:t>
            </a:r>
          </a:p>
          <a:p>
            <a:pPr marL="0" lvl="1" algn="ctr"/>
            <a:r>
              <a:rPr lang="en-US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 for INTOSAI to better position INTOSAI and each of the member SAIs to take advantage of emerging opportunities to provide value and benefits to all stakeholders and fellow citizens.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3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58026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91001" y="889000"/>
            <a:ext cx="4881562" cy="5854700"/>
          </a:xfrm>
        </p:spPr>
        <p:txBody>
          <a:bodyPr/>
          <a:lstStyle/>
          <a:p>
            <a:r>
              <a:rPr lang="en-US" sz="2000" dirty="0"/>
              <a:t>Based on the thoughtful input of </a:t>
            </a:r>
            <a:r>
              <a:rPr lang="en-US" sz="2000" dirty="0" smtClean="0"/>
              <a:t>whole </a:t>
            </a:r>
            <a:r>
              <a:rPr lang="en-US" sz="2000" dirty="0"/>
              <a:t>INTOSAI </a:t>
            </a:r>
            <a:r>
              <a:rPr lang="en-US" sz="2000" dirty="0" smtClean="0"/>
              <a:t>community</a:t>
            </a:r>
          </a:p>
          <a:p>
            <a:pPr lvl="1"/>
            <a:r>
              <a:rPr lang="en-US" sz="1800" dirty="0"/>
              <a:t>Written survey of all SAIs sent in </a:t>
            </a:r>
            <a:r>
              <a:rPr lang="en-US" sz="1800" dirty="0" smtClean="0"/>
              <a:t>2014 &amp; numerous </a:t>
            </a:r>
            <a:r>
              <a:rPr lang="en-US" sz="1800" dirty="0"/>
              <a:t>discussions since then.</a:t>
            </a:r>
          </a:p>
          <a:p>
            <a:pPr lvl="1"/>
            <a:r>
              <a:rPr lang="en-US" sz="1800" dirty="0"/>
              <a:t>All </a:t>
            </a:r>
            <a:r>
              <a:rPr lang="en-US" sz="1800" dirty="0" smtClean="0"/>
              <a:t>key </a:t>
            </a:r>
            <a:r>
              <a:rPr lang="en-US" sz="1800" dirty="0"/>
              <a:t>committees of INTOSAI (PSC, CBC, KSC &amp; FAC), drafted key sections and provided substantive input throughout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Regional Organizations</a:t>
            </a:r>
            <a:r>
              <a:rPr lang="en-US" sz="1800" dirty="0"/>
              <a:t>, </a:t>
            </a:r>
            <a:r>
              <a:rPr lang="en-US" sz="1800" dirty="0" smtClean="0"/>
              <a:t>Governing </a:t>
            </a:r>
            <a:r>
              <a:rPr lang="en-US" sz="1800" dirty="0"/>
              <a:t>Board, </a:t>
            </a:r>
            <a:r>
              <a:rPr lang="en-US" sz="1800" dirty="0" smtClean="0"/>
              <a:t> </a:t>
            </a:r>
            <a:r>
              <a:rPr lang="en-US" sz="1800" dirty="0"/>
              <a:t>General Secretariat, IDI, and </a:t>
            </a:r>
            <a:r>
              <a:rPr lang="en-US" sz="1800" dirty="0" smtClean="0"/>
              <a:t>Director </a:t>
            </a:r>
            <a:r>
              <a:rPr lang="en-US" sz="1800" dirty="0"/>
              <a:t>of Strategic Planning, provided input </a:t>
            </a:r>
            <a:r>
              <a:rPr lang="en-US" sz="1800" dirty="0" smtClean="0"/>
              <a:t>equally essential.</a:t>
            </a:r>
            <a:endParaRPr lang="en-US" sz="1800" dirty="0"/>
          </a:p>
          <a:p>
            <a:pPr lvl="1"/>
            <a:r>
              <a:rPr lang="en-US" sz="1800" dirty="0" smtClean="0"/>
              <a:t>Input </a:t>
            </a:r>
            <a:r>
              <a:rPr lang="en-US" sz="1800" dirty="0"/>
              <a:t>and experiences of individual </a:t>
            </a:r>
            <a:r>
              <a:rPr lang="en-US" sz="1800" dirty="0" smtClean="0"/>
              <a:t>SAIs.</a:t>
            </a:r>
          </a:p>
          <a:p>
            <a:pPr lvl="1"/>
            <a:endParaRPr lang="en-US" sz="1800" dirty="0" smtClean="0"/>
          </a:p>
        </p:txBody>
      </p:sp>
      <p:sp>
        <p:nvSpPr>
          <p:cNvPr id="14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 smtClean="0"/>
              <a:t>WGVBS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14348" y="287438"/>
            <a:ext cx="8143932" cy="8373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r>
              <a:rPr lang="en-US" sz="2800" b="1" dirty="0">
                <a:solidFill>
                  <a:srgbClr val="3366FF"/>
                </a:solidFill>
                <a:latin typeface="Calibri"/>
                <a:ea typeface="Calibri" panose="020F0502020204030204" pitchFamily="34" charset="0"/>
                <a:cs typeface="Calibri"/>
              </a:rPr>
              <a:t>Drafting</a:t>
            </a:r>
          </a:p>
        </p:txBody>
      </p:sp>
      <p:pic>
        <p:nvPicPr>
          <p:cNvPr id="2050" name="Picture 2" descr="http://www.intosai.org/typo3temp/pics/3862ddb5b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84784"/>
            <a:ext cx="3096344" cy="395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200" y="469900"/>
            <a:ext cx="7607300" cy="749300"/>
          </a:xfrm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</a:rPr>
              <a:t/>
            </a:r>
            <a:br>
              <a:rPr lang="en-GB" sz="2000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Endorsement of the Plan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Rectángulo 3"/>
          <p:cNvSpPr/>
          <p:nvPr/>
        </p:nvSpPr>
        <p:spPr>
          <a:xfrm>
            <a:off x="251394" y="935075"/>
            <a:ext cx="8533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dirty="0"/>
          </a:p>
        </p:txBody>
      </p:sp>
      <p:sp>
        <p:nvSpPr>
          <p:cNvPr id="7" name="Textfeld 6"/>
          <p:cNvSpPr txBox="1"/>
          <p:nvPr/>
        </p:nvSpPr>
        <p:spPr>
          <a:xfrm>
            <a:off x="939800" y="4787900"/>
            <a:ext cx="72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8" name="Diagrama 4"/>
          <p:cNvGraphicFramePr/>
          <p:nvPr>
            <p:extLst>
              <p:ext uri="{D42A27DB-BD31-4B8C-83A1-F6EECF244321}">
                <p14:modId xmlns:p14="http://schemas.microsoft.com/office/powerpoint/2010/main" val="3808192824"/>
              </p:ext>
            </p:extLst>
          </p:nvPr>
        </p:nvGraphicFramePr>
        <p:xfrm>
          <a:off x="981048" y="1766072"/>
          <a:ext cx="76740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3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292100"/>
            <a:ext cx="62611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3366FF"/>
                </a:solidFill>
                <a:latin typeface="Calibri"/>
                <a:cs typeface="Calibri"/>
              </a:rPr>
              <a:t>New Vision </a:t>
            </a:r>
            <a:r>
              <a:rPr lang="de-DE" sz="2800" dirty="0" err="1" smtClean="0">
                <a:solidFill>
                  <a:srgbClr val="3366FF"/>
                </a:solidFill>
                <a:latin typeface="Calibri"/>
                <a:cs typeface="Calibri"/>
              </a:rPr>
              <a:t>and</a:t>
            </a:r>
            <a:r>
              <a:rPr lang="de-DE" sz="2800" dirty="0" smtClean="0">
                <a:solidFill>
                  <a:srgbClr val="3366FF"/>
                </a:solidFill>
                <a:latin typeface="Calibri"/>
                <a:cs typeface="Calibri"/>
              </a:rPr>
              <a:t> Mission</a:t>
            </a:r>
            <a:endParaRPr lang="de-DE" sz="2800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C49EA-0A1E-7E42-B231-0C9F86CE718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76300" y="1193800"/>
            <a:ext cx="35306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>
                <a:solidFill>
                  <a:srgbClr val="3366FF"/>
                </a:solidFill>
              </a:rPr>
              <a:t>MISSION</a:t>
            </a:r>
          </a:p>
          <a:p>
            <a:endParaRPr lang="en-US" sz="1800" dirty="0" smtClean="0"/>
          </a:p>
          <a:p>
            <a:r>
              <a:rPr lang="en-US" sz="1800" dirty="0" smtClean="0"/>
              <a:t>INTOSAI </a:t>
            </a:r>
            <a:r>
              <a:rPr lang="en-US" sz="1800" dirty="0"/>
              <a:t>is an autonomous, independent, </a:t>
            </a:r>
            <a:r>
              <a:rPr lang="es-MX" sz="1800" dirty="0"/>
              <a:t>professional, and nonpolitical organization </a:t>
            </a:r>
            <a:r>
              <a:rPr lang="en-US" sz="1800" dirty="0"/>
              <a:t>established to provide mutual support; foster the exchange of ideas, knowledge, and experiences; act as a recognized voice of SAIs within the international community; provide high quality auditing standards for the public sector; promote good governance; and foster SAI capacity </a:t>
            </a:r>
            <a:r>
              <a:rPr lang="es-MX" sz="1800" dirty="0"/>
              <a:t>development and continuous performance improvement.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181600" y="18669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3366FF"/>
                </a:solidFill>
              </a:rPr>
              <a:t>VISION </a:t>
            </a:r>
          </a:p>
          <a:p>
            <a:endParaRPr lang="de-DE" sz="1800" dirty="0"/>
          </a:p>
          <a:p>
            <a:r>
              <a:rPr lang="de-DE" sz="1800" dirty="0"/>
              <a:t>Promote </a:t>
            </a:r>
            <a:r>
              <a:rPr lang="de-DE" sz="1800" dirty="0" err="1"/>
              <a:t>good</a:t>
            </a:r>
            <a:r>
              <a:rPr lang="de-DE" sz="1800" dirty="0"/>
              <a:t> </a:t>
            </a:r>
            <a:r>
              <a:rPr lang="de-DE" sz="1800" dirty="0" err="1"/>
              <a:t>governance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enabling</a:t>
            </a:r>
            <a:r>
              <a:rPr lang="de-DE" sz="1800" dirty="0"/>
              <a:t> SAIs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help</a:t>
            </a:r>
            <a:r>
              <a:rPr lang="de-DE" sz="1800" dirty="0"/>
              <a:t> </a:t>
            </a:r>
            <a:r>
              <a:rPr lang="de-DE" sz="1800" dirty="0" err="1"/>
              <a:t>their</a:t>
            </a:r>
            <a:r>
              <a:rPr lang="de-DE" sz="1800" dirty="0"/>
              <a:t> </a:t>
            </a:r>
            <a:r>
              <a:rPr lang="de-DE" sz="1800" dirty="0" err="1"/>
              <a:t>respective</a:t>
            </a:r>
            <a:r>
              <a:rPr lang="de-DE" sz="1800" dirty="0"/>
              <a:t> </a:t>
            </a:r>
            <a:r>
              <a:rPr lang="de-DE" sz="1800" dirty="0" err="1"/>
              <a:t>governments</a:t>
            </a:r>
            <a:r>
              <a:rPr lang="de-DE" sz="1800" dirty="0"/>
              <a:t> </a:t>
            </a:r>
            <a:r>
              <a:rPr lang="de-DE" sz="1800" dirty="0" err="1"/>
              <a:t>improve</a:t>
            </a:r>
            <a:r>
              <a:rPr lang="de-DE" sz="1800" dirty="0"/>
              <a:t> </a:t>
            </a:r>
            <a:r>
              <a:rPr lang="de-DE" sz="1800" dirty="0" err="1"/>
              <a:t>performance</a:t>
            </a:r>
            <a:r>
              <a:rPr lang="de-DE" sz="1800" dirty="0"/>
              <a:t>, </a:t>
            </a:r>
            <a:r>
              <a:rPr lang="de-DE" sz="1800" dirty="0" err="1"/>
              <a:t>enhance</a:t>
            </a:r>
            <a:r>
              <a:rPr lang="de-DE" sz="1800" dirty="0"/>
              <a:t> </a:t>
            </a:r>
            <a:r>
              <a:rPr lang="de-DE" sz="1800" dirty="0" err="1"/>
              <a:t>transparency</a:t>
            </a:r>
            <a:r>
              <a:rPr lang="de-DE" sz="1800" dirty="0"/>
              <a:t>, </a:t>
            </a:r>
            <a:r>
              <a:rPr lang="de-DE" sz="1800" dirty="0" err="1"/>
              <a:t>ensure</a:t>
            </a:r>
            <a:r>
              <a:rPr lang="de-DE" sz="1800" dirty="0"/>
              <a:t> </a:t>
            </a:r>
            <a:r>
              <a:rPr lang="de-DE" sz="1800" dirty="0" err="1"/>
              <a:t>accountability</a:t>
            </a:r>
            <a:r>
              <a:rPr lang="de-DE" sz="1800" dirty="0"/>
              <a:t>, </a:t>
            </a:r>
            <a:r>
              <a:rPr lang="de-DE" sz="1800" dirty="0" err="1"/>
              <a:t>maintain</a:t>
            </a:r>
            <a:r>
              <a:rPr lang="de-DE" sz="1800" dirty="0"/>
              <a:t> </a:t>
            </a:r>
            <a:r>
              <a:rPr lang="de-DE" sz="1800" dirty="0" err="1"/>
              <a:t>credibility</a:t>
            </a:r>
            <a:r>
              <a:rPr lang="de-DE" sz="1800" dirty="0"/>
              <a:t>, </a:t>
            </a:r>
            <a:r>
              <a:rPr lang="de-DE" sz="1800" dirty="0" err="1"/>
              <a:t>fight</a:t>
            </a:r>
            <a:r>
              <a:rPr lang="de-DE" sz="1800" dirty="0"/>
              <a:t> </a:t>
            </a:r>
            <a:r>
              <a:rPr lang="de-DE" sz="1800" dirty="0" err="1"/>
              <a:t>corruption</a:t>
            </a:r>
            <a:r>
              <a:rPr lang="de-DE" sz="1800" dirty="0"/>
              <a:t>, promote </a:t>
            </a:r>
            <a:r>
              <a:rPr lang="de-DE" sz="1800" dirty="0" err="1"/>
              <a:t>public</a:t>
            </a:r>
            <a:r>
              <a:rPr lang="de-DE" sz="1800" dirty="0"/>
              <a:t> </a:t>
            </a:r>
            <a:r>
              <a:rPr lang="de-DE" sz="1800" dirty="0" err="1"/>
              <a:t>trust</a:t>
            </a:r>
            <a:r>
              <a:rPr lang="de-DE" sz="1800" dirty="0"/>
              <a:t>,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foster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efficient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effective</a:t>
            </a:r>
            <a:r>
              <a:rPr lang="de-DE" sz="1800" dirty="0"/>
              <a:t> </a:t>
            </a:r>
            <a:r>
              <a:rPr lang="de-DE" sz="1800" dirty="0" err="1"/>
              <a:t>receipt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use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public</a:t>
            </a:r>
            <a:r>
              <a:rPr lang="de-DE" sz="1800" dirty="0"/>
              <a:t> </a:t>
            </a:r>
            <a:r>
              <a:rPr lang="de-DE" sz="1800" dirty="0" err="1"/>
              <a:t>resources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benefit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their</a:t>
            </a:r>
            <a:r>
              <a:rPr lang="de-DE" sz="1800" dirty="0"/>
              <a:t> </a:t>
            </a:r>
            <a:r>
              <a:rPr lang="de-DE" sz="1800" dirty="0" err="1"/>
              <a:t>citizens</a:t>
            </a:r>
            <a:r>
              <a:rPr 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7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648000"/>
            <a:ext cx="6908800" cy="381600"/>
          </a:xfrm>
        </p:spPr>
        <p:txBody>
          <a:bodyPr/>
          <a:lstStyle/>
          <a:p>
            <a:r>
              <a:rPr lang="es-ES_tradnl" sz="2800" dirty="0" err="1" smtClean="0">
                <a:solidFill>
                  <a:srgbClr val="0000FF"/>
                </a:solidFill>
                <a:latin typeface="+mj-lt"/>
              </a:rPr>
              <a:t>Strategic</a:t>
            </a:r>
            <a:r>
              <a:rPr lang="es-ES_tradnl" sz="2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s-ES_tradnl" sz="2800" dirty="0" err="1" smtClean="0">
                <a:solidFill>
                  <a:srgbClr val="0000FF"/>
                </a:solidFill>
                <a:latin typeface="+mj-lt"/>
              </a:rPr>
              <a:t>Goals</a:t>
            </a:r>
            <a:endParaRPr lang="es-ES_tradnl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78000" y="2514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1206497"/>
            <a:ext cx="3327400" cy="109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57562"/>
              </p:ext>
            </p:extLst>
          </p:nvPr>
        </p:nvGraphicFramePr>
        <p:xfrm>
          <a:off x="1041400" y="2375086"/>
          <a:ext cx="7715200" cy="392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73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1400" y="648000"/>
            <a:ext cx="6908800" cy="381600"/>
          </a:xfrm>
        </p:spPr>
        <p:txBody>
          <a:bodyPr/>
          <a:lstStyle/>
          <a:p>
            <a:r>
              <a:rPr lang="es-ES_tradnl" sz="2800" dirty="0" err="1" smtClean="0">
                <a:solidFill>
                  <a:srgbClr val="0000FF"/>
                </a:solidFill>
                <a:latin typeface="+mj-lt"/>
              </a:rPr>
              <a:t>Strategic</a:t>
            </a:r>
            <a:r>
              <a:rPr lang="es-ES_tradnl" sz="2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s-ES_tradnl" sz="2800" dirty="0" err="1" smtClean="0">
                <a:solidFill>
                  <a:srgbClr val="0000FF"/>
                </a:solidFill>
                <a:latin typeface="+mj-lt"/>
              </a:rPr>
              <a:t>Goals</a:t>
            </a:r>
            <a:endParaRPr lang="es-ES_tradnl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9181-C829-AE45-B633-BF3EA5EA5F4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graphicFrame>
        <p:nvGraphicFramePr>
          <p:cNvPr id="5" name="Marcador de contenid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3134"/>
              </p:ext>
            </p:extLst>
          </p:nvPr>
        </p:nvGraphicFramePr>
        <p:xfrm>
          <a:off x="762000" y="17907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19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H Design">
  <a:themeElements>
    <a:clrScheme name="RH Farben">
      <a:dk1>
        <a:srgbClr val="333399"/>
      </a:dk1>
      <a:lt1>
        <a:srgbClr val="FFFFFF"/>
      </a:lt1>
      <a:dk2>
        <a:srgbClr val="FFFFFF"/>
      </a:dk2>
      <a:lt2>
        <a:srgbClr val="FFFFFF"/>
      </a:lt2>
      <a:accent1>
        <a:srgbClr val="999999"/>
      </a:accent1>
      <a:accent2>
        <a:srgbClr val="666666"/>
      </a:accent2>
      <a:accent3>
        <a:srgbClr val="333399"/>
      </a:accent3>
      <a:accent4>
        <a:srgbClr val="62649B"/>
      </a:accent4>
      <a:accent5>
        <a:srgbClr val="88869A"/>
      </a:accent5>
      <a:accent6>
        <a:srgbClr val="777ACF"/>
      </a:accent6>
      <a:hlink>
        <a:srgbClr val="0000FF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 Design.thmx</Template>
  <TotalTime>2</TotalTime>
  <Words>629</Words>
  <Application>Microsoft Office PowerPoint</Application>
  <PresentationFormat>Presentación en pantalla (4:3)</PresentationFormat>
  <Paragraphs>154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ITC Officina Sans Bold</vt:lpstr>
      <vt:lpstr>ITC Officina Sans Book</vt:lpstr>
      <vt:lpstr>Lucida Sans</vt:lpstr>
      <vt:lpstr>Symbol</vt:lpstr>
      <vt:lpstr>Times New Roman</vt:lpstr>
      <vt:lpstr>RH Design</vt:lpstr>
      <vt:lpstr>INTOSAI</vt:lpstr>
      <vt:lpstr>Introduction</vt:lpstr>
      <vt:lpstr>Development</vt:lpstr>
      <vt:lpstr> Positioning on INTOSAI Website for Comments</vt:lpstr>
      <vt:lpstr>Presentación de PowerPoint</vt:lpstr>
      <vt:lpstr> Endorsement of the Plan </vt:lpstr>
      <vt:lpstr>New Vision and Mission</vt:lpstr>
      <vt:lpstr>Strategic Goals</vt:lpstr>
      <vt:lpstr>Strategic Goals</vt:lpstr>
      <vt:lpstr> Crosscutting Strategic Priorities   </vt:lpstr>
      <vt:lpstr>Crosscuttting Strategic Priorities</vt:lpstr>
      <vt:lpstr>Crosscuttting Strategic Priorities</vt:lpstr>
      <vt:lpstr>Crosscuttting Strategic Priorities</vt:lpstr>
      <vt:lpstr>Crosscuttting Strategic Priorities</vt:lpstr>
      <vt:lpstr>Crosscuttting Strategic Priorities</vt:lpstr>
      <vt:lpstr>INTOSAI Chart after XXII INCOSAI</vt:lpstr>
      <vt:lpstr>Presentación de PowerPoint</vt:lpstr>
    </vt:vector>
  </TitlesOfParts>
  <Company>Rechnungshof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Seitz</dc:creator>
  <cp:lastModifiedBy>Consejo ASF</cp:lastModifiedBy>
  <cp:revision>474</cp:revision>
  <cp:lastPrinted>2016-08-29T10:31:50Z</cp:lastPrinted>
  <dcterms:created xsi:type="dcterms:W3CDTF">2013-05-13T12:30:20Z</dcterms:created>
  <dcterms:modified xsi:type="dcterms:W3CDTF">2016-09-07T14:03:04Z</dcterms:modified>
</cp:coreProperties>
</file>