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5" r:id="rId3"/>
    <p:sldId id="274" r:id="rId4"/>
    <p:sldId id="271" r:id="rId5"/>
    <p:sldId id="260" r:id="rId6"/>
    <p:sldId id="263" r:id="rId7"/>
    <p:sldId id="266" r:id="rId8"/>
    <p:sldId id="264" r:id="rId9"/>
    <p:sldId id="267" r:id="rId10"/>
  </p:sldIdLst>
  <p:sldSz cx="10972800" cy="6400800"/>
  <p:notesSz cx="67945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12" autoAdjust="0"/>
  </p:normalViewPr>
  <p:slideViewPr>
    <p:cSldViewPr>
      <p:cViewPr>
        <p:scale>
          <a:sx n="78" d="100"/>
          <a:sy n="78" d="100"/>
        </p:scale>
        <p:origin x="522" y="342"/>
      </p:cViewPr>
      <p:guideLst>
        <p:guide orient="horz" pos="201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81319-8891-431F-A77A-B0461C972C6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311886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" y="744538"/>
            <a:ext cx="63754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2996C-5598-4D97-8103-F46579ACF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0304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Tanah Lot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996C-5598-4D97-8103-F46579ACF33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Ubud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996C-5598-4D97-8103-F46579ACF33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6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surgatraveller.com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Garuda </a:t>
            </a:r>
            <a:r>
              <a:rPr lang="en-US" dirty="0" err="1" smtClean="0"/>
              <a:t>Wishnu</a:t>
            </a:r>
            <a:r>
              <a:rPr lang="en-US" dirty="0" smtClean="0"/>
              <a:t> </a:t>
            </a:r>
            <a:r>
              <a:rPr lang="en-US" dirty="0" err="1" smtClean="0"/>
              <a:t>Kencana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996C-5598-4D97-8103-F46579ACF33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Kecak</a:t>
            </a:r>
            <a:r>
              <a:rPr lang="en-US" baseline="0" dirty="0" smtClean="0"/>
              <a:t> Dance, </a:t>
            </a:r>
            <a:r>
              <a:rPr lang="en-US" baseline="0" dirty="0" err="1" smtClean="0"/>
              <a:t>Uluwatu</a:t>
            </a:r>
            <a:endParaRPr lang="en-US" baseline="0" dirty="0" smtClean="0"/>
          </a:p>
          <a:p>
            <a:r>
              <a:rPr lang="en-US" baseline="0" dirty="0" err="1" smtClean="0"/>
              <a:t>Foto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Bernadheta</a:t>
            </a:r>
            <a:r>
              <a:rPr lang="en-US" baseline="0" dirty="0" smtClean="0"/>
              <a:t> Mia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996C-5598-4D97-8103-F46579ACF33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6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Topeng</a:t>
            </a:r>
            <a:r>
              <a:rPr lang="en-US" dirty="0" smtClean="0"/>
              <a:t>:</a:t>
            </a:r>
            <a:r>
              <a:rPr lang="en-US" baseline="0" dirty="0" smtClean="0"/>
              <a:t> www.yexplore.travel</a:t>
            </a:r>
            <a:endParaRPr lang="en-US" dirty="0" smtClean="0"/>
          </a:p>
          <a:p>
            <a:r>
              <a:rPr lang="en-US" dirty="0" err="1" smtClean="0"/>
              <a:t>Sujud</a:t>
            </a:r>
            <a:r>
              <a:rPr lang="en-US" dirty="0" smtClean="0"/>
              <a:t>: www.thepulseofbali.com</a:t>
            </a:r>
          </a:p>
          <a:p>
            <a:r>
              <a:rPr lang="en-US" dirty="0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perempuan</a:t>
            </a:r>
            <a:r>
              <a:rPr lang="en-US" baseline="0" dirty="0" smtClean="0"/>
              <a:t>: fianceinbalii.blogspot.co.id</a:t>
            </a:r>
          </a:p>
          <a:p>
            <a:r>
              <a:rPr lang="en-US" baseline="0" dirty="0" err="1" smtClean="0"/>
              <a:t>Siluet</a:t>
            </a:r>
            <a:r>
              <a:rPr lang="en-US" baseline="0" dirty="0" smtClean="0"/>
              <a:t>: baliculturalheritage.wordpress.com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Menoleh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: psychoculturalcinema.com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996C-5598-4D97-8103-F46579ACF3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996C-5598-4D97-8103-F46579ACF33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5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88399"/>
            <a:ext cx="932688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627120"/>
            <a:ext cx="768096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B62-6C67-46A3-9D4E-5C83129F2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B62-6C67-46A3-9D4E-5C83129F2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56331"/>
            <a:ext cx="246888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56331"/>
            <a:ext cx="722376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B62-6C67-46A3-9D4E-5C83129F2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B62-6C67-46A3-9D4E-5C83129F2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113109"/>
            <a:ext cx="932688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712932"/>
            <a:ext cx="932688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B62-6C67-46A3-9D4E-5C83129F2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493522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493522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B62-6C67-46A3-9D4E-5C83129F2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432772"/>
            <a:ext cx="4848225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029883"/>
            <a:ext cx="4848225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0" y="1432772"/>
            <a:ext cx="4850130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0" y="2029883"/>
            <a:ext cx="4850130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B62-6C67-46A3-9D4E-5C83129F2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B62-6C67-46A3-9D4E-5C83129F2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B62-6C67-46A3-9D4E-5C83129F2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54847"/>
            <a:ext cx="3609975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54849"/>
            <a:ext cx="613410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339429"/>
            <a:ext cx="3609975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B62-6C67-46A3-9D4E-5C83129F2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480560"/>
            <a:ext cx="658368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71923"/>
            <a:ext cx="658368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009515"/>
            <a:ext cx="658368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B62-6C67-46A3-9D4E-5C83129F2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56329"/>
            <a:ext cx="987552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93522"/>
            <a:ext cx="987552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932596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932596"/>
            <a:ext cx="34747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1" y="5932596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8B62-6C67-46A3-9D4E-5C83129F2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../Videos/Wonderful%20Indonesia%20&#166;%20Bali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94"/>
            <a:ext cx="10972799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30651" y="71735"/>
            <a:ext cx="1063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Tanah Lot</a:t>
            </a:r>
          </a:p>
        </p:txBody>
      </p:sp>
      <p:sp>
        <p:nvSpPr>
          <p:cNvPr id="6" name="Rectangle 5"/>
          <p:cNvSpPr/>
          <p:nvPr/>
        </p:nvSpPr>
        <p:spPr>
          <a:xfrm>
            <a:off x="-76200" y="6139190"/>
            <a:ext cx="20553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tang" pitchFamily="18" charset="-127"/>
                <a:ea typeface="Batang" pitchFamily="18" charset="-127"/>
              </a:rPr>
              <a:t>Source: </a:t>
            </a:r>
            <a:r>
              <a:rPr lang="id-ID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tang" pitchFamily="18" charset="-127"/>
                <a:ea typeface="Batang" pitchFamily="18" charset="-127"/>
              </a:rPr>
              <a:t>paketliburanbali.com</a:t>
            </a:r>
            <a:endParaRPr lang="id-ID" sz="1050" dirty="0">
              <a:solidFill>
                <a:schemeClr val="tx1">
                  <a:lumMod val="75000"/>
                  <a:lumOff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969309"/>
            <a:ext cx="10972800" cy="14237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869320" y="5081042"/>
            <a:ext cx="72341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9th KSC Steering Committee Meeting </a:t>
            </a:r>
            <a:endParaRPr lang="id-ID" sz="3600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Bali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</a:t>
            </a:r>
            <a:endParaRPr lang="en-US" sz="3600" b="1" cap="none" spc="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5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uleurvoyage.com/wp-content/uploads/2016/01/hotel-bali-vue-m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3876"/>
          <a:stretch/>
        </p:blipFill>
        <p:spPr bwMode="auto">
          <a:xfrm>
            <a:off x="0" y="-21265"/>
            <a:ext cx="10972800" cy="64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0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Ulun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Danu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Bratan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Temple,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Bedugul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0048" y="6146884"/>
            <a:ext cx="23952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Batang" pitchFamily="18" charset="-127"/>
                <a:ea typeface="Batang" pitchFamily="18" charset="-127"/>
              </a:rPr>
              <a:t>Source: </a:t>
            </a:r>
            <a:r>
              <a:rPr lang="en-US" sz="1050" dirty="0" smtClean="0">
                <a:latin typeface="Batang" pitchFamily="18" charset="-127"/>
                <a:ea typeface="Batang" pitchFamily="18" charset="-127"/>
              </a:rPr>
              <a:t>www.couleurvoyage.com</a:t>
            </a:r>
            <a:endParaRPr lang="en-US" sz="105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3180" y="5247382"/>
            <a:ext cx="64672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9th KSC Steering Committee Meeting </a:t>
            </a:r>
            <a:endParaRPr lang="id-ID" sz="32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Bali, Indonesia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8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. Sylvie\2. ASOSAI\1. ASOSAI GB\2016\1. 50th GB Meeting - Feb 2016 - Thailand\ref pics\1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972800" cy="64008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763000" y="6096000"/>
            <a:ext cx="17940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smtClean="0">
                <a:latin typeface="Batang" pitchFamily="18" charset="-127"/>
                <a:ea typeface="Batang" pitchFamily="18" charset="-127"/>
              </a:rPr>
              <a:t>Source: nginepmana.com</a:t>
            </a:r>
            <a:endParaRPr lang="en-US" sz="105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1740" y="152400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Dreamland Beach,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Pecatu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-22607"/>
            <a:ext cx="10996550" cy="6415169"/>
          </a:xfrm>
        </p:spPr>
      </p:pic>
      <p:sp>
        <p:nvSpPr>
          <p:cNvPr id="5" name="Rectangle 4"/>
          <p:cNvSpPr/>
          <p:nvPr/>
        </p:nvSpPr>
        <p:spPr>
          <a:xfrm>
            <a:off x="0" y="6172200"/>
            <a:ext cx="17828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Batang" pitchFamily="18" charset="-127"/>
                <a:ea typeface="Batang" pitchFamily="18" charset="-127"/>
              </a:rPr>
              <a:t>Source: </a:t>
            </a:r>
            <a:r>
              <a:rPr lang="id-ID" sz="1050" dirty="0" smtClean="0">
                <a:latin typeface="Batang" pitchFamily="18" charset="-127"/>
                <a:ea typeface="Batang" pitchFamily="18" charset="-127"/>
              </a:rPr>
              <a:t>www.topflight.ie</a:t>
            </a:r>
            <a:endParaRPr lang="id-ID" sz="105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15400" y="147935"/>
            <a:ext cx="198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Rice Terraces, </a:t>
            </a:r>
            <a:r>
              <a:rPr lang="id-ID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Ubud</a:t>
            </a:r>
            <a:endParaRPr lang="id-ID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92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1. Sylvie\2. ASOSAI\1. ASOSAI GB\2016\1. 50th GB Meeting - Feb 2016 - Thailand\garuda-wisnu-kencana-bali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972800" cy="6396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991600" y="6096000"/>
            <a:ext cx="19415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smtClean="0">
                <a:latin typeface="Batang" pitchFamily="18" charset="-127"/>
                <a:ea typeface="Batang" pitchFamily="18" charset="-127"/>
              </a:rPr>
              <a:t>Source: surgatraveller.com</a:t>
            </a:r>
            <a:endParaRPr lang="en-US" sz="105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104" y="87868"/>
            <a:ext cx="3206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Garuda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Wishnu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Kencana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, Nusa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Dua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cuments\1. Sylvie\2. ASOSAI\1. ASOSAI GB\2016\1. 50th GB Meeting - Feb 2016 - Thailand\ref pics\m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1117600"/>
            <a:ext cx="11277600" cy="7518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146884"/>
            <a:ext cx="17363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  <a:latin typeface="Batang" pitchFamily="18" charset="-127"/>
                <a:ea typeface="Batang" pitchFamily="18" charset="-127"/>
              </a:rPr>
              <a:t>Source: </a:t>
            </a:r>
            <a:r>
              <a:rPr lang="en-US" sz="1050" dirty="0" err="1">
                <a:solidFill>
                  <a:schemeClr val="bg2"/>
                </a:solidFill>
                <a:latin typeface="Batang" pitchFamily="18" charset="-127"/>
                <a:ea typeface="Batang" pitchFamily="18" charset="-127"/>
              </a:rPr>
              <a:t>Bernadheta</a:t>
            </a:r>
            <a:r>
              <a:rPr lang="en-US" sz="1050" dirty="0">
                <a:solidFill>
                  <a:schemeClr val="bg2"/>
                </a:solidFill>
                <a:latin typeface="Batang" pitchFamily="18" charset="-127"/>
                <a:ea typeface="Batang" pitchFamily="18" charset="-127"/>
              </a:rPr>
              <a:t> Mia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4400" y="-762000"/>
            <a:ext cx="2129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Kecak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Dance,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Uluwatu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ocuments\1. Sylvie\2. ASOSAI\1. ASOSAI GB\2016\1. 50th GB Meeting - Feb 2016 - Thailand\ref pics\logo-wonderful-indonesi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6192838" cy="343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C:\Users\User\Documents\1. Sylvie\2. ASOSAI\1. ASOSAI GB\2016\1. 50th GB Meeting - Feb 2016 - Thailand\ref pics\indonesia-presentation-english-1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6400" y="3429000"/>
            <a:ext cx="3759200" cy="2819400"/>
          </a:xfrm>
          <a:prstGeom prst="rect">
            <a:avLst/>
          </a:prstGeom>
          <a:noFill/>
        </p:spPr>
      </p:pic>
      <p:pic>
        <p:nvPicPr>
          <p:cNvPr id="7173" name="Picture 5" descr="C:\Users\User\Documents\1. Sylvie\2. ASOSAI\1. ASOSAI GB\2016\1. 50th GB Meeting - Feb 2016 - Thailand\ref pics\Screen-Shot-2013-11-06-at-7.31.35-P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148368"/>
            <a:ext cx="4724400" cy="3252432"/>
          </a:xfrm>
          <a:prstGeom prst="rect">
            <a:avLst/>
          </a:prstGeom>
          <a:noFill/>
        </p:spPr>
      </p:pic>
      <p:pic>
        <p:nvPicPr>
          <p:cNvPr id="7176" name="Picture 8" descr="C:\Users\User\Documents\1. Sylvie\2. ASOSAI\1. ASOSAI GB\2016\1. 50th GB Meeting - Feb 2016 - Thailand\ref pics\Balinese-cul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157075" cy="3276600"/>
          </a:xfrm>
          <a:prstGeom prst="rect">
            <a:avLst/>
          </a:prstGeom>
          <a:noFill/>
        </p:spPr>
      </p:pic>
      <p:pic>
        <p:nvPicPr>
          <p:cNvPr id="7177" name="Picture 9" descr="C:\Users\User\Documents\1. Sylvie\2. ASOSAI\1. ASOSAI GB\2016\1. 50th GB Meeting - Feb 2016 - Thailand\ref pics\kebaya-to-the-temp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1" y="0"/>
            <a:ext cx="4724400" cy="3287118"/>
          </a:xfrm>
          <a:prstGeom prst="rect">
            <a:avLst/>
          </a:prstGeom>
          <a:noFill/>
        </p:spPr>
      </p:pic>
      <p:pic>
        <p:nvPicPr>
          <p:cNvPr id="7178" name="Picture 10" descr="C:\Users\User\Documents\1. Sylvie\2. ASOSAI\1. ASOSAI GB\2016\1. 50th GB Meeting - Feb 2016 - Thailand\ref pics\bal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1727" y="0"/>
            <a:ext cx="2776673" cy="3276600"/>
          </a:xfrm>
          <a:prstGeom prst="rect">
            <a:avLst/>
          </a:prstGeom>
          <a:noFill/>
        </p:spPr>
      </p:pic>
      <p:pic>
        <p:nvPicPr>
          <p:cNvPr id="7181" name="Picture 13" descr="C:\Users\User\Documents\1. Sylvie\2. ASOSAI\1. ASOSAI GB\2016\1. 50th GB Meeting - Feb 2016 - Thailand\ref pics\galungan-kuning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3276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ocuments\1. Sylvie\2. ASOSAI\1. ASOSAI GB\2016\1. 50th GB Meeting - Feb 2016 - Thailand\ref pics\wonderful_indonesia_fairy_land_wallpaper_by_puzzleinc-d4lw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10972800" cy="704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100</Words>
  <Application>Microsoft Office PowerPoint</Application>
  <PresentationFormat>Custom</PresentationFormat>
  <Paragraphs>33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Batang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Sylvia Ika Oktavi</dc:creator>
  <cp:lastModifiedBy>BPK_2015</cp:lastModifiedBy>
  <cp:revision>92</cp:revision>
  <cp:lastPrinted>2016-02-02T03:01:16Z</cp:lastPrinted>
  <dcterms:created xsi:type="dcterms:W3CDTF">2016-01-21T07:08:48Z</dcterms:created>
  <dcterms:modified xsi:type="dcterms:W3CDTF">2016-08-29T07:28:03Z</dcterms:modified>
</cp:coreProperties>
</file>