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88" r:id="rId3"/>
    <p:sldId id="299" r:id="rId4"/>
    <p:sldId id="300" r:id="rId5"/>
    <p:sldId id="301" r:id="rId6"/>
    <p:sldId id="289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04" autoAdjust="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908" y="0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E3B4DAEB-CFD6-4BF5-BE21-3DB41590AC47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705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908" y="9430705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321E2073-B367-4373-8A55-89E655548B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70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D77B6-4853-41BB-ABCA-677AB05DF109}" type="datetimeFigureOut">
              <a:rPr lang="en-IN" smtClean="0"/>
              <a:pPr/>
              <a:t>31-08-2016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2392E-2043-4EF6-ADAC-292160E8F9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85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481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D89A-2BFA-4E38-A7B5-6CA3FC6775FD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3" cstate="print"/>
          <a:srcRect l="64706" b="54306"/>
          <a:stretch>
            <a:fillRect/>
          </a:stretch>
        </p:blipFill>
        <p:spPr bwMode="auto">
          <a:xfrm>
            <a:off x="7315200" y="0"/>
            <a:ext cx="1828800" cy="1143000"/>
          </a:xfrm>
          <a:prstGeom prst="rect">
            <a:avLst/>
          </a:prstGeom>
          <a:noFill/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76200" y="76200"/>
            <a:ext cx="1066800" cy="1066800"/>
            <a:chOff x="1812885" y="483445"/>
            <a:chExt cx="6004777" cy="6262809"/>
          </a:xfrm>
        </p:grpSpPr>
        <p:sp>
          <p:nvSpPr>
            <p:cNvPr id="9" name="Oval 8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1" name="Picture 6" descr="8.jpg"/>
            <p:cNvPicPr>
              <a:picLocks noChangeAspect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6.jpg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9" name="Picture 14" descr="asad.jpg"/>
            <p:cNvPicPr>
              <a:picLocks noChangeAspect="1"/>
            </p:cNvPicPr>
            <p:nvPr/>
          </p:nvPicPr>
          <p:blipFill>
            <a:blip r:embed="rId19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20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8100"/>
            <a:ext cx="7772400" cy="1885962"/>
          </a:xfrm>
        </p:spPr>
        <p:txBody>
          <a:bodyPr>
            <a:normAutofit fontScale="90000"/>
          </a:bodyPr>
          <a:lstStyle/>
          <a:p>
            <a:r>
              <a:rPr lang="en-IN" sz="2800" b="1" dirty="0"/>
              <a:t>Agenda Item No. </a:t>
            </a:r>
            <a:r>
              <a:rPr lang="en-IN" sz="2800" b="1" dirty="0" smtClean="0"/>
              <a:t>27</a:t>
            </a:r>
            <a:r>
              <a:rPr lang="en-IN" sz="3600" b="1" dirty="0" smtClean="0"/>
              <a:t/>
            </a:r>
            <a:br>
              <a:rPr lang="en-IN" sz="3600" b="1" dirty="0" smtClean="0"/>
            </a:br>
            <a:r>
              <a:rPr lang="en-US" sz="3600" b="1" dirty="0"/>
              <a:t>Working Groups and Task Forces of KSC on preparedness for the XXII INCOSAI in December 2016</a:t>
            </a:r>
            <a:endParaRPr lang="en-IN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3066" y="5301208"/>
            <a:ext cx="6643734" cy="590310"/>
          </a:xfrm>
        </p:spPr>
        <p:txBody>
          <a:bodyPr>
            <a:noAutofit/>
          </a:bodyPr>
          <a:lstStyle/>
          <a:p>
            <a:pPr algn="r"/>
            <a:r>
              <a:rPr lang="en-US" b="1" smtClean="0">
                <a:solidFill>
                  <a:schemeClr val="tx1"/>
                </a:solidFill>
              </a:rPr>
              <a:t>SAI-India</a:t>
            </a:r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471864"/>
            <a:ext cx="7879557" cy="1541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8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KSC Steering Committee Meeting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IN" sz="2800" b="1" dirty="0" smtClean="0"/>
              <a:t>Mexico City</a:t>
            </a:r>
          </a:p>
          <a:p>
            <a:r>
              <a:rPr lang="en-IN" sz="2800" b="1" dirty="0" smtClean="0"/>
              <a:t>(7-9 September 2016)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0858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b="1" dirty="0"/>
              <a:t>XXII INCOSAI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220" y="1377726"/>
            <a:ext cx="7776864" cy="4978623"/>
          </a:xfrm>
        </p:spPr>
        <p:txBody>
          <a:bodyPr>
            <a:noAutofit/>
          </a:bodyPr>
          <a:lstStyle/>
          <a:p>
            <a:r>
              <a:rPr lang="en-US" sz="2800" dirty="0"/>
              <a:t>The XXII INCOSAI will be held at Abu Dhabi, United Arab Emirates from 5-11 December </a:t>
            </a:r>
            <a:r>
              <a:rPr lang="en-US" sz="2800" dirty="0" smtClean="0"/>
              <a:t>2016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INCOSAI will hold three general plenary sessions, besides the 68</a:t>
            </a:r>
            <a:r>
              <a:rPr lang="en-US" sz="2800" baseline="30000" dirty="0"/>
              <a:t>th</a:t>
            </a:r>
            <a:r>
              <a:rPr lang="en-US" sz="2800" dirty="0"/>
              <a:t> and 69</a:t>
            </a:r>
            <a:r>
              <a:rPr lang="en-US" sz="2800" baseline="30000" dirty="0"/>
              <a:t>th</a:t>
            </a:r>
            <a:r>
              <a:rPr lang="en-US" sz="2800" dirty="0"/>
              <a:t> meetings of the INTOSAI Governing Board. </a:t>
            </a:r>
          </a:p>
          <a:p>
            <a:r>
              <a:rPr lang="en-US" sz="2800" dirty="0" smtClean="0"/>
              <a:t>SAI-UAE </a:t>
            </a:r>
            <a:r>
              <a:rPr lang="en-US" sz="2800" dirty="0"/>
              <a:t>has also made arrangements for the booths and seminars during the XXII INCOSAI.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294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Discussion </a:t>
            </a:r>
            <a:r>
              <a:rPr lang="en-IN" dirty="0" smtClean="0"/>
              <a:t>questions</a:t>
            </a:r>
            <a:br>
              <a:rPr lang="en-IN" dirty="0" smtClean="0"/>
            </a:br>
            <a:r>
              <a:rPr lang="en-IN" dirty="0" smtClean="0"/>
              <a:t>Seminars and Booths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Working Groups and Task Forces of KSC who are planning to set up booth or organize seminar;</a:t>
            </a:r>
          </a:p>
          <a:p>
            <a:pPr lvl="0"/>
            <a:r>
              <a:rPr lang="en-US" dirty="0"/>
              <a:t>How the Working Groups and Task Forces of KSC will run the booths/seminars during the INCOSAI;</a:t>
            </a:r>
          </a:p>
          <a:p>
            <a:pPr lvl="0"/>
            <a:r>
              <a:rPr lang="en-US" dirty="0"/>
              <a:t>Should there be a single booth for the KSC with support of all the WGs and TFs and with earmarked space within the KSC booth for the WGs and TFs?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436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Discussion </a:t>
            </a:r>
            <a:r>
              <a:rPr lang="en-IN" dirty="0" smtClean="0"/>
              <a:t>questions </a:t>
            </a:r>
            <a:br>
              <a:rPr lang="en-IN" dirty="0" smtClean="0"/>
            </a:br>
            <a:r>
              <a:rPr lang="en-IN" dirty="0" smtClean="0"/>
              <a:t>Seminar and Booths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Is any outputs like (ISSAIs, brochure, other documents) planned to be printed and shared?</a:t>
            </a:r>
          </a:p>
          <a:p>
            <a:pPr lvl="0"/>
            <a:r>
              <a:rPr lang="en-US" dirty="0"/>
              <a:t>Is there a plan to run static video/audio clips at the booths?</a:t>
            </a:r>
          </a:p>
          <a:p>
            <a:pPr lvl="0"/>
            <a:r>
              <a:rPr lang="en-US" dirty="0"/>
              <a:t>How can we popularize the Community Portal at the booth?</a:t>
            </a:r>
          </a:p>
          <a:p>
            <a:pPr lvl="0"/>
            <a:r>
              <a:rPr lang="en-US" dirty="0"/>
              <a:t>Are outputs/videos/audios planned to be produced in all five INTOSAI languages?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Discussion questions </a:t>
            </a:r>
            <a:br>
              <a:rPr lang="en-IN" dirty="0"/>
            </a:br>
            <a:r>
              <a:rPr lang="en-IN" dirty="0" smtClean="0"/>
              <a:t>Reporting at INTOSAI GB &amp; INCOSAI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4200" dirty="0"/>
              <a:t>Can we agree that the WG &amp; TF Chairs will report only at INCOSAI? The KSC Chair can then report on behalf of all WGs and TFs at the INTOSAI GB.</a:t>
            </a:r>
          </a:p>
          <a:p>
            <a:pPr lvl="0"/>
            <a:r>
              <a:rPr lang="en-US" sz="4200" dirty="0"/>
              <a:t>Given the short time available for reporting, should we agree on 3-5 minute timeframe for each WG and TF to report at INCOSAI?</a:t>
            </a:r>
          </a:p>
          <a:p>
            <a:pPr lvl="0"/>
            <a:r>
              <a:rPr lang="en-US" sz="4200" dirty="0"/>
              <a:t>Could we agree on a common template for reporting? This could </a:t>
            </a:r>
            <a:r>
              <a:rPr lang="en-US" sz="4200" dirty="0" smtClean="0"/>
              <a:t>cover</a:t>
            </a:r>
          </a:p>
          <a:p>
            <a:pPr lvl="1"/>
            <a:r>
              <a:rPr lang="en-US" sz="3500" dirty="0" smtClean="0"/>
              <a:t>Achievement/activities </a:t>
            </a:r>
            <a:r>
              <a:rPr lang="en-US" sz="3500" dirty="0"/>
              <a:t>of last three </a:t>
            </a:r>
            <a:r>
              <a:rPr lang="en-US" sz="3500" dirty="0" smtClean="0"/>
              <a:t>years</a:t>
            </a:r>
          </a:p>
          <a:p>
            <a:pPr lvl="1"/>
            <a:r>
              <a:rPr lang="en-US" sz="3500" dirty="0" smtClean="0"/>
              <a:t>ISSAIs/INTOSAI </a:t>
            </a:r>
            <a:r>
              <a:rPr lang="en-US" sz="3500" dirty="0"/>
              <a:t>GOVs </a:t>
            </a:r>
            <a:r>
              <a:rPr lang="en-US" sz="3500" dirty="0" smtClean="0"/>
              <a:t>developed/revised</a:t>
            </a:r>
          </a:p>
          <a:p>
            <a:pPr lvl="1"/>
            <a:r>
              <a:rPr lang="en-US" sz="3500" dirty="0" smtClean="0"/>
              <a:t>Other </a:t>
            </a:r>
            <a:r>
              <a:rPr lang="en-US" sz="3500" dirty="0"/>
              <a:t>INTOSAI documents </a:t>
            </a:r>
            <a:r>
              <a:rPr lang="en-US" sz="3500" dirty="0" smtClean="0"/>
              <a:t>developed</a:t>
            </a:r>
          </a:p>
          <a:p>
            <a:pPr lvl="1"/>
            <a:r>
              <a:rPr lang="en-US" sz="3500" dirty="0" smtClean="0"/>
              <a:t>Work </a:t>
            </a:r>
            <a:r>
              <a:rPr lang="en-US" sz="3500" dirty="0"/>
              <a:t>Plan for 2017-19</a:t>
            </a:r>
          </a:p>
          <a:p>
            <a:pPr marL="0" indent="0">
              <a:buNone/>
            </a:pPr>
            <a:r>
              <a:rPr lang="en-US" sz="35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066117" cy="4125925"/>
          </a:xfrm>
        </p:spPr>
        <p:txBody>
          <a:bodyPr/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THANK YOU</a:t>
            </a:r>
            <a:r>
              <a:rPr lang="en-IN" i="1" dirty="0" smtClean="0"/>
              <a:t/>
            </a:r>
            <a:br>
              <a:rPr lang="en-IN" i="1" dirty="0" smtClean="0"/>
            </a:br>
            <a:endParaRPr lang="en-IN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61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</Template>
  <TotalTime>912</TotalTime>
  <Words>308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Mangal</vt:lpstr>
      <vt:lpstr>Times New Roman</vt:lpstr>
      <vt:lpstr>Master Slide</vt:lpstr>
      <vt:lpstr>Agenda Item No. 27 Working Groups and Task Forces of KSC on preparedness for the XXII INCOSAI in December 2016</vt:lpstr>
      <vt:lpstr>XXII INCOSAI</vt:lpstr>
      <vt:lpstr>Discussion questions Seminars and Booths</vt:lpstr>
      <vt:lpstr>Discussion questions  Seminar and Booths</vt:lpstr>
      <vt:lpstr>Discussion questions  Reporting at INTOSAI GB &amp; INCOSAI</vt:lpstr>
      <vt:lpstr>  THANK YOU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Gowrishankar Narasimhan</cp:lastModifiedBy>
  <cp:revision>198</cp:revision>
  <cp:lastPrinted>2015-10-09T08:22:50Z</cp:lastPrinted>
  <dcterms:created xsi:type="dcterms:W3CDTF">2012-08-17T10:28:19Z</dcterms:created>
  <dcterms:modified xsi:type="dcterms:W3CDTF">2016-08-31T02:44:28Z</dcterms:modified>
</cp:coreProperties>
</file>