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75" r:id="rId3"/>
    <p:sldId id="291" r:id="rId4"/>
    <p:sldId id="292" r:id="rId5"/>
    <p:sldId id="293" r:id="rId6"/>
    <p:sldId id="294" r:id="rId7"/>
    <p:sldId id="289" r:id="rId8"/>
    <p:sldId id="290" r:id="rId9"/>
    <p:sldId id="28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04" autoAdjust="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2B0D9-5888-4424-811D-80A6ED6D725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IN"/>
        </a:p>
      </dgm:t>
    </dgm:pt>
    <dgm:pt modelId="{53414DCB-7D69-41A9-A6BC-443D19E3CE82}">
      <dgm:prSet phldrT="[Text]"/>
      <dgm:spPr>
        <a:xfrm>
          <a:off x="2571" y="1236581"/>
          <a:ext cx="2507456" cy="998719"/>
        </a:xfrm>
        <a:prstGeom prst="rect">
          <a:avLst/>
        </a:prstGeom>
        <a:solidFill>
          <a:srgbClr val="C0504D">
            <a:hueOff val="0"/>
            <a:satOff val="0"/>
            <a:lumOff val="0"/>
            <a:alphaOff val="0"/>
          </a:srgbClr>
        </a:solidFill>
        <a:ln w="25400" cap="flat" cmpd="sng" algn="ctr">
          <a:solidFill>
            <a:srgbClr val="C0504D">
              <a:hueOff val="0"/>
              <a:satOff val="0"/>
              <a:lumOff val="0"/>
              <a:alphaOff val="0"/>
            </a:srgbClr>
          </a:solidFill>
          <a:prstDash val="solid"/>
        </a:ln>
        <a:effectLst/>
      </dgm:spPr>
      <dgm:t>
        <a:bodyPr/>
        <a:lstStyle/>
        <a:p>
          <a:r>
            <a:rPr lang="en-IN" b="1" i="1" dirty="0">
              <a:solidFill>
                <a:sysClr val="window" lastClr="FFFFFF"/>
              </a:solidFill>
              <a:latin typeface="Calibri"/>
              <a:ea typeface="+mn-ea"/>
              <a:cs typeface="+mn-cs"/>
            </a:rPr>
            <a:t>Knowledge Development  </a:t>
          </a:r>
          <a:endParaRPr lang="en-IN" dirty="0">
            <a:solidFill>
              <a:sysClr val="window" lastClr="FFFFFF"/>
            </a:solidFill>
            <a:latin typeface="Calibri"/>
            <a:ea typeface="+mn-ea"/>
            <a:cs typeface="+mn-cs"/>
          </a:endParaRPr>
        </a:p>
      </dgm:t>
    </dgm:pt>
    <dgm:pt modelId="{04BCC330-C6E2-4C72-A676-21D058748C97}" type="parTrans" cxnId="{CC8D5874-931A-4D67-9A8F-E78239AE53BC}">
      <dgm:prSet/>
      <dgm:spPr/>
      <dgm:t>
        <a:bodyPr/>
        <a:lstStyle/>
        <a:p>
          <a:endParaRPr lang="en-IN"/>
        </a:p>
      </dgm:t>
    </dgm:pt>
    <dgm:pt modelId="{8F943B0B-885A-4CDE-84E8-2F0AF4640777}" type="sibTrans" cxnId="{CC8D5874-931A-4D67-9A8F-E78239AE53BC}">
      <dgm:prSet/>
      <dgm:spPr/>
      <dgm:t>
        <a:bodyPr/>
        <a:lstStyle/>
        <a:p>
          <a:endParaRPr lang="en-IN"/>
        </a:p>
      </dgm:t>
    </dgm:pt>
    <dgm:pt modelId="{9D55545C-C0AE-419D-AE4B-6CB3A2F343D1}">
      <dgm:prSet phldrT="[Text]"/>
      <dgm:spPr>
        <a:xfrm>
          <a:off x="2861071" y="1236581"/>
          <a:ext cx="2507456" cy="998719"/>
        </a:xfrm>
        <a:prstGeom prst="rect">
          <a:avLst/>
        </a:prstGeom>
        <a:solidFill>
          <a:srgbClr val="9BBB59">
            <a:hueOff val="0"/>
            <a:satOff val="0"/>
            <a:lumOff val="0"/>
            <a:alphaOff val="0"/>
          </a:srgbClr>
        </a:solidFill>
        <a:ln w="25400" cap="flat" cmpd="sng" algn="ctr">
          <a:solidFill>
            <a:srgbClr val="9BBB59">
              <a:hueOff val="0"/>
              <a:satOff val="0"/>
              <a:lumOff val="0"/>
              <a:alphaOff val="0"/>
            </a:srgbClr>
          </a:solidFill>
          <a:prstDash val="solid"/>
        </a:ln>
        <a:effectLst/>
      </dgm:spPr>
      <dgm:t>
        <a:bodyPr/>
        <a:lstStyle/>
        <a:p>
          <a:r>
            <a:rPr lang="en-IN" b="1" i="1" dirty="0">
              <a:solidFill>
                <a:sysClr val="window" lastClr="FFFFFF"/>
              </a:solidFill>
              <a:latin typeface="Calibri"/>
              <a:ea typeface="+mn-ea"/>
              <a:cs typeface="+mn-cs"/>
            </a:rPr>
            <a:t>Knowledge </a:t>
          </a:r>
        </a:p>
        <a:p>
          <a:r>
            <a:rPr lang="en-IN" b="1" i="1" dirty="0">
              <a:solidFill>
                <a:sysClr val="window" lastClr="FFFFFF"/>
              </a:solidFill>
              <a:latin typeface="Calibri"/>
              <a:ea typeface="+mn-ea"/>
              <a:cs typeface="+mn-cs"/>
            </a:rPr>
            <a:t>Sharing</a:t>
          </a:r>
        </a:p>
      </dgm:t>
    </dgm:pt>
    <dgm:pt modelId="{338FE904-F112-4423-824F-C0BC0AC50797}" type="parTrans" cxnId="{14FDBEF5-62AA-426E-904B-D9C8417D9B97}">
      <dgm:prSet/>
      <dgm:spPr/>
      <dgm:t>
        <a:bodyPr/>
        <a:lstStyle/>
        <a:p>
          <a:endParaRPr lang="en-IN"/>
        </a:p>
      </dgm:t>
    </dgm:pt>
    <dgm:pt modelId="{DF39AE0F-79C5-4DD5-80E1-82314520A277}" type="sibTrans" cxnId="{14FDBEF5-62AA-426E-904B-D9C8417D9B97}">
      <dgm:prSet/>
      <dgm:spPr/>
      <dgm:t>
        <a:bodyPr/>
        <a:lstStyle/>
        <a:p>
          <a:endParaRPr lang="en-IN"/>
        </a:p>
      </dgm:t>
    </dgm:pt>
    <dgm:pt modelId="{43A3379D-B084-495A-87D0-C63C154B188B}">
      <dgm:prSet phldrT="[Text]"/>
      <dgm:spPr>
        <a:xfrm>
          <a:off x="5719571" y="1236581"/>
          <a:ext cx="2507456" cy="998719"/>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gm:spPr>
      <dgm:t>
        <a:bodyPr/>
        <a:lstStyle/>
        <a:p>
          <a:r>
            <a:rPr lang="en-IN" b="1" i="1">
              <a:solidFill>
                <a:sysClr val="window" lastClr="FFFFFF"/>
              </a:solidFill>
              <a:latin typeface="Calibri"/>
              <a:ea typeface="+mn-ea"/>
              <a:cs typeface="+mn-cs"/>
            </a:rPr>
            <a:t>Continuous improvement</a:t>
          </a:r>
        </a:p>
      </dgm:t>
    </dgm:pt>
    <dgm:pt modelId="{D8843020-077B-4486-A4FA-82ADD01EE18A}" type="parTrans" cxnId="{1F2065A4-BB8D-4BCB-948A-58EE09FC9AC7}">
      <dgm:prSet/>
      <dgm:spPr/>
      <dgm:t>
        <a:bodyPr/>
        <a:lstStyle/>
        <a:p>
          <a:endParaRPr lang="en-IN"/>
        </a:p>
      </dgm:t>
    </dgm:pt>
    <dgm:pt modelId="{E731476D-C91D-423E-AFBC-74CAE85099D7}" type="sibTrans" cxnId="{1F2065A4-BB8D-4BCB-948A-58EE09FC9AC7}">
      <dgm:prSet/>
      <dgm:spPr/>
      <dgm:t>
        <a:bodyPr/>
        <a:lstStyle/>
        <a:p>
          <a:endParaRPr lang="en-IN"/>
        </a:p>
      </dgm:t>
    </dgm:pt>
    <dgm:pt modelId="{E37E1B27-3A06-4940-9185-F8D253E4F644}">
      <dgm:prSet phldrT="[Text]" custT="1"/>
      <dgm:spPr>
        <a:xfrm>
          <a:off x="5719571" y="2235301"/>
          <a:ext cx="2507456" cy="1054080"/>
        </a:xfrm>
        <a:prstGeom prst="rect">
          <a:avLst/>
        </a:prstGeom>
        <a:solidFill>
          <a:srgbClr val="8064A2">
            <a:tint val="40000"/>
            <a:alpha val="90000"/>
            <a:hueOff val="0"/>
            <a:satOff val="0"/>
            <a:lumOff val="0"/>
            <a:alphaOff val="0"/>
          </a:srgbClr>
        </a:solidFill>
        <a:ln w="25400" cap="flat" cmpd="sng" algn="ctr">
          <a:solidFill>
            <a:srgbClr val="8064A2">
              <a:tint val="40000"/>
              <a:alpha val="90000"/>
              <a:hueOff val="0"/>
              <a:satOff val="0"/>
              <a:lumOff val="0"/>
              <a:alphaOff val="0"/>
            </a:srgbClr>
          </a:solidFill>
          <a:prstDash val="solid"/>
        </a:ln>
        <a:effectLst/>
      </dgm:spPr>
      <dgm:t>
        <a:bodyPr/>
        <a:lstStyle/>
        <a:p>
          <a:r>
            <a:rPr lang="en-IN" sz="1400" dirty="0">
              <a:solidFill>
                <a:sysClr val="windowText" lastClr="000000">
                  <a:hueOff val="0"/>
                  <a:satOff val="0"/>
                  <a:lumOff val="0"/>
                  <a:alphaOff val="0"/>
                </a:sysClr>
              </a:solidFill>
              <a:latin typeface="Calibri"/>
              <a:ea typeface="+mn-ea"/>
              <a:cs typeface="+mn-cs"/>
            </a:rPr>
            <a:t>Lessons learned from SAI PMF and Peer Review </a:t>
          </a:r>
        </a:p>
      </dgm:t>
    </dgm:pt>
    <dgm:pt modelId="{7EE1616E-0308-42F7-A09B-15F801B83398}" type="parTrans" cxnId="{8060AAE8-2DEB-4C50-AA3B-994C07503B4B}">
      <dgm:prSet/>
      <dgm:spPr/>
      <dgm:t>
        <a:bodyPr/>
        <a:lstStyle/>
        <a:p>
          <a:endParaRPr lang="en-IN"/>
        </a:p>
      </dgm:t>
    </dgm:pt>
    <dgm:pt modelId="{A4F09181-66F9-4911-AF80-8B38058CE505}" type="sibTrans" cxnId="{8060AAE8-2DEB-4C50-AA3B-994C07503B4B}">
      <dgm:prSet/>
      <dgm:spPr/>
      <dgm:t>
        <a:bodyPr/>
        <a:lstStyle/>
        <a:p>
          <a:endParaRPr lang="en-IN"/>
        </a:p>
      </dgm:t>
    </dgm:pt>
    <dgm:pt modelId="{F428A068-12EB-425E-B8A2-99AEA5DA6C9A}">
      <dgm:prSet phldrT="[Text]" custT="1"/>
      <dgm:spPr>
        <a:xfrm>
          <a:off x="2571" y="2235301"/>
          <a:ext cx="2507456" cy="1054080"/>
        </a:xfrm>
        <a:prstGeom prst="rect">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dgm:spPr>
      <dgm:t>
        <a:bodyPr/>
        <a:lstStyle/>
        <a:p>
          <a:r>
            <a:rPr lang="en-IN" sz="1400">
              <a:solidFill>
                <a:sysClr val="windowText" lastClr="000000">
                  <a:hueOff val="0"/>
                  <a:satOff val="0"/>
                  <a:lumOff val="0"/>
                  <a:alphaOff val="0"/>
                </a:sysClr>
              </a:solidFill>
              <a:latin typeface="Calibri"/>
              <a:ea typeface="+mn-ea"/>
              <a:cs typeface="+mn-cs"/>
            </a:rPr>
            <a:t>Preparation of new INTOSAI products</a:t>
          </a:r>
        </a:p>
      </dgm:t>
    </dgm:pt>
    <dgm:pt modelId="{83B668AA-F5AB-4989-A7B8-332799230908}" type="parTrans" cxnId="{E1371530-0B87-4B04-A153-6FBD4E736BB3}">
      <dgm:prSet/>
      <dgm:spPr/>
      <dgm:t>
        <a:bodyPr/>
        <a:lstStyle/>
        <a:p>
          <a:endParaRPr lang="en-IN"/>
        </a:p>
      </dgm:t>
    </dgm:pt>
    <dgm:pt modelId="{5FF1040B-0DE1-42D9-9E3D-C55F82ABAB0D}" type="sibTrans" cxnId="{E1371530-0B87-4B04-A153-6FBD4E736BB3}">
      <dgm:prSet/>
      <dgm:spPr/>
      <dgm:t>
        <a:bodyPr/>
        <a:lstStyle/>
        <a:p>
          <a:endParaRPr lang="en-IN"/>
        </a:p>
      </dgm:t>
    </dgm:pt>
    <dgm:pt modelId="{0A45E1E3-04AF-499D-835B-4E5D5F882530}">
      <dgm:prSet phldrT="[Text]" custT="1"/>
      <dgm:spPr>
        <a:xfrm>
          <a:off x="2861071" y="2235301"/>
          <a:ext cx="2507456" cy="1054080"/>
        </a:xfrm>
        <a:prstGeom prst="rect">
          <a:avLst/>
        </a:prstGeo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ln>
        <a:effectLst/>
      </dgm:spPr>
      <dgm:t>
        <a:bodyPr/>
        <a:lstStyle/>
        <a:p>
          <a:r>
            <a:rPr lang="en-IN" sz="1400" dirty="0">
              <a:solidFill>
                <a:sysClr val="windowText" lastClr="000000">
                  <a:hueOff val="0"/>
                  <a:satOff val="0"/>
                  <a:lumOff val="0"/>
                  <a:alphaOff val="0"/>
                </a:sysClr>
              </a:solidFill>
              <a:latin typeface="Calibri"/>
              <a:ea typeface="+mn-ea"/>
              <a:cs typeface="+mn-cs"/>
            </a:rPr>
            <a:t>IDI-KSC Knowledge Sharing Platform</a:t>
          </a:r>
        </a:p>
      </dgm:t>
    </dgm:pt>
    <dgm:pt modelId="{4F2E78BA-22EC-4BF7-A92D-95F28F04FE2C}" type="parTrans" cxnId="{EEBC5A0E-66EA-4BFC-8904-AE665EE0896B}">
      <dgm:prSet/>
      <dgm:spPr/>
      <dgm:t>
        <a:bodyPr/>
        <a:lstStyle/>
        <a:p>
          <a:endParaRPr lang="en-IN"/>
        </a:p>
      </dgm:t>
    </dgm:pt>
    <dgm:pt modelId="{2A0C7AD2-ED33-4DA8-9294-C1E912AF4791}" type="sibTrans" cxnId="{EEBC5A0E-66EA-4BFC-8904-AE665EE0896B}">
      <dgm:prSet/>
      <dgm:spPr/>
      <dgm:t>
        <a:bodyPr/>
        <a:lstStyle/>
        <a:p>
          <a:endParaRPr lang="en-IN"/>
        </a:p>
      </dgm:t>
    </dgm:pt>
    <dgm:pt modelId="{C70D3783-D3D9-44DE-9D31-4C57820034DC}">
      <dgm:prSet phldrT="[Text]" custT="1"/>
      <dgm:spPr>
        <a:xfrm>
          <a:off x="2571" y="2235301"/>
          <a:ext cx="2507456" cy="1054080"/>
        </a:xfrm>
        <a:prstGeom prst="rect">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dgm:spPr>
      <dgm:t>
        <a:bodyPr/>
        <a:lstStyle/>
        <a:p>
          <a:r>
            <a:rPr lang="en-IN" sz="1400" dirty="0">
              <a:solidFill>
                <a:sysClr val="windowText" lastClr="000000">
                  <a:hueOff val="0"/>
                  <a:satOff val="0"/>
                  <a:lumOff val="0"/>
                  <a:alphaOff val="0"/>
                </a:sysClr>
              </a:solidFill>
              <a:latin typeface="Calibri"/>
              <a:ea typeface="+mn-ea"/>
              <a:cs typeface="+mn-cs"/>
            </a:rPr>
            <a:t>Revision of INTOSAI products</a:t>
          </a:r>
          <a:endParaRPr lang="en-IN" sz="1800" dirty="0">
            <a:solidFill>
              <a:sysClr val="windowText" lastClr="000000">
                <a:hueOff val="0"/>
                <a:satOff val="0"/>
                <a:lumOff val="0"/>
                <a:alphaOff val="0"/>
              </a:sysClr>
            </a:solidFill>
            <a:latin typeface="Calibri"/>
            <a:ea typeface="+mn-ea"/>
            <a:cs typeface="+mn-cs"/>
          </a:endParaRPr>
        </a:p>
      </dgm:t>
    </dgm:pt>
    <dgm:pt modelId="{E53925FC-7899-4002-A523-45927AE002BF}" type="parTrans" cxnId="{D95FC183-4F92-493C-9AA3-861DAAEA6811}">
      <dgm:prSet/>
      <dgm:spPr/>
      <dgm:t>
        <a:bodyPr/>
        <a:lstStyle/>
        <a:p>
          <a:endParaRPr lang="en-IN"/>
        </a:p>
      </dgm:t>
    </dgm:pt>
    <dgm:pt modelId="{FA6D4D4E-A588-4B4D-ACD2-15A18112815C}" type="sibTrans" cxnId="{D95FC183-4F92-493C-9AA3-861DAAEA6811}">
      <dgm:prSet/>
      <dgm:spPr/>
      <dgm:t>
        <a:bodyPr/>
        <a:lstStyle/>
        <a:p>
          <a:endParaRPr lang="en-IN"/>
        </a:p>
      </dgm:t>
    </dgm:pt>
    <dgm:pt modelId="{2B9D4B13-B8BC-4AAF-957C-5F35E1B93B1A}">
      <dgm:prSet phldrT="[Text]" custT="1"/>
      <dgm:spPr>
        <a:xfrm>
          <a:off x="2861071" y="2235301"/>
          <a:ext cx="2507456" cy="1054080"/>
        </a:xfrm>
        <a:prstGeom prst="rect">
          <a:avLst/>
        </a:prstGeo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ln>
        <a:effectLst/>
      </dgm:spPr>
      <dgm:t>
        <a:bodyPr/>
        <a:lstStyle/>
        <a:p>
          <a:r>
            <a:rPr lang="en-IN" sz="1400" dirty="0">
              <a:solidFill>
                <a:sysClr val="windowText" lastClr="000000">
                  <a:hueOff val="0"/>
                  <a:satOff val="0"/>
                  <a:lumOff val="0"/>
                  <a:alphaOff val="0"/>
                </a:sysClr>
              </a:solidFill>
              <a:latin typeface="Calibri"/>
              <a:ea typeface="+mn-ea"/>
              <a:cs typeface="+mn-cs"/>
            </a:rPr>
            <a:t>Research Projects</a:t>
          </a:r>
        </a:p>
      </dgm:t>
    </dgm:pt>
    <dgm:pt modelId="{8B4D7F17-0AD7-41DF-9FCE-B3DFC443FD63}" type="parTrans" cxnId="{B9A9D289-B05C-4501-85AE-BDC840784A83}">
      <dgm:prSet/>
      <dgm:spPr/>
      <dgm:t>
        <a:bodyPr/>
        <a:lstStyle/>
        <a:p>
          <a:endParaRPr lang="en-IN"/>
        </a:p>
      </dgm:t>
    </dgm:pt>
    <dgm:pt modelId="{44A239BD-6157-4748-993D-F3BB83B38AD4}" type="sibTrans" cxnId="{B9A9D289-B05C-4501-85AE-BDC840784A83}">
      <dgm:prSet/>
      <dgm:spPr/>
      <dgm:t>
        <a:bodyPr/>
        <a:lstStyle/>
        <a:p>
          <a:endParaRPr lang="en-IN"/>
        </a:p>
      </dgm:t>
    </dgm:pt>
    <dgm:pt modelId="{4222DFCB-C65F-41E5-9E10-BC7018E918ED}">
      <dgm:prSet phldrT="[Text]" custT="1"/>
      <dgm:spPr>
        <a:xfrm>
          <a:off x="2861071" y="2235301"/>
          <a:ext cx="2507456" cy="1054080"/>
        </a:xfrm>
        <a:prstGeom prst="rect">
          <a:avLst/>
        </a:prstGeom>
        <a:solidFill>
          <a:srgbClr val="9BBB59">
            <a:tint val="40000"/>
            <a:alpha val="90000"/>
            <a:hueOff val="0"/>
            <a:satOff val="0"/>
            <a:lumOff val="0"/>
            <a:alphaOff val="0"/>
          </a:srgbClr>
        </a:solidFill>
        <a:ln w="25400" cap="flat" cmpd="sng" algn="ctr">
          <a:solidFill>
            <a:srgbClr val="9BBB59">
              <a:tint val="40000"/>
              <a:alpha val="90000"/>
              <a:hueOff val="0"/>
              <a:satOff val="0"/>
              <a:lumOff val="0"/>
              <a:alphaOff val="0"/>
            </a:srgbClr>
          </a:solidFill>
          <a:prstDash val="solid"/>
        </a:ln>
        <a:effectLst/>
      </dgm:spPr>
      <dgm:t>
        <a:bodyPr/>
        <a:lstStyle/>
        <a:p>
          <a:r>
            <a:rPr lang="en-IN" sz="1400">
              <a:solidFill>
                <a:sysClr val="windowText" lastClr="000000">
                  <a:hueOff val="0"/>
                  <a:satOff val="0"/>
                  <a:lumOff val="0"/>
                  <a:alphaOff val="0"/>
                </a:sysClr>
              </a:solidFill>
              <a:latin typeface="Calibri"/>
              <a:ea typeface="+mn-ea"/>
              <a:cs typeface="+mn-cs"/>
            </a:rPr>
            <a:t>Stakeholder engagement</a:t>
          </a:r>
        </a:p>
      </dgm:t>
    </dgm:pt>
    <dgm:pt modelId="{A98F8249-D820-43E8-BFB0-C8B80E486284}" type="parTrans" cxnId="{817C2404-F37F-4AB9-BD2D-15C660A852EB}">
      <dgm:prSet/>
      <dgm:spPr/>
      <dgm:t>
        <a:bodyPr/>
        <a:lstStyle/>
        <a:p>
          <a:endParaRPr lang="en-IN"/>
        </a:p>
      </dgm:t>
    </dgm:pt>
    <dgm:pt modelId="{130BE91A-BF2F-40B4-9BBF-DC00B6A6704C}" type="sibTrans" cxnId="{817C2404-F37F-4AB9-BD2D-15C660A852EB}">
      <dgm:prSet/>
      <dgm:spPr/>
      <dgm:t>
        <a:bodyPr/>
        <a:lstStyle/>
        <a:p>
          <a:endParaRPr lang="en-IN"/>
        </a:p>
      </dgm:t>
    </dgm:pt>
    <dgm:pt modelId="{A9494494-B756-49FC-9332-842BC4C6F899}" type="pres">
      <dgm:prSet presAssocID="{BD22B0D9-5888-4424-811D-80A6ED6D725D}" presName="Name0" presStyleCnt="0">
        <dgm:presLayoutVars>
          <dgm:dir/>
          <dgm:animLvl val="lvl"/>
          <dgm:resizeHandles val="exact"/>
        </dgm:presLayoutVars>
      </dgm:prSet>
      <dgm:spPr/>
      <dgm:t>
        <a:bodyPr/>
        <a:lstStyle/>
        <a:p>
          <a:endParaRPr lang="en-IN"/>
        </a:p>
      </dgm:t>
    </dgm:pt>
    <dgm:pt modelId="{B89410B2-ADD3-41AB-B2BC-CF82D9A1180F}" type="pres">
      <dgm:prSet presAssocID="{53414DCB-7D69-41A9-A6BC-443D19E3CE82}" presName="composite" presStyleCnt="0"/>
      <dgm:spPr/>
    </dgm:pt>
    <dgm:pt modelId="{0DBF323A-DDCF-44B1-9E5E-A70AE0098B7C}" type="pres">
      <dgm:prSet presAssocID="{53414DCB-7D69-41A9-A6BC-443D19E3CE82}" presName="parTx" presStyleLbl="alignNode1" presStyleIdx="0" presStyleCnt="3">
        <dgm:presLayoutVars>
          <dgm:chMax val="0"/>
          <dgm:chPref val="0"/>
          <dgm:bulletEnabled val="1"/>
        </dgm:presLayoutVars>
      </dgm:prSet>
      <dgm:spPr/>
      <dgm:t>
        <a:bodyPr/>
        <a:lstStyle/>
        <a:p>
          <a:endParaRPr lang="en-IN"/>
        </a:p>
      </dgm:t>
    </dgm:pt>
    <dgm:pt modelId="{E970062D-3A8F-416B-A444-56E31F520CAA}" type="pres">
      <dgm:prSet presAssocID="{53414DCB-7D69-41A9-A6BC-443D19E3CE82}" presName="desTx" presStyleLbl="alignAccFollowNode1" presStyleIdx="0" presStyleCnt="3">
        <dgm:presLayoutVars>
          <dgm:bulletEnabled val="1"/>
        </dgm:presLayoutVars>
      </dgm:prSet>
      <dgm:spPr/>
      <dgm:t>
        <a:bodyPr/>
        <a:lstStyle/>
        <a:p>
          <a:endParaRPr lang="en-IN"/>
        </a:p>
      </dgm:t>
    </dgm:pt>
    <dgm:pt modelId="{7D879A4E-805C-400C-8764-136D88BF2353}" type="pres">
      <dgm:prSet presAssocID="{8F943B0B-885A-4CDE-84E8-2F0AF4640777}" presName="space" presStyleCnt="0"/>
      <dgm:spPr/>
    </dgm:pt>
    <dgm:pt modelId="{798A83BD-5025-4D3C-AF42-71C2DA1BEA49}" type="pres">
      <dgm:prSet presAssocID="{9D55545C-C0AE-419D-AE4B-6CB3A2F343D1}" presName="composite" presStyleCnt="0"/>
      <dgm:spPr/>
    </dgm:pt>
    <dgm:pt modelId="{F9385295-B07D-4632-ACB2-F4583FDA35EF}" type="pres">
      <dgm:prSet presAssocID="{9D55545C-C0AE-419D-AE4B-6CB3A2F343D1}" presName="parTx" presStyleLbl="alignNode1" presStyleIdx="1" presStyleCnt="3">
        <dgm:presLayoutVars>
          <dgm:chMax val="0"/>
          <dgm:chPref val="0"/>
          <dgm:bulletEnabled val="1"/>
        </dgm:presLayoutVars>
      </dgm:prSet>
      <dgm:spPr/>
      <dgm:t>
        <a:bodyPr/>
        <a:lstStyle/>
        <a:p>
          <a:endParaRPr lang="en-IN"/>
        </a:p>
      </dgm:t>
    </dgm:pt>
    <dgm:pt modelId="{C67C083C-34D3-4150-A726-D694BE5B4213}" type="pres">
      <dgm:prSet presAssocID="{9D55545C-C0AE-419D-AE4B-6CB3A2F343D1}" presName="desTx" presStyleLbl="alignAccFollowNode1" presStyleIdx="1" presStyleCnt="3">
        <dgm:presLayoutVars>
          <dgm:bulletEnabled val="1"/>
        </dgm:presLayoutVars>
      </dgm:prSet>
      <dgm:spPr/>
      <dgm:t>
        <a:bodyPr/>
        <a:lstStyle/>
        <a:p>
          <a:endParaRPr lang="en-IN"/>
        </a:p>
      </dgm:t>
    </dgm:pt>
    <dgm:pt modelId="{A023AB86-B535-47B4-80C9-42A84F84F653}" type="pres">
      <dgm:prSet presAssocID="{DF39AE0F-79C5-4DD5-80E1-82314520A277}" presName="space" presStyleCnt="0"/>
      <dgm:spPr/>
    </dgm:pt>
    <dgm:pt modelId="{4A9A8AE1-9D93-454B-91C0-645962B41EBD}" type="pres">
      <dgm:prSet presAssocID="{43A3379D-B084-495A-87D0-C63C154B188B}" presName="composite" presStyleCnt="0"/>
      <dgm:spPr/>
    </dgm:pt>
    <dgm:pt modelId="{7B22EB86-D552-4F08-BF9B-DEDD2FDDD017}" type="pres">
      <dgm:prSet presAssocID="{43A3379D-B084-495A-87D0-C63C154B188B}" presName="parTx" presStyleLbl="alignNode1" presStyleIdx="2" presStyleCnt="3">
        <dgm:presLayoutVars>
          <dgm:chMax val="0"/>
          <dgm:chPref val="0"/>
          <dgm:bulletEnabled val="1"/>
        </dgm:presLayoutVars>
      </dgm:prSet>
      <dgm:spPr/>
      <dgm:t>
        <a:bodyPr/>
        <a:lstStyle/>
        <a:p>
          <a:endParaRPr lang="en-IN"/>
        </a:p>
      </dgm:t>
    </dgm:pt>
    <dgm:pt modelId="{027CF544-8463-4421-BC01-D81B2E828420}" type="pres">
      <dgm:prSet presAssocID="{43A3379D-B084-495A-87D0-C63C154B188B}" presName="desTx" presStyleLbl="alignAccFollowNode1" presStyleIdx="2" presStyleCnt="3">
        <dgm:presLayoutVars>
          <dgm:bulletEnabled val="1"/>
        </dgm:presLayoutVars>
      </dgm:prSet>
      <dgm:spPr/>
      <dgm:t>
        <a:bodyPr/>
        <a:lstStyle/>
        <a:p>
          <a:endParaRPr lang="en-IN"/>
        </a:p>
      </dgm:t>
    </dgm:pt>
  </dgm:ptLst>
  <dgm:cxnLst>
    <dgm:cxn modelId="{027419F3-5A38-408C-A0C3-D1AA0F7B44F6}" type="presOf" srcId="{2B9D4B13-B8BC-4AAF-957C-5F35E1B93B1A}" destId="{C67C083C-34D3-4150-A726-D694BE5B4213}" srcOrd="0" destOrd="1" presId="urn:microsoft.com/office/officeart/2005/8/layout/hList1"/>
    <dgm:cxn modelId="{D95FC183-4F92-493C-9AA3-861DAAEA6811}" srcId="{53414DCB-7D69-41A9-A6BC-443D19E3CE82}" destId="{C70D3783-D3D9-44DE-9D31-4C57820034DC}" srcOrd="1" destOrd="0" parTransId="{E53925FC-7899-4002-A523-45927AE002BF}" sibTransId="{FA6D4D4E-A588-4B4D-ACD2-15A18112815C}"/>
    <dgm:cxn modelId="{817C2404-F37F-4AB9-BD2D-15C660A852EB}" srcId="{9D55545C-C0AE-419D-AE4B-6CB3A2F343D1}" destId="{4222DFCB-C65F-41E5-9E10-BC7018E918ED}" srcOrd="2" destOrd="0" parTransId="{A98F8249-D820-43E8-BFB0-C8B80E486284}" sibTransId="{130BE91A-BF2F-40B4-9BBF-DC00B6A6704C}"/>
    <dgm:cxn modelId="{4543BC67-C83A-433D-AC5C-A6622A0A5009}" type="presOf" srcId="{C70D3783-D3D9-44DE-9D31-4C57820034DC}" destId="{E970062D-3A8F-416B-A444-56E31F520CAA}" srcOrd="0" destOrd="1" presId="urn:microsoft.com/office/officeart/2005/8/layout/hList1"/>
    <dgm:cxn modelId="{3451F411-4362-4459-BFA1-E78431F84E3B}" type="presOf" srcId="{9D55545C-C0AE-419D-AE4B-6CB3A2F343D1}" destId="{F9385295-B07D-4632-ACB2-F4583FDA35EF}" srcOrd="0" destOrd="0" presId="urn:microsoft.com/office/officeart/2005/8/layout/hList1"/>
    <dgm:cxn modelId="{1F2065A4-BB8D-4BCB-948A-58EE09FC9AC7}" srcId="{BD22B0D9-5888-4424-811D-80A6ED6D725D}" destId="{43A3379D-B084-495A-87D0-C63C154B188B}" srcOrd="2" destOrd="0" parTransId="{D8843020-077B-4486-A4FA-82ADD01EE18A}" sibTransId="{E731476D-C91D-423E-AFBC-74CAE85099D7}"/>
    <dgm:cxn modelId="{553C3C3C-12A4-46E6-B9CA-3D7130467ED7}" type="presOf" srcId="{43A3379D-B084-495A-87D0-C63C154B188B}" destId="{7B22EB86-D552-4F08-BF9B-DEDD2FDDD017}" srcOrd="0" destOrd="0" presId="urn:microsoft.com/office/officeart/2005/8/layout/hList1"/>
    <dgm:cxn modelId="{78DF8458-8FE3-49AD-850B-80D9DBBA2138}" type="presOf" srcId="{BD22B0D9-5888-4424-811D-80A6ED6D725D}" destId="{A9494494-B756-49FC-9332-842BC4C6F899}" srcOrd="0" destOrd="0" presId="urn:microsoft.com/office/officeart/2005/8/layout/hList1"/>
    <dgm:cxn modelId="{E1371530-0B87-4B04-A153-6FBD4E736BB3}" srcId="{53414DCB-7D69-41A9-A6BC-443D19E3CE82}" destId="{F428A068-12EB-425E-B8A2-99AEA5DA6C9A}" srcOrd="0" destOrd="0" parTransId="{83B668AA-F5AB-4989-A7B8-332799230908}" sibTransId="{5FF1040B-0DE1-42D9-9E3D-C55F82ABAB0D}"/>
    <dgm:cxn modelId="{A528AE86-0999-415E-995D-AA48CD765B60}" type="presOf" srcId="{53414DCB-7D69-41A9-A6BC-443D19E3CE82}" destId="{0DBF323A-DDCF-44B1-9E5E-A70AE0098B7C}" srcOrd="0" destOrd="0" presId="urn:microsoft.com/office/officeart/2005/8/layout/hList1"/>
    <dgm:cxn modelId="{B9A9D289-B05C-4501-85AE-BDC840784A83}" srcId="{9D55545C-C0AE-419D-AE4B-6CB3A2F343D1}" destId="{2B9D4B13-B8BC-4AAF-957C-5F35E1B93B1A}" srcOrd="1" destOrd="0" parTransId="{8B4D7F17-0AD7-41DF-9FCE-B3DFC443FD63}" sibTransId="{44A239BD-6157-4748-993D-F3BB83B38AD4}"/>
    <dgm:cxn modelId="{8060AAE8-2DEB-4C50-AA3B-994C07503B4B}" srcId="{43A3379D-B084-495A-87D0-C63C154B188B}" destId="{E37E1B27-3A06-4940-9185-F8D253E4F644}" srcOrd="0" destOrd="0" parTransId="{7EE1616E-0308-42F7-A09B-15F801B83398}" sibTransId="{A4F09181-66F9-4911-AF80-8B38058CE505}"/>
    <dgm:cxn modelId="{283BD73E-EA6C-4E11-8DF4-EF9D0C12E8F3}" type="presOf" srcId="{0A45E1E3-04AF-499D-835B-4E5D5F882530}" destId="{C67C083C-34D3-4150-A726-D694BE5B4213}" srcOrd="0" destOrd="0" presId="urn:microsoft.com/office/officeart/2005/8/layout/hList1"/>
    <dgm:cxn modelId="{EEBC5A0E-66EA-4BFC-8904-AE665EE0896B}" srcId="{9D55545C-C0AE-419D-AE4B-6CB3A2F343D1}" destId="{0A45E1E3-04AF-499D-835B-4E5D5F882530}" srcOrd="0" destOrd="0" parTransId="{4F2E78BA-22EC-4BF7-A92D-95F28F04FE2C}" sibTransId="{2A0C7AD2-ED33-4DA8-9294-C1E912AF4791}"/>
    <dgm:cxn modelId="{CC8D5874-931A-4D67-9A8F-E78239AE53BC}" srcId="{BD22B0D9-5888-4424-811D-80A6ED6D725D}" destId="{53414DCB-7D69-41A9-A6BC-443D19E3CE82}" srcOrd="0" destOrd="0" parTransId="{04BCC330-C6E2-4C72-A676-21D058748C97}" sibTransId="{8F943B0B-885A-4CDE-84E8-2F0AF4640777}"/>
    <dgm:cxn modelId="{BDBBBA0B-03A6-4C06-9066-EEC146F840CD}" type="presOf" srcId="{4222DFCB-C65F-41E5-9E10-BC7018E918ED}" destId="{C67C083C-34D3-4150-A726-D694BE5B4213}" srcOrd="0" destOrd="2" presId="urn:microsoft.com/office/officeart/2005/8/layout/hList1"/>
    <dgm:cxn modelId="{6F2B2A6D-D6E5-4533-BF73-35EFA1E08B3E}" type="presOf" srcId="{E37E1B27-3A06-4940-9185-F8D253E4F644}" destId="{027CF544-8463-4421-BC01-D81B2E828420}" srcOrd="0" destOrd="0" presId="urn:microsoft.com/office/officeart/2005/8/layout/hList1"/>
    <dgm:cxn modelId="{330CE45C-884B-4CBE-BAAC-A022B08D9173}" type="presOf" srcId="{F428A068-12EB-425E-B8A2-99AEA5DA6C9A}" destId="{E970062D-3A8F-416B-A444-56E31F520CAA}" srcOrd="0" destOrd="0" presId="urn:microsoft.com/office/officeart/2005/8/layout/hList1"/>
    <dgm:cxn modelId="{14FDBEF5-62AA-426E-904B-D9C8417D9B97}" srcId="{BD22B0D9-5888-4424-811D-80A6ED6D725D}" destId="{9D55545C-C0AE-419D-AE4B-6CB3A2F343D1}" srcOrd="1" destOrd="0" parTransId="{338FE904-F112-4423-824F-C0BC0AC50797}" sibTransId="{DF39AE0F-79C5-4DD5-80E1-82314520A277}"/>
    <dgm:cxn modelId="{7B0A111F-EC5A-4224-8962-2528FC19EE26}" type="presParOf" srcId="{A9494494-B756-49FC-9332-842BC4C6F899}" destId="{B89410B2-ADD3-41AB-B2BC-CF82D9A1180F}" srcOrd="0" destOrd="0" presId="urn:microsoft.com/office/officeart/2005/8/layout/hList1"/>
    <dgm:cxn modelId="{EDA2F14F-1A11-4F35-A672-8088BF43EFBA}" type="presParOf" srcId="{B89410B2-ADD3-41AB-B2BC-CF82D9A1180F}" destId="{0DBF323A-DDCF-44B1-9E5E-A70AE0098B7C}" srcOrd="0" destOrd="0" presId="urn:microsoft.com/office/officeart/2005/8/layout/hList1"/>
    <dgm:cxn modelId="{D674A088-944F-4B49-8D8A-BD11EE138F14}" type="presParOf" srcId="{B89410B2-ADD3-41AB-B2BC-CF82D9A1180F}" destId="{E970062D-3A8F-416B-A444-56E31F520CAA}" srcOrd="1" destOrd="0" presId="urn:microsoft.com/office/officeart/2005/8/layout/hList1"/>
    <dgm:cxn modelId="{340D0895-B0D7-41E9-B39F-6560D9EE9A82}" type="presParOf" srcId="{A9494494-B756-49FC-9332-842BC4C6F899}" destId="{7D879A4E-805C-400C-8764-136D88BF2353}" srcOrd="1" destOrd="0" presId="urn:microsoft.com/office/officeart/2005/8/layout/hList1"/>
    <dgm:cxn modelId="{24A43363-3BC2-426C-8014-AFC1BF381274}" type="presParOf" srcId="{A9494494-B756-49FC-9332-842BC4C6F899}" destId="{798A83BD-5025-4D3C-AF42-71C2DA1BEA49}" srcOrd="2" destOrd="0" presId="urn:microsoft.com/office/officeart/2005/8/layout/hList1"/>
    <dgm:cxn modelId="{3F9069F4-D28A-4829-A8EA-5F1566523E84}" type="presParOf" srcId="{798A83BD-5025-4D3C-AF42-71C2DA1BEA49}" destId="{F9385295-B07D-4632-ACB2-F4583FDA35EF}" srcOrd="0" destOrd="0" presId="urn:microsoft.com/office/officeart/2005/8/layout/hList1"/>
    <dgm:cxn modelId="{02A448AD-BA63-4274-A72D-5CF62A274F24}" type="presParOf" srcId="{798A83BD-5025-4D3C-AF42-71C2DA1BEA49}" destId="{C67C083C-34D3-4150-A726-D694BE5B4213}" srcOrd="1" destOrd="0" presId="urn:microsoft.com/office/officeart/2005/8/layout/hList1"/>
    <dgm:cxn modelId="{CE236593-5B93-4FFE-BBBD-D0DA0A7487B9}" type="presParOf" srcId="{A9494494-B756-49FC-9332-842BC4C6F899}" destId="{A023AB86-B535-47B4-80C9-42A84F84F653}" srcOrd="3" destOrd="0" presId="urn:microsoft.com/office/officeart/2005/8/layout/hList1"/>
    <dgm:cxn modelId="{2F9EC99B-BD81-4EC9-B78B-C4D74AD1E360}" type="presParOf" srcId="{A9494494-B756-49FC-9332-842BC4C6F899}" destId="{4A9A8AE1-9D93-454B-91C0-645962B41EBD}" srcOrd="4" destOrd="0" presId="urn:microsoft.com/office/officeart/2005/8/layout/hList1"/>
    <dgm:cxn modelId="{A643279C-61A6-44DA-B610-37E73A17F8FA}" type="presParOf" srcId="{4A9A8AE1-9D93-454B-91C0-645962B41EBD}" destId="{7B22EB86-D552-4F08-BF9B-DEDD2FDDD017}" srcOrd="0" destOrd="0" presId="urn:microsoft.com/office/officeart/2005/8/layout/hList1"/>
    <dgm:cxn modelId="{099AAC2C-716F-4D52-A41F-A01B41EB1C06}" type="presParOf" srcId="{4A9A8AE1-9D93-454B-91C0-645962B41EBD}" destId="{027CF544-8463-4421-BC01-D81B2E8284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350" cy="464375"/>
          </a:xfrm>
          <a:prstGeom prst="rect">
            <a:avLst/>
          </a:prstGeom>
        </p:spPr>
        <p:txBody>
          <a:bodyPr vert="horz" lIns="91111" tIns="45555" rIns="91111" bIns="45555" rtlCol="0"/>
          <a:lstStyle>
            <a:lvl1pPr algn="l">
              <a:defRPr sz="1200"/>
            </a:lvl1pPr>
          </a:lstStyle>
          <a:p>
            <a:endParaRPr lang="en-US" dirty="0"/>
          </a:p>
        </p:txBody>
      </p:sp>
      <p:sp>
        <p:nvSpPr>
          <p:cNvPr id="3" name="Date Placeholder 2"/>
          <p:cNvSpPr>
            <a:spLocks noGrp="1"/>
          </p:cNvSpPr>
          <p:nvPr>
            <p:ph type="dt" sz="quarter" idx="1"/>
          </p:nvPr>
        </p:nvSpPr>
        <p:spPr>
          <a:xfrm>
            <a:off x="3971417" y="0"/>
            <a:ext cx="3037350" cy="464375"/>
          </a:xfrm>
          <a:prstGeom prst="rect">
            <a:avLst/>
          </a:prstGeom>
        </p:spPr>
        <p:txBody>
          <a:bodyPr vert="horz" lIns="91111" tIns="45555" rIns="91111" bIns="45555" rtlCol="0"/>
          <a:lstStyle>
            <a:lvl1pPr algn="r">
              <a:defRPr sz="1200"/>
            </a:lvl1pPr>
          </a:lstStyle>
          <a:p>
            <a:fld id="{E3B4DAEB-CFD6-4BF5-BE21-3DB41590AC47}" type="datetimeFigureOut">
              <a:rPr lang="en-US" smtClean="0"/>
              <a:pPr/>
              <a:t>8/31/2016</a:t>
            </a:fld>
            <a:endParaRPr lang="en-US" dirty="0"/>
          </a:p>
        </p:txBody>
      </p:sp>
      <p:sp>
        <p:nvSpPr>
          <p:cNvPr id="4" name="Footer Placeholder 3"/>
          <p:cNvSpPr>
            <a:spLocks noGrp="1"/>
          </p:cNvSpPr>
          <p:nvPr>
            <p:ph type="ftr" sz="quarter" idx="2"/>
          </p:nvPr>
        </p:nvSpPr>
        <p:spPr>
          <a:xfrm>
            <a:off x="1" y="8830542"/>
            <a:ext cx="3037350" cy="464375"/>
          </a:xfrm>
          <a:prstGeom prst="rect">
            <a:avLst/>
          </a:prstGeom>
        </p:spPr>
        <p:txBody>
          <a:bodyPr vert="horz" lIns="91111" tIns="45555" rIns="91111" bIns="4555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417" y="8830542"/>
            <a:ext cx="3037350" cy="464375"/>
          </a:xfrm>
          <a:prstGeom prst="rect">
            <a:avLst/>
          </a:prstGeom>
        </p:spPr>
        <p:txBody>
          <a:bodyPr vert="horz" lIns="91111" tIns="45555" rIns="91111" bIns="45555" rtlCol="0" anchor="b"/>
          <a:lstStyle>
            <a:lvl1pPr algn="r">
              <a:defRPr sz="1200"/>
            </a:lvl1pPr>
          </a:lstStyle>
          <a:p>
            <a:fld id="{321E2073-B367-4373-8A55-89E655548B52}" type="slidenum">
              <a:rPr lang="en-US" smtClean="0"/>
              <a:pPr/>
              <a:t>‹#›</a:t>
            </a:fld>
            <a:endParaRPr lang="en-US" dirty="0"/>
          </a:p>
        </p:txBody>
      </p:sp>
    </p:spTree>
    <p:extLst>
      <p:ext uri="{BB962C8B-B14F-4D97-AF65-F5344CB8AC3E}">
        <p14:creationId xmlns:p14="http://schemas.microsoft.com/office/powerpoint/2010/main" val="448570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266"/>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970159" y="0"/>
            <a:ext cx="3038604" cy="465266"/>
          </a:xfrm>
          <a:prstGeom prst="rect">
            <a:avLst/>
          </a:prstGeom>
        </p:spPr>
        <p:txBody>
          <a:bodyPr vert="horz" lIns="91440" tIns="45720" rIns="91440" bIns="45720" rtlCol="0"/>
          <a:lstStyle>
            <a:lvl1pPr algn="r">
              <a:defRPr sz="1200"/>
            </a:lvl1pPr>
          </a:lstStyle>
          <a:p>
            <a:fld id="{738D77B6-4853-41BB-ABCA-677AB05DF109}" type="datetimeFigureOut">
              <a:rPr lang="en-IN" smtClean="0"/>
              <a:pPr/>
              <a:t>31-08-2016</a:t>
            </a:fld>
            <a:endParaRPr lang="en-IN"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700713" y="4416311"/>
            <a:ext cx="5608975" cy="41829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29648"/>
            <a:ext cx="3038604" cy="465266"/>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970159" y="8829648"/>
            <a:ext cx="3038604" cy="465266"/>
          </a:xfrm>
          <a:prstGeom prst="rect">
            <a:avLst/>
          </a:prstGeom>
        </p:spPr>
        <p:txBody>
          <a:bodyPr vert="horz" lIns="91440" tIns="45720" rIns="91440" bIns="45720" rtlCol="0" anchor="b"/>
          <a:lstStyle>
            <a:lvl1pPr algn="r">
              <a:defRPr sz="1200"/>
            </a:lvl1pPr>
          </a:lstStyle>
          <a:p>
            <a:fld id="{4E52392E-2043-4EF6-ADAC-292160E8F9AD}" type="slidenum">
              <a:rPr lang="en-IN" smtClean="0"/>
              <a:pPr/>
              <a:t>‹#›</a:t>
            </a:fld>
            <a:endParaRPr lang="en-IN" dirty="0"/>
          </a:p>
        </p:txBody>
      </p:sp>
    </p:spTree>
    <p:extLst>
      <p:ext uri="{BB962C8B-B14F-4D97-AF65-F5344CB8AC3E}">
        <p14:creationId xmlns:p14="http://schemas.microsoft.com/office/powerpoint/2010/main" val="2373858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E52392E-2043-4EF6-ADAC-292160E8F9AD}" type="slidenum">
              <a:rPr lang="en-IN" smtClean="0"/>
              <a:pPr/>
              <a:t>1</a:t>
            </a:fld>
            <a:endParaRPr lang="en-IN" dirty="0"/>
          </a:p>
        </p:txBody>
      </p:sp>
    </p:spTree>
    <p:extLst>
      <p:ext uri="{BB962C8B-B14F-4D97-AF65-F5344CB8AC3E}">
        <p14:creationId xmlns:p14="http://schemas.microsoft.com/office/powerpoint/2010/main" val="3154817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ED89A-2BFA-4E38-A7B5-6CA3FC6775FD}" type="datetimeFigureOut">
              <a:rPr lang="en-US" smtClean="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84A58-FD73-47FC-B463-93343E3C10F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ED89A-2BFA-4E38-A7B5-6CA3FC6775FD}" type="datetimeFigureOut">
              <a:rPr lang="en-US" smtClean="0"/>
              <a:pPr/>
              <a:t>8/31/2016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84A58-FD73-47FC-B463-93343E3C10F6}" type="slidenum">
              <a:rPr lang="en-US" smtClean="0"/>
              <a:pPr/>
              <a:t>‹#›</a:t>
            </a:fld>
            <a:endParaRPr lang="en-US" dirty="0"/>
          </a:p>
        </p:txBody>
      </p:sp>
      <p:pic>
        <p:nvPicPr>
          <p:cNvPr id="7" name="Picture 6"/>
          <p:cNvPicPr>
            <a:picLocks noChangeAspect="1" noChangeArrowheads="1"/>
          </p:cNvPicPr>
          <p:nvPr/>
        </p:nvPicPr>
        <p:blipFill>
          <a:blip r:embed="rId13" cstate="print"/>
          <a:srcRect l="64706" b="54306"/>
          <a:stretch>
            <a:fillRect/>
          </a:stretch>
        </p:blipFill>
        <p:spPr bwMode="auto">
          <a:xfrm>
            <a:off x="7315200" y="0"/>
            <a:ext cx="1828800" cy="1143000"/>
          </a:xfrm>
          <a:prstGeom prst="rect">
            <a:avLst/>
          </a:prstGeom>
          <a:noFill/>
        </p:spPr>
      </p:pic>
      <p:grpSp>
        <p:nvGrpSpPr>
          <p:cNvPr id="8" name="Group 3"/>
          <p:cNvGrpSpPr>
            <a:grpSpLocks/>
          </p:cNvGrpSpPr>
          <p:nvPr/>
        </p:nvGrpSpPr>
        <p:grpSpPr bwMode="auto">
          <a:xfrm>
            <a:off x="76200" y="76200"/>
            <a:ext cx="1066800" cy="1066800"/>
            <a:chOff x="1812885" y="483445"/>
            <a:chExt cx="6004777" cy="6262809"/>
          </a:xfrm>
        </p:grpSpPr>
        <p:sp>
          <p:nvSpPr>
            <p:cNvPr id="9" name="Oval 8"/>
            <p:cNvSpPr/>
            <p:nvPr/>
          </p:nvSpPr>
          <p:spPr>
            <a:xfrm>
              <a:off x="1982140" y="483445"/>
              <a:ext cx="5563249" cy="5564385"/>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2688584" y="1143496"/>
              <a:ext cx="4187152" cy="4190556"/>
            </a:xfrm>
            <a:prstGeom prst="ellipse">
              <a:avLst/>
            </a:prstGeom>
            <a:gradFill flip="none" rotWithShape="1">
              <a:gsLst>
                <a:gs pos="0">
                  <a:srgbClr val="FFEFD1"/>
                </a:gs>
                <a:gs pos="64999">
                  <a:srgbClr val="F0EBD5"/>
                </a:gs>
                <a:gs pos="100000">
                  <a:srgbClr val="D1C39F"/>
                </a:gs>
              </a:gsLst>
              <a:lin ang="5400000" scaled="0"/>
              <a:tileRect/>
            </a:gra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6" descr="8.jpg"/>
            <p:cNvPicPr>
              <a:picLocks noChangeAspect="1"/>
            </p:cNvPicPr>
            <p:nvPr/>
          </p:nvPicPr>
          <p:blipFill>
            <a:blip r:embed="rId14" cstate="print">
              <a:clrChange>
                <a:clrFrom>
                  <a:srgbClr val="FFFFFF"/>
                </a:clrFrom>
                <a:clrTo>
                  <a:srgbClr val="FFFFFF">
                    <a:alpha val="0"/>
                  </a:srgbClr>
                </a:clrTo>
              </a:clrChange>
              <a:grayscl/>
            </a:blip>
            <a:srcRect l="22330" r="21359" b="28105"/>
            <a:stretch>
              <a:fillRect/>
            </a:stretch>
          </p:blipFill>
          <p:spPr bwMode="auto">
            <a:xfrm flipH="1">
              <a:off x="2590597" y="1321645"/>
              <a:ext cx="4419600" cy="3810000"/>
            </a:xfrm>
            <a:prstGeom prst="rect">
              <a:avLst/>
            </a:prstGeom>
            <a:noFill/>
            <a:ln w="9525">
              <a:noFill/>
              <a:miter lim="800000"/>
              <a:headEnd/>
              <a:tailEnd/>
            </a:ln>
          </p:spPr>
        </p:pic>
        <p:pic>
          <p:nvPicPr>
            <p:cNvPr id="12" name="Picture 2"/>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3886200" y="2916634"/>
              <a:ext cx="1828800" cy="1961202"/>
            </a:xfrm>
            <a:prstGeom prst="rect">
              <a:avLst/>
            </a:prstGeom>
            <a:noFill/>
            <a:ln w="9525">
              <a:noFill/>
              <a:miter lim="800000"/>
              <a:headEnd/>
              <a:tailEnd/>
            </a:ln>
          </p:spPr>
        </p:pic>
        <p:pic>
          <p:nvPicPr>
            <p:cNvPr id="13" name="Picture 12" descr="6.jpg"/>
            <p:cNvPicPr>
              <a:picLocks noChangeAspect="1"/>
            </p:cNvPicPr>
            <p:nvPr/>
          </p:nvPicPr>
          <p:blipFill>
            <a:blip r:embed="rId16" cstate="print">
              <a:clrChange>
                <a:clrFrom>
                  <a:srgbClr val="FFFFFF"/>
                </a:clrFrom>
                <a:clrTo>
                  <a:srgbClr val="FFFFFF">
                    <a:alpha val="0"/>
                  </a:srgbClr>
                </a:clrTo>
              </a:clrChange>
              <a:duotone>
                <a:prstClr val="black"/>
                <a:srgbClr val="D9C3A5">
                  <a:tint val="50000"/>
                  <a:satMod val="180000"/>
                </a:srgbClr>
              </a:duotone>
            </a:blip>
            <a:srcRect b="1286"/>
            <a:stretch>
              <a:fillRect/>
            </a:stretch>
          </p:blipFill>
          <p:spPr>
            <a:xfrm>
              <a:off x="4306112" y="1499621"/>
              <a:ext cx="990600" cy="1519804"/>
            </a:xfrm>
            <a:prstGeom prst="rect">
              <a:avLst/>
            </a:prstGeom>
          </p:spPr>
        </p:pic>
        <p:sp>
          <p:nvSpPr>
            <p:cNvPr id="14" name="WordArt 6"/>
            <p:cNvSpPr>
              <a:spLocks noChangeArrowheads="1" noChangeShapeType="1" noTextEdit="1"/>
            </p:cNvSpPr>
            <p:nvPr/>
          </p:nvSpPr>
          <p:spPr bwMode="auto">
            <a:xfrm rot="17626964">
              <a:off x="2203579" y="1206106"/>
              <a:ext cx="4389120" cy="3840480"/>
            </a:xfrm>
            <a:prstGeom prst="rect">
              <a:avLst/>
            </a:prstGeom>
          </p:spPr>
          <p:txBody>
            <a:bodyPr spcFirstLastPara="1" wrap="none" fromWordArt="1">
              <a:prstTxWarp prst="textArchUp">
                <a:avLst>
                  <a:gd name="adj" fmla="val 11562266"/>
                </a:avLst>
              </a:prstTxWarp>
            </a:bodyPr>
            <a:lstStyle/>
            <a:p>
              <a:pPr algn="ctr" fontAlgn="auto">
                <a:spcBef>
                  <a:spcPts val="0"/>
                </a:spcBef>
                <a:spcAft>
                  <a:spcPts val="0"/>
                </a:spcAft>
                <a:defRPr/>
              </a:pPr>
              <a:r>
                <a:rPr lang="hi-IN" sz="3600" kern="10" dirty="0">
                  <a:ln w="9525">
                    <a:noFill/>
                    <a:round/>
                    <a:headEnd/>
                    <a:tailEnd/>
                  </a:ln>
                  <a:solidFill>
                    <a:schemeClr val="bg2">
                      <a:lumMod val="25000"/>
                    </a:schemeClr>
                  </a:solidFill>
                  <a:latin typeface="Century Gothic"/>
                </a:rPr>
                <a:t>भारतीय लेखा </a:t>
              </a:r>
              <a:r>
                <a:rPr lang="hi-IN" sz="3600" dirty="0">
                  <a:solidFill>
                    <a:schemeClr val="bg2">
                      <a:lumMod val="25000"/>
                    </a:schemeClr>
                  </a:solidFill>
                  <a:latin typeface="+mn-lt"/>
                </a:rPr>
                <a:t>एव</a:t>
              </a:r>
              <a:r>
                <a:rPr lang="hi-IN" sz="3600" kern="10" dirty="0">
                  <a:ln w="9525">
                    <a:noFill/>
                    <a:round/>
                    <a:headEnd/>
                    <a:tailEnd/>
                  </a:ln>
                  <a:solidFill>
                    <a:schemeClr val="bg2">
                      <a:lumMod val="25000"/>
                    </a:schemeClr>
                  </a:solidFill>
                  <a:latin typeface="Century Gothic"/>
                </a:rPr>
                <a:t> लेखा परीक्षा विभाग</a:t>
              </a:r>
              <a:r>
                <a:rPr lang="en-US" sz="3600" kern="10" dirty="0">
                  <a:ln w="9525">
                    <a:noFill/>
                    <a:round/>
                    <a:headEnd/>
                    <a:tailEnd/>
                  </a:ln>
                  <a:solidFill>
                    <a:schemeClr val="bg2">
                      <a:lumMod val="25000"/>
                    </a:schemeClr>
                  </a:solidFill>
                  <a:latin typeface="Century Gothic"/>
                </a:rPr>
                <a:t>    </a:t>
              </a:r>
            </a:p>
          </p:txBody>
        </p:sp>
        <p:sp>
          <p:nvSpPr>
            <p:cNvPr id="15" name="WordArt 6"/>
            <p:cNvSpPr>
              <a:spLocks noChangeArrowheads="1" noChangeShapeType="1" noTextEdit="1"/>
            </p:cNvSpPr>
            <p:nvPr/>
          </p:nvSpPr>
          <p:spPr bwMode="auto">
            <a:xfrm rot="4033083">
              <a:off x="2894117" y="1130047"/>
              <a:ext cx="4466581" cy="4026975"/>
            </a:xfrm>
            <a:prstGeom prst="rect">
              <a:avLst/>
            </a:prstGeom>
          </p:spPr>
          <p:txBody>
            <a:bodyPr spcFirstLastPara="1" wrap="none" fromWordArt="1">
              <a:prstTxWarp prst="textArchUp">
                <a:avLst>
                  <a:gd name="adj" fmla="val 11741012"/>
                </a:avLst>
              </a:prstTxWarp>
            </a:bodyPr>
            <a:lstStyle/>
            <a:p>
              <a:pPr algn="ctr"/>
              <a:r>
                <a:rPr lang="en-US" sz="4000" kern="10" dirty="0">
                  <a:ln w="9525">
                    <a:solidFill>
                      <a:srgbClr val="4A452A"/>
                    </a:solidFill>
                    <a:round/>
                    <a:headEnd/>
                    <a:tailEnd/>
                  </a:ln>
                  <a:solidFill>
                    <a:srgbClr val="4A452A"/>
                  </a:solidFill>
                  <a:latin typeface="Times New Roman"/>
                  <a:cs typeface="Times New Roman"/>
                </a:rPr>
                <a:t>    INDIAN AUDIT  AND  ACCOUNTS  DEPARTMENT</a:t>
              </a:r>
            </a:p>
          </p:txBody>
        </p:sp>
        <p:sp>
          <p:nvSpPr>
            <p:cNvPr id="16" name="Oval 15"/>
            <p:cNvSpPr>
              <a:spLocks noChangeArrowheads="1"/>
            </p:cNvSpPr>
            <p:nvPr/>
          </p:nvSpPr>
          <p:spPr bwMode="auto">
            <a:xfrm flipH="1" flipV="1">
              <a:off x="2249806" y="2716531"/>
              <a:ext cx="45719" cy="45719"/>
            </a:xfrm>
            <a:prstGeom prst="ellipse">
              <a:avLst/>
            </a:prstGeom>
            <a:solidFill>
              <a:srgbClr val="4A452A"/>
            </a:solidFill>
            <a:ln w="25400" algn="ctr">
              <a:noFill/>
              <a:round/>
              <a:headEnd/>
              <a:tailEnd/>
            </a:ln>
          </p:spPr>
          <p:txBody>
            <a:bodyPr rot="10800000" anchor="ctr"/>
            <a:lstStyle/>
            <a:p>
              <a:pPr algn="ctr" fontAlgn="auto">
                <a:spcBef>
                  <a:spcPts val="0"/>
                </a:spcBef>
                <a:spcAft>
                  <a:spcPts val="0"/>
                </a:spcAft>
                <a:defRPr/>
              </a:pPr>
              <a:endParaRPr lang="en-US" sz="800" dirty="0">
                <a:solidFill>
                  <a:schemeClr val="lt1"/>
                </a:solidFill>
                <a:latin typeface="+mn-lt"/>
              </a:endParaRPr>
            </a:p>
          </p:txBody>
        </p:sp>
        <p:sp>
          <p:nvSpPr>
            <p:cNvPr id="17" name="4-Point Star 16"/>
            <p:cNvSpPr/>
            <p:nvPr/>
          </p:nvSpPr>
          <p:spPr>
            <a:xfrm>
              <a:off x="4638662" y="682995"/>
              <a:ext cx="301713" cy="307000"/>
            </a:xfrm>
            <a:prstGeom prst="star4">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8" name="Group 25"/>
            <p:cNvGrpSpPr>
              <a:grpSpLocks/>
            </p:cNvGrpSpPr>
            <p:nvPr/>
          </p:nvGrpSpPr>
          <p:grpSpPr bwMode="auto">
            <a:xfrm>
              <a:off x="1812885" y="4810648"/>
              <a:ext cx="6004777" cy="1935606"/>
              <a:chOff x="1812885" y="4810648"/>
              <a:chExt cx="6004777" cy="1935606"/>
            </a:xfrm>
          </p:grpSpPr>
          <p:pic>
            <p:nvPicPr>
              <p:cNvPr id="21" name="Picture 20" descr="4.jpg"/>
              <p:cNvPicPr>
                <a:picLocks noChangeAspect="1"/>
              </p:cNvPicPr>
              <p:nvPr/>
            </p:nvPicPr>
            <p:blipFill>
              <a:blip r:embed="rId17"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7293229">
                <a:off x="2584799" y="4059263"/>
                <a:ext cx="1915077" cy="3458906"/>
              </a:xfrm>
              <a:prstGeom prst="rect">
                <a:avLst/>
              </a:prstGeom>
            </p:spPr>
          </p:pic>
          <p:pic>
            <p:nvPicPr>
              <p:cNvPr id="22" name="Picture 21" descr="4.jpg"/>
              <p:cNvPicPr>
                <a:picLocks noChangeAspect="1"/>
              </p:cNvPicPr>
              <p:nvPr/>
            </p:nvPicPr>
            <p:blipFill>
              <a:blip r:embed="rId18" cstate="print">
                <a:clrChange>
                  <a:clrFrom>
                    <a:srgbClr val="FFFFFF"/>
                  </a:clrFrom>
                  <a:clrTo>
                    <a:srgbClr val="FFFFFF">
                      <a:alpha val="0"/>
                    </a:srgbClr>
                  </a:clrTo>
                </a:clrChange>
                <a:duotone>
                  <a:prstClr val="black"/>
                  <a:srgbClr val="006600">
                    <a:tint val="45000"/>
                    <a:satMod val="400000"/>
                  </a:srgbClr>
                </a:duotone>
              </a:blip>
              <a:stretch>
                <a:fillRect/>
              </a:stretch>
            </p:blipFill>
            <p:spPr>
              <a:xfrm rot="15075991" flipV="1">
                <a:off x="5147827" y="4055891"/>
                <a:ext cx="1915077" cy="3424592"/>
              </a:xfrm>
              <a:prstGeom prst="rect">
                <a:avLst/>
              </a:prstGeom>
            </p:spPr>
          </p:pic>
        </p:grpSp>
        <p:pic>
          <p:nvPicPr>
            <p:cNvPr id="19" name="Picture 14" descr="asad.jpg"/>
            <p:cNvPicPr>
              <a:picLocks noChangeAspect="1"/>
            </p:cNvPicPr>
            <p:nvPr/>
          </p:nvPicPr>
          <p:blipFill>
            <a:blip r:embed="rId19" cstate="print">
              <a:clrChange>
                <a:clrFrom>
                  <a:srgbClr val="010004"/>
                </a:clrFrom>
                <a:clrTo>
                  <a:srgbClr val="010004">
                    <a:alpha val="0"/>
                  </a:srgbClr>
                </a:clrTo>
              </a:clrChange>
              <a:grayscl/>
              <a:biLevel thresh="50000"/>
            </a:blip>
            <a:srcRect/>
            <a:stretch>
              <a:fillRect/>
            </a:stretch>
          </p:blipFill>
          <p:spPr bwMode="auto">
            <a:xfrm>
              <a:off x="4419600" y="4067175"/>
              <a:ext cx="805534" cy="423555"/>
            </a:xfrm>
            <a:prstGeom prst="rect">
              <a:avLst/>
            </a:prstGeom>
            <a:noFill/>
            <a:ln w="9525">
              <a:noFill/>
              <a:miter lim="800000"/>
              <a:headEnd/>
              <a:tailEnd/>
            </a:ln>
          </p:spPr>
        </p:pic>
        <p:pic>
          <p:nvPicPr>
            <p:cNvPr id="20" name="Picture 3"/>
            <p:cNvPicPr>
              <a:picLocks noChangeAspect="1" noChangeArrowheads="1"/>
            </p:cNvPicPr>
            <p:nvPr/>
          </p:nvPicPr>
          <p:blipFill>
            <a:blip r:embed="rId20" cstate="print">
              <a:clrChange>
                <a:clrFrom>
                  <a:srgbClr val="4F1E1E"/>
                </a:clrFrom>
                <a:clrTo>
                  <a:srgbClr val="4F1E1E">
                    <a:alpha val="0"/>
                  </a:srgbClr>
                </a:clrTo>
              </a:clrChange>
            </a:blip>
            <a:srcRect/>
            <a:stretch>
              <a:fillRect/>
            </a:stretch>
          </p:blipFill>
          <p:spPr bwMode="auto">
            <a:xfrm>
              <a:off x="4248150" y="3040936"/>
              <a:ext cx="1088048" cy="89006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8100"/>
            <a:ext cx="7772400" cy="1885962"/>
          </a:xfrm>
        </p:spPr>
        <p:txBody>
          <a:bodyPr>
            <a:normAutofit/>
          </a:bodyPr>
          <a:lstStyle/>
          <a:p>
            <a:r>
              <a:rPr lang="en-IN" sz="2800" b="1" dirty="0"/>
              <a:t>Agenda Item No. </a:t>
            </a:r>
            <a:r>
              <a:rPr lang="en-IN" sz="2800" b="1" smtClean="0"/>
              <a:t>25</a:t>
            </a:r>
            <a:r>
              <a:rPr lang="en-IN" sz="3200" b="1" dirty="0" smtClean="0"/>
              <a:t/>
            </a:r>
            <a:br>
              <a:rPr lang="en-IN" sz="3200" b="1" dirty="0" smtClean="0"/>
            </a:br>
            <a:r>
              <a:rPr lang="en-IN" sz="3200" b="1" dirty="0" smtClean="0"/>
              <a:t>KSC Work Plan 2017-19</a:t>
            </a:r>
            <a:endParaRPr lang="en-IN" sz="3200" b="1" dirty="0"/>
          </a:p>
        </p:txBody>
      </p:sp>
      <p:sp>
        <p:nvSpPr>
          <p:cNvPr id="3" name="Subtitle 2"/>
          <p:cNvSpPr>
            <a:spLocks noGrp="1"/>
          </p:cNvSpPr>
          <p:nvPr>
            <p:ph type="subTitle" idx="1"/>
          </p:nvPr>
        </p:nvSpPr>
        <p:spPr>
          <a:xfrm>
            <a:off x="2043066" y="5301208"/>
            <a:ext cx="6643734" cy="590310"/>
          </a:xfrm>
        </p:spPr>
        <p:txBody>
          <a:bodyPr>
            <a:noAutofit/>
          </a:bodyPr>
          <a:lstStyle/>
          <a:p>
            <a:pPr algn="r"/>
            <a:r>
              <a:rPr lang="en-US" b="1" smtClean="0">
                <a:solidFill>
                  <a:schemeClr val="tx1"/>
                </a:solidFill>
              </a:rPr>
              <a:t>SAI-India</a:t>
            </a:r>
            <a:endParaRPr lang="en-IN" sz="2400" b="1" dirty="0">
              <a:solidFill>
                <a:schemeClr val="tx1"/>
              </a:solidFill>
            </a:endParaRPr>
          </a:p>
        </p:txBody>
      </p:sp>
      <p:sp>
        <p:nvSpPr>
          <p:cNvPr id="4" name="Footer Placeholder 3"/>
          <p:cNvSpPr>
            <a:spLocks noGrp="1"/>
          </p:cNvSpPr>
          <p:nvPr>
            <p:ph type="ftr" sz="quarter" idx="11"/>
          </p:nvPr>
        </p:nvSpPr>
        <p:spPr/>
        <p:txBody>
          <a:bodyPr/>
          <a:lstStyle/>
          <a:p>
            <a:r>
              <a:rPr lang="en-IN" dirty="0"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1</a:t>
            </a:fld>
            <a:endParaRPr lang="en-IN" dirty="0"/>
          </a:p>
        </p:txBody>
      </p:sp>
      <p:sp>
        <p:nvSpPr>
          <p:cNvPr id="6" name="Title 1"/>
          <p:cNvSpPr txBox="1">
            <a:spLocks/>
          </p:cNvSpPr>
          <p:nvPr/>
        </p:nvSpPr>
        <p:spPr>
          <a:xfrm>
            <a:off x="685800" y="3471864"/>
            <a:ext cx="7879557" cy="154131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b="1" dirty="0"/>
              <a:t>8</a:t>
            </a:r>
            <a:r>
              <a:rPr lang="en-US" sz="2700" b="1" baseline="30000" dirty="0" smtClean="0"/>
              <a:t>th</a:t>
            </a:r>
            <a:r>
              <a:rPr lang="en-US" sz="2700" b="1" dirty="0" smtClean="0"/>
              <a:t> KSC Steering Committee Meeting</a:t>
            </a:r>
            <a:r>
              <a:rPr lang="en-US" sz="2400" b="1" dirty="0" smtClean="0"/>
              <a:t> </a:t>
            </a:r>
          </a:p>
          <a:p>
            <a:endParaRPr lang="en-US" sz="2400" b="1" dirty="0"/>
          </a:p>
          <a:p>
            <a:r>
              <a:rPr lang="en-IN" sz="2700" b="1" dirty="0" smtClean="0"/>
              <a:t>Mexico City</a:t>
            </a:r>
          </a:p>
          <a:p>
            <a:r>
              <a:rPr lang="en-IN" sz="2700" b="1" dirty="0" smtClean="0"/>
              <a:t>(7-9 September 2016)</a:t>
            </a:r>
            <a:endParaRPr lang="en-IN" sz="2800" b="1" dirty="0"/>
          </a:p>
        </p:txBody>
      </p:sp>
    </p:spTree>
    <p:extLst>
      <p:ext uri="{BB962C8B-B14F-4D97-AF65-F5344CB8AC3E}">
        <p14:creationId xmlns:p14="http://schemas.microsoft.com/office/powerpoint/2010/main" val="308589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b="1" dirty="0"/>
              <a:t>Mandate </a:t>
            </a:r>
            <a:r>
              <a:rPr lang="en-US" sz="3600" b="1" dirty="0" smtClean="0"/>
              <a:t>of KSC</a:t>
            </a:r>
            <a:endParaRPr lang="en-US" sz="3600" dirty="0"/>
          </a:p>
        </p:txBody>
      </p:sp>
      <p:sp>
        <p:nvSpPr>
          <p:cNvPr id="3" name="Content Placeholder 2"/>
          <p:cNvSpPr>
            <a:spLocks noGrp="1"/>
          </p:cNvSpPr>
          <p:nvPr>
            <p:ph idx="1"/>
          </p:nvPr>
        </p:nvSpPr>
        <p:spPr>
          <a:xfrm>
            <a:off x="1043608" y="1484784"/>
            <a:ext cx="7643192" cy="4871566"/>
          </a:xfrm>
        </p:spPr>
        <p:txBody>
          <a:bodyPr>
            <a:noAutofit/>
          </a:bodyPr>
          <a:lstStyle/>
          <a:p>
            <a:pPr algn="just"/>
            <a:r>
              <a:rPr lang="en-US" dirty="0"/>
              <a:t>Encourage SAI cooperation, collaboration, and continuous improvement through knowledge development, knowledge sharing and knowledge services, including producing/revising INTOSAI products, providing benchmarks, operating community portal, conducting best practice studies, and performing research on issues of mutual interest and concern. </a:t>
            </a:r>
          </a:p>
          <a:p>
            <a:endParaRPr lang="en-US" dirty="0"/>
          </a:p>
        </p:txBody>
      </p:sp>
      <p:sp>
        <p:nvSpPr>
          <p:cNvPr id="4" name="Footer Placeholder 3"/>
          <p:cNvSpPr>
            <a:spLocks noGrp="1"/>
          </p:cNvSpPr>
          <p:nvPr>
            <p:ph type="ftr" sz="quarter" idx="11"/>
          </p:nvPr>
        </p:nvSpPr>
        <p:spPr>
          <a:xfrm>
            <a:off x="3124200" y="6356350"/>
            <a:ext cx="2895600" cy="365125"/>
          </a:xfrm>
        </p:spPr>
        <p:txBody>
          <a:bodyPr/>
          <a:lstStyle/>
          <a:p>
            <a:r>
              <a:rPr lang="en-IN" dirty="0" smtClean="0"/>
              <a:t>Comptroller and Auditor General of India</a:t>
            </a:r>
            <a:endParaRPr lang="en-IN" dirty="0"/>
          </a:p>
        </p:txBody>
      </p:sp>
    </p:spTree>
    <p:extLst>
      <p:ext uri="{BB962C8B-B14F-4D97-AF65-F5344CB8AC3E}">
        <p14:creationId xmlns:p14="http://schemas.microsoft.com/office/powerpoint/2010/main" val="2587781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Objectives for Goal 3 </a:t>
            </a:r>
          </a:p>
        </p:txBody>
      </p:sp>
      <p:sp>
        <p:nvSpPr>
          <p:cNvPr id="3" name="Content Placeholder 2"/>
          <p:cNvSpPr>
            <a:spLocks noGrp="1"/>
          </p:cNvSpPr>
          <p:nvPr>
            <p:ph idx="1"/>
          </p:nvPr>
        </p:nvSpPr>
        <p:spPr/>
        <p:txBody>
          <a:bodyPr>
            <a:normAutofit fontScale="92500" lnSpcReduction="10000"/>
          </a:bodyPr>
          <a:lstStyle/>
          <a:p>
            <a:pPr algn="just"/>
            <a:r>
              <a:rPr lang="en-US" dirty="0"/>
              <a:t>Maintain expertise in the various fields of public-sector auditing and </a:t>
            </a:r>
            <a:r>
              <a:rPr lang="en-US" dirty="0" smtClean="0"/>
              <a:t>help to </a:t>
            </a:r>
            <a:r>
              <a:rPr lang="en-US" dirty="0"/>
              <a:t>provide content to INTOSAI’s framework of professional standards </a:t>
            </a:r>
            <a:r>
              <a:rPr lang="en-US" dirty="0" smtClean="0"/>
              <a:t>for consideration </a:t>
            </a:r>
            <a:r>
              <a:rPr lang="en-US" dirty="0"/>
              <a:t>by the Common Forum. </a:t>
            </a:r>
          </a:p>
          <a:p>
            <a:pPr algn="just"/>
            <a:r>
              <a:rPr lang="en-US" dirty="0" smtClean="0"/>
              <a:t>Enable </a:t>
            </a:r>
            <a:r>
              <a:rPr lang="en-US" dirty="0"/>
              <a:t>wide exchange of knowledge and experience among </a:t>
            </a:r>
            <a:r>
              <a:rPr lang="en-US" dirty="0" smtClean="0"/>
              <a:t>INTOSAI members</a:t>
            </a:r>
            <a:r>
              <a:rPr lang="en-US" dirty="0"/>
              <a:t>.</a:t>
            </a:r>
          </a:p>
          <a:p>
            <a:pPr algn="just"/>
            <a:r>
              <a:rPr lang="en-US" dirty="0" smtClean="0"/>
              <a:t>Working </a:t>
            </a:r>
            <a:r>
              <a:rPr lang="en-US" dirty="0"/>
              <a:t>with CBC, facilitate continuous improvement of SAIs </a:t>
            </a:r>
            <a:r>
              <a:rPr lang="en-US" dirty="0" smtClean="0"/>
              <a:t>through knowledge </a:t>
            </a:r>
            <a:r>
              <a:rPr lang="en-US" dirty="0"/>
              <a:t>sharing on the crosscutting lessons learned from the results </a:t>
            </a:r>
            <a:r>
              <a:rPr lang="en-US" dirty="0" smtClean="0"/>
              <a:t>of peer </a:t>
            </a:r>
            <a:r>
              <a:rPr lang="en-US" dirty="0"/>
              <a:t>reviews and SAI PMF.</a:t>
            </a:r>
          </a:p>
        </p:txBody>
      </p:sp>
    </p:spTree>
    <p:extLst>
      <p:ext uri="{BB962C8B-B14F-4D97-AF65-F5344CB8AC3E}">
        <p14:creationId xmlns:p14="http://schemas.microsoft.com/office/powerpoint/2010/main" val="128654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Strategies to achieve Goal and Objectives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452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200800" cy="1143000"/>
          </a:xfrm>
        </p:spPr>
        <p:txBody>
          <a:bodyPr>
            <a:noAutofit/>
          </a:bodyPr>
          <a:lstStyle/>
          <a:p>
            <a:r>
              <a:rPr lang="en-US" sz="3600" b="1" dirty="0"/>
              <a:t>Performance Indicators for assessment of Strategic Objectives for KSC (Goal 3) </a:t>
            </a:r>
            <a:endParaRPr lang="en-US" sz="3600" dirty="0"/>
          </a:p>
        </p:txBody>
      </p:sp>
      <p:sp>
        <p:nvSpPr>
          <p:cNvPr id="3" name="Content Placeholder 2"/>
          <p:cNvSpPr>
            <a:spLocks noGrp="1"/>
          </p:cNvSpPr>
          <p:nvPr>
            <p:ph idx="1"/>
          </p:nvPr>
        </p:nvSpPr>
        <p:spPr>
          <a:xfrm>
            <a:off x="457200" y="1916832"/>
            <a:ext cx="8229600" cy="4536504"/>
          </a:xfrm>
        </p:spPr>
        <p:txBody>
          <a:bodyPr>
            <a:normAutofit fontScale="85000" lnSpcReduction="20000"/>
          </a:bodyPr>
          <a:lstStyle/>
          <a:p>
            <a:pPr algn="just"/>
            <a:r>
              <a:rPr lang="en-US" dirty="0"/>
              <a:t>The INTOSAI Strategic Plan for 2017-22 is under finalization and one of the important feature of the Strategic Plan is to enhance accountability for the implementation of the strategic plan. </a:t>
            </a:r>
            <a:endParaRPr lang="en-US" dirty="0" smtClean="0"/>
          </a:p>
          <a:p>
            <a:pPr algn="just"/>
            <a:r>
              <a:rPr lang="en-US" dirty="0" smtClean="0"/>
              <a:t>The </a:t>
            </a:r>
            <a:r>
              <a:rPr lang="en-US" dirty="0"/>
              <a:t>Plan requires the Goal Chairs to identify performance indicators for the strategic objectives relating to their Goals and the related annual targets to be achieved. </a:t>
            </a:r>
            <a:endParaRPr lang="en-US" dirty="0" smtClean="0"/>
          </a:p>
          <a:p>
            <a:pPr algn="just"/>
            <a:r>
              <a:rPr lang="en-US" smtClean="0"/>
              <a:t>Discussions </a:t>
            </a:r>
            <a:r>
              <a:rPr lang="en-US" dirty="0"/>
              <a:t>on the draft Performance Indicators for KSC with the Working Groups and Task Forces of KSC and consultations with PSC, CBC, IDI, regions and other </a:t>
            </a:r>
            <a:r>
              <a:rPr lang="en-US" dirty="0" smtClean="0"/>
              <a:t>stakeholders is underway. </a:t>
            </a:r>
          </a:p>
          <a:p>
            <a:pPr marL="0" indent="0">
              <a:buNone/>
            </a:pPr>
            <a:endParaRPr lang="en-US" dirty="0"/>
          </a:p>
        </p:txBody>
      </p:sp>
    </p:spTree>
    <p:extLst>
      <p:ext uri="{BB962C8B-B14F-4D97-AF65-F5344CB8AC3E}">
        <p14:creationId xmlns:p14="http://schemas.microsoft.com/office/powerpoint/2010/main" val="258016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KPI-Challenges</a:t>
            </a:r>
            <a:endParaRPr lang="en-US" dirty="0"/>
          </a:p>
        </p:txBody>
      </p:sp>
      <p:sp>
        <p:nvSpPr>
          <p:cNvPr id="3" name="Content Placeholder 2"/>
          <p:cNvSpPr>
            <a:spLocks noGrp="1"/>
          </p:cNvSpPr>
          <p:nvPr>
            <p:ph idx="1"/>
          </p:nvPr>
        </p:nvSpPr>
        <p:spPr/>
        <p:txBody>
          <a:bodyPr>
            <a:noAutofit/>
          </a:bodyPr>
          <a:lstStyle/>
          <a:p>
            <a:pPr lvl="0" algn="just"/>
            <a:r>
              <a:rPr lang="en-US" sz="2600" dirty="0" smtClean="0"/>
              <a:t>Several </a:t>
            </a:r>
            <a:r>
              <a:rPr lang="en-US" sz="2600" dirty="0"/>
              <a:t>strategies identified in the Strategic Plan to achieve the strategic objectives are new initiatives. As a result, baseline data is not available.</a:t>
            </a:r>
          </a:p>
          <a:p>
            <a:pPr lvl="0" algn="just"/>
            <a:r>
              <a:rPr lang="en-US" sz="2600" dirty="0"/>
              <a:t>Many of the indicators identified are in the nature of output indicators (like Number of products developed, number of research papers published etc</a:t>
            </a:r>
            <a:r>
              <a:rPr lang="en-US" sz="2600" dirty="0" smtClean="0"/>
              <a:t>.)</a:t>
            </a:r>
            <a:endParaRPr lang="en-US" sz="2600" dirty="0"/>
          </a:p>
          <a:p>
            <a:pPr algn="just"/>
            <a:r>
              <a:rPr lang="en-US" sz="2600" dirty="0"/>
              <a:t>Survey result, though a soft indicator, seems to be the only viable option to measure SAIs satisfaction with KSC work and the usage of products and services offered by KSC. Given the survey fatigue in the INTOSAI community, it was proposed to conduct a triennial survey (first survey in 2019) to ascertain the satisfaction of SAIs.</a:t>
            </a:r>
          </a:p>
          <a:p>
            <a:pPr algn="just"/>
            <a:endParaRPr lang="en-US" sz="2600" dirty="0"/>
          </a:p>
        </p:txBody>
      </p:sp>
    </p:spTree>
    <p:extLst>
      <p:ext uri="{BB962C8B-B14F-4D97-AF65-F5344CB8AC3E}">
        <p14:creationId xmlns:p14="http://schemas.microsoft.com/office/powerpoint/2010/main" val="4213323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 questions</a:t>
            </a:r>
            <a:endParaRPr lang="en-IN" dirty="0"/>
          </a:p>
        </p:txBody>
      </p:sp>
      <p:sp>
        <p:nvSpPr>
          <p:cNvPr id="3" name="Content Placeholder 2"/>
          <p:cNvSpPr>
            <a:spLocks noGrp="1"/>
          </p:cNvSpPr>
          <p:nvPr>
            <p:ph idx="1"/>
          </p:nvPr>
        </p:nvSpPr>
        <p:spPr/>
        <p:txBody>
          <a:bodyPr>
            <a:normAutofit lnSpcReduction="10000"/>
          </a:bodyPr>
          <a:lstStyle/>
          <a:p>
            <a:r>
              <a:rPr lang="en-IN" dirty="0" smtClean="0"/>
              <a:t>Is the proposed monitoring framework of KPIs and targets</a:t>
            </a:r>
          </a:p>
          <a:p>
            <a:pPr lvl="1"/>
            <a:r>
              <a:rPr lang="en-IN" dirty="0" smtClean="0"/>
              <a:t>Too detailed</a:t>
            </a:r>
          </a:p>
          <a:p>
            <a:pPr lvl="1"/>
            <a:r>
              <a:rPr lang="en-IN" dirty="0" smtClean="0"/>
              <a:t>Should be more comprehensive</a:t>
            </a:r>
          </a:p>
          <a:p>
            <a:pPr lvl="1"/>
            <a:r>
              <a:rPr lang="en-IN" dirty="0" smtClean="0"/>
              <a:t>Reporting would be resource intensive</a:t>
            </a:r>
          </a:p>
          <a:p>
            <a:r>
              <a:rPr lang="en-IN" dirty="0" smtClean="0"/>
              <a:t>Framework focusses largely on outputs with little emphasis on outcomes and impacts</a:t>
            </a:r>
          </a:p>
          <a:p>
            <a:pPr lvl="1"/>
            <a:r>
              <a:rPr lang="en-IN" dirty="0" smtClean="0"/>
              <a:t>Is this acceptable</a:t>
            </a:r>
          </a:p>
          <a:p>
            <a:pPr lvl="1"/>
            <a:r>
              <a:rPr lang="en-IN" dirty="0" smtClean="0"/>
              <a:t>How can we report on impacts and outcomes</a:t>
            </a:r>
            <a:endParaRPr lang="en-IN" dirty="0"/>
          </a:p>
        </p:txBody>
      </p:sp>
    </p:spTree>
    <p:extLst>
      <p:ext uri="{BB962C8B-B14F-4D97-AF65-F5344CB8AC3E}">
        <p14:creationId xmlns:p14="http://schemas.microsoft.com/office/powerpoint/2010/main" val="384040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 questions</a:t>
            </a:r>
            <a:endParaRPr lang="en-IN" dirty="0"/>
          </a:p>
        </p:txBody>
      </p:sp>
      <p:sp>
        <p:nvSpPr>
          <p:cNvPr id="3" name="Content Placeholder 2"/>
          <p:cNvSpPr>
            <a:spLocks noGrp="1"/>
          </p:cNvSpPr>
          <p:nvPr>
            <p:ph idx="1"/>
          </p:nvPr>
        </p:nvSpPr>
        <p:spPr/>
        <p:txBody>
          <a:bodyPr>
            <a:normAutofit/>
          </a:bodyPr>
          <a:lstStyle/>
          <a:p>
            <a:r>
              <a:rPr lang="en-IN" dirty="0" smtClean="0"/>
              <a:t>Should the monitoring framework be used only for monitoring by KSC and should a more condensed report included for GB? If so, what details would be needed for such a report</a:t>
            </a:r>
          </a:p>
          <a:p>
            <a:r>
              <a:rPr lang="en-IN" dirty="0" smtClean="0"/>
              <a:t>Does the monitoring framework require collection of additional details? How can we ensure that existing sources are maximized for monitoring?</a:t>
            </a:r>
            <a:endParaRPr lang="en-IN" dirty="0"/>
          </a:p>
        </p:txBody>
      </p:sp>
    </p:spTree>
    <p:extLst>
      <p:ext uri="{BB962C8B-B14F-4D97-AF65-F5344CB8AC3E}">
        <p14:creationId xmlns:p14="http://schemas.microsoft.com/office/powerpoint/2010/main" val="285644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643050"/>
            <a:ext cx="8066117" cy="4125925"/>
          </a:xfrm>
        </p:spPr>
        <p:txBody>
          <a:bodyPr/>
          <a:lstStyle/>
          <a:p>
            <a:pPr algn="ctr"/>
            <a:r>
              <a:rPr lang="en-US" i="1" dirty="0" smtClean="0"/>
              <a:t/>
            </a:r>
            <a:br>
              <a:rPr lang="en-US" i="1" dirty="0" smtClean="0"/>
            </a:br>
            <a:r>
              <a:rPr lang="en-US" i="1" dirty="0" smtClean="0"/>
              <a:t/>
            </a:r>
            <a:br>
              <a:rPr lang="en-US" i="1" dirty="0" smtClean="0"/>
            </a:br>
            <a:r>
              <a:rPr lang="en-US" i="1" dirty="0" smtClean="0"/>
              <a:t>THANK YOU</a:t>
            </a:r>
            <a:r>
              <a:rPr lang="en-IN" i="1" dirty="0" smtClean="0"/>
              <a:t/>
            </a:r>
            <a:br>
              <a:rPr lang="en-IN" i="1" dirty="0" smtClean="0"/>
            </a:br>
            <a:endParaRPr lang="en-IN" i="1" dirty="0"/>
          </a:p>
        </p:txBody>
      </p:sp>
      <p:sp>
        <p:nvSpPr>
          <p:cNvPr id="4" name="Footer Placeholder 3"/>
          <p:cNvSpPr>
            <a:spLocks noGrp="1"/>
          </p:cNvSpPr>
          <p:nvPr>
            <p:ph type="ftr" sz="quarter" idx="11"/>
          </p:nvPr>
        </p:nvSpPr>
        <p:spPr/>
        <p:txBody>
          <a:bodyPr/>
          <a:lstStyle/>
          <a:p>
            <a:r>
              <a:rPr lang="en-IN" dirty="0" smtClean="0"/>
              <a:t>Comptroller and Auditor General of India</a:t>
            </a:r>
            <a:endParaRPr lang="en-IN" dirty="0"/>
          </a:p>
        </p:txBody>
      </p:sp>
      <p:sp>
        <p:nvSpPr>
          <p:cNvPr id="5" name="Slide Number Placeholder 4"/>
          <p:cNvSpPr>
            <a:spLocks noGrp="1"/>
          </p:cNvSpPr>
          <p:nvPr>
            <p:ph type="sldNum" sz="quarter" idx="12"/>
          </p:nvPr>
        </p:nvSpPr>
        <p:spPr/>
        <p:txBody>
          <a:bodyPr/>
          <a:lstStyle/>
          <a:p>
            <a:fld id="{14B7DC91-BA8D-4035-9E2C-F9DC70487D2A}" type="slidenum">
              <a:rPr lang="en-IN" smtClean="0"/>
              <a:pPr/>
              <a:t>9</a:t>
            </a:fld>
            <a:endParaRPr lang="en-IN" dirty="0"/>
          </a:p>
        </p:txBody>
      </p:sp>
    </p:spTree>
    <p:extLst>
      <p:ext uri="{BB962C8B-B14F-4D97-AF65-F5344CB8AC3E}">
        <p14:creationId xmlns:p14="http://schemas.microsoft.com/office/powerpoint/2010/main" val="3203917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Slide</Template>
  <TotalTime>835</TotalTime>
  <Words>519</Words>
  <Application>Microsoft Office PowerPoint</Application>
  <PresentationFormat>On-screen Show (4:3)</PresentationFormat>
  <Paragraphs>49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Mangal</vt:lpstr>
      <vt:lpstr>Times New Roman</vt:lpstr>
      <vt:lpstr>Master Slide</vt:lpstr>
      <vt:lpstr>Agenda Item No. 25 KSC Work Plan 2017-19</vt:lpstr>
      <vt:lpstr>Mandate of KSC</vt:lpstr>
      <vt:lpstr>Strategic Objectives for Goal 3 </vt:lpstr>
      <vt:lpstr>Key Strategies to achieve Goal and Objectives</vt:lpstr>
      <vt:lpstr>Performance Indicators for assessment of Strategic Objectives for KSC (Goal 3) </vt:lpstr>
      <vt:lpstr>KPI-Challenges</vt:lpstr>
      <vt:lpstr>Discussion questions</vt:lpstr>
      <vt:lpstr>Discussion questions</vt:lpstr>
      <vt:lpstr>  THANK YOU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Dell</cp:lastModifiedBy>
  <cp:revision>196</cp:revision>
  <cp:lastPrinted>2016-08-30T09:53:03Z</cp:lastPrinted>
  <dcterms:created xsi:type="dcterms:W3CDTF">2012-08-17T10:28:19Z</dcterms:created>
  <dcterms:modified xsi:type="dcterms:W3CDTF">2016-08-31T12:11:48Z</dcterms:modified>
</cp:coreProperties>
</file>