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88" r:id="rId3"/>
    <p:sldId id="296" r:id="rId4"/>
    <p:sldId id="292" r:id="rId5"/>
    <p:sldId id="290" r:id="rId6"/>
    <p:sldId id="293" r:id="rId7"/>
    <p:sldId id="295" r:id="rId8"/>
    <p:sldId id="294" r:id="rId9"/>
    <p:sldId id="289" r:id="rId1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04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184" cy="495936"/>
          </a:xfrm>
          <a:prstGeom prst="rect">
            <a:avLst/>
          </a:prstGeom>
        </p:spPr>
        <p:txBody>
          <a:bodyPr vert="horz" lIns="91111" tIns="45555" rIns="91111" bIns="455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908" y="0"/>
            <a:ext cx="2945184" cy="495936"/>
          </a:xfrm>
          <a:prstGeom prst="rect">
            <a:avLst/>
          </a:prstGeom>
        </p:spPr>
        <p:txBody>
          <a:bodyPr vert="horz" lIns="91111" tIns="45555" rIns="91111" bIns="45555" rtlCol="0"/>
          <a:lstStyle>
            <a:lvl1pPr algn="r">
              <a:defRPr sz="1200"/>
            </a:lvl1pPr>
          </a:lstStyle>
          <a:p>
            <a:fld id="{E3B4DAEB-CFD6-4BF5-BE21-3DB41590AC47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705"/>
            <a:ext cx="2945184" cy="495936"/>
          </a:xfrm>
          <a:prstGeom prst="rect">
            <a:avLst/>
          </a:prstGeom>
        </p:spPr>
        <p:txBody>
          <a:bodyPr vert="horz" lIns="91111" tIns="45555" rIns="91111" bIns="455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908" y="9430705"/>
            <a:ext cx="2945184" cy="495936"/>
          </a:xfrm>
          <a:prstGeom prst="rect">
            <a:avLst/>
          </a:prstGeom>
        </p:spPr>
        <p:txBody>
          <a:bodyPr vert="horz" lIns="91111" tIns="45555" rIns="91111" bIns="45555" rtlCol="0" anchor="b"/>
          <a:lstStyle>
            <a:lvl1pPr algn="r">
              <a:defRPr sz="1200"/>
            </a:lvl1pPr>
          </a:lstStyle>
          <a:p>
            <a:fld id="{321E2073-B367-4373-8A55-89E655548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70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D77B6-4853-41BB-ABCA-677AB05DF109}" type="datetimeFigureOut">
              <a:rPr lang="en-IN" smtClean="0"/>
              <a:pPr/>
              <a:t>09-10-2015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2392E-2043-4EF6-ADAC-292160E8F9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385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2392E-2043-4EF6-ADAC-292160E8F9AD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481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D89A-2BFA-4E38-A7B5-6CA3FC6775FD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4A58-FD73-47FC-B463-93343E3C1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D89A-2BFA-4E38-A7B5-6CA3FC6775FD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4A58-FD73-47FC-B463-93343E3C1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D89A-2BFA-4E38-A7B5-6CA3FC6775FD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4A58-FD73-47FC-B463-93343E3C1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D89A-2BFA-4E38-A7B5-6CA3FC6775FD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4A58-FD73-47FC-B463-93343E3C1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D89A-2BFA-4E38-A7B5-6CA3FC6775FD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4A58-FD73-47FC-B463-93343E3C1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D89A-2BFA-4E38-A7B5-6CA3FC6775FD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4A58-FD73-47FC-B463-93343E3C1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D89A-2BFA-4E38-A7B5-6CA3FC6775FD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4A58-FD73-47FC-B463-93343E3C1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D89A-2BFA-4E38-A7B5-6CA3FC6775FD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4A58-FD73-47FC-B463-93343E3C1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D89A-2BFA-4E38-A7B5-6CA3FC6775FD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4A58-FD73-47FC-B463-93343E3C1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D89A-2BFA-4E38-A7B5-6CA3FC6775FD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4A58-FD73-47FC-B463-93343E3C1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D89A-2BFA-4E38-A7B5-6CA3FC6775FD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4A58-FD73-47FC-B463-93343E3C1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ED89A-2BFA-4E38-A7B5-6CA3FC6775FD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84A58-FD73-47FC-B463-93343E3C10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3" cstate="print"/>
          <a:srcRect l="64706" b="54306"/>
          <a:stretch>
            <a:fillRect/>
          </a:stretch>
        </p:blipFill>
        <p:spPr bwMode="auto">
          <a:xfrm>
            <a:off x="7315200" y="0"/>
            <a:ext cx="1828800" cy="1143000"/>
          </a:xfrm>
          <a:prstGeom prst="rect">
            <a:avLst/>
          </a:prstGeom>
          <a:noFill/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76200" y="76200"/>
            <a:ext cx="1066800" cy="1066800"/>
            <a:chOff x="1812885" y="483445"/>
            <a:chExt cx="6004777" cy="6262809"/>
          </a:xfrm>
        </p:grpSpPr>
        <p:sp>
          <p:nvSpPr>
            <p:cNvPr id="9" name="Oval 8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1" name="Picture 6" descr="8.jpg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6.jpg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4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hi-IN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5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" name="4-Point Star 16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8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1" name="Picture 20" descr="4.jpg"/>
              <p:cNvPicPr>
                <a:picLocks noChangeAspect="1"/>
              </p:cNvPicPr>
              <p:nvPr/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2" name="Picture 21" descr="4.jpg"/>
              <p:cNvPicPr>
                <a:picLocks noChangeAspect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19" name="Picture 14" descr="asad.jpg"/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osaicommunity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8100"/>
            <a:ext cx="7772400" cy="1885962"/>
          </a:xfrm>
        </p:spPr>
        <p:txBody>
          <a:bodyPr>
            <a:normAutofit/>
          </a:bodyPr>
          <a:lstStyle/>
          <a:p>
            <a:r>
              <a:rPr lang="en-IN" sz="2800" b="1" dirty="0"/>
              <a:t>Agenda Item No. </a:t>
            </a:r>
            <a:r>
              <a:rPr lang="en-IN" sz="2800" b="1" smtClean="0"/>
              <a:t>21</a:t>
            </a:r>
            <a:r>
              <a:rPr lang="en-IN" sz="3600" b="1" dirty="0" smtClean="0"/>
              <a:t/>
            </a:r>
            <a:br>
              <a:rPr lang="en-IN" sz="3600" b="1" dirty="0" smtClean="0"/>
            </a:br>
            <a:r>
              <a:rPr lang="en-IN" sz="3600" b="1" dirty="0" smtClean="0"/>
              <a:t>Report on IDI-KSC Knowledge Sharing Portal</a:t>
            </a:r>
            <a:endParaRPr lang="en-IN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3066" y="5301208"/>
            <a:ext cx="6643734" cy="590310"/>
          </a:xfrm>
        </p:spPr>
        <p:txBody>
          <a:bodyPr>
            <a:noAutofit/>
          </a:bodyPr>
          <a:lstStyle/>
          <a:p>
            <a:pPr algn="r"/>
            <a:r>
              <a:rPr lang="en-US" b="1" smtClean="0">
                <a:solidFill>
                  <a:schemeClr val="tx1"/>
                </a:solidFill>
              </a:rPr>
              <a:t>SAI-India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Comptroller and Auditor General of India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C91-BA8D-4035-9E2C-F9DC70487D2A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471864"/>
            <a:ext cx="7879557" cy="1541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7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KSC Steering Committee Meeting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IN" sz="2800" b="1" dirty="0" smtClean="0"/>
              <a:t>Washington D.C.</a:t>
            </a:r>
          </a:p>
          <a:p>
            <a:r>
              <a:rPr lang="en-IN" sz="2800" b="1" dirty="0" smtClean="0"/>
              <a:t>(15 and 16 October 2015)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30858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IN" sz="3200" b="1" dirty="0" smtClean="0"/>
              <a:t>IDI-KSC Knowledge Sharing Portal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7344816" cy="4943574"/>
          </a:xfrm>
        </p:spPr>
        <p:txBody>
          <a:bodyPr>
            <a:noAutofit/>
          </a:bodyPr>
          <a:lstStyle/>
          <a:p>
            <a:pPr lvl="0" algn="just"/>
            <a:r>
              <a:rPr lang="en-US" dirty="0" smtClean="0"/>
              <a:t>KSC and IDI  have developed </a:t>
            </a:r>
            <a:r>
              <a:rPr lang="en-US" dirty="0"/>
              <a:t>an </a:t>
            </a:r>
            <a:r>
              <a:rPr lang="en-US" b="1" dirty="0"/>
              <a:t>INTOSAI Knowledge Sharing </a:t>
            </a:r>
            <a:r>
              <a:rPr lang="en-US" b="1" dirty="0" smtClean="0"/>
              <a:t>Portal </a:t>
            </a:r>
            <a:r>
              <a:rPr lang="en-US" sz="2800" b="1" dirty="0" smtClean="0"/>
              <a:t>(</a:t>
            </a:r>
            <a:r>
              <a:rPr lang="en-US" sz="2800" b="1" dirty="0" smtClean="0">
                <a:hlinkClick r:id="rId2"/>
              </a:rPr>
              <a:t>www.intosaicommunity.org</a:t>
            </a:r>
            <a:r>
              <a:rPr lang="en-US" sz="2800" b="1" dirty="0" smtClean="0"/>
              <a:t>)</a:t>
            </a:r>
          </a:p>
          <a:p>
            <a:pPr lvl="0" algn="just"/>
            <a:r>
              <a:rPr lang="en-US" sz="2800" b="1" dirty="0" smtClean="0"/>
              <a:t>Portal to replace INTOSAI Collaboration Tool</a:t>
            </a:r>
          </a:p>
          <a:p>
            <a:pPr lvl="0" algn="just"/>
            <a:r>
              <a:rPr lang="en-US" sz="2800" b="1" dirty="0" smtClean="0"/>
              <a:t>Portal to be rolled out before end of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IN" dirty="0" smtClean="0"/>
              <a:t>Comptroller and Auditor General of India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629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IN" sz="3200" b="1" dirty="0" smtClean="0"/>
              <a:t>IDI-KSC Knowledge Sharing Portal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7344816" cy="4943574"/>
          </a:xfrm>
        </p:spPr>
        <p:txBody>
          <a:bodyPr>
            <a:noAutofit/>
          </a:bodyPr>
          <a:lstStyle/>
          <a:p>
            <a:pPr lvl="0" algn="just"/>
            <a:r>
              <a:rPr lang="en-US" b="1" dirty="0" smtClean="0"/>
              <a:t>Platform includes following features:</a:t>
            </a:r>
          </a:p>
          <a:p>
            <a:pPr lvl="1" algn="just"/>
            <a:r>
              <a:rPr lang="en-US" dirty="0" smtClean="0"/>
              <a:t>Community </a:t>
            </a:r>
            <a:r>
              <a:rPr lang="en-US" dirty="0"/>
              <a:t>of </a:t>
            </a:r>
            <a:r>
              <a:rPr lang="en-US" dirty="0" smtClean="0"/>
              <a:t>Practice</a:t>
            </a:r>
          </a:p>
          <a:p>
            <a:pPr lvl="1" algn="just"/>
            <a:r>
              <a:rPr lang="en-US" dirty="0" smtClean="0"/>
              <a:t>Blogs</a:t>
            </a:r>
          </a:p>
          <a:p>
            <a:pPr lvl="1" algn="just"/>
            <a:r>
              <a:rPr lang="en-US" dirty="0" smtClean="0"/>
              <a:t>Chats</a:t>
            </a:r>
          </a:p>
          <a:p>
            <a:pPr lvl="1" algn="just"/>
            <a:r>
              <a:rPr lang="en-US" dirty="0" smtClean="0"/>
              <a:t>Virtual meeting </a:t>
            </a:r>
          </a:p>
          <a:p>
            <a:pPr lvl="1" algn="just"/>
            <a:r>
              <a:rPr lang="en-US" dirty="0" smtClean="0"/>
              <a:t>Polls/survey</a:t>
            </a:r>
          </a:p>
          <a:p>
            <a:pPr lvl="1" algn="just"/>
            <a:r>
              <a:rPr lang="en-US" dirty="0" smtClean="0"/>
              <a:t>News</a:t>
            </a:r>
          </a:p>
          <a:p>
            <a:pPr lvl="1" algn="just"/>
            <a:r>
              <a:rPr lang="en-US" dirty="0" smtClean="0"/>
              <a:t>Library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IN" dirty="0" smtClean="0"/>
              <a:t>Comptroller and Auditor General of India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15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IN" sz="3200" b="1" dirty="0"/>
              <a:t>IDI-KSC Knowledge Sharing </a:t>
            </a:r>
            <a:r>
              <a:rPr lang="en-IN" sz="3200" b="1" dirty="0" smtClean="0"/>
              <a:t>Portal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7632848" cy="4799558"/>
          </a:xfrm>
        </p:spPr>
        <p:txBody>
          <a:bodyPr>
            <a:noAutofit/>
          </a:bodyPr>
          <a:lstStyle/>
          <a:p>
            <a:pPr lvl="0" algn="just"/>
            <a:r>
              <a:rPr lang="en-US" sz="3600" dirty="0" smtClean="0"/>
              <a:t>Technical infrastructure and support  by IDI</a:t>
            </a:r>
          </a:p>
          <a:p>
            <a:pPr lvl="0" algn="just"/>
            <a:r>
              <a:rPr lang="en-US" sz="3600" dirty="0" smtClean="0"/>
              <a:t>SAI-India </a:t>
            </a:r>
            <a:r>
              <a:rPr lang="en-US" sz="3600" dirty="0"/>
              <a:t>to </a:t>
            </a:r>
            <a:r>
              <a:rPr lang="en-US" sz="3600" dirty="0" smtClean="0"/>
              <a:t>provide operational support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IN" dirty="0" smtClean="0"/>
              <a:t>Comptroller and Auditor General of India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51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19672" y="274638"/>
            <a:ext cx="5688632" cy="7780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 smtClean="0"/>
              <a:t>Overview of Portal (Homepage)</a:t>
            </a:r>
            <a:endParaRPr lang="en-IN" sz="3200" b="1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IN" dirty="0" smtClean="0"/>
              <a:t>Comptroller and Auditor General of India</a:t>
            </a:r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466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69" t="3235" r="14476" b="6141"/>
          <a:stretch/>
        </p:blipFill>
        <p:spPr>
          <a:xfrm>
            <a:off x="593812" y="1211564"/>
            <a:ext cx="7956375" cy="512134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19672" y="274638"/>
            <a:ext cx="5616624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/>
              <a:t>Overview of </a:t>
            </a:r>
            <a:r>
              <a:rPr lang="en-IN" sz="3200" b="1" dirty="0" smtClean="0"/>
              <a:t>Portal (KSC Page)</a:t>
            </a:r>
            <a:endParaRPr lang="en-IN" sz="32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IN" dirty="0" smtClean="0"/>
              <a:t>Comptroller and Auditor General of India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04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19672" y="274638"/>
            <a:ext cx="5616624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/>
              <a:t>Overview of </a:t>
            </a:r>
            <a:r>
              <a:rPr lang="en-IN" sz="3200" b="1" dirty="0" smtClean="0"/>
              <a:t>Portal (IDI Page)</a:t>
            </a:r>
            <a:endParaRPr lang="en-IN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250" t="3175" r="11608" b="6304"/>
          <a:stretch/>
        </p:blipFill>
        <p:spPr>
          <a:xfrm>
            <a:off x="539552" y="1217030"/>
            <a:ext cx="8064896" cy="4996729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IN" dirty="0" smtClean="0"/>
              <a:t>Comptroller and Auditor General of India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499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118" t="3616" r="14586" b="5955"/>
          <a:stretch/>
        </p:blipFill>
        <p:spPr>
          <a:xfrm>
            <a:off x="647564" y="1192212"/>
            <a:ext cx="7848872" cy="509667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75656" y="274638"/>
            <a:ext cx="5760640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/>
              <a:t>Overview of </a:t>
            </a:r>
            <a:r>
              <a:rPr lang="en-IN" sz="3200" b="1" dirty="0" smtClean="0"/>
              <a:t>Portal (</a:t>
            </a:r>
            <a:r>
              <a:rPr lang="en-IN" sz="3200" b="1" dirty="0" err="1" smtClean="0"/>
              <a:t>CoP</a:t>
            </a:r>
            <a:r>
              <a:rPr lang="en-IN" sz="3200" b="1" dirty="0" smtClean="0"/>
              <a:t>)</a:t>
            </a:r>
            <a:endParaRPr lang="en-IN" sz="32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IN" dirty="0" smtClean="0"/>
              <a:t>Comptroller and Auditor General of India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43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066117" cy="4125925"/>
          </a:xfrm>
        </p:spPr>
        <p:txBody>
          <a:bodyPr/>
          <a:lstStyle/>
          <a:p>
            <a:pPr algn="ctr"/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THANK YOU</a:t>
            </a:r>
            <a:r>
              <a:rPr lang="en-IN" i="1" dirty="0" smtClean="0"/>
              <a:t/>
            </a:r>
            <a:br>
              <a:rPr lang="en-IN" i="1" dirty="0" smtClean="0"/>
            </a:br>
            <a:endParaRPr lang="en-IN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Comptroller and Auditor General of India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C91-BA8D-4035-9E2C-F9DC70487D2A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61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</Template>
  <TotalTime>883</TotalTime>
  <Words>170</Words>
  <Application>Microsoft Office PowerPoint</Application>
  <PresentationFormat>On-screen Show (4:3)</PresentationFormat>
  <Paragraphs>39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Mangal</vt:lpstr>
      <vt:lpstr>Times New Roman</vt:lpstr>
      <vt:lpstr>Master Slide</vt:lpstr>
      <vt:lpstr>Agenda Item No. 21 Report on IDI-KSC Knowledge Sharing Portal</vt:lpstr>
      <vt:lpstr>IDI-KSC Knowledge Sharing Portal</vt:lpstr>
      <vt:lpstr>IDI-KSC Knowledge Sharing Portal</vt:lpstr>
      <vt:lpstr>IDI-KSC Knowledge Sharing Portal</vt:lpstr>
      <vt:lpstr>PowerPoint Presentation</vt:lpstr>
      <vt:lpstr>PowerPoint Presentation</vt:lpstr>
      <vt:lpstr>PowerPoint Presentation</vt:lpstr>
      <vt:lpstr>PowerPoint Presentation</vt:lpstr>
      <vt:lpstr>  THANK YOU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Satish Kumar</cp:lastModifiedBy>
  <cp:revision>188</cp:revision>
  <cp:lastPrinted>2015-10-09T08:22:50Z</cp:lastPrinted>
  <dcterms:created xsi:type="dcterms:W3CDTF">2012-08-17T10:28:19Z</dcterms:created>
  <dcterms:modified xsi:type="dcterms:W3CDTF">2015-10-09T08:22:51Z</dcterms:modified>
</cp:coreProperties>
</file>