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1" name="Oval 10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3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7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4" name="Picture 23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1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3" name="Oval 12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5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8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9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4-Point Star 20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2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5" name="Picture 24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6" name="Picture 25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3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8" name="Oval 7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6" descr="8.jpg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6.jpg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3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0" name="Picture 19" descr="4.jpg"/>
              <p:cNvPicPr>
                <a:picLocks noChangeAspect="1"/>
              </p:cNvPicPr>
              <p:nvPr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8" name="Picture 14" descr="asad.jpg"/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Billede 5"/>
          <p:cNvPicPr/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porting%20dashboard_KSC%20WGITA%20-%20170817.docx" TargetMode="External"/><Relationship Id="rId2" Type="http://schemas.openxmlformats.org/officeDocument/2006/relationships/hyperlink" Target="Agenda%2018%20Reporting%20dashboard_KSC%20%20Template%20Final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genda%2018%20KSC%20Risk%20Register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8100"/>
            <a:ext cx="7772400" cy="1537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4000" dirty="0"/>
              <a:t>Key Performance Indicators and </a:t>
            </a:r>
            <a:br>
              <a:rPr lang="en-IN" sz="4000" dirty="0"/>
            </a:br>
            <a:r>
              <a:rPr lang="en-IN" sz="4000" dirty="0"/>
              <a:t>Risk Register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Cambria" panose="02040503050406030204" pitchFamily="18" charset="0"/>
              </a:rPr>
              <a:t>9</a:t>
            </a:r>
            <a:r>
              <a:rPr lang="en-US" sz="3000" b="1" baseline="30000" dirty="0">
                <a:latin typeface="Cambria" panose="02040503050406030204" pitchFamily="18" charset="0"/>
              </a:rPr>
              <a:t>th</a:t>
            </a:r>
            <a:r>
              <a:rPr lang="en-US" sz="3000" b="1" dirty="0">
                <a:latin typeface="Cambria" panose="02040503050406030204" pitchFamily="18" charset="0"/>
              </a:rPr>
              <a:t> 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Bali</a:t>
            </a:r>
          </a:p>
          <a:p>
            <a:r>
              <a:rPr lang="en-IN" sz="3000" b="1" dirty="0">
                <a:latin typeface="Cambria" panose="02040503050406030204" pitchFamily="18" charset="0"/>
              </a:rPr>
              <a:t>(23-25 August 2017)</a:t>
            </a: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280" y="365125"/>
            <a:ext cx="8559115" cy="1325563"/>
          </a:xfrm>
        </p:spPr>
        <p:txBody>
          <a:bodyPr/>
          <a:lstStyle/>
          <a:p>
            <a:r>
              <a:rPr lang="en-IN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508" y="1814385"/>
            <a:ext cx="627504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At last year’s KSC, draft performance indicators for KSC were finalized</a:t>
            </a:r>
          </a:p>
          <a:p>
            <a:r>
              <a:rPr lang="en-IN" dirty="0" smtClean="0"/>
              <a:t>After discussions with other Goal Chairs (PSC and CBC), it was decided to formulate an uniform reporting dashboard for all Goals</a:t>
            </a:r>
          </a:p>
          <a:p>
            <a:r>
              <a:rPr lang="en-IN" dirty="0" smtClean="0"/>
              <a:t>Goal Chairs to only report on strategic objectives and initiatives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455" y="2579172"/>
            <a:ext cx="3326928" cy="217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897" y="365125"/>
            <a:ext cx="8402596" cy="1325563"/>
          </a:xfrm>
        </p:spPr>
        <p:txBody>
          <a:bodyPr/>
          <a:lstStyle/>
          <a:p>
            <a:r>
              <a:rPr lang="en-IN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226" y="1954428"/>
            <a:ext cx="10037805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Reporting dashboard to be visually attractive</a:t>
            </a:r>
          </a:p>
          <a:p>
            <a:r>
              <a:rPr lang="en-IN" dirty="0" smtClean="0"/>
              <a:t>Help in quickly identifying problem areas that need attention</a:t>
            </a:r>
          </a:p>
          <a:p>
            <a:r>
              <a:rPr lang="en-IN" dirty="0" smtClean="0"/>
              <a:t>KSC Chair to use it to report to INTOSAI GB by consolidating reporting dashboards of Working 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061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038" y="365125"/>
            <a:ext cx="8501448" cy="1325563"/>
          </a:xfrm>
        </p:spPr>
        <p:txBody>
          <a:bodyPr/>
          <a:lstStyle/>
          <a:p>
            <a:r>
              <a:rPr lang="en-IN" dirty="0" smtClean="0"/>
              <a:t>Reporting dashboard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195" y="1957431"/>
            <a:ext cx="10515600" cy="4351338"/>
          </a:xfrm>
        </p:spPr>
        <p:txBody>
          <a:bodyPr/>
          <a:lstStyle/>
          <a:p>
            <a:r>
              <a:rPr lang="en-IN" dirty="0" smtClean="0">
                <a:hlinkClick r:id="rId2" action="ppaction://hlinkfile"/>
              </a:rPr>
              <a:t>Reporting dashboard template</a:t>
            </a:r>
            <a:endParaRPr lang="en-IN" dirty="0" smtClean="0"/>
          </a:p>
          <a:p>
            <a:r>
              <a:rPr lang="en-IN" dirty="0" smtClean="0"/>
              <a:t>To be prepared by each Working Group</a:t>
            </a:r>
          </a:p>
          <a:p>
            <a:r>
              <a:rPr lang="en-IN" dirty="0" smtClean="0"/>
              <a:t>Not to change content of Column 1 and Column 2</a:t>
            </a:r>
          </a:p>
          <a:p>
            <a:r>
              <a:rPr lang="en-IN" dirty="0" smtClean="0"/>
              <a:t>Fit the Work Plan of your Working Group to the dashboard</a:t>
            </a:r>
          </a:p>
          <a:p>
            <a:r>
              <a:rPr lang="en-IN" dirty="0" smtClean="0">
                <a:hlinkClick r:id="rId3" action="ppaction://hlinkfile"/>
              </a:rPr>
              <a:t>Model template  of WGITA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80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365125"/>
            <a:ext cx="8476735" cy="1325563"/>
          </a:xfrm>
        </p:spPr>
        <p:txBody>
          <a:bodyPr/>
          <a:lstStyle/>
          <a:p>
            <a:r>
              <a:rPr lang="en-IN" dirty="0" smtClean="0"/>
              <a:t>Discussion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18" y="2117123"/>
            <a:ext cx="10282881" cy="4059839"/>
          </a:xfrm>
        </p:spPr>
        <p:txBody>
          <a:bodyPr/>
          <a:lstStyle/>
          <a:p>
            <a:r>
              <a:rPr lang="en-IN" dirty="0" smtClean="0"/>
              <a:t>Timeline for completion by Working Groups (first draft completed by WGFMRR, WGPD, KNI</a:t>
            </a:r>
            <a:r>
              <a:rPr lang="en-IN" smtClean="0"/>
              <a:t>, </a:t>
            </a:r>
            <a:r>
              <a:rPr lang="en-IN" smtClean="0"/>
              <a:t>WGPPA, WGEA </a:t>
            </a:r>
            <a:r>
              <a:rPr lang="en-IN" dirty="0" smtClean="0"/>
              <a:t>and WGITA)</a:t>
            </a:r>
          </a:p>
          <a:p>
            <a:r>
              <a:rPr lang="en-IN" dirty="0" smtClean="0"/>
              <a:t> Reporting frequency </a:t>
            </a:r>
          </a:p>
          <a:p>
            <a:pPr lvl="1"/>
            <a:r>
              <a:rPr lang="en-IN" dirty="0" smtClean="0"/>
              <a:t>15 February for 6 month ending December</a:t>
            </a:r>
          </a:p>
          <a:p>
            <a:pPr lvl="1"/>
            <a:r>
              <a:rPr lang="en-IN" dirty="0" smtClean="0"/>
              <a:t>15 August for 6 month ending June </a:t>
            </a:r>
          </a:p>
          <a:p>
            <a:r>
              <a:rPr lang="en-IN" dirty="0" smtClean="0"/>
              <a:t>Any comments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79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02" y="365125"/>
            <a:ext cx="8435547" cy="1325563"/>
          </a:xfrm>
        </p:spPr>
        <p:txBody>
          <a:bodyPr/>
          <a:lstStyle/>
          <a:p>
            <a:r>
              <a:rPr lang="en-IN" dirty="0" smtClean="0"/>
              <a:t>Risk Register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908" y="2204566"/>
            <a:ext cx="10515600" cy="4351338"/>
          </a:xfrm>
        </p:spPr>
        <p:txBody>
          <a:bodyPr/>
          <a:lstStyle/>
          <a:p>
            <a:r>
              <a:rPr lang="en-IN" dirty="0" smtClean="0"/>
              <a:t>Standing Committee on Emerging Issues (SCEI) responsible for maintaining risk register of INTOSAI</a:t>
            </a:r>
          </a:p>
          <a:p>
            <a:r>
              <a:rPr lang="en-IN" dirty="0" smtClean="0"/>
              <a:t>All Goal Chairs asked to prepare risk register for their goals by September</a:t>
            </a:r>
          </a:p>
          <a:p>
            <a:r>
              <a:rPr lang="en-IN" dirty="0" smtClean="0">
                <a:hlinkClick r:id="rId2" action="ppaction://hlinkfile"/>
              </a:rPr>
              <a:t>Draft risk register of KSC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516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557" y="365125"/>
            <a:ext cx="8155460" cy="1325563"/>
          </a:xfrm>
        </p:spPr>
        <p:txBody>
          <a:bodyPr/>
          <a:lstStyle/>
          <a:p>
            <a:r>
              <a:rPr lang="en-IN" dirty="0" smtClean="0"/>
              <a:t>Discussion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859" y="2369322"/>
            <a:ext cx="10515600" cy="2598094"/>
          </a:xfrm>
        </p:spPr>
        <p:txBody>
          <a:bodyPr/>
          <a:lstStyle/>
          <a:p>
            <a:r>
              <a:rPr lang="en-IN" dirty="0" smtClean="0"/>
              <a:t>Views on Risk Register</a:t>
            </a:r>
          </a:p>
          <a:p>
            <a:r>
              <a:rPr lang="en-IN" dirty="0" smtClean="0"/>
              <a:t>Is there any significant risk that has been left out?</a:t>
            </a:r>
          </a:p>
          <a:p>
            <a:r>
              <a:rPr lang="en-IN" dirty="0" smtClean="0"/>
              <a:t>Update frequency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672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241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Mangal</vt:lpstr>
      <vt:lpstr>Times New Roman</vt:lpstr>
      <vt:lpstr>Office Theme</vt:lpstr>
      <vt:lpstr>Key Performance Indicators and  Risk Register</vt:lpstr>
      <vt:lpstr>Background</vt:lpstr>
      <vt:lpstr>Background</vt:lpstr>
      <vt:lpstr>Reporting dashboard</vt:lpstr>
      <vt:lpstr>Discussion issues</vt:lpstr>
      <vt:lpstr>Risk Register</vt:lpstr>
      <vt:lpstr>Discussion issues</vt:lpstr>
      <vt:lpstr>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Andriyanto Saputro</cp:lastModifiedBy>
  <cp:revision>22</cp:revision>
  <dcterms:created xsi:type="dcterms:W3CDTF">2017-08-15T02:16:39Z</dcterms:created>
  <dcterms:modified xsi:type="dcterms:W3CDTF">2017-08-24T00:48:40Z</dcterms:modified>
</cp:coreProperties>
</file>