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660" r:id="rId3"/>
    <p:sldMasterId id="2147483672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86" r:id="rId7"/>
    <p:sldId id="288" r:id="rId8"/>
    <p:sldId id="292" r:id="rId9"/>
    <p:sldId id="289" r:id="rId10"/>
    <p:sldId id="290" r:id="rId11"/>
    <p:sldId id="280" r:id="rId12"/>
  </p:sldIdLst>
  <p:sldSz cx="9144000" cy="5715000" type="screen16x10"/>
  <p:notesSz cx="6888163" cy="100203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6C0"/>
    <a:srgbClr val="D768FF"/>
    <a:srgbClr val="F5D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50" autoAdjust="0"/>
  </p:normalViewPr>
  <p:slideViewPr>
    <p:cSldViewPr snapToGrid="0" snapToObjects="1">
      <p:cViewPr>
        <p:scale>
          <a:sx n="98" d="100"/>
          <a:sy n="98" d="100"/>
        </p:scale>
        <p:origin x="-270" y="-48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B2ABF-1A3E-4290-A63A-12058FF56AF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C39954-AD77-4B39-A271-53212E371338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to explain what KNI and the KNI system are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A1DBDE2-23E7-4797-860B-F3E000AC1D43}" type="parTrans" cxnId="{304F82F4-5344-4822-B0B5-99A9FE05EF4D}">
      <dgm:prSet/>
      <dgm:spPr/>
      <dgm:t>
        <a:bodyPr/>
        <a:lstStyle/>
        <a:p>
          <a:endParaRPr lang="ru-RU"/>
        </a:p>
      </dgm:t>
    </dgm:pt>
    <dgm:pt modelId="{9F95F2E0-A591-4001-92B2-3B1F0C8A0E9F}" type="sibTrans" cxnId="{304F82F4-5344-4822-B0B5-99A9FE05EF4D}">
      <dgm:prSet/>
      <dgm:spPr/>
      <dgm:t>
        <a:bodyPr/>
        <a:lstStyle/>
        <a:p>
          <a:endParaRPr lang="ru-RU"/>
        </a:p>
      </dgm:t>
    </dgm:pt>
    <dgm:pt modelId="{F6216D12-3B51-49F5-9E09-F6D24B0E4BD0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to</a:t>
          </a:r>
          <a:r>
            <a:rPr lang="en-US" b="1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provide 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a framework for self-assessment of the countries preparedness to use KNI systems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CB02154-13E3-4D09-AA19-F6E6E7DEE374}" type="parTrans" cxnId="{2069FAAE-888D-4563-905F-ACD428B4CFDF}">
      <dgm:prSet/>
      <dgm:spPr/>
      <dgm:t>
        <a:bodyPr/>
        <a:lstStyle/>
        <a:p>
          <a:endParaRPr lang="ru-RU"/>
        </a:p>
      </dgm:t>
    </dgm:pt>
    <dgm:pt modelId="{1270D110-9305-472B-BCA3-3B87C08CDFEA}" type="sibTrans" cxnId="{2069FAAE-888D-4563-905F-ACD428B4CFDF}">
      <dgm:prSet/>
      <dgm:spPr/>
      <dgm:t>
        <a:bodyPr/>
        <a:lstStyle/>
        <a:p>
          <a:endParaRPr lang="ru-RU"/>
        </a:p>
      </dgm:t>
    </dgm:pt>
    <dgm:pt modelId="{BC428F24-871F-42AA-8D33-A412C15D0BAE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to describe the role of SAIs in the development and use of KNI</a:t>
          </a:r>
          <a:endParaRPr lang="ru-RU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08F3599-3D43-4DD7-87E2-607822BD7804}" type="parTrans" cxnId="{A6E084A1-0FE1-48B0-8195-38BFBF7606E8}">
      <dgm:prSet/>
      <dgm:spPr/>
      <dgm:t>
        <a:bodyPr/>
        <a:lstStyle/>
        <a:p>
          <a:endParaRPr lang="ru-RU"/>
        </a:p>
      </dgm:t>
    </dgm:pt>
    <dgm:pt modelId="{0037E9AF-31D1-4C30-BA53-0C17E72E99E3}" type="sibTrans" cxnId="{A6E084A1-0FE1-48B0-8195-38BFBF7606E8}">
      <dgm:prSet/>
      <dgm:spPr/>
      <dgm:t>
        <a:bodyPr/>
        <a:lstStyle/>
        <a:p>
          <a:endParaRPr lang="ru-RU"/>
        </a:p>
      </dgm:t>
    </dgm:pt>
    <dgm:pt modelId="{0411925F-E001-4A2D-A150-B86CA003E10D}" type="pres">
      <dgm:prSet presAssocID="{9DCB2ABF-1A3E-4290-A63A-12058FF56A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FC9594-F560-4FA6-AC29-E6C7F687C615}" type="pres">
      <dgm:prSet presAssocID="{F6216D12-3B51-49F5-9E09-F6D24B0E4BD0}" presName="parentText" presStyleLbl="node1" presStyleIdx="0" presStyleCnt="3" custLinFactY="-117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AA74F-72F0-42D7-BED1-6C1DAEC072A4}" type="pres">
      <dgm:prSet presAssocID="{1270D110-9305-472B-BCA3-3B87C08CDFEA}" presName="spacer" presStyleCnt="0"/>
      <dgm:spPr/>
    </dgm:pt>
    <dgm:pt modelId="{F10152F3-F9DE-48FF-AA3C-E39CF4D78E06}" type="pres">
      <dgm:prSet presAssocID="{BC428F24-871F-42AA-8D33-A412C15D0BA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01A6A-B625-4509-9C16-25A3B1C90745}" type="pres">
      <dgm:prSet presAssocID="{0037E9AF-31D1-4C30-BA53-0C17E72E99E3}" presName="spacer" presStyleCnt="0"/>
      <dgm:spPr/>
    </dgm:pt>
    <dgm:pt modelId="{EC482870-2B6D-49FB-B7B5-EAB259B8A17B}" type="pres">
      <dgm:prSet presAssocID="{28C39954-AD77-4B39-A271-53212E371338}" presName="parentText" presStyleLbl="node1" presStyleIdx="2" presStyleCnt="3" custLinFactY="86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52C251-5310-465C-83D1-546DE1ECEBE6}" type="presOf" srcId="{9DCB2ABF-1A3E-4290-A63A-12058FF56AFD}" destId="{0411925F-E001-4A2D-A150-B86CA003E10D}" srcOrd="0" destOrd="0" presId="urn:microsoft.com/office/officeart/2005/8/layout/vList2"/>
    <dgm:cxn modelId="{304F82F4-5344-4822-B0B5-99A9FE05EF4D}" srcId="{9DCB2ABF-1A3E-4290-A63A-12058FF56AFD}" destId="{28C39954-AD77-4B39-A271-53212E371338}" srcOrd="2" destOrd="0" parTransId="{1A1DBDE2-23E7-4797-860B-F3E000AC1D43}" sibTransId="{9F95F2E0-A591-4001-92B2-3B1F0C8A0E9F}"/>
    <dgm:cxn modelId="{01EE3923-BECB-4A30-ADA3-CA71B847B6D1}" type="presOf" srcId="{BC428F24-871F-42AA-8D33-A412C15D0BAE}" destId="{F10152F3-F9DE-48FF-AA3C-E39CF4D78E06}" srcOrd="0" destOrd="0" presId="urn:microsoft.com/office/officeart/2005/8/layout/vList2"/>
    <dgm:cxn modelId="{A6E084A1-0FE1-48B0-8195-38BFBF7606E8}" srcId="{9DCB2ABF-1A3E-4290-A63A-12058FF56AFD}" destId="{BC428F24-871F-42AA-8D33-A412C15D0BAE}" srcOrd="1" destOrd="0" parTransId="{508F3599-3D43-4DD7-87E2-607822BD7804}" sibTransId="{0037E9AF-31D1-4C30-BA53-0C17E72E99E3}"/>
    <dgm:cxn modelId="{A9449911-9AF2-4AAD-84BB-0EFFAEFF83AB}" type="presOf" srcId="{F6216D12-3B51-49F5-9E09-F6D24B0E4BD0}" destId="{D3FC9594-F560-4FA6-AC29-E6C7F687C615}" srcOrd="0" destOrd="0" presId="urn:microsoft.com/office/officeart/2005/8/layout/vList2"/>
    <dgm:cxn modelId="{2069FAAE-888D-4563-905F-ACD428B4CFDF}" srcId="{9DCB2ABF-1A3E-4290-A63A-12058FF56AFD}" destId="{F6216D12-3B51-49F5-9E09-F6D24B0E4BD0}" srcOrd="0" destOrd="0" parTransId="{FCB02154-13E3-4D09-AA19-F6E6E7DEE374}" sibTransId="{1270D110-9305-472B-BCA3-3B87C08CDFEA}"/>
    <dgm:cxn modelId="{30FAE873-01D2-443D-A3F6-4A816EC9445F}" type="presOf" srcId="{28C39954-AD77-4B39-A271-53212E371338}" destId="{EC482870-2B6D-49FB-B7B5-EAB259B8A17B}" srcOrd="0" destOrd="0" presId="urn:microsoft.com/office/officeart/2005/8/layout/vList2"/>
    <dgm:cxn modelId="{60105719-F379-48E9-8763-A8684D39C80D}" type="presParOf" srcId="{0411925F-E001-4A2D-A150-B86CA003E10D}" destId="{D3FC9594-F560-4FA6-AC29-E6C7F687C615}" srcOrd="0" destOrd="0" presId="urn:microsoft.com/office/officeart/2005/8/layout/vList2"/>
    <dgm:cxn modelId="{388D794D-1404-4AB6-9B82-8DC36350920D}" type="presParOf" srcId="{0411925F-E001-4A2D-A150-B86CA003E10D}" destId="{41BAA74F-72F0-42D7-BED1-6C1DAEC072A4}" srcOrd="1" destOrd="0" presId="urn:microsoft.com/office/officeart/2005/8/layout/vList2"/>
    <dgm:cxn modelId="{9EDBCA7E-124B-4542-955F-08E82927DFC3}" type="presParOf" srcId="{0411925F-E001-4A2D-A150-B86CA003E10D}" destId="{F10152F3-F9DE-48FF-AA3C-E39CF4D78E06}" srcOrd="2" destOrd="0" presId="urn:microsoft.com/office/officeart/2005/8/layout/vList2"/>
    <dgm:cxn modelId="{F8E697E7-248E-48B5-83BA-19297894DF4B}" type="presParOf" srcId="{0411925F-E001-4A2D-A150-B86CA003E10D}" destId="{B4201A6A-B625-4509-9C16-25A3B1C90745}" srcOrd="3" destOrd="0" presId="urn:microsoft.com/office/officeart/2005/8/layout/vList2"/>
    <dgm:cxn modelId="{1EEC4491-0361-4CD1-A03F-47DB7DF6AEE5}" type="presParOf" srcId="{0411925F-E001-4A2D-A150-B86CA003E10D}" destId="{EC482870-2B6D-49FB-B7B5-EAB259B8A1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84A1E-E9B4-48ED-9FB5-2C77C771D682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6CEC43-5A3A-4C19-8F72-D16603EACE70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 anchor="ctr"/>
        <a:lstStyle/>
        <a:p>
          <a:pPr algn="ctr"/>
          <a:r>
            <a: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 1</a:t>
          </a:r>
          <a:endParaRPr lang="ru-RU" sz="24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C6DC6EC-7A01-4E05-90B1-B5FDBF365AC3}" type="parTrans" cxnId="{7E758599-F394-4CD6-9E1D-D2754A892885}">
      <dgm:prSet/>
      <dgm:spPr/>
      <dgm:t>
        <a:bodyPr/>
        <a:lstStyle/>
        <a:p>
          <a:endParaRPr lang="ru-RU"/>
        </a:p>
      </dgm:t>
    </dgm:pt>
    <dgm:pt modelId="{524980C7-C013-4BFD-A6A3-599F4D1C4614}" type="sibTrans" cxnId="{7E758599-F394-4CD6-9E1D-D2754A892885}">
      <dgm:prSet/>
      <dgm:spPr/>
      <dgm:t>
        <a:bodyPr/>
        <a:lstStyle/>
        <a:p>
          <a:endParaRPr lang="ru-RU"/>
        </a:p>
      </dgm:t>
    </dgm:pt>
    <dgm:pt modelId="{FBC618D3-FED3-4AD6-8AAE-65A1739981D4}">
      <dgm:prSet phldrT="[Текст]"/>
      <dgm:spPr/>
      <dgm:t>
        <a:bodyPr anchor="ctr"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•</a:t>
          </a:r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 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definition of KNI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C75173-58F8-43D0-AD98-9FD344156149}" type="parTrans" cxnId="{6CC8A350-93E7-4237-B489-E1B91D591940}">
      <dgm:prSet/>
      <dgm:spPr/>
      <dgm:t>
        <a:bodyPr/>
        <a:lstStyle/>
        <a:p>
          <a:endParaRPr lang="ru-RU"/>
        </a:p>
      </dgm:t>
    </dgm:pt>
    <dgm:pt modelId="{35CC8234-7824-4BA3-9085-3087F77E017A}" type="sibTrans" cxnId="{6CC8A350-93E7-4237-B489-E1B91D591940}">
      <dgm:prSet/>
      <dgm:spPr/>
      <dgm:t>
        <a:bodyPr/>
        <a:lstStyle/>
        <a:p>
          <a:endParaRPr lang="ru-RU"/>
        </a:p>
      </dgm:t>
    </dgm:pt>
    <dgm:pt modelId="{74DCA770-E066-4596-9150-2CEAE57E2585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 anchor="ctr"/>
        <a:lstStyle/>
        <a:p>
          <a:pPr algn="ctr"/>
          <a:r>
            <a: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 2</a:t>
          </a:r>
          <a:endParaRPr lang="ru-RU" sz="24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7FE380D-A0FE-4CE4-8697-2E614341D84C}" type="parTrans" cxnId="{C0AE89C1-BD7F-42CB-9F32-7406BDDD80A9}">
      <dgm:prSet/>
      <dgm:spPr/>
      <dgm:t>
        <a:bodyPr/>
        <a:lstStyle/>
        <a:p>
          <a:endParaRPr lang="ru-RU"/>
        </a:p>
      </dgm:t>
    </dgm:pt>
    <dgm:pt modelId="{F47F8C9E-9EF7-4977-9017-F76FBAD1B154}" type="sibTrans" cxnId="{C0AE89C1-BD7F-42CB-9F32-7406BDDD80A9}">
      <dgm:prSet/>
      <dgm:spPr/>
      <dgm:t>
        <a:bodyPr/>
        <a:lstStyle/>
        <a:p>
          <a:endParaRPr lang="ru-RU"/>
        </a:p>
      </dgm:t>
    </dgm:pt>
    <dgm:pt modelId="{BC5A5511-DEDD-4EE4-AF1A-FE6E91A61C1E}">
      <dgm:prSet phldrT="[Текст]"/>
      <dgm:spPr/>
      <dgm:t>
        <a:bodyPr anchor="ctr"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•</a:t>
          </a:r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 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self-assessment of the level of KNI system preparedness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3E7B6CF-318D-4DE0-903D-5EFBB4DD3D38}" type="parTrans" cxnId="{7A60B0CE-36C4-431B-B541-4093F37B5F14}">
      <dgm:prSet/>
      <dgm:spPr/>
      <dgm:t>
        <a:bodyPr/>
        <a:lstStyle/>
        <a:p>
          <a:endParaRPr lang="ru-RU"/>
        </a:p>
      </dgm:t>
    </dgm:pt>
    <dgm:pt modelId="{C99DCB1A-394C-4685-8D9B-D0960FC29224}" type="sibTrans" cxnId="{7A60B0CE-36C4-431B-B541-4093F37B5F14}">
      <dgm:prSet/>
      <dgm:spPr/>
      <dgm:t>
        <a:bodyPr/>
        <a:lstStyle/>
        <a:p>
          <a:endParaRPr lang="ru-RU"/>
        </a:p>
      </dgm:t>
    </dgm:pt>
    <dgm:pt modelId="{A7D5C234-FDCF-4A03-BD52-D4C0A15EFD9A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 anchor="ctr"/>
        <a:lstStyle/>
        <a:p>
          <a:pPr algn="ctr"/>
          <a:r>
            <a: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 3</a:t>
          </a:r>
        </a:p>
      </dgm:t>
    </dgm:pt>
    <dgm:pt modelId="{EA826F89-AA12-44E5-9F11-FC9A3A0579EC}" type="parTrans" cxnId="{6A62031E-5817-4CFF-8F22-D75F4FE96E74}">
      <dgm:prSet/>
      <dgm:spPr/>
      <dgm:t>
        <a:bodyPr/>
        <a:lstStyle/>
        <a:p>
          <a:endParaRPr lang="ru-RU"/>
        </a:p>
      </dgm:t>
    </dgm:pt>
    <dgm:pt modelId="{936E8A7D-DF3B-4EC6-BEF9-B5D132167C93}" type="sibTrans" cxnId="{6A62031E-5817-4CFF-8F22-D75F4FE96E74}">
      <dgm:prSet/>
      <dgm:spPr/>
      <dgm:t>
        <a:bodyPr/>
        <a:lstStyle/>
        <a:p>
          <a:endParaRPr lang="ru-RU"/>
        </a:p>
      </dgm:t>
    </dgm:pt>
    <dgm:pt modelId="{81894F98-9F83-4D60-92C6-ACC91BA558D9}">
      <dgm:prSet phldrT="[Текст]"/>
      <dgm:spPr/>
      <dgm:t>
        <a:bodyPr anchor="ctr"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•</a:t>
          </a:r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 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general principles for the application of KNI by SAIs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FF9FC87-74E5-468A-82BC-B3593A34BF3F}" type="parTrans" cxnId="{F32B0DAC-A0B5-40E7-876D-D64B656CE365}">
      <dgm:prSet/>
      <dgm:spPr/>
      <dgm:t>
        <a:bodyPr/>
        <a:lstStyle/>
        <a:p>
          <a:endParaRPr lang="ru-RU"/>
        </a:p>
      </dgm:t>
    </dgm:pt>
    <dgm:pt modelId="{C392FC68-0285-49AE-A389-8DCEAA59088C}" type="sibTrans" cxnId="{F32B0DAC-A0B5-40E7-876D-D64B656CE365}">
      <dgm:prSet/>
      <dgm:spPr/>
      <dgm:t>
        <a:bodyPr/>
        <a:lstStyle/>
        <a:p>
          <a:endParaRPr lang="ru-RU"/>
        </a:p>
      </dgm:t>
    </dgm:pt>
    <dgm:pt modelId="{D9AEB1A3-8D4D-4A84-88A7-782C392398AC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 anchor="ctr"/>
        <a:lstStyle/>
        <a:p>
          <a:pPr algn="ctr"/>
          <a:r>
            <a: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Annex</a:t>
          </a:r>
          <a:endParaRPr lang="ru-RU" sz="24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884265-0DF8-422D-A5F6-5665DB8A0FB0}" type="parTrans" cxnId="{BFD30ED2-174D-451C-B009-4CF42A3B566A}">
      <dgm:prSet/>
      <dgm:spPr/>
      <dgm:t>
        <a:bodyPr/>
        <a:lstStyle/>
        <a:p>
          <a:endParaRPr lang="ru-RU"/>
        </a:p>
      </dgm:t>
    </dgm:pt>
    <dgm:pt modelId="{4B9A641D-CC45-4985-AD6D-EA79239243B3}" type="sibTrans" cxnId="{BFD30ED2-174D-451C-B009-4CF42A3B566A}">
      <dgm:prSet/>
      <dgm:spPr/>
      <dgm:t>
        <a:bodyPr/>
        <a:lstStyle/>
        <a:p>
          <a:endParaRPr lang="ru-RU"/>
        </a:p>
      </dgm:t>
    </dgm:pt>
    <dgm:pt modelId="{9893BBD5-9FC6-4509-ABEB-ACCF9E815F9C}">
      <dgm:prSet/>
      <dgm:spPr/>
      <dgm:t>
        <a:bodyPr anchor="ctr"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•</a:t>
          </a:r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 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questionnaire on the countries preparedness to use KNI systems in SAI’s activities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E92DC61-E5EF-498A-97EC-EBF32D9E8196}" type="parTrans" cxnId="{C11BA81B-FF5E-4E46-BD2E-EE17E0343873}">
      <dgm:prSet/>
      <dgm:spPr/>
      <dgm:t>
        <a:bodyPr/>
        <a:lstStyle/>
        <a:p>
          <a:endParaRPr lang="ru-RU"/>
        </a:p>
      </dgm:t>
    </dgm:pt>
    <dgm:pt modelId="{FBB5A67A-01EB-4F83-A427-033DF767ECDD}" type="sibTrans" cxnId="{C11BA81B-FF5E-4E46-BD2E-EE17E0343873}">
      <dgm:prSet/>
      <dgm:spPr/>
      <dgm:t>
        <a:bodyPr/>
        <a:lstStyle/>
        <a:p>
          <a:endParaRPr lang="ru-RU"/>
        </a:p>
      </dgm:t>
    </dgm:pt>
    <dgm:pt modelId="{94BCB0AA-FC34-42BA-AA29-8B9ACDF2DD2B}">
      <dgm:prSet phldrT="[Текст]"/>
      <dgm:spPr/>
      <dgm:t>
        <a:bodyPr anchor="ctr"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•</a:t>
          </a:r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 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main 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concepts in the KNI framework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BF6EBA9-7B71-4B04-AB65-5D370C6B6789}" type="parTrans" cxnId="{146B8B85-7EDC-40AD-8FB0-D027E37AB5D4}">
      <dgm:prSet/>
      <dgm:spPr/>
      <dgm:t>
        <a:bodyPr/>
        <a:lstStyle/>
        <a:p>
          <a:endParaRPr lang="ru-RU"/>
        </a:p>
      </dgm:t>
    </dgm:pt>
    <dgm:pt modelId="{E1FC2609-0467-4B29-92F0-984BFD113960}" type="sibTrans" cxnId="{146B8B85-7EDC-40AD-8FB0-D027E37AB5D4}">
      <dgm:prSet/>
      <dgm:spPr/>
      <dgm:t>
        <a:bodyPr/>
        <a:lstStyle/>
        <a:p>
          <a:endParaRPr lang="ru-RU"/>
        </a:p>
      </dgm:t>
    </dgm:pt>
    <dgm:pt modelId="{B64BE117-C5F2-4699-8C69-579F4A1C40C4}">
      <dgm:prSet phldrT="[Текст]"/>
      <dgm:spPr/>
      <dgm:t>
        <a:bodyPr anchor="ctr"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•</a:t>
          </a:r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 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ways of improving KNI systems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0E877B5-E121-46BD-858E-D6957B8C45CC}" type="parTrans" cxnId="{0EE28B15-0860-4688-AE1A-06CA9277323C}">
      <dgm:prSet/>
      <dgm:spPr/>
      <dgm:t>
        <a:bodyPr/>
        <a:lstStyle/>
        <a:p>
          <a:endParaRPr lang="ru-RU"/>
        </a:p>
      </dgm:t>
    </dgm:pt>
    <dgm:pt modelId="{CA3A1041-158E-4DA2-88D5-99B1A3386F63}" type="sibTrans" cxnId="{0EE28B15-0860-4688-AE1A-06CA9277323C}">
      <dgm:prSet/>
      <dgm:spPr/>
      <dgm:t>
        <a:bodyPr/>
        <a:lstStyle/>
        <a:p>
          <a:endParaRPr lang="ru-RU"/>
        </a:p>
      </dgm:t>
    </dgm:pt>
    <dgm:pt modelId="{10BD1920-6466-4DBA-9391-0D8D6025FEBE}" type="pres">
      <dgm:prSet presAssocID="{64084A1E-E9B4-48ED-9FB5-2C77C771D68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DCD28E-68ED-4773-B749-F1F191118770}" type="pres">
      <dgm:prSet presAssocID="{6B6CEC43-5A3A-4C19-8F72-D16603EACE70}" presName="thickLine" presStyleLbl="alignNode1" presStyleIdx="0" presStyleCnt="4"/>
      <dgm:spPr/>
    </dgm:pt>
    <dgm:pt modelId="{3D916DD7-2EBA-4F01-BAB8-4DF8F85E9BD5}" type="pres">
      <dgm:prSet presAssocID="{6B6CEC43-5A3A-4C19-8F72-D16603EACE70}" presName="horz1" presStyleCnt="0"/>
      <dgm:spPr/>
    </dgm:pt>
    <dgm:pt modelId="{8618A588-6773-4CBF-A41D-D2B8A7E0E90B}" type="pres">
      <dgm:prSet presAssocID="{6B6CEC43-5A3A-4C19-8F72-D16603EACE70}" presName="tx1" presStyleLbl="revTx" presStyleIdx="0" presStyleCnt="10"/>
      <dgm:spPr/>
      <dgm:t>
        <a:bodyPr/>
        <a:lstStyle/>
        <a:p>
          <a:endParaRPr lang="ru-RU"/>
        </a:p>
      </dgm:t>
    </dgm:pt>
    <dgm:pt modelId="{0EE1EA26-2A8F-4B80-B2C9-81A8F50FFFD4}" type="pres">
      <dgm:prSet presAssocID="{6B6CEC43-5A3A-4C19-8F72-D16603EACE70}" presName="vert1" presStyleCnt="0"/>
      <dgm:spPr/>
    </dgm:pt>
    <dgm:pt modelId="{59F66BD4-0F7B-446D-B345-70E63A13E87E}" type="pres">
      <dgm:prSet presAssocID="{FBC618D3-FED3-4AD6-8AAE-65A1739981D4}" presName="vertSpace2a" presStyleCnt="0"/>
      <dgm:spPr/>
    </dgm:pt>
    <dgm:pt modelId="{38E71466-A355-48F1-84A4-C01F91C1BA3B}" type="pres">
      <dgm:prSet presAssocID="{FBC618D3-FED3-4AD6-8AAE-65A1739981D4}" presName="horz2" presStyleCnt="0"/>
      <dgm:spPr/>
    </dgm:pt>
    <dgm:pt modelId="{96194DB1-FF4B-45A9-BD96-1F5CD55F4708}" type="pres">
      <dgm:prSet presAssocID="{FBC618D3-FED3-4AD6-8AAE-65A1739981D4}" presName="horzSpace2" presStyleCnt="0"/>
      <dgm:spPr/>
    </dgm:pt>
    <dgm:pt modelId="{D5BD65C6-1E46-4DF5-B0D4-8C18DFF07057}" type="pres">
      <dgm:prSet presAssocID="{FBC618D3-FED3-4AD6-8AAE-65A1739981D4}" presName="tx2" presStyleLbl="revTx" presStyleIdx="1" presStyleCnt="10"/>
      <dgm:spPr/>
      <dgm:t>
        <a:bodyPr/>
        <a:lstStyle/>
        <a:p>
          <a:endParaRPr lang="ru-RU"/>
        </a:p>
      </dgm:t>
    </dgm:pt>
    <dgm:pt modelId="{E50B8A93-4724-480B-9422-8CC3CEB5DA37}" type="pres">
      <dgm:prSet presAssocID="{FBC618D3-FED3-4AD6-8AAE-65A1739981D4}" presName="vert2" presStyleCnt="0"/>
      <dgm:spPr/>
    </dgm:pt>
    <dgm:pt modelId="{69491550-86B0-4B80-8750-AF87FBC8B240}" type="pres">
      <dgm:prSet presAssocID="{FBC618D3-FED3-4AD6-8AAE-65A1739981D4}" presName="thinLine2b" presStyleLbl="callout" presStyleIdx="0" presStyleCnt="6" custLinFactY="-2096505" custLinFactNeighborX="4367" custLinFactNeighborY="-2100000"/>
      <dgm:spPr/>
    </dgm:pt>
    <dgm:pt modelId="{21E5A6D3-CD63-45AB-BF1B-50CD59BD05D0}" type="pres">
      <dgm:prSet presAssocID="{FBC618D3-FED3-4AD6-8AAE-65A1739981D4}" presName="vertSpace2b" presStyleCnt="0"/>
      <dgm:spPr/>
    </dgm:pt>
    <dgm:pt modelId="{584E4A51-37A4-419A-9C59-83FF7E5A0785}" type="pres">
      <dgm:prSet presAssocID="{94BCB0AA-FC34-42BA-AA29-8B9ACDF2DD2B}" presName="horz2" presStyleCnt="0"/>
      <dgm:spPr/>
    </dgm:pt>
    <dgm:pt modelId="{D1E47BA9-8343-49DF-A348-5278C5CDF796}" type="pres">
      <dgm:prSet presAssocID="{94BCB0AA-FC34-42BA-AA29-8B9ACDF2DD2B}" presName="horzSpace2" presStyleCnt="0"/>
      <dgm:spPr/>
    </dgm:pt>
    <dgm:pt modelId="{9D48F95E-A63E-4DFC-8729-830883EB63F5}" type="pres">
      <dgm:prSet presAssocID="{94BCB0AA-FC34-42BA-AA29-8B9ACDF2DD2B}" presName="tx2" presStyleLbl="revTx" presStyleIdx="2" presStyleCnt="10"/>
      <dgm:spPr/>
      <dgm:t>
        <a:bodyPr/>
        <a:lstStyle/>
        <a:p>
          <a:endParaRPr lang="ru-RU"/>
        </a:p>
      </dgm:t>
    </dgm:pt>
    <dgm:pt modelId="{B40E9D8E-8DB4-4586-AF33-7F39C7204349}" type="pres">
      <dgm:prSet presAssocID="{94BCB0AA-FC34-42BA-AA29-8B9ACDF2DD2B}" presName="vert2" presStyleCnt="0"/>
      <dgm:spPr/>
    </dgm:pt>
    <dgm:pt modelId="{4021423F-891A-4A07-B77C-DBCBD5321292}" type="pres">
      <dgm:prSet presAssocID="{94BCB0AA-FC34-42BA-AA29-8B9ACDF2DD2B}" presName="thinLine2b" presStyleLbl="callout" presStyleIdx="1" presStyleCnt="6"/>
      <dgm:spPr/>
    </dgm:pt>
    <dgm:pt modelId="{D95AE468-C177-464A-A3F3-F49B07EC2736}" type="pres">
      <dgm:prSet presAssocID="{94BCB0AA-FC34-42BA-AA29-8B9ACDF2DD2B}" presName="vertSpace2b" presStyleCnt="0"/>
      <dgm:spPr/>
    </dgm:pt>
    <dgm:pt modelId="{DD073C6D-5287-4152-8D0E-94E2EEB6FD39}" type="pres">
      <dgm:prSet presAssocID="{74DCA770-E066-4596-9150-2CEAE57E2585}" presName="thickLine" presStyleLbl="alignNode1" presStyleIdx="1" presStyleCnt="4"/>
      <dgm:spPr/>
      <dgm:t>
        <a:bodyPr/>
        <a:lstStyle/>
        <a:p>
          <a:endParaRPr lang="ru-RU"/>
        </a:p>
      </dgm:t>
    </dgm:pt>
    <dgm:pt modelId="{29821CEB-0335-405C-8D7B-D1D3A50BBDD2}" type="pres">
      <dgm:prSet presAssocID="{74DCA770-E066-4596-9150-2CEAE57E2585}" presName="horz1" presStyleCnt="0"/>
      <dgm:spPr/>
    </dgm:pt>
    <dgm:pt modelId="{64C92DA6-FD69-488C-8AFF-5D0025F03750}" type="pres">
      <dgm:prSet presAssocID="{74DCA770-E066-4596-9150-2CEAE57E2585}" presName="tx1" presStyleLbl="revTx" presStyleIdx="3" presStyleCnt="10"/>
      <dgm:spPr/>
      <dgm:t>
        <a:bodyPr/>
        <a:lstStyle/>
        <a:p>
          <a:endParaRPr lang="ru-RU"/>
        </a:p>
      </dgm:t>
    </dgm:pt>
    <dgm:pt modelId="{656DDB43-08D3-450D-B1FE-C047D8B65B14}" type="pres">
      <dgm:prSet presAssocID="{74DCA770-E066-4596-9150-2CEAE57E2585}" presName="vert1" presStyleCnt="0"/>
      <dgm:spPr/>
    </dgm:pt>
    <dgm:pt modelId="{D9D8A917-2A22-4859-9224-E876873B1E0F}" type="pres">
      <dgm:prSet presAssocID="{BC5A5511-DEDD-4EE4-AF1A-FE6E91A61C1E}" presName="vertSpace2a" presStyleCnt="0"/>
      <dgm:spPr/>
    </dgm:pt>
    <dgm:pt modelId="{7484A999-4E23-471F-A9AE-8211E35FC385}" type="pres">
      <dgm:prSet presAssocID="{BC5A5511-DEDD-4EE4-AF1A-FE6E91A61C1E}" presName="horz2" presStyleCnt="0"/>
      <dgm:spPr/>
    </dgm:pt>
    <dgm:pt modelId="{AE0E9F6A-5047-4B35-83F7-38F0ADC53A95}" type="pres">
      <dgm:prSet presAssocID="{BC5A5511-DEDD-4EE4-AF1A-FE6E91A61C1E}" presName="horzSpace2" presStyleCnt="0"/>
      <dgm:spPr/>
    </dgm:pt>
    <dgm:pt modelId="{521944E3-1A2F-4425-9224-B79C5F92D4D2}" type="pres">
      <dgm:prSet presAssocID="{BC5A5511-DEDD-4EE4-AF1A-FE6E91A61C1E}" presName="tx2" presStyleLbl="revTx" presStyleIdx="4" presStyleCnt="10"/>
      <dgm:spPr/>
      <dgm:t>
        <a:bodyPr/>
        <a:lstStyle/>
        <a:p>
          <a:endParaRPr lang="ru-RU"/>
        </a:p>
      </dgm:t>
    </dgm:pt>
    <dgm:pt modelId="{59137D47-8912-4FFA-BA7B-54F2BAAC67D4}" type="pres">
      <dgm:prSet presAssocID="{BC5A5511-DEDD-4EE4-AF1A-FE6E91A61C1E}" presName="vert2" presStyleCnt="0"/>
      <dgm:spPr/>
    </dgm:pt>
    <dgm:pt modelId="{FA2D6F33-E3FA-4389-969C-C26B1C113B4B}" type="pres">
      <dgm:prSet presAssocID="{BC5A5511-DEDD-4EE4-AF1A-FE6E91A61C1E}" presName="thinLine2b" presStyleLbl="callout" presStyleIdx="2" presStyleCnt="6" custLinFactY="3838921" custLinFactNeighborX="721" custLinFactNeighborY="3900000"/>
      <dgm:spPr/>
    </dgm:pt>
    <dgm:pt modelId="{7F4B68C9-9D08-49BB-A4D4-87BBE46E1A49}" type="pres">
      <dgm:prSet presAssocID="{BC5A5511-DEDD-4EE4-AF1A-FE6E91A61C1E}" presName="vertSpace2b" presStyleCnt="0"/>
      <dgm:spPr/>
    </dgm:pt>
    <dgm:pt modelId="{DE579C06-1428-4868-9FBA-692D8DCD08C9}" type="pres">
      <dgm:prSet presAssocID="{B64BE117-C5F2-4699-8C69-579F4A1C40C4}" presName="horz2" presStyleCnt="0"/>
      <dgm:spPr/>
    </dgm:pt>
    <dgm:pt modelId="{21DC3AAD-34D4-4D10-B093-FAD33D7BA0F6}" type="pres">
      <dgm:prSet presAssocID="{B64BE117-C5F2-4699-8C69-579F4A1C40C4}" presName="horzSpace2" presStyleCnt="0"/>
      <dgm:spPr/>
    </dgm:pt>
    <dgm:pt modelId="{6A94232D-989A-4939-99B7-69BD06191BE6}" type="pres">
      <dgm:prSet presAssocID="{B64BE117-C5F2-4699-8C69-579F4A1C40C4}" presName="tx2" presStyleLbl="revTx" presStyleIdx="5" presStyleCnt="10"/>
      <dgm:spPr/>
      <dgm:t>
        <a:bodyPr/>
        <a:lstStyle/>
        <a:p>
          <a:endParaRPr lang="ru-RU"/>
        </a:p>
      </dgm:t>
    </dgm:pt>
    <dgm:pt modelId="{524DF73D-5AC8-4E1A-A107-C4CC0AEAF7F4}" type="pres">
      <dgm:prSet presAssocID="{B64BE117-C5F2-4699-8C69-579F4A1C40C4}" presName="vert2" presStyleCnt="0"/>
      <dgm:spPr/>
    </dgm:pt>
    <dgm:pt modelId="{69336C05-9003-42B3-8183-EF751D9D387F}" type="pres">
      <dgm:prSet presAssocID="{B64BE117-C5F2-4699-8C69-579F4A1C40C4}" presName="thinLine2b" presStyleLbl="callout" presStyleIdx="3" presStyleCnt="6"/>
      <dgm:spPr/>
    </dgm:pt>
    <dgm:pt modelId="{EF886982-99A6-4533-A926-046769AA414D}" type="pres">
      <dgm:prSet presAssocID="{B64BE117-C5F2-4699-8C69-579F4A1C40C4}" presName="vertSpace2b" presStyleCnt="0"/>
      <dgm:spPr/>
    </dgm:pt>
    <dgm:pt modelId="{41727961-194F-4CE7-A8A9-3992C9E97612}" type="pres">
      <dgm:prSet presAssocID="{A7D5C234-FDCF-4A03-BD52-D4C0A15EFD9A}" presName="thickLine" presStyleLbl="alignNode1" presStyleIdx="2" presStyleCnt="4"/>
      <dgm:spPr/>
    </dgm:pt>
    <dgm:pt modelId="{BFA2F0F9-25AC-456F-867B-4A56E921A21F}" type="pres">
      <dgm:prSet presAssocID="{A7D5C234-FDCF-4A03-BD52-D4C0A15EFD9A}" presName="horz1" presStyleCnt="0"/>
      <dgm:spPr/>
    </dgm:pt>
    <dgm:pt modelId="{3C46DDA9-6D17-47D1-8FC6-CFBA9B52D01D}" type="pres">
      <dgm:prSet presAssocID="{A7D5C234-FDCF-4A03-BD52-D4C0A15EFD9A}" presName="tx1" presStyleLbl="revTx" presStyleIdx="6" presStyleCnt="10"/>
      <dgm:spPr/>
      <dgm:t>
        <a:bodyPr/>
        <a:lstStyle/>
        <a:p>
          <a:endParaRPr lang="ru-RU"/>
        </a:p>
      </dgm:t>
    </dgm:pt>
    <dgm:pt modelId="{2D943D86-E404-4628-A2AA-75118E88B655}" type="pres">
      <dgm:prSet presAssocID="{A7D5C234-FDCF-4A03-BD52-D4C0A15EFD9A}" presName="vert1" presStyleCnt="0"/>
      <dgm:spPr/>
    </dgm:pt>
    <dgm:pt modelId="{813EE2F4-719C-4AEC-B260-3E54DB1B1DDF}" type="pres">
      <dgm:prSet presAssocID="{81894F98-9F83-4D60-92C6-ACC91BA558D9}" presName="vertSpace2a" presStyleCnt="0"/>
      <dgm:spPr/>
    </dgm:pt>
    <dgm:pt modelId="{7A9FD7F9-3F90-4D56-8956-8E6DF20F7F6E}" type="pres">
      <dgm:prSet presAssocID="{81894F98-9F83-4D60-92C6-ACC91BA558D9}" presName="horz2" presStyleCnt="0"/>
      <dgm:spPr/>
    </dgm:pt>
    <dgm:pt modelId="{624E0610-A0D5-4D39-99E0-A5C18595A7AB}" type="pres">
      <dgm:prSet presAssocID="{81894F98-9F83-4D60-92C6-ACC91BA558D9}" presName="horzSpace2" presStyleCnt="0"/>
      <dgm:spPr/>
    </dgm:pt>
    <dgm:pt modelId="{8B6999EE-0F80-4205-9DC9-BE6F0045E7EA}" type="pres">
      <dgm:prSet presAssocID="{81894F98-9F83-4D60-92C6-ACC91BA558D9}" presName="tx2" presStyleLbl="revTx" presStyleIdx="7" presStyleCnt="10"/>
      <dgm:spPr/>
      <dgm:t>
        <a:bodyPr/>
        <a:lstStyle/>
        <a:p>
          <a:endParaRPr lang="ru-RU"/>
        </a:p>
      </dgm:t>
    </dgm:pt>
    <dgm:pt modelId="{34AA7948-8E01-4625-AE96-8FA411A07ABD}" type="pres">
      <dgm:prSet presAssocID="{81894F98-9F83-4D60-92C6-ACC91BA558D9}" presName="vert2" presStyleCnt="0"/>
      <dgm:spPr/>
    </dgm:pt>
    <dgm:pt modelId="{8A70D29F-85F8-4B41-AC68-E8F3A4C771DD}" type="pres">
      <dgm:prSet presAssocID="{81894F98-9F83-4D60-92C6-ACC91BA558D9}" presName="thinLine2b" presStyleLbl="callout" presStyleIdx="4" presStyleCnt="6"/>
      <dgm:spPr/>
    </dgm:pt>
    <dgm:pt modelId="{E6EB7EB0-BD32-4605-A2CE-28A54B06FF86}" type="pres">
      <dgm:prSet presAssocID="{81894F98-9F83-4D60-92C6-ACC91BA558D9}" presName="vertSpace2b" presStyleCnt="0"/>
      <dgm:spPr/>
    </dgm:pt>
    <dgm:pt modelId="{B8DAD633-6ED9-4F49-AC6C-EBD612A4DA08}" type="pres">
      <dgm:prSet presAssocID="{D9AEB1A3-8D4D-4A84-88A7-782C392398AC}" presName="thickLine" presStyleLbl="alignNode1" presStyleIdx="3" presStyleCnt="4"/>
      <dgm:spPr/>
    </dgm:pt>
    <dgm:pt modelId="{87EB367E-56EA-400E-838E-3AF4C99AEFA1}" type="pres">
      <dgm:prSet presAssocID="{D9AEB1A3-8D4D-4A84-88A7-782C392398AC}" presName="horz1" presStyleCnt="0"/>
      <dgm:spPr/>
    </dgm:pt>
    <dgm:pt modelId="{108A2441-F361-4A48-963D-8B8D0C1ABBD7}" type="pres">
      <dgm:prSet presAssocID="{D9AEB1A3-8D4D-4A84-88A7-782C392398AC}" presName="tx1" presStyleLbl="revTx" presStyleIdx="8" presStyleCnt="10"/>
      <dgm:spPr/>
      <dgm:t>
        <a:bodyPr/>
        <a:lstStyle/>
        <a:p>
          <a:endParaRPr lang="ru-RU"/>
        </a:p>
      </dgm:t>
    </dgm:pt>
    <dgm:pt modelId="{E94CDC34-8DEE-4B93-A3C1-FD107245B106}" type="pres">
      <dgm:prSet presAssocID="{D9AEB1A3-8D4D-4A84-88A7-782C392398AC}" presName="vert1" presStyleCnt="0"/>
      <dgm:spPr/>
    </dgm:pt>
    <dgm:pt modelId="{63E996EF-53E0-4C0E-A039-EE33F8F155EF}" type="pres">
      <dgm:prSet presAssocID="{9893BBD5-9FC6-4509-ABEB-ACCF9E815F9C}" presName="vertSpace2a" presStyleCnt="0"/>
      <dgm:spPr/>
    </dgm:pt>
    <dgm:pt modelId="{B80F29C2-C93B-4E2B-B258-A288CA6348FC}" type="pres">
      <dgm:prSet presAssocID="{9893BBD5-9FC6-4509-ABEB-ACCF9E815F9C}" presName="horz2" presStyleCnt="0"/>
      <dgm:spPr/>
    </dgm:pt>
    <dgm:pt modelId="{1BBB4B59-26C7-4F94-95DC-D5AF3BF981A5}" type="pres">
      <dgm:prSet presAssocID="{9893BBD5-9FC6-4509-ABEB-ACCF9E815F9C}" presName="horzSpace2" presStyleCnt="0"/>
      <dgm:spPr/>
    </dgm:pt>
    <dgm:pt modelId="{0FC7923F-30A3-43FF-ABD0-752602CB7E32}" type="pres">
      <dgm:prSet presAssocID="{9893BBD5-9FC6-4509-ABEB-ACCF9E815F9C}" presName="tx2" presStyleLbl="revTx" presStyleIdx="9" presStyleCnt="10"/>
      <dgm:spPr/>
      <dgm:t>
        <a:bodyPr/>
        <a:lstStyle/>
        <a:p>
          <a:endParaRPr lang="ru-RU"/>
        </a:p>
      </dgm:t>
    </dgm:pt>
    <dgm:pt modelId="{76A7A97E-8BA9-46E2-AEA9-7A6C8DD1D95F}" type="pres">
      <dgm:prSet presAssocID="{9893BBD5-9FC6-4509-ABEB-ACCF9E815F9C}" presName="vert2" presStyleCnt="0"/>
      <dgm:spPr/>
    </dgm:pt>
    <dgm:pt modelId="{62CC9F7A-A690-493D-8037-9B6F6FCD1E96}" type="pres">
      <dgm:prSet presAssocID="{9893BBD5-9FC6-4509-ABEB-ACCF9E815F9C}" presName="thinLine2b" presStyleLbl="callout" presStyleIdx="5" presStyleCnt="6"/>
      <dgm:spPr/>
    </dgm:pt>
    <dgm:pt modelId="{2F252C92-7080-48CE-B544-5391FC740C38}" type="pres">
      <dgm:prSet presAssocID="{9893BBD5-9FC6-4509-ABEB-ACCF9E815F9C}" presName="vertSpace2b" presStyleCnt="0"/>
      <dgm:spPr/>
    </dgm:pt>
  </dgm:ptLst>
  <dgm:cxnLst>
    <dgm:cxn modelId="{146B8B85-7EDC-40AD-8FB0-D027E37AB5D4}" srcId="{6B6CEC43-5A3A-4C19-8F72-D16603EACE70}" destId="{94BCB0AA-FC34-42BA-AA29-8B9ACDF2DD2B}" srcOrd="1" destOrd="0" parTransId="{CBF6EBA9-7B71-4B04-AB65-5D370C6B6789}" sibTransId="{E1FC2609-0467-4B29-92F0-984BFD113960}"/>
    <dgm:cxn modelId="{C0AE89C1-BD7F-42CB-9F32-7406BDDD80A9}" srcId="{64084A1E-E9B4-48ED-9FB5-2C77C771D682}" destId="{74DCA770-E066-4596-9150-2CEAE57E2585}" srcOrd="1" destOrd="0" parTransId="{C7FE380D-A0FE-4CE4-8697-2E614341D84C}" sibTransId="{F47F8C9E-9EF7-4977-9017-F76FBAD1B154}"/>
    <dgm:cxn modelId="{1D971E72-AEF4-435D-8C7D-75705FA3AAEC}" type="presOf" srcId="{6B6CEC43-5A3A-4C19-8F72-D16603EACE70}" destId="{8618A588-6773-4CBF-A41D-D2B8A7E0E90B}" srcOrd="0" destOrd="0" presId="urn:microsoft.com/office/officeart/2008/layout/LinedList"/>
    <dgm:cxn modelId="{C7FAD94E-6A7D-4DF4-A317-DA86265BF99F}" type="presOf" srcId="{BC5A5511-DEDD-4EE4-AF1A-FE6E91A61C1E}" destId="{521944E3-1A2F-4425-9224-B79C5F92D4D2}" srcOrd="0" destOrd="0" presId="urn:microsoft.com/office/officeart/2008/layout/LinedList"/>
    <dgm:cxn modelId="{7E758599-F394-4CD6-9E1D-D2754A892885}" srcId="{64084A1E-E9B4-48ED-9FB5-2C77C771D682}" destId="{6B6CEC43-5A3A-4C19-8F72-D16603EACE70}" srcOrd="0" destOrd="0" parTransId="{BC6DC6EC-7A01-4E05-90B1-B5FDBF365AC3}" sibTransId="{524980C7-C013-4BFD-A6A3-599F4D1C4614}"/>
    <dgm:cxn modelId="{6CC8A350-93E7-4237-B489-E1B91D591940}" srcId="{6B6CEC43-5A3A-4C19-8F72-D16603EACE70}" destId="{FBC618D3-FED3-4AD6-8AAE-65A1739981D4}" srcOrd="0" destOrd="0" parTransId="{25C75173-58F8-43D0-AD98-9FD344156149}" sibTransId="{35CC8234-7824-4BA3-9085-3087F77E017A}"/>
    <dgm:cxn modelId="{0EE28B15-0860-4688-AE1A-06CA9277323C}" srcId="{74DCA770-E066-4596-9150-2CEAE57E2585}" destId="{B64BE117-C5F2-4699-8C69-579F4A1C40C4}" srcOrd="1" destOrd="0" parTransId="{50E877B5-E121-46BD-858E-D6957B8C45CC}" sibTransId="{CA3A1041-158E-4DA2-88D5-99B1A3386F63}"/>
    <dgm:cxn modelId="{3D23D97C-C126-48BF-B89A-2377B2B25E5B}" type="presOf" srcId="{81894F98-9F83-4D60-92C6-ACC91BA558D9}" destId="{8B6999EE-0F80-4205-9DC9-BE6F0045E7EA}" srcOrd="0" destOrd="0" presId="urn:microsoft.com/office/officeart/2008/layout/LinedList"/>
    <dgm:cxn modelId="{9763E2AB-B80C-4CF9-8304-35B547BDC7A8}" type="presOf" srcId="{64084A1E-E9B4-48ED-9FB5-2C77C771D682}" destId="{10BD1920-6466-4DBA-9391-0D8D6025FEBE}" srcOrd="0" destOrd="0" presId="urn:microsoft.com/office/officeart/2008/layout/LinedList"/>
    <dgm:cxn modelId="{F32B0DAC-A0B5-40E7-876D-D64B656CE365}" srcId="{A7D5C234-FDCF-4A03-BD52-D4C0A15EFD9A}" destId="{81894F98-9F83-4D60-92C6-ACC91BA558D9}" srcOrd="0" destOrd="0" parTransId="{7FF9FC87-74E5-468A-82BC-B3593A34BF3F}" sibTransId="{C392FC68-0285-49AE-A389-8DCEAA59088C}"/>
    <dgm:cxn modelId="{FB816E9C-3FC2-4CFB-96E6-126FFBC49252}" type="presOf" srcId="{74DCA770-E066-4596-9150-2CEAE57E2585}" destId="{64C92DA6-FD69-488C-8AFF-5D0025F03750}" srcOrd="0" destOrd="0" presId="urn:microsoft.com/office/officeart/2008/layout/LinedList"/>
    <dgm:cxn modelId="{BFD30ED2-174D-451C-B009-4CF42A3B566A}" srcId="{64084A1E-E9B4-48ED-9FB5-2C77C771D682}" destId="{D9AEB1A3-8D4D-4A84-88A7-782C392398AC}" srcOrd="3" destOrd="0" parTransId="{ED884265-0DF8-422D-A5F6-5665DB8A0FB0}" sibTransId="{4B9A641D-CC45-4985-AD6D-EA79239243B3}"/>
    <dgm:cxn modelId="{7A8C16C0-6378-4B97-97E3-FE5EB2B130F9}" type="presOf" srcId="{FBC618D3-FED3-4AD6-8AAE-65A1739981D4}" destId="{D5BD65C6-1E46-4DF5-B0D4-8C18DFF07057}" srcOrd="0" destOrd="0" presId="urn:microsoft.com/office/officeart/2008/layout/LinedList"/>
    <dgm:cxn modelId="{6A62031E-5817-4CFF-8F22-D75F4FE96E74}" srcId="{64084A1E-E9B4-48ED-9FB5-2C77C771D682}" destId="{A7D5C234-FDCF-4A03-BD52-D4C0A15EFD9A}" srcOrd="2" destOrd="0" parTransId="{EA826F89-AA12-44E5-9F11-FC9A3A0579EC}" sibTransId="{936E8A7D-DF3B-4EC6-BEF9-B5D132167C93}"/>
    <dgm:cxn modelId="{C11BA81B-FF5E-4E46-BD2E-EE17E0343873}" srcId="{D9AEB1A3-8D4D-4A84-88A7-782C392398AC}" destId="{9893BBD5-9FC6-4509-ABEB-ACCF9E815F9C}" srcOrd="0" destOrd="0" parTransId="{6E92DC61-E5EF-498A-97EC-EBF32D9E8196}" sibTransId="{FBB5A67A-01EB-4F83-A427-033DF767ECDD}"/>
    <dgm:cxn modelId="{55131A91-38B0-4E36-9264-E864C3FA5851}" type="presOf" srcId="{D9AEB1A3-8D4D-4A84-88A7-782C392398AC}" destId="{108A2441-F361-4A48-963D-8B8D0C1ABBD7}" srcOrd="0" destOrd="0" presId="urn:microsoft.com/office/officeart/2008/layout/LinedList"/>
    <dgm:cxn modelId="{1DD3262F-D7C4-4B37-AEBE-BBCB74439E71}" type="presOf" srcId="{9893BBD5-9FC6-4509-ABEB-ACCF9E815F9C}" destId="{0FC7923F-30A3-43FF-ABD0-752602CB7E32}" srcOrd="0" destOrd="0" presId="urn:microsoft.com/office/officeart/2008/layout/LinedList"/>
    <dgm:cxn modelId="{7A60B0CE-36C4-431B-B541-4093F37B5F14}" srcId="{74DCA770-E066-4596-9150-2CEAE57E2585}" destId="{BC5A5511-DEDD-4EE4-AF1A-FE6E91A61C1E}" srcOrd="0" destOrd="0" parTransId="{D3E7B6CF-318D-4DE0-903D-5EFBB4DD3D38}" sibTransId="{C99DCB1A-394C-4685-8D9B-D0960FC29224}"/>
    <dgm:cxn modelId="{662787D3-9B65-47E9-ADF1-88AF9B699028}" type="presOf" srcId="{94BCB0AA-FC34-42BA-AA29-8B9ACDF2DD2B}" destId="{9D48F95E-A63E-4DFC-8729-830883EB63F5}" srcOrd="0" destOrd="0" presId="urn:microsoft.com/office/officeart/2008/layout/LinedList"/>
    <dgm:cxn modelId="{04F88E72-9660-43BF-828A-EC5BDB637E8E}" type="presOf" srcId="{B64BE117-C5F2-4699-8C69-579F4A1C40C4}" destId="{6A94232D-989A-4939-99B7-69BD06191BE6}" srcOrd="0" destOrd="0" presId="urn:microsoft.com/office/officeart/2008/layout/LinedList"/>
    <dgm:cxn modelId="{F2C18DF8-9757-4FFF-8407-26937D0EF37E}" type="presOf" srcId="{A7D5C234-FDCF-4A03-BD52-D4C0A15EFD9A}" destId="{3C46DDA9-6D17-47D1-8FC6-CFBA9B52D01D}" srcOrd="0" destOrd="0" presId="urn:microsoft.com/office/officeart/2008/layout/LinedList"/>
    <dgm:cxn modelId="{73B2C656-933B-47E0-BDA7-031AD82916E4}" type="presParOf" srcId="{10BD1920-6466-4DBA-9391-0D8D6025FEBE}" destId="{A5DCD28E-68ED-4773-B749-F1F191118770}" srcOrd="0" destOrd="0" presId="urn:microsoft.com/office/officeart/2008/layout/LinedList"/>
    <dgm:cxn modelId="{C4C457A7-76B8-4ABE-A389-2332A99C28F8}" type="presParOf" srcId="{10BD1920-6466-4DBA-9391-0D8D6025FEBE}" destId="{3D916DD7-2EBA-4F01-BAB8-4DF8F85E9BD5}" srcOrd="1" destOrd="0" presId="urn:microsoft.com/office/officeart/2008/layout/LinedList"/>
    <dgm:cxn modelId="{DAF0AF72-8ABC-46D3-8482-F17BAE00EAF1}" type="presParOf" srcId="{3D916DD7-2EBA-4F01-BAB8-4DF8F85E9BD5}" destId="{8618A588-6773-4CBF-A41D-D2B8A7E0E90B}" srcOrd="0" destOrd="0" presId="urn:microsoft.com/office/officeart/2008/layout/LinedList"/>
    <dgm:cxn modelId="{6BAAA37C-A378-4274-8EAC-CDAB34927F22}" type="presParOf" srcId="{3D916DD7-2EBA-4F01-BAB8-4DF8F85E9BD5}" destId="{0EE1EA26-2A8F-4B80-B2C9-81A8F50FFFD4}" srcOrd="1" destOrd="0" presId="urn:microsoft.com/office/officeart/2008/layout/LinedList"/>
    <dgm:cxn modelId="{764FA750-C530-4827-9897-965B9BBC3A1C}" type="presParOf" srcId="{0EE1EA26-2A8F-4B80-B2C9-81A8F50FFFD4}" destId="{59F66BD4-0F7B-446D-B345-70E63A13E87E}" srcOrd="0" destOrd="0" presId="urn:microsoft.com/office/officeart/2008/layout/LinedList"/>
    <dgm:cxn modelId="{17A19DE0-4CA2-41D5-BCC4-53DDCEB3ECDE}" type="presParOf" srcId="{0EE1EA26-2A8F-4B80-B2C9-81A8F50FFFD4}" destId="{38E71466-A355-48F1-84A4-C01F91C1BA3B}" srcOrd="1" destOrd="0" presId="urn:microsoft.com/office/officeart/2008/layout/LinedList"/>
    <dgm:cxn modelId="{9A1C37C4-5690-461C-8AFB-8508537DF3A8}" type="presParOf" srcId="{38E71466-A355-48F1-84A4-C01F91C1BA3B}" destId="{96194DB1-FF4B-45A9-BD96-1F5CD55F4708}" srcOrd="0" destOrd="0" presId="urn:microsoft.com/office/officeart/2008/layout/LinedList"/>
    <dgm:cxn modelId="{2749D1FB-2D87-42D3-8256-29E488EEC5D2}" type="presParOf" srcId="{38E71466-A355-48F1-84A4-C01F91C1BA3B}" destId="{D5BD65C6-1E46-4DF5-B0D4-8C18DFF07057}" srcOrd="1" destOrd="0" presId="urn:microsoft.com/office/officeart/2008/layout/LinedList"/>
    <dgm:cxn modelId="{9E6BE6C2-05AA-4C75-8833-31F8CEB2C9EC}" type="presParOf" srcId="{38E71466-A355-48F1-84A4-C01F91C1BA3B}" destId="{E50B8A93-4724-480B-9422-8CC3CEB5DA37}" srcOrd="2" destOrd="0" presId="urn:microsoft.com/office/officeart/2008/layout/LinedList"/>
    <dgm:cxn modelId="{DC9A2B0D-FF85-45CF-B848-9687246BEE4D}" type="presParOf" srcId="{0EE1EA26-2A8F-4B80-B2C9-81A8F50FFFD4}" destId="{69491550-86B0-4B80-8750-AF87FBC8B240}" srcOrd="2" destOrd="0" presId="urn:microsoft.com/office/officeart/2008/layout/LinedList"/>
    <dgm:cxn modelId="{33640F00-150E-4E92-B728-3900B8499D7B}" type="presParOf" srcId="{0EE1EA26-2A8F-4B80-B2C9-81A8F50FFFD4}" destId="{21E5A6D3-CD63-45AB-BF1B-50CD59BD05D0}" srcOrd="3" destOrd="0" presId="urn:microsoft.com/office/officeart/2008/layout/LinedList"/>
    <dgm:cxn modelId="{2B4400F4-07EA-44AA-A583-47E8915BB5D1}" type="presParOf" srcId="{0EE1EA26-2A8F-4B80-B2C9-81A8F50FFFD4}" destId="{584E4A51-37A4-419A-9C59-83FF7E5A0785}" srcOrd="4" destOrd="0" presId="urn:microsoft.com/office/officeart/2008/layout/LinedList"/>
    <dgm:cxn modelId="{7E442AEB-DE01-4CFC-8F52-71AA7277C1E5}" type="presParOf" srcId="{584E4A51-37A4-419A-9C59-83FF7E5A0785}" destId="{D1E47BA9-8343-49DF-A348-5278C5CDF796}" srcOrd="0" destOrd="0" presId="urn:microsoft.com/office/officeart/2008/layout/LinedList"/>
    <dgm:cxn modelId="{35F1B9B1-6054-478D-9BFE-B35624ECE1DA}" type="presParOf" srcId="{584E4A51-37A4-419A-9C59-83FF7E5A0785}" destId="{9D48F95E-A63E-4DFC-8729-830883EB63F5}" srcOrd="1" destOrd="0" presId="urn:microsoft.com/office/officeart/2008/layout/LinedList"/>
    <dgm:cxn modelId="{3D0D9905-D9B0-43EC-8A16-51625FB3A8E4}" type="presParOf" srcId="{584E4A51-37A4-419A-9C59-83FF7E5A0785}" destId="{B40E9D8E-8DB4-4586-AF33-7F39C7204349}" srcOrd="2" destOrd="0" presId="urn:microsoft.com/office/officeart/2008/layout/LinedList"/>
    <dgm:cxn modelId="{AEC04177-3C05-463C-84E2-5DEC875C15B5}" type="presParOf" srcId="{0EE1EA26-2A8F-4B80-B2C9-81A8F50FFFD4}" destId="{4021423F-891A-4A07-B77C-DBCBD5321292}" srcOrd="5" destOrd="0" presId="urn:microsoft.com/office/officeart/2008/layout/LinedList"/>
    <dgm:cxn modelId="{BF5D648A-7BBC-4F5F-8104-91FAC6AAD2BD}" type="presParOf" srcId="{0EE1EA26-2A8F-4B80-B2C9-81A8F50FFFD4}" destId="{D95AE468-C177-464A-A3F3-F49B07EC2736}" srcOrd="6" destOrd="0" presId="urn:microsoft.com/office/officeart/2008/layout/LinedList"/>
    <dgm:cxn modelId="{E3CFE64E-9B1B-4975-9D2B-86D23CE2F85D}" type="presParOf" srcId="{10BD1920-6466-4DBA-9391-0D8D6025FEBE}" destId="{DD073C6D-5287-4152-8D0E-94E2EEB6FD39}" srcOrd="2" destOrd="0" presId="urn:microsoft.com/office/officeart/2008/layout/LinedList"/>
    <dgm:cxn modelId="{C9E881AE-50C4-4FD4-924B-9EFC03394E6B}" type="presParOf" srcId="{10BD1920-6466-4DBA-9391-0D8D6025FEBE}" destId="{29821CEB-0335-405C-8D7B-D1D3A50BBDD2}" srcOrd="3" destOrd="0" presId="urn:microsoft.com/office/officeart/2008/layout/LinedList"/>
    <dgm:cxn modelId="{F32B3B1B-8467-410B-852A-85523749ED10}" type="presParOf" srcId="{29821CEB-0335-405C-8D7B-D1D3A50BBDD2}" destId="{64C92DA6-FD69-488C-8AFF-5D0025F03750}" srcOrd="0" destOrd="0" presId="urn:microsoft.com/office/officeart/2008/layout/LinedList"/>
    <dgm:cxn modelId="{5587AE5C-7165-4415-84B1-A22CBA91A307}" type="presParOf" srcId="{29821CEB-0335-405C-8D7B-D1D3A50BBDD2}" destId="{656DDB43-08D3-450D-B1FE-C047D8B65B14}" srcOrd="1" destOrd="0" presId="urn:microsoft.com/office/officeart/2008/layout/LinedList"/>
    <dgm:cxn modelId="{14A4363E-8B18-4FC4-AF87-3A5DF91F4D4D}" type="presParOf" srcId="{656DDB43-08D3-450D-B1FE-C047D8B65B14}" destId="{D9D8A917-2A22-4859-9224-E876873B1E0F}" srcOrd="0" destOrd="0" presId="urn:microsoft.com/office/officeart/2008/layout/LinedList"/>
    <dgm:cxn modelId="{5E2C0186-F6E2-4A23-8A76-2170B7A6C084}" type="presParOf" srcId="{656DDB43-08D3-450D-B1FE-C047D8B65B14}" destId="{7484A999-4E23-471F-A9AE-8211E35FC385}" srcOrd="1" destOrd="0" presId="urn:microsoft.com/office/officeart/2008/layout/LinedList"/>
    <dgm:cxn modelId="{51EFF8B2-19CA-4ABF-8DF0-DC530353369F}" type="presParOf" srcId="{7484A999-4E23-471F-A9AE-8211E35FC385}" destId="{AE0E9F6A-5047-4B35-83F7-38F0ADC53A95}" srcOrd="0" destOrd="0" presId="urn:microsoft.com/office/officeart/2008/layout/LinedList"/>
    <dgm:cxn modelId="{640C7DD8-87C9-47EE-83A8-B309283A8617}" type="presParOf" srcId="{7484A999-4E23-471F-A9AE-8211E35FC385}" destId="{521944E3-1A2F-4425-9224-B79C5F92D4D2}" srcOrd="1" destOrd="0" presId="urn:microsoft.com/office/officeart/2008/layout/LinedList"/>
    <dgm:cxn modelId="{B096D826-6B4B-425A-BE10-25BDFBEE2F16}" type="presParOf" srcId="{7484A999-4E23-471F-A9AE-8211E35FC385}" destId="{59137D47-8912-4FFA-BA7B-54F2BAAC67D4}" srcOrd="2" destOrd="0" presId="urn:microsoft.com/office/officeart/2008/layout/LinedList"/>
    <dgm:cxn modelId="{E47ABFF5-1A6C-486F-94BB-910F4C1D8954}" type="presParOf" srcId="{656DDB43-08D3-450D-B1FE-C047D8B65B14}" destId="{FA2D6F33-E3FA-4389-969C-C26B1C113B4B}" srcOrd="2" destOrd="0" presId="urn:microsoft.com/office/officeart/2008/layout/LinedList"/>
    <dgm:cxn modelId="{CFEF1E70-90D7-46B9-9638-AA7261EB5151}" type="presParOf" srcId="{656DDB43-08D3-450D-B1FE-C047D8B65B14}" destId="{7F4B68C9-9D08-49BB-A4D4-87BBE46E1A49}" srcOrd="3" destOrd="0" presId="urn:microsoft.com/office/officeart/2008/layout/LinedList"/>
    <dgm:cxn modelId="{CE29D71D-AFF5-49C1-8139-D4EBACCCCF3D}" type="presParOf" srcId="{656DDB43-08D3-450D-B1FE-C047D8B65B14}" destId="{DE579C06-1428-4868-9FBA-692D8DCD08C9}" srcOrd="4" destOrd="0" presId="urn:microsoft.com/office/officeart/2008/layout/LinedList"/>
    <dgm:cxn modelId="{AC10AD6D-388C-4FC1-86F1-5E5621D5B653}" type="presParOf" srcId="{DE579C06-1428-4868-9FBA-692D8DCD08C9}" destId="{21DC3AAD-34D4-4D10-B093-FAD33D7BA0F6}" srcOrd="0" destOrd="0" presId="urn:microsoft.com/office/officeart/2008/layout/LinedList"/>
    <dgm:cxn modelId="{02A648D6-287A-4A95-AF45-B5D4D21B5183}" type="presParOf" srcId="{DE579C06-1428-4868-9FBA-692D8DCD08C9}" destId="{6A94232D-989A-4939-99B7-69BD06191BE6}" srcOrd="1" destOrd="0" presId="urn:microsoft.com/office/officeart/2008/layout/LinedList"/>
    <dgm:cxn modelId="{F4FFBD5F-DA53-4C59-8F6E-2037789A5653}" type="presParOf" srcId="{DE579C06-1428-4868-9FBA-692D8DCD08C9}" destId="{524DF73D-5AC8-4E1A-A107-C4CC0AEAF7F4}" srcOrd="2" destOrd="0" presId="urn:microsoft.com/office/officeart/2008/layout/LinedList"/>
    <dgm:cxn modelId="{9C51BE4F-B34D-4423-B868-93ABB16D946B}" type="presParOf" srcId="{656DDB43-08D3-450D-B1FE-C047D8B65B14}" destId="{69336C05-9003-42B3-8183-EF751D9D387F}" srcOrd="5" destOrd="0" presId="urn:microsoft.com/office/officeart/2008/layout/LinedList"/>
    <dgm:cxn modelId="{09BCA797-1CBA-4607-AE88-AC1E17E39837}" type="presParOf" srcId="{656DDB43-08D3-450D-B1FE-C047D8B65B14}" destId="{EF886982-99A6-4533-A926-046769AA414D}" srcOrd="6" destOrd="0" presId="urn:microsoft.com/office/officeart/2008/layout/LinedList"/>
    <dgm:cxn modelId="{55ADB0CC-7BA7-461D-BC4C-6C38C6FC3F47}" type="presParOf" srcId="{10BD1920-6466-4DBA-9391-0D8D6025FEBE}" destId="{41727961-194F-4CE7-A8A9-3992C9E97612}" srcOrd="4" destOrd="0" presId="urn:microsoft.com/office/officeart/2008/layout/LinedList"/>
    <dgm:cxn modelId="{DE9FBEC9-678C-4EA0-AA32-916E940DE974}" type="presParOf" srcId="{10BD1920-6466-4DBA-9391-0D8D6025FEBE}" destId="{BFA2F0F9-25AC-456F-867B-4A56E921A21F}" srcOrd="5" destOrd="0" presId="urn:microsoft.com/office/officeart/2008/layout/LinedList"/>
    <dgm:cxn modelId="{2B792556-F971-43C6-8B43-768A7589B7CC}" type="presParOf" srcId="{BFA2F0F9-25AC-456F-867B-4A56E921A21F}" destId="{3C46DDA9-6D17-47D1-8FC6-CFBA9B52D01D}" srcOrd="0" destOrd="0" presId="urn:microsoft.com/office/officeart/2008/layout/LinedList"/>
    <dgm:cxn modelId="{9BDD54D3-A320-48EC-A267-C6FD641F8785}" type="presParOf" srcId="{BFA2F0F9-25AC-456F-867B-4A56E921A21F}" destId="{2D943D86-E404-4628-A2AA-75118E88B655}" srcOrd="1" destOrd="0" presId="urn:microsoft.com/office/officeart/2008/layout/LinedList"/>
    <dgm:cxn modelId="{BE2D4505-B4D2-468E-B909-2368AC5EBF26}" type="presParOf" srcId="{2D943D86-E404-4628-A2AA-75118E88B655}" destId="{813EE2F4-719C-4AEC-B260-3E54DB1B1DDF}" srcOrd="0" destOrd="0" presId="urn:microsoft.com/office/officeart/2008/layout/LinedList"/>
    <dgm:cxn modelId="{FBEC0346-3D3F-4BD3-9324-9CA923F5D31A}" type="presParOf" srcId="{2D943D86-E404-4628-A2AA-75118E88B655}" destId="{7A9FD7F9-3F90-4D56-8956-8E6DF20F7F6E}" srcOrd="1" destOrd="0" presId="urn:microsoft.com/office/officeart/2008/layout/LinedList"/>
    <dgm:cxn modelId="{BDB016C0-B868-4614-A0CC-C1D47DAA2B86}" type="presParOf" srcId="{7A9FD7F9-3F90-4D56-8956-8E6DF20F7F6E}" destId="{624E0610-A0D5-4D39-99E0-A5C18595A7AB}" srcOrd="0" destOrd="0" presId="urn:microsoft.com/office/officeart/2008/layout/LinedList"/>
    <dgm:cxn modelId="{63ED66E2-DAA3-453B-9678-A9B49F4B0928}" type="presParOf" srcId="{7A9FD7F9-3F90-4D56-8956-8E6DF20F7F6E}" destId="{8B6999EE-0F80-4205-9DC9-BE6F0045E7EA}" srcOrd="1" destOrd="0" presId="urn:microsoft.com/office/officeart/2008/layout/LinedList"/>
    <dgm:cxn modelId="{992FEC75-112F-4B43-8C0F-01BC40FB1958}" type="presParOf" srcId="{7A9FD7F9-3F90-4D56-8956-8E6DF20F7F6E}" destId="{34AA7948-8E01-4625-AE96-8FA411A07ABD}" srcOrd="2" destOrd="0" presId="urn:microsoft.com/office/officeart/2008/layout/LinedList"/>
    <dgm:cxn modelId="{9F23C606-C4FE-4C3A-963C-A9100137239A}" type="presParOf" srcId="{2D943D86-E404-4628-A2AA-75118E88B655}" destId="{8A70D29F-85F8-4B41-AC68-E8F3A4C771DD}" srcOrd="2" destOrd="0" presId="urn:microsoft.com/office/officeart/2008/layout/LinedList"/>
    <dgm:cxn modelId="{72F5F40B-7B69-4918-820C-18718A8A0BA1}" type="presParOf" srcId="{2D943D86-E404-4628-A2AA-75118E88B655}" destId="{E6EB7EB0-BD32-4605-A2CE-28A54B06FF86}" srcOrd="3" destOrd="0" presId="urn:microsoft.com/office/officeart/2008/layout/LinedList"/>
    <dgm:cxn modelId="{5C1753B3-DFFC-43CD-A6D5-C10E2364AEDD}" type="presParOf" srcId="{10BD1920-6466-4DBA-9391-0D8D6025FEBE}" destId="{B8DAD633-6ED9-4F49-AC6C-EBD612A4DA08}" srcOrd="6" destOrd="0" presId="urn:microsoft.com/office/officeart/2008/layout/LinedList"/>
    <dgm:cxn modelId="{2DF70D93-7370-4DD2-9A7A-B228A204DF31}" type="presParOf" srcId="{10BD1920-6466-4DBA-9391-0D8D6025FEBE}" destId="{87EB367E-56EA-400E-838E-3AF4C99AEFA1}" srcOrd="7" destOrd="0" presId="urn:microsoft.com/office/officeart/2008/layout/LinedList"/>
    <dgm:cxn modelId="{5C1123C3-9177-484B-902C-A733BDA2EF15}" type="presParOf" srcId="{87EB367E-56EA-400E-838E-3AF4C99AEFA1}" destId="{108A2441-F361-4A48-963D-8B8D0C1ABBD7}" srcOrd="0" destOrd="0" presId="urn:microsoft.com/office/officeart/2008/layout/LinedList"/>
    <dgm:cxn modelId="{7658821B-D5DC-49D5-AF22-CC13E479C430}" type="presParOf" srcId="{87EB367E-56EA-400E-838E-3AF4C99AEFA1}" destId="{E94CDC34-8DEE-4B93-A3C1-FD107245B106}" srcOrd="1" destOrd="0" presId="urn:microsoft.com/office/officeart/2008/layout/LinedList"/>
    <dgm:cxn modelId="{9559F7D2-9FC7-4A81-9394-51E4294CF428}" type="presParOf" srcId="{E94CDC34-8DEE-4B93-A3C1-FD107245B106}" destId="{63E996EF-53E0-4C0E-A039-EE33F8F155EF}" srcOrd="0" destOrd="0" presId="urn:microsoft.com/office/officeart/2008/layout/LinedList"/>
    <dgm:cxn modelId="{A5F6F9CA-FC26-47B2-BBEB-E3C98C9A9FEC}" type="presParOf" srcId="{E94CDC34-8DEE-4B93-A3C1-FD107245B106}" destId="{B80F29C2-C93B-4E2B-B258-A288CA6348FC}" srcOrd="1" destOrd="0" presId="urn:microsoft.com/office/officeart/2008/layout/LinedList"/>
    <dgm:cxn modelId="{4B13AD05-A5EA-49B5-900E-870F0D5B0117}" type="presParOf" srcId="{B80F29C2-C93B-4E2B-B258-A288CA6348FC}" destId="{1BBB4B59-26C7-4F94-95DC-D5AF3BF981A5}" srcOrd="0" destOrd="0" presId="urn:microsoft.com/office/officeart/2008/layout/LinedList"/>
    <dgm:cxn modelId="{A7C6AF04-3A7B-418D-A000-48B4F95C3190}" type="presParOf" srcId="{B80F29C2-C93B-4E2B-B258-A288CA6348FC}" destId="{0FC7923F-30A3-43FF-ABD0-752602CB7E32}" srcOrd="1" destOrd="0" presId="urn:microsoft.com/office/officeart/2008/layout/LinedList"/>
    <dgm:cxn modelId="{92BB65F9-F158-4120-82F0-6DA108DA3E26}" type="presParOf" srcId="{B80F29C2-C93B-4E2B-B258-A288CA6348FC}" destId="{76A7A97E-8BA9-46E2-AEA9-7A6C8DD1D95F}" srcOrd="2" destOrd="0" presId="urn:microsoft.com/office/officeart/2008/layout/LinedList"/>
    <dgm:cxn modelId="{573E74CF-EEF6-4967-9D73-90617A386A84}" type="presParOf" srcId="{E94CDC34-8DEE-4B93-A3C1-FD107245B106}" destId="{62CC9F7A-A690-493D-8037-9B6F6FCD1E96}" srcOrd="2" destOrd="0" presId="urn:microsoft.com/office/officeart/2008/layout/LinedList"/>
    <dgm:cxn modelId="{387F7066-3509-4F40-AC6F-5F7F1D94C013}" type="presParOf" srcId="{E94CDC34-8DEE-4B93-A3C1-FD107245B106}" destId="{2F252C92-7080-48CE-B544-5391FC740C38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862325-DBE7-48B0-A0BC-E4FCE32A4B51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2F8CAD-6D5F-43A9-8187-F93A48AD6156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8000000" scaled="0"/>
        </a:gradFill>
      </dgm:spPr>
      <dgm:t>
        <a:bodyPr/>
        <a:lstStyle/>
        <a:p>
          <a:r>
            <a: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Working group materials</a:t>
          </a:r>
          <a:endParaRPr lang="ru-RU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A6C6E39-CB82-404F-B4E3-C87C95D3042A}" type="parTrans" cxnId="{E5366D55-B582-4622-9E38-3001C4864F0D}">
      <dgm:prSet/>
      <dgm:spPr/>
      <dgm:t>
        <a:bodyPr/>
        <a:lstStyle/>
        <a:p>
          <a:endParaRPr lang="ru-RU"/>
        </a:p>
      </dgm:t>
    </dgm:pt>
    <dgm:pt modelId="{6343953B-4F35-49D3-9AE5-108C4BAC458F}" type="sibTrans" cxnId="{E5366D55-B582-4622-9E38-3001C4864F0D}">
      <dgm:prSet/>
      <dgm:spPr/>
      <dgm:t>
        <a:bodyPr/>
        <a:lstStyle/>
        <a:p>
          <a:endParaRPr lang="ru-RU"/>
        </a:p>
      </dgm:t>
    </dgm:pt>
    <dgm:pt modelId="{44876D39-6B87-4F8B-B57B-22F2A7A1103D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ISSAIs</a:t>
          </a:r>
          <a:endParaRPr lang="ru-RU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9E91B85-F645-4470-B3CA-C14859DAC7FC}" type="parTrans" cxnId="{7205FE1C-8DB4-4E1A-BA9E-255AF87C57F7}">
      <dgm:prSet/>
      <dgm:spPr/>
      <dgm:t>
        <a:bodyPr/>
        <a:lstStyle/>
        <a:p>
          <a:endParaRPr lang="ru-RU"/>
        </a:p>
      </dgm:t>
    </dgm:pt>
    <dgm:pt modelId="{9DCF1341-8B7D-45FF-9900-D09F87BE1043}" type="sibTrans" cxnId="{7205FE1C-8DB4-4E1A-BA9E-255AF87C57F7}">
      <dgm:prSet/>
      <dgm:spPr/>
      <dgm:t>
        <a:bodyPr/>
        <a:lstStyle/>
        <a:p>
          <a:endParaRPr lang="ru-RU"/>
        </a:p>
      </dgm:t>
    </dgm:pt>
    <dgm:pt modelId="{EBF689D4-DE0D-48CC-80A2-1F6346F7D845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UN materials </a:t>
          </a:r>
          <a:endParaRPr lang="ru-RU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5BAF5C8-23B5-44D7-975F-BB4E93516289}" type="parTrans" cxnId="{5BD73126-CCBB-454A-8045-355F77F3133E}">
      <dgm:prSet/>
      <dgm:spPr/>
      <dgm:t>
        <a:bodyPr/>
        <a:lstStyle/>
        <a:p>
          <a:endParaRPr lang="ru-RU"/>
        </a:p>
      </dgm:t>
    </dgm:pt>
    <dgm:pt modelId="{C991963D-797B-49B5-BE46-96265ADC833F}" type="sibTrans" cxnId="{5BD73126-CCBB-454A-8045-355F77F3133E}">
      <dgm:prSet/>
      <dgm:spPr/>
      <dgm:t>
        <a:bodyPr/>
        <a:lstStyle/>
        <a:p>
          <a:endParaRPr lang="ru-RU"/>
        </a:p>
      </dgm:t>
    </dgm:pt>
    <dgm:pt modelId="{000F2898-9FF7-4412-BC07-2CC234A6A57F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2000" b="1" smtClean="0">
              <a:solidFill>
                <a:schemeClr val="tx1">
                  <a:lumMod val="65000"/>
                  <a:lumOff val="35000"/>
                </a:schemeClr>
              </a:solidFill>
            </a:rPr>
            <a:t>OECD materials</a:t>
          </a:r>
          <a:endParaRPr lang="ru-RU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566F8D2-E2F6-4F62-8A67-A87815CA9F81}" type="parTrans" cxnId="{F3F6E3C7-BBB2-44C6-985E-D6450822AB83}">
      <dgm:prSet/>
      <dgm:spPr/>
      <dgm:t>
        <a:bodyPr/>
        <a:lstStyle/>
        <a:p>
          <a:endParaRPr lang="ru-RU"/>
        </a:p>
      </dgm:t>
    </dgm:pt>
    <dgm:pt modelId="{098864AE-C723-4A6B-B714-B84CF75779FD}" type="sibTrans" cxnId="{F3F6E3C7-BBB2-44C6-985E-D6450822AB83}">
      <dgm:prSet/>
      <dgm:spPr/>
      <dgm:t>
        <a:bodyPr/>
        <a:lstStyle/>
        <a:p>
          <a:endParaRPr lang="ru-RU"/>
        </a:p>
      </dgm:t>
    </dgm:pt>
    <dgm:pt modelId="{12EC687F-A58E-4F36-ADBD-497CBE27D5CC}" type="pres">
      <dgm:prSet presAssocID="{10862325-DBE7-48B0-A0BC-E4FCE32A4B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A5937D-895C-4051-9CB5-30B1E79D6725}" type="pres">
      <dgm:prSet presAssocID="{F22F8CAD-6D5F-43A9-8187-F93A48AD6156}" presName="linNode" presStyleCnt="0"/>
      <dgm:spPr/>
    </dgm:pt>
    <dgm:pt modelId="{D86922D9-F1A9-4E55-B21A-E5842BAB3285}" type="pres">
      <dgm:prSet presAssocID="{F22F8CAD-6D5F-43A9-8187-F93A48AD6156}" presName="parentText" presStyleLbl="node1" presStyleIdx="0" presStyleCnt="4" custScaleX="56791" custScaleY="1028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F72C4-9290-47EE-B1F1-54AC17EC6E60}" type="pres">
      <dgm:prSet presAssocID="{6343953B-4F35-49D3-9AE5-108C4BAC458F}" presName="sp" presStyleCnt="0"/>
      <dgm:spPr/>
    </dgm:pt>
    <dgm:pt modelId="{EBBF62EE-90E2-45FB-949F-8F8BE5B532F9}" type="pres">
      <dgm:prSet presAssocID="{44876D39-6B87-4F8B-B57B-22F2A7A1103D}" presName="linNode" presStyleCnt="0"/>
      <dgm:spPr/>
    </dgm:pt>
    <dgm:pt modelId="{6D56AE5C-D49B-4032-926D-19245B368E7B}" type="pres">
      <dgm:prSet presAssocID="{44876D39-6B87-4F8B-B57B-22F2A7A1103D}" presName="parentText" presStyleLbl="node1" presStyleIdx="1" presStyleCnt="4" custScaleX="56791" custScaleY="1038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D6B75-68DF-4369-B8CD-99E6393BEA47}" type="pres">
      <dgm:prSet presAssocID="{9DCF1341-8B7D-45FF-9900-D09F87BE1043}" presName="sp" presStyleCnt="0"/>
      <dgm:spPr/>
    </dgm:pt>
    <dgm:pt modelId="{C13C56B9-5F6D-4A91-A8AE-C0AF67CE9F70}" type="pres">
      <dgm:prSet presAssocID="{EBF689D4-DE0D-48CC-80A2-1F6346F7D845}" presName="linNode" presStyleCnt="0"/>
      <dgm:spPr/>
    </dgm:pt>
    <dgm:pt modelId="{A0A5FCD1-0D08-461C-AAF7-F1D0982BFC04}" type="pres">
      <dgm:prSet presAssocID="{EBF689D4-DE0D-48CC-80A2-1F6346F7D845}" presName="parentText" presStyleLbl="node1" presStyleIdx="2" presStyleCnt="4" custScaleX="56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F8878-AD31-439C-9EBA-6EEF4BFE668A}" type="pres">
      <dgm:prSet presAssocID="{C991963D-797B-49B5-BE46-96265ADC833F}" presName="sp" presStyleCnt="0"/>
      <dgm:spPr/>
    </dgm:pt>
    <dgm:pt modelId="{F46902CC-01D2-4713-9094-3B95472CA04B}" type="pres">
      <dgm:prSet presAssocID="{000F2898-9FF7-4412-BC07-2CC234A6A57F}" presName="linNode" presStyleCnt="0"/>
      <dgm:spPr/>
    </dgm:pt>
    <dgm:pt modelId="{C589B44B-E3E7-4179-B9DF-5DBC7C2357A0}" type="pres">
      <dgm:prSet presAssocID="{000F2898-9FF7-4412-BC07-2CC234A6A57F}" presName="parentText" presStyleLbl="node1" presStyleIdx="3" presStyleCnt="4" custScaleX="56735" custScaleY="1051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170DE6-74CD-49F6-9E9A-35264BC2F568}" type="presOf" srcId="{F22F8CAD-6D5F-43A9-8187-F93A48AD6156}" destId="{D86922D9-F1A9-4E55-B21A-E5842BAB3285}" srcOrd="0" destOrd="0" presId="urn:microsoft.com/office/officeart/2005/8/layout/vList5"/>
    <dgm:cxn modelId="{7205FE1C-8DB4-4E1A-BA9E-255AF87C57F7}" srcId="{10862325-DBE7-48B0-A0BC-E4FCE32A4B51}" destId="{44876D39-6B87-4F8B-B57B-22F2A7A1103D}" srcOrd="1" destOrd="0" parTransId="{29E91B85-F645-4470-B3CA-C14859DAC7FC}" sibTransId="{9DCF1341-8B7D-45FF-9900-D09F87BE1043}"/>
    <dgm:cxn modelId="{9A682965-4584-4F7B-8D3A-52A86E63ED8A}" type="presOf" srcId="{EBF689D4-DE0D-48CC-80A2-1F6346F7D845}" destId="{A0A5FCD1-0D08-461C-AAF7-F1D0982BFC04}" srcOrd="0" destOrd="0" presId="urn:microsoft.com/office/officeart/2005/8/layout/vList5"/>
    <dgm:cxn modelId="{F3F6E3C7-BBB2-44C6-985E-D6450822AB83}" srcId="{10862325-DBE7-48B0-A0BC-E4FCE32A4B51}" destId="{000F2898-9FF7-4412-BC07-2CC234A6A57F}" srcOrd="3" destOrd="0" parTransId="{0566F8D2-E2F6-4F62-8A67-A87815CA9F81}" sibTransId="{098864AE-C723-4A6B-B714-B84CF75779FD}"/>
    <dgm:cxn modelId="{3A8D185C-67ED-40D5-8749-62696078984B}" type="presOf" srcId="{44876D39-6B87-4F8B-B57B-22F2A7A1103D}" destId="{6D56AE5C-D49B-4032-926D-19245B368E7B}" srcOrd="0" destOrd="0" presId="urn:microsoft.com/office/officeart/2005/8/layout/vList5"/>
    <dgm:cxn modelId="{7A7450EF-E8DB-4F05-994A-0C6B4EEFD68D}" type="presOf" srcId="{000F2898-9FF7-4412-BC07-2CC234A6A57F}" destId="{C589B44B-E3E7-4179-B9DF-5DBC7C2357A0}" srcOrd="0" destOrd="0" presId="urn:microsoft.com/office/officeart/2005/8/layout/vList5"/>
    <dgm:cxn modelId="{E5366D55-B582-4622-9E38-3001C4864F0D}" srcId="{10862325-DBE7-48B0-A0BC-E4FCE32A4B51}" destId="{F22F8CAD-6D5F-43A9-8187-F93A48AD6156}" srcOrd="0" destOrd="0" parTransId="{5A6C6E39-CB82-404F-B4E3-C87C95D3042A}" sibTransId="{6343953B-4F35-49D3-9AE5-108C4BAC458F}"/>
    <dgm:cxn modelId="{B48C5CC2-49F2-4A02-AF2D-53ABC960048D}" type="presOf" srcId="{10862325-DBE7-48B0-A0BC-E4FCE32A4B51}" destId="{12EC687F-A58E-4F36-ADBD-497CBE27D5CC}" srcOrd="0" destOrd="0" presId="urn:microsoft.com/office/officeart/2005/8/layout/vList5"/>
    <dgm:cxn modelId="{5BD73126-CCBB-454A-8045-355F77F3133E}" srcId="{10862325-DBE7-48B0-A0BC-E4FCE32A4B51}" destId="{EBF689D4-DE0D-48CC-80A2-1F6346F7D845}" srcOrd="2" destOrd="0" parTransId="{05BAF5C8-23B5-44D7-975F-BB4E93516289}" sibTransId="{C991963D-797B-49B5-BE46-96265ADC833F}"/>
    <dgm:cxn modelId="{151D36DB-13AB-4F4A-8D39-79FFE6D7AC17}" type="presParOf" srcId="{12EC687F-A58E-4F36-ADBD-497CBE27D5CC}" destId="{67A5937D-895C-4051-9CB5-30B1E79D6725}" srcOrd="0" destOrd="0" presId="urn:microsoft.com/office/officeart/2005/8/layout/vList5"/>
    <dgm:cxn modelId="{7142D1E8-4C1D-497F-917B-9C7526F79F62}" type="presParOf" srcId="{67A5937D-895C-4051-9CB5-30B1E79D6725}" destId="{D86922D9-F1A9-4E55-B21A-E5842BAB3285}" srcOrd="0" destOrd="0" presId="urn:microsoft.com/office/officeart/2005/8/layout/vList5"/>
    <dgm:cxn modelId="{238318E9-DFF3-45C0-8A0D-C672E7C59663}" type="presParOf" srcId="{12EC687F-A58E-4F36-ADBD-497CBE27D5CC}" destId="{CDFF72C4-9290-47EE-B1F1-54AC17EC6E60}" srcOrd="1" destOrd="0" presId="urn:microsoft.com/office/officeart/2005/8/layout/vList5"/>
    <dgm:cxn modelId="{4ECC049D-F6A5-4F7F-925D-16363B371DC2}" type="presParOf" srcId="{12EC687F-A58E-4F36-ADBD-497CBE27D5CC}" destId="{EBBF62EE-90E2-45FB-949F-8F8BE5B532F9}" srcOrd="2" destOrd="0" presId="urn:microsoft.com/office/officeart/2005/8/layout/vList5"/>
    <dgm:cxn modelId="{6FEB82A5-AFE4-401A-8581-0BE643C39C87}" type="presParOf" srcId="{EBBF62EE-90E2-45FB-949F-8F8BE5B532F9}" destId="{6D56AE5C-D49B-4032-926D-19245B368E7B}" srcOrd="0" destOrd="0" presId="urn:microsoft.com/office/officeart/2005/8/layout/vList5"/>
    <dgm:cxn modelId="{CDC01481-A880-4F6C-B775-F6CD61F08520}" type="presParOf" srcId="{12EC687F-A58E-4F36-ADBD-497CBE27D5CC}" destId="{1CAD6B75-68DF-4369-B8CD-99E6393BEA47}" srcOrd="3" destOrd="0" presId="urn:microsoft.com/office/officeart/2005/8/layout/vList5"/>
    <dgm:cxn modelId="{6B1B8A1F-7FF7-473C-B775-4A844800E7E7}" type="presParOf" srcId="{12EC687F-A58E-4F36-ADBD-497CBE27D5CC}" destId="{C13C56B9-5F6D-4A91-A8AE-C0AF67CE9F70}" srcOrd="4" destOrd="0" presId="urn:microsoft.com/office/officeart/2005/8/layout/vList5"/>
    <dgm:cxn modelId="{92CA095B-6576-476F-B5D5-48389B3F5B20}" type="presParOf" srcId="{C13C56B9-5F6D-4A91-A8AE-C0AF67CE9F70}" destId="{A0A5FCD1-0D08-461C-AAF7-F1D0982BFC04}" srcOrd="0" destOrd="0" presId="urn:microsoft.com/office/officeart/2005/8/layout/vList5"/>
    <dgm:cxn modelId="{C64B4CA3-65B7-41D2-86FD-46DA339157D6}" type="presParOf" srcId="{12EC687F-A58E-4F36-ADBD-497CBE27D5CC}" destId="{77FF8878-AD31-439C-9EBA-6EEF4BFE668A}" srcOrd="5" destOrd="0" presId="urn:microsoft.com/office/officeart/2005/8/layout/vList5"/>
    <dgm:cxn modelId="{98784832-E8A3-405E-97B1-5D176B12A443}" type="presParOf" srcId="{12EC687F-A58E-4F36-ADBD-497CBE27D5CC}" destId="{F46902CC-01D2-4713-9094-3B95472CA04B}" srcOrd="6" destOrd="0" presId="urn:microsoft.com/office/officeart/2005/8/layout/vList5"/>
    <dgm:cxn modelId="{75B54132-34ED-47E9-89EE-2029AF731033}" type="presParOf" srcId="{F46902CC-01D2-4713-9094-3B95472CA04B}" destId="{C589B44B-E3E7-4179-B9DF-5DBC7C2357A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971FB9-93BE-4242-AA63-A7B9B5D6EDCE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9D721A5B-3897-4C36-8512-BB523A231C71}">
      <dgm:prSet phldrT="[Текст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Guidance</a:t>
          </a:r>
          <a:endParaRPr lang="ru-RU" b="1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2016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endParaRPr lang="ru-RU" dirty="0"/>
        </a:p>
      </dgm:t>
    </dgm:pt>
    <dgm:pt modelId="{376A1C51-A49E-476E-B66C-6864696589DE}" type="parTrans" cxnId="{9A6F32A8-DE68-4E14-BC75-34704164059E}">
      <dgm:prSet/>
      <dgm:spPr/>
      <dgm:t>
        <a:bodyPr/>
        <a:lstStyle/>
        <a:p>
          <a:endParaRPr lang="ru-RU"/>
        </a:p>
      </dgm:t>
    </dgm:pt>
    <dgm:pt modelId="{A21BEE92-B3C2-4AC4-BCD4-914BF6A6F476}" type="sibTrans" cxnId="{9A6F32A8-DE68-4E14-BC75-34704164059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AC1B27FC-EAAC-4D2B-B835-3E21D0E1C6C4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ISSAI on the use of KNI in SAI’s activity</a:t>
          </a:r>
          <a:endParaRPr lang="ru-RU" b="1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2019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36E3BEC-9261-4A31-AC95-EE501BAEBEB6}" type="parTrans" cxnId="{18654AD1-7A37-4F2D-B49E-3274E8EBCB36}">
      <dgm:prSet/>
      <dgm:spPr/>
      <dgm:t>
        <a:bodyPr/>
        <a:lstStyle/>
        <a:p>
          <a:endParaRPr lang="ru-RU"/>
        </a:p>
      </dgm:t>
    </dgm:pt>
    <dgm:pt modelId="{F6A31CB0-64E6-4EF7-99E3-F1778C4EB8FB}" type="sibTrans" cxnId="{18654AD1-7A37-4F2D-B49E-3274E8EBCB36}">
      <dgm:prSet/>
      <dgm:spPr/>
      <dgm:t>
        <a:bodyPr/>
        <a:lstStyle/>
        <a:p>
          <a:endParaRPr lang="ru-RU"/>
        </a:p>
      </dgm:t>
    </dgm:pt>
    <dgm:pt modelId="{A9DCE748-7EC7-4807-840E-099D7E56A5F9}" type="pres">
      <dgm:prSet presAssocID="{28971FB9-93BE-4242-AA63-A7B9B5D6EDCE}" presName="Name0" presStyleCnt="0">
        <dgm:presLayoutVars>
          <dgm:dir/>
          <dgm:resizeHandles val="exact"/>
        </dgm:presLayoutVars>
      </dgm:prSet>
      <dgm:spPr/>
    </dgm:pt>
    <dgm:pt modelId="{387E4219-9034-4BF1-BBC6-35E8D688C47B}" type="pres">
      <dgm:prSet presAssocID="{9D721A5B-3897-4C36-8512-BB523A231C7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E7A2D-81DE-4F60-A5C1-BEE290112B53}" type="pres">
      <dgm:prSet presAssocID="{A21BEE92-B3C2-4AC4-BCD4-914BF6A6F47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FFEBD81-1955-4B05-9583-E8FC85EBD076}" type="pres">
      <dgm:prSet presAssocID="{A21BEE92-B3C2-4AC4-BCD4-914BF6A6F47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AA672557-2809-4AE2-8903-D0CB69315E0E}" type="pres">
      <dgm:prSet presAssocID="{AC1B27FC-EAAC-4D2B-B835-3E21D0E1C6C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6D78D6-32E9-4A13-873F-0B49B2F6DFC2}" type="presOf" srcId="{A21BEE92-B3C2-4AC4-BCD4-914BF6A6F476}" destId="{BDAE7A2D-81DE-4F60-A5C1-BEE290112B53}" srcOrd="0" destOrd="0" presId="urn:microsoft.com/office/officeart/2005/8/layout/process1"/>
    <dgm:cxn modelId="{4C44EE99-74CE-4D87-AB59-51C1AA92BCC7}" type="presOf" srcId="{9D721A5B-3897-4C36-8512-BB523A231C71}" destId="{387E4219-9034-4BF1-BBC6-35E8D688C47B}" srcOrd="0" destOrd="0" presId="urn:microsoft.com/office/officeart/2005/8/layout/process1"/>
    <dgm:cxn modelId="{E62638DC-08D0-4A55-BD85-B5678CEA7E11}" type="presOf" srcId="{28971FB9-93BE-4242-AA63-A7B9B5D6EDCE}" destId="{A9DCE748-7EC7-4807-840E-099D7E56A5F9}" srcOrd="0" destOrd="0" presId="urn:microsoft.com/office/officeart/2005/8/layout/process1"/>
    <dgm:cxn modelId="{9A6F32A8-DE68-4E14-BC75-34704164059E}" srcId="{28971FB9-93BE-4242-AA63-A7B9B5D6EDCE}" destId="{9D721A5B-3897-4C36-8512-BB523A231C71}" srcOrd="0" destOrd="0" parTransId="{376A1C51-A49E-476E-B66C-6864696589DE}" sibTransId="{A21BEE92-B3C2-4AC4-BCD4-914BF6A6F476}"/>
    <dgm:cxn modelId="{A79A770A-9AC7-49F2-8388-B6227C3139C1}" type="presOf" srcId="{AC1B27FC-EAAC-4D2B-B835-3E21D0E1C6C4}" destId="{AA672557-2809-4AE2-8903-D0CB69315E0E}" srcOrd="0" destOrd="0" presId="urn:microsoft.com/office/officeart/2005/8/layout/process1"/>
    <dgm:cxn modelId="{18654AD1-7A37-4F2D-B49E-3274E8EBCB36}" srcId="{28971FB9-93BE-4242-AA63-A7B9B5D6EDCE}" destId="{AC1B27FC-EAAC-4D2B-B835-3E21D0E1C6C4}" srcOrd="1" destOrd="0" parTransId="{E36E3BEC-9261-4A31-AC95-EE501BAEBEB6}" sibTransId="{F6A31CB0-64E6-4EF7-99E3-F1778C4EB8FB}"/>
    <dgm:cxn modelId="{5B82F4A9-F9F4-422D-A850-E71A2756F3AC}" type="presOf" srcId="{A21BEE92-B3C2-4AC4-BCD4-914BF6A6F476}" destId="{AFFEBD81-1955-4B05-9583-E8FC85EBD076}" srcOrd="1" destOrd="0" presId="urn:microsoft.com/office/officeart/2005/8/layout/process1"/>
    <dgm:cxn modelId="{F0362D15-8EC5-4147-845E-30F344960489}" type="presParOf" srcId="{A9DCE748-7EC7-4807-840E-099D7E56A5F9}" destId="{387E4219-9034-4BF1-BBC6-35E8D688C47B}" srcOrd="0" destOrd="0" presId="urn:microsoft.com/office/officeart/2005/8/layout/process1"/>
    <dgm:cxn modelId="{C2612AC4-4AE5-4EBE-A9C1-20C619DC9FF0}" type="presParOf" srcId="{A9DCE748-7EC7-4807-840E-099D7E56A5F9}" destId="{BDAE7A2D-81DE-4F60-A5C1-BEE290112B53}" srcOrd="1" destOrd="0" presId="urn:microsoft.com/office/officeart/2005/8/layout/process1"/>
    <dgm:cxn modelId="{B66EBF33-0DD5-4276-80DD-156FD2F6D94C}" type="presParOf" srcId="{BDAE7A2D-81DE-4F60-A5C1-BEE290112B53}" destId="{AFFEBD81-1955-4B05-9583-E8FC85EBD076}" srcOrd="0" destOrd="0" presId="urn:microsoft.com/office/officeart/2005/8/layout/process1"/>
    <dgm:cxn modelId="{EA5B3AA0-4695-4911-9563-5E846476B292}" type="presParOf" srcId="{A9DCE748-7EC7-4807-840E-099D7E56A5F9}" destId="{AA672557-2809-4AE2-8903-D0CB69315E0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C87906-DCB5-4459-BD71-E192714BB3AA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C6EF22-7B5C-4106-81CF-0BF6D42F5D9C}">
      <dgm:prSet phldrT="[Текст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Agreeing by the members  of the Working group on KNI (2015)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FE279CD-A2AE-4274-85B7-C763F593A5D0}" type="parTrans" cxnId="{0DCCCA09-27AD-413D-A49D-D6DD143C0BB2}">
      <dgm:prSet/>
      <dgm:spPr/>
      <dgm:t>
        <a:bodyPr/>
        <a:lstStyle/>
        <a:p>
          <a:endParaRPr lang="ru-RU"/>
        </a:p>
      </dgm:t>
    </dgm:pt>
    <dgm:pt modelId="{51084DAE-43C8-4DED-BBEF-13FBD1ABCDAA}" type="sibTrans" cxnId="{0DCCCA09-27AD-413D-A49D-D6DD143C0BB2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F659E571-323D-4520-AF63-54A5EC821045}">
      <dgm:prSet phldrT="[Текст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Adopting at the 7</a:t>
          </a:r>
          <a:r>
            <a:rPr lang="en-US" b="1" baseline="30000" dirty="0" smtClean="0">
              <a:solidFill>
                <a:schemeClr val="tx1">
                  <a:lumMod val="65000"/>
                  <a:lumOff val="35000"/>
                </a:schemeClr>
              </a:solidFill>
            </a:rPr>
            <a:t>th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meeting of the KSC Steering Committee (2015)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5A78F91-2930-47AE-ABC2-C851039B3E64}" type="parTrans" cxnId="{45B74C33-64D2-440B-A99E-BBF5E892F73E}">
      <dgm:prSet/>
      <dgm:spPr/>
      <dgm:t>
        <a:bodyPr/>
        <a:lstStyle/>
        <a:p>
          <a:endParaRPr lang="ru-RU"/>
        </a:p>
      </dgm:t>
    </dgm:pt>
    <dgm:pt modelId="{5981ADA0-9BC5-4498-A149-7F979D96489F}" type="sibTrans" cxnId="{45B74C33-64D2-440B-A99E-BBF5E892F73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AB7C622A-D7A9-4FA5-A2DF-D46F5C7C3B4C}">
      <dgm:prSet phldrT="[Текст]"/>
      <dgm:spPr>
        <a:gradFill rotWithShape="0">
          <a:gsLst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Presenting at the INCOSAI XXII (2016)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48E365C-D929-4EF8-94E4-E6F68C403321}" type="parTrans" cxnId="{27EBBBFF-3605-4E36-A96D-3AA30A5844FB}">
      <dgm:prSet/>
      <dgm:spPr/>
      <dgm:t>
        <a:bodyPr/>
        <a:lstStyle/>
        <a:p>
          <a:endParaRPr lang="ru-RU"/>
        </a:p>
      </dgm:t>
    </dgm:pt>
    <dgm:pt modelId="{678B3483-891C-40DB-BA49-718B8FFD5E78}" type="sibTrans" cxnId="{27EBBBFF-3605-4E36-A96D-3AA30A5844FB}">
      <dgm:prSet/>
      <dgm:spPr/>
      <dgm:t>
        <a:bodyPr/>
        <a:lstStyle/>
        <a:p>
          <a:endParaRPr lang="ru-RU"/>
        </a:p>
      </dgm:t>
    </dgm:pt>
    <dgm:pt modelId="{320E47ED-C79A-4A58-B7EF-370D926E63A4}" type="pres">
      <dgm:prSet presAssocID="{E8C87906-DCB5-4459-BD71-E192714BB3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23E24E-7513-4E49-B4F6-A65554058C74}" type="pres">
      <dgm:prSet presAssocID="{E8C87906-DCB5-4459-BD71-E192714BB3AA}" presName="dummyMaxCanvas" presStyleCnt="0">
        <dgm:presLayoutVars/>
      </dgm:prSet>
      <dgm:spPr/>
    </dgm:pt>
    <dgm:pt modelId="{3B5B79E7-B928-439F-88C1-0961D4864A6B}" type="pres">
      <dgm:prSet presAssocID="{E8C87906-DCB5-4459-BD71-E192714BB3A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43B21-FA34-4D8E-A4FB-6A15D1C57EFA}" type="pres">
      <dgm:prSet presAssocID="{E8C87906-DCB5-4459-BD71-E192714BB3A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AC32A-7EF1-4F7C-9142-365ECB7790B5}" type="pres">
      <dgm:prSet presAssocID="{E8C87906-DCB5-4459-BD71-E192714BB3A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268FD-49AA-48B8-AF50-A980CA028235}" type="pres">
      <dgm:prSet presAssocID="{E8C87906-DCB5-4459-BD71-E192714BB3A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BA03-6837-4C19-8A3F-1C2177C26194}" type="pres">
      <dgm:prSet presAssocID="{E8C87906-DCB5-4459-BD71-E192714BB3A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C6E80-B270-47C9-84AC-67A6AD7AC76B}" type="pres">
      <dgm:prSet presAssocID="{E8C87906-DCB5-4459-BD71-E192714BB3A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43722-BF57-4823-9CBD-9F226B410073}" type="pres">
      <dgm:prSet presAssocID="{E8C87906-DCB5-4459-BD71-E192714BB3A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63592-F2B2-41E7-8BAB-991DF8247190}" type="pres">
      <dgm:prSet presAssocID="{E8C87906-DCB5-4459-BD71-E192714BB3A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6F43B1-B874-40F9-BCC6-4B17A4BBC790}" type="presOf" srcId="{79C6EF22-7B5C-4106-81CF-0BF6D42F5D9C}" destId="{6E6C6E80-B270-47C9-84AC-67A6AD7AC76B}" srcOrd="1" destOrd="0" presId="urn:microsoft.com/office/officeart/2005/8/layout/vProcess5"/>
    <dgm:cxn modelId="{85C31D02-AFB8-415C-A4B6-B6E2F8809551}" type="presOf" srcId="{E8C87906-DCB5-4459-BD71-E192714BB3AA}" destId="{320E47ED-C79A-4A58-B7EF-370D926E63A4}" srcOrd="0" destOrd="0" presId="urn:microsoft.com/office/officeart/2005/8/layout/vProcess5"/>
    <dgm:cxn modelId="{FAC6D104-2B06-4133-89A6-C1AB021BF71F}" type="presOf" srcId="{5981ADA0-9BC5-4498-A149-7F979D96489F}" destId="{D4CBBA03-6837-4C19-8A3F-1C2177C26194}" srcOrd="0" destOrd="0" presId="urn:microsoft.com/office/officeart/2005/8/layout/vProcess5"/>
    <dgm:cxn modelId="{0DCCCA09-27AD-413D-A49D-D6DD143C0BB2}" srcId="{E8C87906-DCB5-4459-BD71-E192714BB3AA}" destId="{79C6EF22-7B5C-4106-81CF-0BF6D42F5D9C}" srcOrd="0" destOrd="0" parTransId="{4FE279CD-A2AE-4274-85B7-C763F593A5D0}" sibTransId="{51084DAE-43C8-4DED-BBEF-13FBD1ABCDAA}"/>
    <dgm:cxn modelId="{3CC37CDE-0FB6-484A-9A0B-8AD80450985F}" type="presOf" srcId="{AB7C622A-D7A9-4FA5-A2DF-D46F5C7C3B4C}" destId="{FA063592-F2B2-41E7-8BAB-991DF8247190}" srcOrd="1" destOrd="0" presId="urn:microsoft.com/office/officeart/2005/8/layout/vProcess5"/>
    <dgm:cxn modelId="{3813F06A-A87E-463B-A26C-9AB650C04864}" type="presOf" srcId="{F659E571-323D-4520-AF63-54A5EC821045}" destId="{B3743722-BF57-4823-9CBD-9F226B410073}" srcOrd="1" destOrd="0" presId="urn:microsoft.com/office/officeart/2005/8/layout/vProcess5"/>
    <dgm:cxn modelId="{8EC1BBA4-E2DD-4FA1-A6B9-0AF47199B91D}" type="presOf" srcId="{51084DAE-43C8-4DED-BBEF-13FBD1ABCDAA}" destId="{8F4268FD-49AA-48B8-AF50-A980CA028235}" srcOrd="0" destOrd="0" presId="urn:microsoft.com/office/officeart/2005/8/layout/vProcess5"/>
    <dgm:cxn modelId="{7B7DA1C0-0DA2-4E70-92F0-3C9E04E2D9AC}" type="presOf" srcId="{79C6EF22-7B5C-4106-81CF-0BF6D42F5D9C}" destId="{3B5B79E7-B928-439F-88C1-0961D4864A6B}" srcOrd="0" destOrd="0" presId="urn:microsoft.com/office/officeart/2005/8/layout/vProcess5"/>
    <dgm:cxn modelId="{45B74C33-64D2-440B-A99E-BBF5E892F73E}" srcId="{E8C87906-DCB5-4459-BD71-E192714BB3AA}" destId="{F659E571-323D-4520-AF63-54A5EC821045}" srcOrd="1" destOrd="0" parTransId="{45A78F91-2930-47AE-ABC2-C851039B3E64}" sibTransId="{5981ADA0-9BC5-4498-A149-7F979D96489F}"/>
    <dgm:cxn modelId="{27EBBBFF-3605-4E36-A96D-3AA30A5844FB}" srcId="{E8C87906-DCB5-4459-BD71-E192714BB3AA}" destId="{AB7C622A-D7A9-4FA5-A2DF-D46F5C7C3B4C}" srcOrd="2" destOrd="0" parTransId="{C48E365C-D929-4EF8-94E4-E6F68C403321}" sibTransId="{678B3483-891C-40DB-BA49-718B8FFD5E78}"/>
    <dgm:cxn modelId="{31440BDE-6A2C-4BD1-9205-3AFA1AE65C23}" type="presOf" srcId="{F659E571-323D-4520-AF63-54A5EC821045}" destId="{53843B21-FA34-4D8E-A4FB-6A15D1C57EFA}" srcOrd="0" destOrd="0" presId="urn:microsoft.com/office/officeart/2005/8/layout/vProcess5"/>
    <dgm:cxn modelId="{3955B5D8-27D8-4DC3-8D8A-B68E21E0939E}" type="presOf" srcId="{AB7C622A-D7A9-4FA5-A2DF-D46F5C7C3B4C}" destId="{703AC32A-7EF1-4F7C-9142-365ECB7790B5}" srcOrd="0" destOrd="0" presId="urn:microsoft.com/office/officeart/2005/8/layout/vProcess5"/>
    <dgm:cxn modelId="{0A29897F-A8F2-492A-A8AF-B46D697D96C0}" type="presParOf" srcId="{320E47ED-C79A-4A58-B7EF-370D926E63A4}" destId="{B523E24E-7513-4E49-B4F6-A65554058C74}" srcOrd="0" destOrd="0" presId="urn:microsoft.com/office/officeart/2005/8/layout/vProcess5"/>
    <dgm:cxn modelId="{3C640EF3-CC94-4E2B-BC3F-3282859FADA8}" type="presParOf" srcId="{320E47ED-C79A-4A58-B7EF-370D926E63A4}" destId="{3B5B79E7-B928-439F-88C1-0961D4864A6B}" srcOrd="1" destOrd="0" presId="urn:microsoft.com/office/officeart/2005/8/layout/vProcess5"/>
    <dgm:cxn modelId="{2ED10F07-C91B-4CB8-8CCB-9DAC37894A03}" type="presParOf" srcId="{320E47ED-C79A-4A58-B7EF-370D926E63A4}" destId="{53843B21-FA34-4D8E-A4FB-6A15D1C57EFA}" srcOrd="2" destOrd="0" presId="urn:microsoft.com/office/officeart/2005/8/layout/vProcess5"/>
    <dgm:cxn modelId="{3A5B54E2-8E50-4B48-9B30-73E34CD03408}" type="presParOf" srcId="{320E47ED-C79A-4A58-B7EF-370D926E63A4}" destId="{703AC32A-7EF1-4F7C-9142-365ECB7790B5}" srcOrd="3" destOrd="0" presId="urn:microsoft.com/office/officeart/2005/8/layout/vProcess5"/>
    <dgm:cxn modelId="{2C5F0213-E62E-4692-B880-16CBB1F9D23D}" type="presParOf" srcId="{320E47ED-C79A-4A58-B7EF-370D926E63A4}" destId="{8F4268FD-49AA-48B8-AF50-A980CA028235}" srcOrd="4" destOrd="0" presId="urn:microsoft.com/office/officeart/2005/8/layout/vProcess5"/>
    <dgm:cxn modelId="{D3B4395E-9C1D-4809-A58D-6521B16A5493}" type="presParOf" srcId="{320E47ED-C79A-4A58-B7EF-370D926E63A4}" destId="{D4CBBA03-6837-4C19-8A3F-1C2177C26194}" srcOrd="5" destOrd="0" presId="urn:microsoft.com/office/officeart/2005/8/layout/vProcess5"/>
    <dgm:cxn modelId="{582B9FBC-D20E-4BBC-A6A1-BE6C02EA49A8}" type="presParOf" srcId="{320E47ED-C79A-4A58-B7EF-370D926E63A4}" destId="{6E6C6E80-B270-47C9-84AC-67A6AD7AC76B}" srcOrd="6" destOrd="0" presId="urn:microsoft.com/office/officeart/2005/8/layout/vProcess5"/>
    <dgm:cxn modelId="{EEA0A676-4EE4-48ED-94B8-E6FF2E4CB313}" type="presParOf" srcId="{320E47ED-C79A-4A58-B7EF-370D926E63A4}" destId="{B3743722-BF57-4823-9CBD-9F226B410073}" srcOrd="7" destOrd="0" presId="urn:microsoft.com/office/officeart/2005/8/layout/vProcess5"/>
    <dgm:cxn modelId="{861B2ACE-7EA6-4CA2-B041-1DCC7DD9D5BF}" type="presParOf" srcId="{320E47ED-C79A-4A58-B7EF-370D926E63A4}" destId="{FA063592-F2B2-41E7-8BAB-991DF82471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C9594-F560-4FA6-AC29-E6C7F687C615}">
      <dsp:nvSpPr>
        <dsp:cNvPr id="0" name=""/>
        <dsp:cNvSpPr/>
      </dsp:nvSpPr>
      <dsp:spPr>
        <a:xfrm>
          <a:off x="0" y="419174"/>
          <a:ext cx="6107289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to</a:t>
          </a:r>
          <a:r>
            <a:rPr lang="en-US" sz="2300" b="1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provide </a:t>
          </a:r>
          <a:r>
            <a:rPr lang="en-US" sz="23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 framework for self-assessment of the countries preparedness to use KNI systems</a:t>
          </a:r>
          <a:endParaRPr lang="ru-RU" sz="23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664" y="463838"/>
        <a:ext cx="6017961" cy="825612"/>
      </dsp:txXfrm>
    </dsp:sp>
    <dsp:sp modelId="{F10152F3-F9DE-48FF-AA3C-E39CF4D78E06}">
      <dsp:nvSpPr>
        <dsp:cNvPr id="0" name=""/>
        <dsp:cNvSpPr/>
      </dsp:nvSpPr>
      <dsp:spPr>
        <a:xfrm>
          <a:off x="0" y="1574529"/>
          <a:ext cx="6107289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to describe the role of SAIs in the development and use of KNI</a:t>
          </a:r>
          <a:endParaRPr lang="ru-RU" sz="23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664" y="1619193"/>
        <a:ext cx="6017961" cy="825612"/>
      </dsp:txXfrm>
    </dsp:sp>
    <dsp:sp modelId="{EC482870-2B6D-49FB-B7B5-EAB259B8A17B}">
      <dsp:nvSpPr>
        <dsp:cNvPr id="0" name=""/>
        <dsp:cNvSpPr/>
      </dsp:nvSpPr>
      <dsp:spPr>
        <a:xfrm>
          <a:off x="0" y="2700854"/>
          <a:ext cx="6107289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to explain what KNI and the KNI system are</a:t>
          </a:r>
          <a:endParaRPr lang="ru-RU" sz="23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664" y="2745518"/>
        <a:ext cx="6017961" cy="825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CD28E-68ED-4773-B749-F1F191118770}">
      <dsp:nvSpPr>
        <dsp:cNvPr id="0" name=""/>
        <dsp:cNvSpPr/>
      </dsp:nvSpPr>
      <dsp:spPr>
        <a:xfrm>
          <a:off x="0" y="0"/>
          <a:ext cx="668302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18A588-6773-4CBF-A41D-D2B8A7E0E90B}">
      <dsp:nvSpPr>
        <dsp:cNvPr id="0" name=""/>
        <dsp:cNvSpPr/>
      </dsp:nvSpPr>
      <dsp:spPr>
        <a:xfrm>
          <a:off x="0" y="0"/>
          <a:ext cx="1336604" cy="8805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 1</a:t>
          </a:r>
          <a:endParaRPr lang="ru-RU" sz="2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0"/>
        <a:ext cx="1336604" cy="880533"/>
      </dsp:txXfrm>
    </dsp:sp>
    <dsp:sp modelId="{D5BD65C6-1E46-4DF5-B0D4-8C18DFF07057}">
      <dsp:nvSpPr>
        <dsp:cNvPr id="0" name=""/>
        <dsp:cNvSpPr/>
      </dsp:nvSpPr>
      <dsp:spPr>
        <a:xfrm>
          <a:off x="1436849" y="20465"/>
          <a:ext cx="5246171" cy="40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•</a:t>
          </a: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 </a:t>
          </a: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definition of KNI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436849" y="20465"/>
        <a:ext cx="5246171" cy="409310"/>
      </dsp:txXfrm>
    </dsp:sp>
    <dsp:sp modelId="{69491550-86B0-4B80-8750-AF87FBC8B240}">
      <dsp:nvSpPr>
        <dsp:cNvPr id="0" name=""/>
        <dsp:cNvSpPr/>
      </dsp:nvSpPr>
      <dsp:spPr>
        <a:xfrm>
          <a:off x="1336604" y="0"/>
          <a:ext cx="534641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D48F95E-A63E-4DFC-8729-830883EB63F5}">
      <dsp:nvSpPr>
        <dsp:cNvPr id="0" name=""/>
        <dsp:cNvSpPr/>
      </dsp:nvSpPr>
      <dsp:spPr>
        <a:xfrm>
          <a:off x="1436849" y="450241"/>
          <a:ext cx="5246171" cy="40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•</a:t>
          </a: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 </a:t>
          </a: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main </a:t>
          </a: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concepts in the KNI framework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436849" y="450241"/>
        <a:ext cx="5246171" cy="409310"/>
      </dsp:txXfrm>
    </dsp:sp>
    <dsp:sp modelId="{4021423F-891A-4A07-B77C-DBCBD5321292}">
      <dsp:nvSpPr>
        <dsp:cNvPr id="0" name=""/>
        <dsp:cNvSpPr/>
      </dsp:nvSpPr>
      <dsp:spPr>
        <a:xfrm>
          <a:off x="1336604" y="859552"/>
          <a:ext cx="534641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D073C6D-5287-4152-8D0E-94E2EEB6FD39}">
      <dsp:nvSpPr>
        <dsp:cNvPr id="0" name=""/>
        <dsp:cNvSpPr/>
      </dsp:nvSpPr>
      <dsp:spPr>
        <a:xfrm>
          <a:off x="0" y="880533"/>
          <a:ext cx="668302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C92DA6-FD69-488C-8AFF-5D0025F03750}">
      <dsp:nvSpPr>
        <dsp:cNvPr id="0" name=""/>
        <dsp:cNvSpPr/>
      </dsp:nvSpPr>
      <dsp:spPr>
        <a:xfrm>
          <a:off x="0" y="880533"/>
          <a:ext cx="1336604" cy="8805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 2</a:t>
          </a:r>
          <a:endParaRPr lang="ru-RU" sz="2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880533"/>
        <a:ext cx="1336604" cy="880533"/>
      </dsp:txXfrm>
    </dsp:sp>
    <dsp:sp modelId="{521944E3-1A2F-4425-9224-B79C5F92D4D2}">
      <dsp:nvSpPr>
        <dsp:cNvPr id="0" name=""/>
        <dsp:cNvSpPr/>
      </dsp:nvSpPr>
      <dsp:spPr>
        <a:xfrm>
          <a:off x="1436849" y="900999"/>
          <a:ext cx="5246171" cy="40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•</a:t>
          </a: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 </a:t>
          </a: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self-assessment of the level of KNI system preparedness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436849" y="900999"/>
        <a:ext cx="5246171" cy="409310"/>
      </dsp:txXfrm>
    </dsp:sp>
    <dsp:sp modelId="{FA2D6F33-E3FA-4389-969C-C26B1C113B4B}">
      <dsp:nvSpPr>
        <dsp:cNvPr id="0" name=""/>
        <dsp:cNvSpPr/>
      </dsp:nvSpPr>
      <dsp:spPr>
        <a:xfrm>
          <a:off x="1336604" y="3490476"/>
          <a:ext cx="534641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A94232D-989A-4939-99B7-69BD06191BE6}">
      <dsp:nvSpPr>
        <dsp:cNvPr id="0" name=""/>
        <dsp:cNvSpPr/>
      </dsp:nvSpPr>
      <dsp:spPr>
        <a:xfrm>
          <a:off x="1436849" y="1330775"/>
          <a:ext cx="5246171" cy="40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•</a:t>
          </a: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 </a:t>
          </a: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ways of improving KNI systems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436849" y="1330775"/>
        <a:ext cx="5246171" cy="409310"/>
      </dsp:txXfrm>
    </dsp:sp>
    <dsp:sp modelId="{69336C05-9003-42B3-8183-EF751D9D387F}">
      <dsp:nvSpPr>
        <dsp:cNvPr id="0" name=""/>
        <dsp:cNvSpPr/>
      </dsp:nvSpPr>
      <dsp:spPr>
        <a:xfrm>
          <a:off x="1336604" y="1740085"/>
          <a:ext cx="534641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41727961-194F-4CE7-A8A9-3992C9E97612}">
      <dsp:nvSpPr>
        <dsp:cNvPr id="0" name=""/>
        <dsp:cNvSpPr/>
      </dsp:nvSpPr>
      <dsp:spPr>
        <a:xfrm>
          <a:off x="0" y="1761067"/>
          <a:ext cx="668302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46DDA9-6D17-47D1-8FC6-CFBA9B52D01D}">
      <dsp:nvSpPr>
        <dsp:cNvPr id="0" name=""/>
        <dsp:cNvSpPr/>
      </dsp:nvSpPr>
      <dsp:spPr>
        <a:xfrm>
          <a:off x="0" y="1761067"/>
          <a:ext cx="1336604" cy="8805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 3</a:t>
          </a:r>
        </a:p>
      </dsp:txBody>
      <dsp:txXfrm>
        <a:off x="0" y="1761067"/>
        <a:ext cx="1336604" cy="880533"/>
      </dsp:txXfrm>
    </dsp:sp>
    <dsp:sp modelId="{8B6999EE-0F80-4205-9DC9-BE6F0045E7EA}">
      <dsp:nvSpPr>
        <dsp:cNvPr id="0" name=""/>
        <dsp:cNvSpPr/>
      </dsp:nvSpPr>
      <dsp:spPr>
        <a:xfrm>
          <a:off x="1436849" y="1801052"/>
          <a:ext cx="5246171" cy="799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•</a:t>
          </a: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 </a:t>
          </a: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general principles for the application of KNI by SAIs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436849" y="1801052"/>
        <a:ext cx="5246171" cy="799703"/>
      </dsp:txXfrm>
    </dsp:sp>
    <dsp:sp modelId="{8A70D29F-85F8-4B41-AC68-E8F3A4C771DD}">
      <dsp:nvSpPr>
        <dsp:cNvPr id="0" name=""/>
        <dsp:cNvSpPr/>
      </dsp:nvSpPr>
      <dsp:spPr>
        <a:xfrm>
          <a:off x="1336604" y="2600755"/>
          <a:ext cx="534641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8DAD633-6ED9-4F49-AC6C-EBD612A4DA08}">
      <dsp:nvSpPr>
        <dsp:cNvPr id="0" name=""/>
        <dsp:cNvSpPr/>
      </dsp:nvSpPr>
      <dsp:spPr>
        <a:xfrm>
          <a:off x="0" y="2641600"/>
          <a:ext cx="668302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8A2441-F361-4A48-963D-8B8D0C1ABBD7}">
      <dsp:nvSpPr>
        <dsp:cNvPr id="0" name=""/>
        <dsp:cNvSpPr/>
      </dsp:nvSpPr>
      <dsp:spPr>
        <a:xfrm>
          <a:off x="0" y="2641600"/>
          <a:ext cx="1336604" cy="8805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Annex</a:t>
          </a:r>
          <a:endParaRPr lang="ru-RU" sz="2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2641600"/>
        <a:ext cx="1336604" cy="880533"/>
      </dsp:txXfrm>
    </dsp:sp>
    <dsp:sp modelId="{0FC7923F-30A3-43FF-ABD0-752602CB7E32}">
      <dsp:nvSpPr>
        <dsp:cNvPr id="0" name=""/>
        <dsp:cNvSpPr/>
      </dsp:nvSpPr>
      <dsp:spPr>
        <a:xfrm>
          <a:off x="1436849" y="2681585"/>
          <a:ext cx="5246171" cy="799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•</a:t>
          </a: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rPr>
            <a:t> </a:t>
          </a: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questionnaire on the countries preparedness to use KNI systems in SAI’s activities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436849" y="2681585"/>
        <a:ext cx="5246171" cy="799703"/>
      </dsp:txXfrm>
    </dsp:sp>
    <dsp:sp modelId="{62CC9F7A-A690-493D-8037-9B6F6FCD1E96}">
      <dsp:nvSpPr>
        <dsp:cNvPr id="0" name=""/>
        <dsp:cNvSpPr/>
      </dsp:nvSpPr>
      <dsp:spPr>
        <a:xfrm>
          <a:off x="1336604" y="3481288"/>
          <a:ext cx="534641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922D9-F1A9-4E55-B21A-E5842BAB3285}">
      <dsp:nvSpPr>
        <dsp:cNvPr id="0" name=""/>
        <dsp:cNvSpPr/>
      </dsp:nvSpPr>
      <dsp:spPr>
        <a:xfrm>
          <a:off x="3158862" y="1432"/>
          <a:ext cx="1621588" cy="8858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80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Working group materials</a:t>
          </a:r>
          <a:endParaRPr lang="ru-RU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202107" y="44677"/>
        <a:ext cx="1535098" cy="799395"/>
      </dsp:txXfrm>
    </dsp:sp>
    <dsp:sp modelId="{6D56AE5C-D49B-4032-926D-19245B368E7B}">
      <dsp:nvSpPr>
        <dsp:cNvPr id="0" name=""/>
        <dsp:cNvSpPr/>
      </dsp:nvSpPr>
      <dsp:spPr>
        <a:xfrm>
          <a:off x="3158862" y="930381"/>
          <a:ext cx="1621588" cy="8940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ISSAIs</a:t>
          </a:r>
          <a:endParaRPr lang="ru-RU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202508" y="974027"/>
        <a:ext cx="1534296" cy="806801"/>
      </dsp:txXfrm>
    </dsp:sp>
    <dsp:sp modelId="{A0A5FCD1-0D08-461C-AAF7-F1D0982BFC04}">
      <dsp:nvSpPr>
        <dsp:cNvPr id="0" name=""/>
        <dsp:cNvSpPr/>
      </dsp:nvSpPr>
      <dsp:spPr>
        <a:xfrm>
          <a:off x="3158862" y="1867538"/>
          <a:ext cx="1620001" cy="8612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UN materials </a:t>
          </a:r>
          <a:endParaRPr lang="ru-RU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200906" y="1909582"/>
        <a:ext cx="1535913" cy="777182"/>
      </dsp:txXfrm>
    </dsp:sp>
    <dsp:sp modelId="{C589B44B-E3E7-4179-B9DF-5DBC7C2357A0}">
      <dsp:nvSpPr>
        <dsp:cNvPr id="0" name=""/>
        <dsp:cNvSpPr/>
      </dsp:nvSpPr>
      <dsp:spPr>
        <a:xfrm>
          <a:off x="3158862" y="2771873"/>
          <a:ext cx="1619989" cy="9052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>
                  <a:lumMod val="65000"/>
                  <a:lumOff val="35000"/>
                </a:schemeClr>
              </a:solidFill>
            </a:rPr>
            <a:t>OECD materials</a:t>
          </a:r>
          <a:endParaRPr lang="ru-RU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203054" y="2816065"/>
        <a:ext cx="1531605" cy="8168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E4219-9034-4BF1-BBC6-35E8D688C47B}">
      <dsp:nvSpPr>
        <dsp:cNvPr id="0" name=""/>
        <dsp:cNvSpPr/>
      </dsp:nvSpPr>
      <dsp:spPr>
        <a:xfrm>
          <a:off x="1414" y="1433126"/>
          <a:ext cx="3016205" cy="180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Guidance</a:t>
          </a:r>
          <a:endParaRPr lang="ru-RU" sz="2600" b="1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2016</a:t>
          </a:r>
          <a:r>
            <a:rPr lang="en-US" sz="2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endParaRPr lang="ru-RU" sz="2600" kern="1200" dirty="0"/>
        </a:p>
      </dsp:txBody>
      <dsp:txXfrm>
        <a:off x="54419" y="1486131"/>
        <a:ext cx="2910195" cy="1703713"/>
      </dsp:txXfrm>
    </dsp:sp>
    <dsp:sp modelId="{BDAE7A2D-81DE-4F60-A5C1-BEE290112B53}">
      <dsp:nvSpPr>
        <dsp:cNvPr id="0" name=""/>
        <dsp:cNvSpPr/>
      </dsp:nvSpPr>
      <dsp:spPr>
        <a:xfrm>
          <a:off x="3319240" y="1963978"/>
          <a:ext cx="639435" cy="748018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319240" y="2113582"/>
        <a:ext cx="447605" cy="448810"/>
      </dsp:txXfrm>
    </dsp:sp>
    <dsp:sp modelId="{AA672557-2809-4AE2-8903-D0CB69315E0E}">
      <dsp:nvSpPr>
        <dsp:cNvPr id="0" name=""/>
        <dsp:cNvSpPr/>
      </dsp:nvSpPr>
      <dsp:spPr>
        <a:xfrm>
          <a:off x="4224102" y="1433126"/>
          <a:ext cx="3016205" cy="180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ISSAI on the use of KNI in SAI’s activity</a:t>
          </a:r>
          <a:endParaRPr lang="ru-RU" sz="2600" b="1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2019</a:t>
          </a:r>
          <a:endParaRPr lang="ru-RU" sz="2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277107" y="1486131"/>
        <a:ext cx="2910195" cy="17037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B79E7-B928-439F-88C1-0961D4864A6B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Agreeing by the members  of the Working group on KNI (2015)</a:t>
          </a:r>
          <a:endParaRPr lang="ru-RU" sz="23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5709" y="35709"/>
        <a:ext cx="3865988" cy="1147782"/>
      </dsp:txXfrm>
    </dsp:sp>
    <dsp:sp modelId="{53843B21-FA34-4D8E-A4FB-6A15D1C57EFA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Adopting at the 7</a:t>
          </a:r>
          <a:r>
            <a:rPr lang="en-US" sz="2300" b="1" kern="1200" baseline="30000" dirty="0" smtClean="0">
              <a:solidFill>
                <a:schemeClr val="tx1">
                  <a:lumMod val="65000"/>
                  <a:lumOff val="35000"/>
                </a:schemeClr>
              </a:solidFill>
            </a:rPr>
            <a:t>th</a:t>
          </a:r>
          <a:r>
            <a:rPr lang="en-US" sz="23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meeting of the KSC Steering Committee (2015)</a:t>
          </a:r>
          <a:endParaRPr lang="ru-RU" sz="23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92908" y="1458108"/>
        <a:ext cx="3860502" cy="1147782"/>
      </dsp:txXfrm>
    </dsp:sp>
    <dsp:sp modelId="{703AC32A-7EF1-4F7C-9142-365ECB7790B5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Presenting at the INCOSAI XXII (2016)</a:t>
          </a:r>
          <a:endParaRPr lang="ru-RU" sz="23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950108" y="2880508"/>
        <a:ext cx="3860502" cy="1147782"/>
      </dsp:txXfrm>
    </dsp:sp>
    <dsp:sp modelId="{8F4268FD-49AA-48B8-AF50-A980CA028235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65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567428" y="924560"/>
        <a:ext cx="435864" cy="596341"/>
      </dsp:txXfrm>
    </dsp:sp>
    <dsp:sp modelId="{D4CBBA03-6837-4C19-8A3F-1C2177C26194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65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FF0D6B1-248E-5848-A9D8-460E48B51439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9B9281C-3E93-7446-B859-95EC807E5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20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8E3E501-3C54-4E46-8342-EA18D6ADB40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750888"/>
            <a:ext cx="60118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671DC05-44F7-6040-AAB9-2752DF9A0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32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3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6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7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7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31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1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51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818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77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51905" y="5260507"/>
            <a:ext cx="292099" cy="152399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F30B3491-7829-0B43-81CB-F511179BC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7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82C5-A937-46FF-A91E-6CDDBBE52307}" type="datetime1">
              <a:rPr lang="ru-RU"/>
              <a:pPr>
                <a:defRPr/>
              </a:pPr>
              <a:t>25.09.2015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F057-7CAC-4931-BED5-C147FA9E3D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54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4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2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2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7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812927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0673" y="191729"/>
            <a:ext cx="878587" cy="1012723"/>
          </a:xfrm>
          <a:prstGeom prst="rect">
            <a:avLst/>
          </a:prstGeom>
        </p:spPr>
      </p:pic>
      <p:sp>
        <p:nvSpPr>
          <p:cNvPr id="21" name="Номер слайда 5"/>
          <p:cNvSpPr txBox="1">
            <a:spLocks/>
          </p:cNvSpPr>
          <p:nvPr/>
        </p:nvSpPr>
        <p:spPr>
          <a:xfrm>
            <a:off x="8757270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767" y="358060"/>
            <a:ext cx="857043" cy="64020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331" y="5191507"/>
            <a:ext cx="1169552" cy="30807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89276"/>
            <a:ext cx="479269" cy="3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88" r:id="rId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2" y="1335549"/>
            <a:ext cx="9144002" cy="4162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673" y="191729"/>
            <a:ext cx="878587" cy="1012723"/>
          </a:xfrm>
          <a:prstGeom prst="rect">
            <a:avLst/>
          </a:prstGeom>
        </p:spPr>
      </p:pic>
      <p:sp>
        <p:nvSpPr>
          <p:cNvPr id="23" name="Номер слайда 5"/>
          <p:cNvSpPr txBox="1">
            <a:spLocks/>
          </p:cNvSpPr>
          <p:nvPr/>
        </p:nvSpPr>
        <p:spPr>
          <a:xfrm>
            <a:off x="8757270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67" y="358060"/>
            <a:ext cx="857043" cy="64020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701" y="5194708"/>
            <a:ext cx="1146907" cy="30211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92522"/>
            <a:ext cx="469988" cy="3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139315" y="126182"/>
            <a:ext cx="8004686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-1" y="126182"/>
            <a:ext cx="1092625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8455" y="354271"/>
            <a:ext cx="1100805" cy="126886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67" y="358060"/>
            <a:ext cx="857043" cy="640201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2930" y="4848164"/>
            <a:ext cx="1961075" cy="516576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3751" y="4852619"/>
            <a:ext cx="803626" cy="5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797" y="465224"/>
            <a:ext cx="6033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THE INTOSAI WORKING GROUP ON KEY NATIONAL INDICATORS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88801" y="2621957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r>
              <a:rPr lang="en-US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PT Sans"/>
              </a:rPr>
              <a:t>KEY NATIONAL INDICATORS: GUIDANCE FOR SUPREME AUDIT INSTITUTIONS</a:t>
            </a:r>
          </a:p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endParaRPr lang="en-US" sz="1700" b="1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en-US" sz="1700" b="1" dirty="0">
              <a:solidFill>
                <a:srgbClr val="1CA6C0"/>
              </a:solidFill>
              <a:cs typeface="PT Sans"/>
            </a:endParaRPr>
          </a:p>
          <a:p>
            <a:pPr algn="l"/>
            <a:r>
              <a:rPr lang="en-US" sz="1700" b="1" dirty="0" smtClean="0">
                <a:solidFill>
                  <a:srgbClr val="1CA6C0"/>
                </a:solidFill>
                <a:cs typeface="PT Sans"/>
              </a:rPr>
              <a:t>The Secretariat of the INTOSAI Working Group on Key National Indicators</a:t>
            </a:r>
            <a:endParaRPr lang="ru-RU" sz="1700" b="1" dirty="0">
              <a:solidFill>
                <a:srgbClr val="1CA6C0"/>
              </a:solidFill>
              <a:cs typeface="PT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118" y="5181600"/>
            <a:ext cx="38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Washington, October 16, 2014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7725" y="781955"/>
            <a:ext cx="7172733" cy="358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30" b="1" dirty="0">
                <a:solidFill>
                  <a:srgbClr val="FFFFFF"/>
                </a:solidFill>
                <a:latin typeface="+mj-lt"/>
                <a:cs typeface="PT Sans"/>
              </a:rPr>
              <a:t>KEY NATIONAL INDICATORS: GUIDANCE FOR SUPREME AUDIT </a:t>
            </a:r>
            <a:r>
              <a:rPr lang="en-US" sz="1730" b="1" dirty="0" smtClean="0">
                <a:solidFill>
                  <a:srgbClr val="FFFFFF"/>
                </a:solidFill>
                <a:latin typeface="+mj-lt"/>
                <a:cs typeface="PT Sans"/>
              </a:rPr>
              <a:t>INSTITUTIONS</a:t>
            </a:r>
            <a:endParaRPr lang="en-US" sz="1730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661" y="1476177"/>
            <a:ext cx="8824685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lvl="1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Guidance document </a:t>
            </a:r>
          </a:p>
          <a:p>
            <a:pPr marL="93663" lvl="1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National Indicators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3663" lvl="1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Guidance for Supreme Audit Institutions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</a:p>
          <a:p>
            <a:pPr lvl="1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prepared in pursuance of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 KSC Steering 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Committee decision at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6th meeting in Cairo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Egypt) in 2014</a:t>
            </a:r>
          </a:p>
        </p:txBody>
      </p:sp>
    </p:spTree>
    <p:extLst>
      <p:ext uri="{BB962C8B-B14F-4D97-AF65-F5344CB8AC3E}">
        <p14:creationId xmlns:p14="http://schemas.microsoft.com/office/powerpoint/2010/main" val="25046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9059" y="1346563"/>
            <a:ext cx="760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Objectives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the Guidance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07725" y="781955"/>
            <a:ext cx="7172733" cy="358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30" b="1" dirty="0">
                <a:solidFill>
                  <a:srgbClr val="FFFFFF"/>
                </a:solidFill>
                <a:latin typeface="+mj-lt"/>
                <a:cs typeface="PT Sans"/>
              </a:rPr>
              <a:t>KEY NATIONAL INDICATORS: GUIDANCE FOR SUPREME AUDIT </a:t>
            </a:r>
            <a:r>
              <a:rPr lang="en-US" sz="1730" b="1" dirty="0" smtClean="0">
                <a:solidFill>
                  <a:srgbClr val="FFFFFF"/>
                </a:solidFill>
                <a:latin typeface="+mj-lt"/>
                <a:cs typeface="PT Sans"/>
              </a:rPr>
              <a:t>INSTITUTIONS</a:t>
            </a:r>
            <a:endParaRPr lang="en-US" sz="1730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50575346"/>
              </p:ext>
            </p:extLst>
          </p:nvPr>
        </p:nvGraphicFramePr>
        <p:xfrm>
          <a:off x="1601614" y="1547989"/>
          <a:ext cx="610728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26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8624" y="1291026"/>
            <a:ext cx="8060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lvl="0"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Content of the Guidance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7725" y="781955"/>
            <a:ext cx="7172733" cy="358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30" b="1" dirty="0">
                <a:solidFill>
                  <a:srgbClr val="FFFFFF"/>
                </a:solidFill>
                <a:latin typeface="+mj-lt"/>
                <a:cs typeface="PT Sans"/>
              </a:rPr>
              <a:t>KEY NATIONAL INDICATORS: GUIDANCE FOR SUPREME AUDIT </a:t>
            </a:r>
            <a:r>
              <a:rPr lang="en-US" sz="1730" b="1" dirty="0" smtClean="0">
                <a:solidFill>
                  <a:srgbClr val="FFFFFF"/>
                </a:solidFill>
                <a:latin typeface="+mj-lt"/>
                <a:cs typeface="PT Sans"/>
              </a:rPr>
              <a:t>INSTITUTIONS</a:t>
            </a:r>
            <a:endParaRPr lang="en-US" sz="1730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85324471"/>
              </p:ext>
            </p:extLst>
          </p:nvPr>
        </p:nvGraphicFramePr>
        <p:xfrm>
          <a:off x="1832382" y="1937356"/>
          <a:ext cx="6683021" cy="352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ая соединительная линия 6"/>
          <p:cNvSpPr/>
          <p:nvPr/>
        </p:nvSpPr>
        <p:spPr>
          <a:xfrm>
            <a:off x="1832382" y="5459490"/>
            <a:ext cx="6683021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8" name="Прямая соединительная линия 7"/>
          <p:cNvSpPr/>
          <p:nvPr/>
        </p:nvSpPr>
        <p:spPr>
          <a:xfrm>
            <a:off x="1832381" y="1937357"/>
            <a:ext cx="6683021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17778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07725" y="781955"/>
            <a:ext cx="7172733" cy="358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30" b="1" dirty="0">
                <a:solidFill>
                  <a:srgbClr val="FFFFFF"/>
                </a:solidFill>
                <a:latin typeface="+mj-lt"/>
                <a:cs typeface="PT Sans"/>
              </a:rPr>
              <a:t>KEY NATIONAL INDICATORS: GUIDANCE FOR SUPREME AUDIT </a:t>
            </a:r>
            <a:r>
              <a:rPr lang="en-US" sz="1730" b="1" dirty="0" smtClean="0">
                <a:solidFill>
                  <a:srgbClr val="FFFFFF"/>
                </a:solidFill>
                <a:latin typeface="+mj-lt"/>
                <a:cs typeface="PT Sans"/>
              </a:rPr>
              <a:t>INSTITUTIONS</a:t>
            </a:r>
            <a:endParaRPr lang="en-US" sz="1730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51281274"/>
              </p:ext>
            </p:extLst>
          </p:nvPr>
        </p:nvGraphicFramePr>
        <p:xfrm>
          <a:off x="-2716792" y="1447802"/>
          <a:ext cx="7939314" cy="367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269950" y="1450367"/>
            <a:ext cx="6645454" cy="3676022"/>
            <a:chOff x="2269946" y="1450367"/>
            <a:chExt cx="6483164" cy="3676022"/>
          </a:xfrm>
        </p:grpSpPr>
        <p:sp>
          <p:nvSpPr>
            <p:cNvPr id="28" name="Полилиния 27"/>
            <p:cNvSpPr/>
            <p:nvPr/>
          </p:nvSpPr>
          <p:spPr>
            <a:xfrm>
              <a:off x="2269946" y="1450367"/>
              <a:ext cx="6483164" cy="876244"/>
            </a:xfrm>
            <a:custGeom>
              <a:avLst/>
              <a:gdLst>
                <a:gd name="connsiteX0" fmla="*/ 0 w 6480000"/>
                <a:gd name="connsiteY0" fmla="*/ 44456 h 266733"/>
                <a:gd name="connsiteX1" fmla="*/ 44456 w 6480000"/>
                <a:gd name="connsiteY1" fmla="*/ 0 h 266733"/>
                <a:gd name="connsiteX2" fmla="*/ 6435544 w 6480000"/>
                <a:gd name="connsiteY2" fmla="*/ 0 h 266733"/>
                <a:gd name="connsiteX3" fmla="*/ 6480000 w 6480000"/>
                <a:gd name="connsiteY3" fmla="*/ 44456 h 266733"/>
                <a:gd name="connsiteX4" fmla="*/ 6480000 w 6480000"/>
                <a:gd name="connsiteY4" fmla="*/ 222277 h 266733"/>
                <a:gd name="connsiteX5" fmla="*/ 6435544 w 6480000"/>
                <a:gd name="connsiteY5" fmla="*/ 266733 h 266733"/>
                <a:gd name="connsiteX6" fmla="*/ 44456 w 6480000"/>
                <a:gd name="connsiteY6" fmla="*/ 266733 h 266733"/>
                <a:gd name="connsiteX7" fmla="*/ 0 w 6480000"/>
                <a:gd name="connsiteY7" fmla="*/ 222277 h 266733"/>
                <a:gd name="connsiteX8" fmla="*/ 0 w 6480000"/>
                <a:gd name="connsiteY8" fmla="*/ 44456 h 2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000" h="266733">
                  <a:moveTo>
                    <a:pt x="0" y="44456"/>
                  </a:moveTo>
                  <a:cubicBezTo>
                    <a:pt x="0" y="19904"/>
                    <a:pt x="19904" y="0"/>
                    <a:pt x="44456" y="0"/>
                  </a:cubicBezTo>
                  <a:lnTo>
                    <a:pt x="6435544" y="0"/>
                  </a:lnTo>
                  <a:cubicBezTo>
                    <a:pt x="6460096" y="0"/>
                    <a:pt x="6480000" y="19904"/>
                    <a:pt x="6480000" y="44456"/>
                  </a:cubicBezTo>
                  <a:lnTo>
                    <a:pt x="6480000" y="222277"/>
                  </a:lnTo>
                  <a:cubicBezTo>
                    <a:pt x="6480000" y="246829"/>
                    <a:pt x="6460096" y="266733"/>
                    <a:pt x="6435544" y="266733"/>
                  </a:cubicBezTo>
                  <a:lnTo>
                    <a:pt x="44456" y="266733"/>
                  </a:lnTo>
                  <a:cubicBezTo>
                    <a:pt x="19904" y="266733"/>
                    <a:pt x="0" y="246829"/>
                    <a:pt x="0" y="222277"/>
                  </a:cubicBezTo>
                  <a:lnTo>
                    <a:pt x="0" y="4445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6361" tIns="39691" rIns="66361" bIns="39691" numCol="1" spcCol="1270" anchor="ctr" anchorCtr="0">
              <a:noAutofit/>
            </a:bodyPr>
            <a:lstStyle/>
            <a:p>
              <a:pPr marL="285750" lvl="0" indent="-28575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White Paper on KNI</a:t>
              </a:r>
              <a:endParaRPr lang="ru-RU" sz="1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Materials of the 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subprojects</a:t>
              </a:r>
              <a:endPara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lvl="0" indent="-28575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Results 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 the survey on researching SAIs’ readiness to use 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KNI</a:t>
              </a:r>
              <a:endParaRPr lang="ru-RU" sz="14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273110" y="2376254"/>
              <a:ext cx="6473671" cy="901437"/>
            </a:xfrm>
            <a:custGeom>
              <a:avLst/>
              <a:gdLst>
                <a:gd name="connsiteX0" fmla="*/ 0 w 6473671"/>
                <a:gd name="connsiteY0" fmla="*/ 60962 h 365763"/>
                <a:gd name="connsiteX1" fmla="*/ 60962 w 6473671"/>
                <a:gd name="connsiteY1" fmla="*/ 0 h 365763"/>
                <a:gd name="connsiteX2" fmla="*/ 6412709 w 6473671"/>
                <a:gd name="connsiteY2" fmla="*/ 0 h 365763"/>
                <a:gd name="connsiteX3" fmla="*/ 6473671 w 6473671"/>
                <a:gd name="connsiteY3" fmla="*/ 60962 h 365763"/>
                <a:gd name="connsiteX4" fmla="*/ 6473671 w 6473671"/>
                <a:gd name="connsiteY4" fmla="*/ 304801 h 365763"/>
                <a:gd name="connsiteX5" fmla="*/ 6412709 w 6473671"/>
                <a:gd name="connsiteY5" fmla="*/ 365763 h 365763"/>
                <a:gd name="connsiteX6" fmla="*/ 60962 w 6473671"/>
                <a:gd name="connsiteY6" fmla="*/ 365763 h 365763"/>
                <a:gd name="connsiteX7" fmla="*/ 0 w 6473671"/>
                <a:gd name="connsiteY7" fmla="*/ 304801 h 365763"/>
                <a:gd name="connsiteX8" fmla="*/ 0 w 6473671"/>
                <a:gd name="connsiteY8" fmla="*/ 60962 h 36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3671" h="365763">
                  <a:moveTo>
                    <a:pt x="0" y="60962"/>
                  </a:moveTo>
                  <a:cubicBezTo>
                    <a:pt x="0" y="27294"/>
                    <a:pt x="27294" y="0"/>
                    <a:pt x="60962" y="0"/>
                  </a:cubicBezTo>
                  <a:lnTo>
                    <a:pt x="6412709" y="0"/>
                  </a:lnTo>
                  <a:cubicBezTo>
                    <a:pt x="6446377" y="0"/>
                    <a:pt x="6473671" y="27294"/>
                    <a:pt x="6473671" y="60962"/>
                  </a:cubicBezTo>
                  <a:lnTo>
                    <a:pt x="6473671" y="304801"/>
                  </a:lnTo>
                  <a:cubicBezTo>
                    <a:pt x="6473671" y="338469"/>
                    <a:pt x="6446377" y="365763"/>
                    <a:pt x="6412709" y="365763"/>
                  </a:cubicBezTo>
                  <a:lnTo>
                    <a:pt x="60962" y="365763"/>
                  </a:lnTo>
                  <a:cubicBezTo>
                    <a:pt x="27294" y="365763"/>
                    <a:pt x="0" y="338469"/>
                    <a:pt x="0" y="304801"/>
                  </a:cubicBezTo>
                  <a:lnTo>
                    <a:pt x="0" y="609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1195" tIns="44525" rIns="71195" bIns="44525" numCol="1" spcCol="1270" anchor="ctr" anchorCtr="0">
              <a:noAutofit/>
            </a:bodyPr>
            <a:lstStyle/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ISSAI 1, ISSAI 10,</a:t>
              </a:r>
              <a:r>
                <a:rPr lang="ru-RU" sz="14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ISSAI 20, ISSAI 30,</a:t>
              </a:r>
              <a:r>
                <a:rPr lang="ru-RU" sz="14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ISSAI 100</a:t>
              </a:r>
              <a:r>
                <a:rPr lang="ru-RU" sz="14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ISSAI 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3000, ISSAI 3100, ISSAI 5130</a:t>
              </a:r>
              <a:endParaRPr lang="ru-RU" sz="14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49" name="Полилиния 2048"/>
            <p:cNvSpPr/>
            <p:nvPr/>
          </p:nvSpPr>
          <p:spPr>
            <a:xfrm>
              <a:off x="2273109" y="4237275"/>
              <a:ext cx="6473671" cy="889114"/>
            </a:xfrm>
            <a:custGeom>
              <a:avLst/>
              <a:gdLst>
                <a:gd name="connsiteX0" fmla="*/ 0 w 6480000"/>
                <a:gd name="connsiteY0" fmla="*/ 44456 h 266733"/>
                <a:gd name="connsiteX1" fmla="*/ 44456 w 6480000"/>
                <a:gd name="connsiteY1" fmla="*/ 0 h 266733"/>
                <a:gd name="connsiteX2" fmla="*/ 6435544 w 6480000"/>
                <a:gd name="connsiteY2" fmla="*/ 0 h 266733"/>
                <a:gd name="connsiteX3" fmla="*/ 6480000 w 6480000"/>
                <a:gd name="connsiteY3" fmla="*/ 44456 h 266733"/>
                <a:gd name="connsiteX4" fmla="*/ 6480000 w 6480000"/>
                <a:gd name="connsiteY4" fmla="*/ 222277 h 266733"/>
                <a:gd name="connsiteX5" fmla="*/ 6435544 w 6480000"/>
                <a:gd name="connsiteY5" fmla="*/ 266733 h 266733"/>
                <a:gd name="connsiteX6" fmla="*/ 44456 w 6480000"/>
                <a:gd name="connsiteY6" fmla="*/ 266733 h 266733"/>
                <a:gd name="connsiteX7" fmla="*/ 0 w 6480000"/>
                <a:gd name="connsiteY7" fmla="*/ 222277 h 266733"/>
                <a:gd name="connsiteX8" fmla="*/ 0 w 6480000"/>
                <a:gd name="connsiteY8" fmla="*/ 44456 h 2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000" h="266733">
                  <a:moveTo>
                    <a:pt x="0" y="44456"/>
                  </a:moveTo>
                  <a:cubicBezTo>
                    <a:pt x="0" y="19904"/>
                    <a:pt x="19904" y="0"/>
                    <a:pt x="44456" y="0"/>
                  </a:cubicBezTo>
                  <a:lnTo>
                    <a:pt x="6435544" y="0"/>
                  </a:lnTo>
                  <a:cubicBezTo>
                    <a:pt x="6460096" y="0"/>
                    <a:pt x="6480000" y="19904"/>
                    <a:pt x="6480000" y="44456"/>
                  </a:cubicBezTo>
                  <a:lnTo>
                    <a:pt x="6480000" y="222277"/>
                  </a:lnTo>
                  <a:cubicBezTo>
                    <a:pt x="6480000" y="246829"/>
                    <a:pt x="6460096" y="266733"/>
                    <a:pt x="6435544" y="266733"/>
                  </a:cubicBezTo>
                  <a:lnTo>
                    <a:pt x="44456" y="266733"/>
                  </a:lnTo>
                  <a:cubicBezTo>
                    <a:pt x="19904" y="266733"/>
                    <a:pt x="0" y="246829"/>
                    <a:pt x="0" y="222277"/>
                  </a:cubicBezTo>
                  <a:lnTo>
                    <a:pt x="0" y="4445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6361" tIns="39691" rIns="66361" bIns="39691" numCol="1" spcCol="1270" anchor="ctr" anchorCtr="0">
              <a:noAutofit/>
            </a:bodyPr>
            <a:lstStyle/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ru-RU" sz="1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lvl="0" indent="-285750" algn="just" defTabSz="6223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400" b="1" kern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Institutionalising</a:t>
              </a:r>
              <a:r>
                <a:rPr lang="en-US" sz="14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Sustainable Development; Conducting Sustainability Assessments</a:t>
              </a:r>
              <a:endParaRPr lang="ru-RU" sz="1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 algn="just" defTabSz="6223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OECD Guidelines on Measuring Subjective 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Well-Being</a:t>
              </a:r>
              <a:endPara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 algn="just" defTabSz="6223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Handbook 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on Constructing Composite Indicators: Methodology and User 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Guide</a:t>
              </a:r>
              <a:endPara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lvl="0" indent="-285750" algn="just" defTabSz="6223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 Framework to Measure the Progress of 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Societies</a:t>
              </a:r>
              <a:endPara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54" name="Полилиния 2053"/>
            <p:cNvSpPr/>
            <p:nvPr/>
          </p:nvSpPr>
          <p:spPr>
            <a:xfrm>
              <a:off x="2276275" y="3329655"/>
              <a:ext cx="6476835" cy="864994"/>
            </a:xfrm>
            <a:custGeom>
              <a:avLst/>
              <a:gdLst>
                <a:gd name="connsiteX0" fmla="*/ 0 w 6473671"/>
                <a:gd name="connsiteY0" fmla="*/ 83924 h 503534"/>
                <a:gd name="connsiteX1" fmla="*/ 83924 w 6473671"/>
                <a:gd name="connsiteY1" fmla="*/ 0 h 503534"/>
                <a:gd name="connsiteX2" fmla="*/ 6389747 w 6473671"/>
                <a:gd name="connsiteY2" fmla="*/ 0 h 503534"/>
                <a:gd name="connsiteX3" fmla="*/ 6473671 w 6473671"/>
                <a:gd name="connsiteY3" fmla="*/ 83924 h 503534"/>
                <a:gd name="connsiteX4" fmla="*/ 6473671 w 6473671"/>
                <a:gd name="connsiteY4" fmla="*/ 419610 h 503534"/>
                <a:gd name="connsiteX5" fmla="*/ 6389747 w 6473671"/>
                <a:gd name="connsiteY5" fmla="*/ 503534 h 503534"/>
                <a:gd name="connsiteX6" fmla="*/ 83924 w 6473671"/>
                <a:gd name="connsiteY6" fmla="*/ 503534 h 503534"/>
                <a:gd name="connsiteX7" fmla="*/ 0 w 6473671"/>
                <a:gd name="connsiteY7" fmla="*/ 419610 h 503534"/>
                <a:gd name="connsiteX8" fmla="*/ 0 w 6473671"/>
                <a:gd name="connsiteY8" fmla="*/ 83924 h 50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3671" h="503534">
                  <a:moveTo>
                    <a:pt x="0" y="83924"/>
                  </a:moveTo>
                  <a:cubicBezTo>
                    <a:pt x="0" y="37574"/>
                    <a:pt x="37574" y="0"/>
                    <a:pt x="83924" y="0"/>
                  </a:cubicBezTo>
                  <a:lnTo>
                    <a:pt x="6389747" y="0"/>
                  </a:lnTo>
                  <a:cubicBezTo>
                    <a:pt x="6436097" y="0"/>
                    <a:pt x="6473671" y="37574"/>
                    <a:pt x="6473671" y="83924"/>
                  </a:cubicBezTo>
                  <a:lnTo>
                    <a:pt x="6473671" y="419610"/>
                  </a:lnTo>
                  <a:cubicBezTo>
                    <a:pt x="6473671" y="465960"/>
                    <a:pt x="6436097" y="503534"/>
                    <a:pt x="6389747" y="503534"/>
                  </a:cubicBezTo>
                  <a:lnTo>
                    <a:pt x="83924" y="503534"/>
                  </a:lnTo>
                  <a:cubicBezTo>
                    <a:pt x="37574" y="503534"/>
                    <a:pt x="0" y="465960"/>
                    <a:pt x="0" y="419610"/>
                  </a:cubicBezTo>
                  <a:lnTo>
                    <a:pt x="0" y="839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7921" tIns="51251" rIns="77921" bIns="51251" numCol="1" spcCol="1270" anchor="ctr" anchorCtr="0">
              <a:noAutofit/>
            </a:bodyPr>
            <a:lstStyle/>
            <a:p>
              <a:pPr marL="285750" lvl="0" indent="-28575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Resolution ‘Promoting and fostering the efficiency, accountability, effectiveness and transparency of public administration by strengthening supreme audit institutions’</a:t>
              </a:r>
              <a:endParaRPr lang="ru-RU" sz="1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 report on sustainable development, 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2015</a:t>
              </a:r>
              <a:endParaRPr lang="ru-RU" sz="14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36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7660" y="3727930"/>
            <a:ext cx="81566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Standard it is planned to submit recommendations for SAI’s use of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KNI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7725" y="781955"/>
            <a:ext cx="7172733" cy="358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30" b="1" dirty="0">
                <a:solidFill>
                  <a:srgbClr val="FFFFFF"/>
                </a:solidFill>
                <a:latin typeface="+mj-lt"/>
                <a:cs typeface="PT Sans"/>
              </a:rPr>
              <a:t>KEY NATIONAL INDICATORS: GUIDANCE FOR SUPREME AUDIT </a:t>
            </a:r>
            <a:r>
              <a:rPr lang="en-US" sz="1730" b="1" dirty="0" smtClean="0">
                <a:solidFill>
                  <a:srgbClr val="FFFFFF"/>
                </a:solidFill>
                <a:latin typeface="+mj-lt"/>
                <a:cs typeface="PT Sans"/>
              </a:rPr>
              <a:t>INSTITUTIONS</a:t>
            </a:r>
            <a:endParaRPr lang="en-US" sz="1730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80432515"/>
              </p:ext>
            </p:extLst>
          </p:nvPr>
        </p:nvGraphicFramePr>
        <p:xfrm>
          <a:off x="1176564" y="408441"/>
          <a:ext cx="7241722" cy="467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082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5070" y="1340563"/>
            <a:ext cx="81731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Aft>
                <a:spcPts val="600"/>
              </a:spcAft>
              <a:defRPr/>
            </a:pPr>
            <a:r>
              <a:rPr lang="en-US" sz="22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ngres</a:t>
            </a:r>
            <a:r>
              <a:rPr lang="en-US" sz="22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</a:t>
            </a:r>
            <a:endParaRPr lang="ru-RU" sz="22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7725" y="781955"/>
            <a:ext cx="7172733" cy="358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30" b="1" dirty="0">
                <a:solidFill>
                  <a:srgbClr val="FFFFFF"/>
                </a:solidFill>
                <a:latin typeface="+mj-lt"/>
                <a:cs typeface="PT Sans"/>
              </a:rPr>
              <a:t>KEY NATIONAL INDICATORS: GUIDANCE FOR SUPREME AUDIT </a:t>
            </a:r>
            <a:r>
              <a:rPr lang="en-US" sz="1730" b="1" dirty="0" smtClean="0">
                <a:solidFill>
                  <a:srgbClr val="FFFFFF"/>
                </a:solidFill>
                <a:latin typeface="+mj-lt"/>
                <a:cs typeface="PT Sans"/>
              </a:rPr>
              <a:t>INSTITUTIONS</a:t>
            </a:r>
            <a:endParaRPr lang="en-US" sz="1730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4124578"/>
              </p:ext>
            </p:extLst>
          </p:nvPr>
        </p:nvGraphicFramePr>
        <p:xfrm>
          <a:off x="1944914" y="13405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02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27839" y="2848199"/>
            <a:ext cx="2088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YOU!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7725" y="781955"/>
            <a:ext cx="7172733" cy="358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30" b="1" dirty="0">
                <a:solidFill>
                  <a:srgbClr val="FFFFFF"/>
                </a:solidFill>
                <a:latin typeface="+mj-lt"/>
                <a:cs typeface="PT Sans"/>
              </a:rPr>
              <a:t>KEY NATIONAL INDICATORS: GUIDANCE FOR SUPREME AUDIT </a:t>
            </a:r>
            <a:r>
              <a:rPr lang="en-US" sz="1730" b="1" dirty="0" smtClean="0">
                <a:solidFill>
                  <a:srgbClr val="FFFFFF"/>
                </a:solidFill>
                <a:latin typeface="+mj-lt"/>
                <a:cs typeface="PT Sans"/>
              </a:rPr>
              <a:t>INSTITUTIONS</a:t>
            </a:r>
            <a:endParaRPr lang="en-US" sz="1730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1108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412</Words>
  <Application>Microsoft Office PowerPoint</Application>
  <PresentationFormat>Экран (16:10)</PresentationFormat>
  <Paragraphs>67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Тема Office</vt:lpstr>
      <vt:lpstr>2_Специальное оформление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Editor</dc:creator>
  <cp:lastModifiedBy>user</cp:lastModifiedBy>
  <cp:revision>159</cp:revision>
  <cp:lastPrinted>2015-09-25T09:14:56Z</cp:lastPrinted>
  <dcterms:created xsi:type="dcterms:W3CDTF">2014-09-22T05:50:31Z</dcterms:created>
  <dcterms:modified xsi:type="dcterms:W3CDTF">2015-09-25T09:49:16Z</dcterms:modified>
</cp:coreProperties>
</file>