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4.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5.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56" r:id="rId2"/>
    <p:sldId id="387" r:id="rId3"/>
    <p:sldId id="366" r:id="rId4"/>
    <p:sldId id="433" r:id="rId5"/>
    <p:sldId id="434" r:id="rId6"/>
    <p:sldId id="459" r:id="rId7"/>
    <p:sldId id="460" r:id="rId8"/>
    <p:sldId id="438" r:id="rId9"/>
    <p:sldId id="437" r:id="rId10"/>
    <p:sldId id="439" r:id="rId11"/>
    <p:sldId id="440" r:id="rId12"/>
    <p:sldId id="441" r:id="rId13"/>
    <p:sldId id="451" r:id="rId14"/>
    <p:sldId id="445" r:id="rId15"/>
    <p:sldId id="452" r:id="rId16"/>
    <p:sldId id="453" r:id="rId17"/>
    <p:sldId id="454" r:id="rId18"/>
    <p:sldId id="447" r:id="rId19"/>
    <p:sldId id="450" r:id="rId20"/>
    <p:sldId id="461" r:id="rId21"/>
    <p:sldId id="462" r:id="rId22"/>
    <p:sldId id="457" r:id="rId23"/>
    <p:sldId id="458" r:id="rId24"/>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win Alberto Ramirez Gutierrez" initials="AS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0000"/>
    <a:srgbClr val="00204E"/>
    <a:srgbClr val="737373"/>
    <a:srgbClr val="323232"/>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4" autoAdjust="0"/>
    <p:restoredTop sz="94660"/>
  </p:normalViewPr>
  <p:slideViewPr>
    <p:cSldViewPr>
      <p:cViewPr varScale="1">
        <p:scale>
          <a:sx n="67" d="100"/>
          <a:sy n="67" d="100"/>
        </p:scale>
        <p:origin x="130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08" y="-72"/>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CB22C7-9CA7-473F-BFE0-E39354C0FDE4}" type="doc">
      <dgm:prSet loTypeId="urn:microsoft.com/office/officeart/2005/8/layout/default" loCatId="list" qsTypeId="urn:microsoft.com/office/officeart/2005/8/quickstyle/simple5" qsCatId="simple" csTypeId="urn:microsoft.com/office/officeart/2005/8/colors/accent1_5" csCatId="accent1" phldr="1"/>
      <dgm:spPr/>
      <dgm:t>
        <a:bodyPr/>
        <a:lstStyle/>
        <a:p>
          <a:endParaRPr lang="es-MX"/>
        </a:p>
      </dgm:t>
    </dgm:pt>
    <dgm:pt modelId="{AD2B5219-5EF7-412E-A4CC-8A164F8C2577}">
      <dgm:prSet phldrT="[Texto]"/>
      <dgm:spPr/>
      <dgm:t>
        <a:bodyPr/>
        <a:lstStyle/>
        <a:p>
          <a:r>
            <a:rPr lang="es-MX" dirty="0" smtClean="0"/>
            <a:t>Argentina</a:t>
          </a:r>
          <a:endParaRPr lang="es-MX" dirty="0"/>
        </a:p>
      </dgm:t>
    </dgm:pt>
    <dgm:pt modelId="{44EB27F6-3FCC-445B-B304-220C61FD88FA}" type="parTrans" cxnId="{D36E9067-22A5-4613-8DF7-75B58651EC5C}">
      <dgm:prSet/>
      <dgm:spPr/>
      <dgm:t>
        <a:bodyPr/>
        <a:lstStyle/>
        <a:p>
          <a:endParaRPr lang="es-MX"/>
        </a:p>
      </dgm:t>
    </dgm:pt>
    <dgm:pt modelId="{6D545D4B-FD47-42D7-B7CC-15BBC03063DB}" type="sibTrans" cxnId="{D36E9067-22A5-4613-8DF7-75B58651EC5C}">
      <dgm:prSet/>
      <dgm:spPr/>
      <dgm:t>
        <a:bodyPr/>
        <a:lstStyle/>
        <a:p>
          <a:endParaRPr lang="es-MX"/>
        </a:p>
      </dgm:t>
    </dgm:pt>
    <dgm:pt modelId="{83A720F1-C60E-45C9-B01C-8A0E71465316}">
      <dgm:prSet phldrT="[Texto]"/>
      <dgm:spPr/>
      <dgm:t>
        <a:bodyPr/>
        <a:lstStyle/>
        <a:p>
          <a:r>
            <a:rPr lang="es-MX" dirty="0" smtClean="0"/>
            <a:t>Austria</a:t>
          </a:r>
          <a:endParaRPr lang="es-MX" dirty="0"/>
        </a:p>
      </dgm:t>
    </dgm:pt>
    <dgm:pt modelId="{EB5BAF2E-0238-49BA-AA88-184A071BD716}" type="parTrans" cxnId="{D4C3EE85-B9FD-432D-866B-050300029C4F}">
      <dgm:prSet/>
      <dgm:spPr/>
      <dgm:t>
        <a:bodyPr/>
        <a:lstStyle/>
        <a:p>
          <a:endParaRPr lang="es-MX"/>
        </a:p>
      </dgm:t>
    </dgm:pt>
    <dgm:pt modelId="{507ABFCA-4F5C-43E3-8F22-26EFD3AA67CF}" type="sibTrans" cxnId="{D4C3EE85-B9FD-432D-866B-050300029C4F}">
      <dgm:prSet/>
      <dgm:spPr/>
      <dgm:t>
        <a:bodyPr/>
        <a:lstStyle/>
        <a:p>
          <a:endParaRPr lang="es-MX"/>
        </a:p>
      </dgm:t>
    </dgm:pt>
    <dgm:pt modelId="{09A91708-F8D1-4D86-9781-6CE9C3D458A3}">
      <dgm:prSet phldrT="[Texto]"/>
      <dgm:spPr/>
      <dgm:t>
        <a:bodyPr/>
        <a:lstStyle/>
        <a:p>
          <a:r>
            <a:rPr lang="es-MX" dirty="0" err="1" smtClean="0"/>
            <a:t>Brazil</a:t>
          </a:r>
          <a:endParaRPr lang="es-MX" dirty="0"/>
        </a:p>
      </dgm:t>
    </dgm:pt>
    <dgm:pt modelId="{99272DFD-F4A9-44E1-BE27-31930275EE68}" type="parTrans" cxnId="{619B9CE8-291C-4A99-A681-34DFC031B98B}">
      <dgm:prSet/>
      <dgm:spPr/>
      <dgm:t>
        <a:bodyPr/>
        <a:lstStyle/>
        <a:p>
          <a:endParaRPr lang="es-MX"/>
        </a:p>
      </dgm:t>
    </dgm:pt>
    <dgm:pt modelId="{A53B8B8A-26FF-44C0-B207-D6554C59AE14}" type="sibTrans" cxnId="{619B9CE8-291C-4A99-A681-34DFC031B98B}">
      <dgm:prSet/>
      <dgm:spPr/>
      <dgm:t>
        <a:bodyPr/>
        <a:lstStyle/>
        <a:p>
          <a:endParaRPr lang="es-MX"/>
        </a:p>
      </dgm:t>
    </dgm:pt>
    <dgm:pt modelId="{B38A2BE7-2E4E-4FCB-8405-449D278FF722}">
      <dgm:prSet phldrT="[Texto]"/>
      <dgm:spPr/>
      <dgm:t>
        <a:bodyPr/>
        <a:lstStyle/>
        <a:p>
          <a:r>
            <a:rPr lang="es-MX" dirty="0" smtClean="0"/>
            <a:t>Chile</a:t>
          </a:r>
          <a:endParaRPr lang="es-MX" dirty="0"/>
        </a:p>
      </dgm:t>
    </dgm:pt>
    <dgm:pt modelId="{DD9CD83A-3B12-4340-8F95-746CBB44A17F}" type="parTrans" cxnId="{7D2291CF-413C-4953-A70F-595BB66BB79A}">
      <dgm:prSet/>
      <dgm:spPr/>
      <dgm:t>
        <a:bodyPr/>
        <a:lstStyle/>
        <a:p>
          <a:endParaRPr lang="es-MX"/>
        </a:p>
      </dgm:t>
    </dgm:pt>
    <dgm:pt modelId="{72448BEA-5039-4157-A442-F0866CE8F81D}" type="sibTrans" cxnId="{7D2291CF-413C-4953-A70F-595BB66BB79A}">
      <dgm:prSet/>
      <dgm:spPr/>
      <dgm:t>
        <a:bodyPr/>
        <a:lstStyle/>
        <a:p>
          <a:endParaRPr lang="es-MX"/>
        </a:p>
      </dgm:t>
    </dgm:pt>
    <dgm:pt modelId="{CD330D84-41B4-4B65-8F50-BF9C8D56FE09}">
      <dgm:prSet phldrT="[Texto]"/>
      <dgm:spPr/>
      <dgm:t>
        <a:bodyPr/>
        <a:lstStyle/>
        <a:p>
          <a:r>
            <a:rPr lang="es-MX" dirty="0" smtClean="0"/>
            <a:t>China</a:t>
          </a:r>
          <a:endParaRPr lang="es-MX" dirty="0"/>
        </a:p>
      </dgm:t>
    </dgm:pt>
    <dgm:pt modelId="{B6E61D9F-FF8D-4DC0-BA55-B51345B10C9F}" type="parTrans" cxnId="{B7DE7649-F884-4658-9FA0-2873DA49D4DC}">
      <dgm:prSet/>
      <dgm:spPr/>
      <dgm:t>
        <a:bodyPr/>
        <a:lstStyle/>
        <a:p>
          <a:endParaRPr lang="es-MX"/>
        </a:p>
      </dgm:t>
    </dgm:pt>
    <dgm:pt modelId="{AC673892-286E-4627-A21E-075A0D9ABEE7}" type="sibTrans" cxnId="{B7DE7649-F884-4658-9FA0-2873DA49D4DC}">
      <dgm:prSet/>
      <dgm:spPr/>
      <dgm:t>
        <a:bodyPr/>
        <a:lstStyle/>
        <a:p>
          <a:endParaRPr lang="es-MX"/>
        </a:p>
      </dgm:t>
    </dgm:pt>
    <dgm:pt modelId="{8477D961-8AA6-4EB9-A0EC-654D413ED2B6}">
      <dgm:prSet phldrT="[Texto]"/>
      <dgm:spPr/>
      <dgm:t>
        <a:bodyPr/>
        <a:lstStyle/>
        <a:p>
          <a:r>
            <a:rPr lang="es-MX" dirty="0" err="1" smtClean="0"/>
            <a:t>Finland</a:t>
          </a:r>
          <a:endParaRPr lang="es-MX" dirty="0"/>
        </a:p>
      </dgm:t>
    </dgm:pt>
    <dgm:pt modelId="{6D9FE6B2-15FB-43FB-BCD6-050C6F981B45}" type="parTrans" cxnId="{7222FB0A-2D2C-4DE4-AA1F-8904A2596633}">
      <dgm:prSet/>
      <dgm:spPr/>
      <dgm:t>
        <a:bodyPr/>
        <a:lstStyle/>
        <a:p>
          <a:endParaRPr lang="es-MX"/>
        </a:p>
      </dgm:t>
    </dgm:pt>
    <dgm:pt modelId="{24B5AE8F-0D5A-41B6-BD88-DC7374627482}" type="sibTrans" cxnId="{7222FB0A-2D2C-4DE4-AA1F-8904A2596633}">
      <dgm:prSet/>
      <dgm:spPr/>
      <dgm:t>
        <a:bodyPr/>
        <a:lstStyle/>
        <a:p>
          <a:endParaRPr lang="es-MX"/>
        </a:p>
      </dgm:t>
    </dgm:pt>
    <dgm:pt modelId="{B90BE613-F862-48B3-84C7-D8DCB1CFD287}">
      <dgm:prSet phldrT="[Texto]"/>
      <dgm:spPr/>
      <dgm:t>
        <a:bodyPr/>
        <a:lstStyle/>
        <a:p>
          <a:r>
            <a:rPr lang="es-MX" dirty="0" smtClean="0"/>
            <a:t>India</a:t>
          </a:r>
          <a:endParaRPr lang="es-MX" dirty="0"/>
        </a:p>
      </dgm:t>
    </dgm:pt>
    <dgm:pt modelId="{19F1A415-2DB7-4F1D-BC49-6044329D051E}" type="parTrans" cxnId="{A8418194-D6A6-4AB6-860B-01C004AEA650}">
      <dgm:prSet/>
      <dgm:spPr/>
      <dgm:t>
        <a:bodyPr/>
        <a:lstStyle/>
        <a:p>
          <a:endParaRPr lang="es-MX"/>
        </a:p>
      </dgm:t>
    </dgm:pt>
    <dgm:pt modelId="{A80F3298-3FD5-4A78-A020-E7D80C8C9A4F}" type="sibTrans" cxnId="{A8418194-D6A6-4AB6-860B-01C004AEA650}">
      <dgm:prSet/>
      <dgm:spPr/>
      <dgm:t>
        <a:bodyPr/>
        <a:lstStyle/>
        <a:p>
          <a:endParaRPr lang="es-MX"/>
        </a:p>
      </dgm:t>
    </dgm:pt>
    <dgm:pt modelId="{F78A2A3F-6EA4-4175-AD38-9DB47516C9A1}">
      <dgm:prSet phldrT="[Texto]"/>
      <dgm:spPr/>
      <dgm:t>
        <a:bodyPr/>
        <a:lstStyle/>
        <a:p>
          <a:r>
            <a:rPr lang="es-MX" dirty="0" err="1" smtClean="0"/>
            <a:t>Mexico</a:t>
          </a:r>
          <a:r>
            <a:rPr lang="es-MX" dirty="0" smtClean="0"/>
            <a:t> (</a:t>
          </a:r>
          <a:r>
            <a:rPr lang="es-MX" dirty="0" err="1" smtClean="0"/>
            <a:t>chair</a:t>
          </a:r>
          <a:r>
            <a:rPr lang="es-MX" dirty="0" smtClean="0"/>
            <a:t>)</a:t>
          </a:r>
          <a:endParaRPr lang="es-MX" dirty="0"/>
        </a:p>
      </dgm:t>
    </dgm:pt>
    <dgm:pt modelId="{9B37206F-8186-4CD4-8382-606E15C23357}" type="parTrans" cxnId="{D24A40A7-75F9-4158-B117-76507CAF5B32}">
      <dgm:prSet/>
      <dgm:spPr/>
      <dgm:t>
        <a:bodyPr/>
        <a:lstStyle/>
        <a:p>
          <a:endParaRPr lang="es-MX"/>
        </a:p>
      </dgm:t>
    </dgm:pt>
    <dgm:pt modelId="{CD2CB3FC-2CAD-44E7-82A3-5B2114E00B00}" type="sibTrans" cxnId="{D24A40A7-75F9-4158-B117-76507CAF5B32}">
      <dgm:prSet/>
      <dgm:spPr/>
      <dgm:t>
        <a:bodyPr/>
        <a:lstStyle/>
        <a:p>
          <a:endParaRPr lang="es-MX"/>
        </a:p>
      </dgm:t>
    </dgm:pt>
    <dgm:pt modelId="{1A713905-530D-40F2-BD20-02840B5C0031}">
      <dgm:prSet phldrT="[Texto]"/>
      <dgm:spPr/>
      <dgm:t>
        <a:bodyPr/>
        <a:lstStyle/>
        <a:p>
          <a:r>
            <a:rPr lang="es-MX" dirty="0" smtClean="0"/>
            <a:t>Portugal</a:t>
          </a:r>
          <a:endParaRPr lang="es-MX" dirty="0"/>
        </a:p>
      </dgm:t>
    </dgm:pt>
    <dgm:pt modelId="{AB285171-2D5D-4E51-8498-B8E5AE10A482}" type="parTrans" cxnId="{B8A286BA-4FB6-4DE6-8DB3-9806D774C65A}">
      <dgm:prSet/>
      <dgm:spPr/>
      <dgm:t>
        <a:bodyPr/>
        <a:lstStyle/>
        <a:p>
          <a:endParaRPr lang="es-MX"/>
        </a:p>
      </dgm:t>
    </dgm:pt>
    <dgm:pt modelId="{B223BD39-D435-4150-B974-560E6B5E4D7F}" type="sibTrans" cxnId="{B8A286BA-4FB6-4DE6-8DB3-9806D774C65A}">
      <dgm:prSet/>
      <dgm:spPr/>
      <dgm:t>
        <a:bodyPr/>
        <a:lstStyle/>
        <a:p>
          <a:endParaRPr lang="es-MX"/>
        </a:p>
      </dgm:t>
    </dgm:pt>
    <dgm:pt modelId="{EA53752B-B8F0-472C-8C74-87707756AD07}">
      <dgm:prSet phldrT="[Texto]"/>
      <dgm:spPr/>
      <dgm:t>
        <a:bodyPr/>
        <a:lstStyle/>
        <a:p>
          <a:r>
            <a:rPr lang="es-MX" dirty="0" err="1" smtClean="0"/>
            <a:t>Ukraine</a:t>
          </a:r>
          <a:r>
            <a:rPr lang="es-MX" dirty="0" smtClean="0"/>
            <a:t> (online)</a:t>
          </a:r>
          <a:endParaRPr lang="es-MX" dirty="0"/>
        </a:p>
      </dgm:t>
    </dgm:pt>
    <dgm:pt modelId="{97409396-3F21-484C-B029-EA1C87CA9525}" type="parTrans" cxnId="{060AADCE-4561-4E14-9C88-A29BB9B7C7D5}">
      <dgm:prSet/>
      <dgm:spPr/>
      <dgm:t>
        <a:bodyPr/>
        <a:lstStyle/>
        <a:p>
          <a:endParaRPr lang="es-MX"/>
        </a:p>
      </dgm:t>
    </dgm:pt>
    <dgm:pt modelId="{EEC3A921-04E4-4CD1-AAEB-90A24C312F55}" type="sibTrans" cxnId="{060AADCE-4561-4E14-9C88-A29BB9B7C7D5}">
      <dgm:prSet/>
      <dgm:spPr/>
      <dgm:t>
        <a:bodyPr/>
        <a:lstStyle/>
        <a:p>
          <a:endParaRPr lang="es-MX"/>
        </a:p>
      </dgm:t>
    </dgm:pt>
    <dgm:pt modelId="{F010F78E-51D7-4D71-BD47-6CCC1355C681}">
      <dgm:prSet phldrT="[Texto]"/>
      <dgm:spPr/>
      <dgm:t>
        <a:bodyPr/>
        <a:lstStyle/>
        <a:p>
          <a:r>
            <a:rPr lang="es-MX" dirty="0" smtClean="0"/>
            <a:t>South </a:t>
          </a:r>
          <a:r>
            <a:rPr lang="es-MX" dirty="0" err="1" smtClean="0"/>
            <a:t>Korea</a:t>
          </a:r>
          <a:endParaRPr lang="es-MX" dirty="0"/>
        </a:p>
      </dgm:t>
    </dgm:pt>
    <dgm:pt modelId="{A7D1963B-8341-4948-BF3B-9E8C956FEB95}" type="parTrans" cxnId="{97AFD14F-C4B9-47E0-AABE-D54E8F0344CE}">
      <dgm:prSet/>
      <dgm:spPr/>
      <dgm:t>
        <a:bodyPr/>
        <a:lstStyle/>
        <a:p>
          <a:endParaRPr lang="es-MX"/>
        </a:p>
      </dgm:t>
    </dgm:pt>
    <dgm:pt modelId="{7608BD53-0640-4EF0-80D0-6DC5B9C19260}" type="sibTrans" cxnId="{97AFD14F-C4B9-47E0-AABE-D54E8F0344CE}">
      <dgm:prSet/>
      <dgm:spPr/>
      <dgm:t>
        <a:bodyPr/>
        <a:lstStyle/>
        <a:p>
          <a:endParaRPr lang="es-MX"/>
        </a:p>
      </dgm:t>
    </dgm:pt>
    <dgm:pt modelId="{1CC66CCF-0C07-4225-A744-9EE1CFA0DD35}">
      <dgm:prSet phldrT="[Texto]"/>
      <dgm:spPr/>
      <dgm:t>
        <a:bodyPr/>
        <a:lstStyle/>
        <a:p>
          <a:r>
            <a:rPr lang="es-MX" dirty="0" smtClean="0"/>
            <a:t>USA</a:t>
          </a:r>
          <a:endParaRPr lang="es-MX" dirty="0"/>
        </a:p>
      </dgm:t>
    </dgm:pt>
    <dgm:pt modelId="{0EDC165F-3405-4B7B-B3AA-160BB5E15B3B}" type="parTrans" cxnId="{508D9C93-C429-4530-96D7-1EB86118C2B9}">
      <dgm:prSet/>
      <dgm:spPr/>
      <dgm:t>
        <a:bodyPr/>
        <a:lstStyle/>
        <a:p>
          <a:endParaRPr lang="es-MX"/>
        </a:p>
      </dgm:t>
    </dgm:pt>
    <dgm:pt modelId="{D33D80BD-8982-459F-B2B9-BBF28618ADBD}" type="sibTrans" cxnId="{508D9C93-C429-4530-96D7-1EB86118C2B9}">
      <dgm:prSet/>
      <dgm:spPr/>
      <dgm:t>
        <a:bodyPr/>
        <a:lstStyle/>
        <a:p>
          <a:endParaRPr lang="es-MX"/>
        </a:p>
      </dgm:t>
    </dgm:pt>
    <dgm:pt modelId="{AF34E8F0-DF9C-404E-A81B-849D41E45D0A}">
      <dgm:prSet phldrT="[Texto]"/>
      <dgm:spPr/>
      <dgm:t>
        <a:bodyPr/>
        <a:lstStyle/>
        <a:p>
          <a:r>
            <a:rPr lang="es-MX" dirty="0" smtClean="0"/>
            <a:t>Zambia</a:t>
          </a:r>
          <a:endParaRPr lang="es-MX" dirty="0"/>
        </a:p>
      </dgm:t>
    </dgm:pt>
    <dgm:pt modelId="{1F220623-73F8-4A35-AF65-46B39AA3BBC9}" type="parTrans" cxnId="{132252EF-ED6C-448F-95AF-FDCB16685CAC}">
      <dgm:prSet/>
      <dgm:spPr/>
      <dgm:t>
        <a:bodyPr/>
        <a:lstStyle/>
        <a:p>
          <a:endParaRPr lang="es-MX"/>
        </a:p>
      </dgm:t>
    </dgm:pt>
    <dgm:pt modelId="{75F38FA5-35D2-4B9D-8F94-8815B1C74843}" type="sibTrans" cxnId="{132252EF-ED6C-448F-95AF-FDCB16685CAC}">
      <dgm:prSet/>
      <dgm:spPr/>
      <dgm:t>
        <a:bodyPr/>
        <a:lstStyle/>
        <a:p>
          <a:endParaRPr lang="es-MX"/>
        </a:p>
      </dgm:t>
    </dgm:pt>
    <dgm:pt modelId="{996CEA4C-02A9-43E7-A46D-7BBC2E9F874D}" type="pres">
      <dgm:prSet presAssocID="{9CCB22C7-9CA7-473F-BFE0-E39354C0FDE4}" presName="diagram" presStyleCnt="0">
        <dgm:presLayoutVars>
          <dgm:dir/>
          <dgm:resizeHandles val="exact"/>
        </dgm:presLayoutVars>
      </dgm:prSet>
      <dgm:spPr/>
      <dgm:t>
        <a:bodyPr/>
        <a:lstStyle/>
        <a:p>
          <a:endParaRPr lang="es-MX"/>
        </a:p>
      </dgm:t>
    </dgm:pt>
    <dgm:pt modelId="{D5EBE62E-7998-4008-98EA-2FC0628C274D}" type="pres">
      <dgm:prSet presAssocID="{AD2B5219-5EF7-412E-A4CC-8A164F8C2577}" presName="node" presStyleLbl="node1" presStyleIdx="0" presStyleCnt="13">
        <dgm:presLayoutVars>
          <dgm:bulletEnabled val="1"/>
        </dgm:presLayoutVars>
      </dgm:prSet>
      <dgm:spPr/>
      <dgm:t>
        <a:bodyPr/>
        <a:lstStyle/>
        <a:p>
          <a:endParaRPr lang="es-MX"/>
        </a:p>
      </dgm:t>
    </dgm:pt>
    <dgm:pt modelId="{82229861-F9F1-42CE-933A-1C44822FC9C8}" type="pres">
      <dgm:prSet presAssocID="{6D545D4B-FD47-42D7-B7CC-15BBC03063DB}" presName="sibTrans" presStyleCnt="0"/>
      <dgm:spPr/>
    </dgm:pt>
    <dgm:pt modelId="{6C241A17-F840-4174-9272-D1AC3B51E4F6}" type="pres">
      <dgm:prSet presAssocID="{83A720F1-C60E-45C9-B01C-8A0E71465316}" presName="node" presStyleLbl="node1" presStyleIdx="1" presStyleCnt="13">
        <dgm:presLayoutVars>
          <dgm:bulletEnabled val="1"/>
        </dgm:presLayoutVars>
      </dgm:prSet>
      <dgm:spPr/>
      <dgm:t>
        <a:bodyPr/>
        <a:lstStyle/>
        <a:p>
          <a:endParaRPr lang="es-MX"/>
        </a:p>
      </dgm:t>
    </dgm:pt>
    <dgm:pt modelId="{6DC9263F-4128-4A5A-B384-01E8059B8D72}" type="pres">
      <dgm:prSet presAssocID="{507ABFCA-4F5C-43E3-8F22-26EFD3AA67CF}" presName="sibTrans" presStyleCnt="0"/>
      <dgm:spPr/>
    </dgm:pt>
    <dgm:pt modelId="{D157AEFF-3AB2-4D36-88CC-EE14BCDCE6AD}" type="pres">
      <dgm:prSet presAssocID="{09A91708-F8D1-4D86-9781-6CE9C3D458A3}" presName="node" presStyleLbl="node1" presStyleIdx="2" presStyleCnt="13">
        <dgm:presLayoutVars>
          <dgm:bulletEnabled val="1"/>
        </dgm:presLayoutVars>
      </dgm:prSet>
      <dgm:spPr/>
      <dgm:t>
        <a:bodyPr/>
        <a:lstStyle/>
        <a:p>
          <a:endParaRPr lang="es-MX"/>
        </a:p>
      </dgm:t>
    </dgm:pt>
    <dgm:pt modelId="{8E41220C-743C-4A7E-9005-805A8CE0EE7B}" type="pres">
      <dgm:prSet presAssocID="{A53B8B8A-26FF-44C0-B207-D6554C59AE14}" presName="sibTrans" presStyleCnt="0"/>
      <dgm:spPr/>
    </dgm:pt>
    <dgm:pt modelId="{9A5017FA-53B2-40BA-A080-BD87DC3AC8D5}" type="pres">
      <dgm:prSet presAssocID="{B38A2BE7-2E4E-4FCB-8405-449D278FF722}" presName="node" presStyleLbl="node1" presStyleIdx="3" presStyleCnt="13">
        <dgm:presLayoutVars>
          <dgm:bulletEnabled val="1"/>
        </dgm:presLayoutVars>
      </dgm:prSet>
      <dgm:spPr/>
      <dgm:t>
        <a:bodyPr/>
        <a:lstStyle/>
        <a:p>
          <a:endParaRPr lang="es-MX"/>
        </a:p>
      </dgm:t>
    </dgm:pt>
    <dgm:pt modelId="{A69E8016-3158-48E0-82AF-F06CB4CAA8A1}" type="pres">
      <dgm:prSet presAssocID="{72448BEA-5039-4157-A442-F0866CE8F81D}" presName="sibTrans" presStyleCnt="0"/>
      <dgm:spPr/>
    </dgm:pt>
    <dgm:pt modelId="{77175319-B263-4249-88D6-47125BD66359}" type="pres">
      <dgm:prSet presAssocID="{CD330D84-41B4-4B65-8F50-BF9C8D56FE09}" presName="node" presStyleLbl="node1" presStyleIdx="4" presStyleCnt="13">
        <dgm:presLayoutVars>
          <dgm:bulletEnabled val="1"/>
        </dgm:presLayoutVars>
      </dgm:prSet>
      <dgm:spPr/>
      <dgm:t>
        <a:bodyPr/>
        <a:lstStyle/>
        <a:p>
          <a:endParaRPr lang="es-MX"/>
        </a:p>
      </dgm:t>
    </dgm:pt>
    <dgm:pt modelId="{9074670A-A317-4E2C-BD87-F117EA476E69}" type="pres">
      <dgm:prSet presAssocID="{AC673892-286E-4627-A21E-075A0D9ABEE7}" presName="sibTrans" presStyleCnt="0"/>
      <dgm:spPr/>
    </dgm:pt>
    <dgm:pt modelId="{EAF4B36B-2152-4AAF-A891-25F1D31B0E17}" type="pres">
      <dgm:prSet presAssocID="{8477D961-8AA6-4EB9-A0EC-654D413ED2B6}" presName="node" presStyleLbl="node1" presStyleIdx="5" presStyleCnt="13">
        <dgm:presLayoutVars>
          <dgm:bulletEnabled val="1"/>
        </dgm:presLayoutVars>
      </dgm:prSet>
      <dgm:spPr/>
      <dgm:t>
        <a:bodyPr/>
        <a:lstStyle/>
        <a:p>
          <a:endParaRPr lang="es-MX"/>
        </a:p>
      </dgm:t>
    </dgm:pt>
    <dgm:pt modelId="{B9A9A53E-2126-4568-BE33-CFDD8662A33E}" type="pres">
      <dgm:prSet presAssocID="{24B5AE8F-0D5A-41B6-BD88-DC7374627482}" presName="sibTrans" presStyleCnt="0"/>
      <dgm:spPr/>
    </dgm:pt>
    <dgm:pt modelId="{BEB3E3F9-5EEE-431B-AF58-A3C8100DCCC9}" type="pres">
      <dgm:prSet presAssocID="{B90BE613-F862-48B3-84C7-D8DCB1CFD287}" presName="node" presStyleLbl="node1" presStyleIdx="6" presStyleCnt="13">
        <dgm:presLayoutVars>
          <dgm:bulletEnabled val="1"/>
        </dgm:presLayoutVars>
      </dgm:prSet>
      <dgm:spPr/>
      <dgm:t>
        <a:bodyPr/>
        <a:lstStyle/>
        <a:p>
          <a:endParaRPr lang="es-MX"/>
        </a:p>
      </dgm:t>
    </dgm:pt>
    <dgm:pt modelId="{1760E09B-6C16-4A9D-8E4C-1F7C0E0DFF34}" type="pres">
      <dgm:prSet presAssocID="{A80F3298-3FD5-4A78-A020-E7D80C8C9A4F}" presName="sibTrans" presStyleCnt="0"/>
      <dgm:spPr/>
    </dgm:pt>
    <dgm:pt modelId="{7B2CB0E0-4E2F-4C87-98C1-0875E81D6DF7}" type="pres">
      <dgm:prSet presAssocID="{F78A2A3F-6EA4-4175-AD38-9DB47516C9A1}" presName="node" presStyleLbl="node1" presStyleIdx="7" presStyleCnt="13">
        <dgm:presLayoutVars>
          <dgm:bulletEnabled val="1"/>
        </dgm:presLayoutVars>
      </dgm:prSet>
      <dgm:spPr/>
      <dgm:t>
        <a:bodyPr/>
        <a:lstStyle/>
        <a:p>
          <a:endParaRPr lang="es-MX"/>
        </a:p>
      </dgm:t>
    </dgm:pt>
    <dgm:pt modelId="{CE68F27B-463F-4F6A-9FB6-A1EABD1475CC}" type="pres">
      <dgm:prSet presAssocID="{CD2CB3FC-2CAD-44E7-82A3-5B2114E00B00}" presName="sibTrans" presStyleCnt="0"/>
      <dgm:spPr/>
    </dgm:pt>
    <dgm:pt modelId="{3D19C31B-9409-4FFB-920B-8F2BFE347237}" type="pres">
      <dgm:prSet presAssocID="{1A713905-530D-40F2-BD20-02840B5C0031}" presName="node" presStyleLbl="node1" presStyleIdx="8" presStyleCnt="13">
        <dgm:presLayoutVars>
          <dgm:bulletEnabled val="1"/>
        </dgm:presLayoutVars>
      </dgm:prSet>
      <dgm:spPr/>
      <dgm:t>
        <a:bodyPr/>
        <a:lstStyle/>
        <a:p>
          <a:endParaRPr lang="es-MX"/>
        </a:p>
      </dgm:t>
    </dgm:pt>
    <dgm:pt modelId="{19D9D44A-8601-4E24-A0EE-E8A109A6B092}" type="pres">
      <dgm:prSet presAssocID="{B223BD39-D435-4150-B974-560E6B5E4D7F}" presName="sibTrans" presStyleCnt="0"/>
      <dgm:spPr/>
    </dgm:pt>
    <dgm:pt modelId="{0B0979E8-5E79-42C1-BC19-0455F70DDD33}" type="pres">
      <dgm:prSet presAssocID="{EA53752B-B8F0-472C-8C74-87707756AD07}" presName="node" presStyleLbl="node1" presStyleIdx="9" presStyleCnt="13">
        <dgm:presLayoutVars>
          <dgm:bulletEnabled val="1"/>
        </dgm:presLayoutVars>
      </dgm:prSet>
      <dgm:spPr/>
      <dgm:t>
        <a:bodyPr/>
        <a:lstStyle/>
        <a:p>
          <a:endParaRPr lang="es-MX"/>
        </a:p>
      </dgm:t>
    </dgm:pt>
    <dgm:pt modelId="{025501A9-66CC-4C48-838A-5764617F3886}" type="pres">
      <dgm:prSet presAssocID="{EEC3A921-04E4-4CD1-AAEB-90A24C312F55}" presName="sibTrans" presStyleCnt="0"/>
      <dgm:spPr/>
    </dgm:pt>
    <dgm:pt modelId="{41DE0C18-9047-488A-9524-14A5C96C6783}" type="pres">
      <dgm:prSet presAssocID="{F010F78E-51D7-4D71-BD47-6CCC1355C681}" presName="node" presStyleLbl="node1" presStyleIdx="10" presStyleCnt="13">
        <dgm:presLayoutVars>
          <dgm:bulletEnabled val="1"/>
        </dgm:presLayoutVars>
      </dgm:prSet>
      <dgm:spPr/>
      <dgm:t>
        <a:bodyPr/>
        <a:lstStyle/>
        <a:p>
          <a:endParaRPr lang="es-MX"/>
        </a:p>
      </dgm:t>
    </dgm:pt>
    <dgm:pt modelId="{E8A0A538-21A2-4425-BA92-637A5803A051}" type="pres">
      <dgm:prSet presAssocID="{7608BD53-0640-4EF0-80D0-6DC5B9C19260}" presName="sibTrans" presStyleCnt="0"/>
      <dgm:spPr/>
    </dgm:pt>
    <dgm:pt modelId="{C96F6F1E-8578-4E8A-8F2D-F2E24960FAFF}" type="pres">
      <dgm:prSet presAssocID="{1CC66CCF-0C07-4225-A744-9EE1CFA0DD35}" presName="node" presStyleLbl="node1" presStyleIdx="11" presStyleCnt="13">
        <dgm:presLayoutVars>
          <dgm:bulletEnabled val="1"/>
        </dgm:presLayoutVars>
      </dgm:prSet>
      <dgm:spPr/>
      <dgm:t>
        <a:bodyPr/>
        <a:lstStyle/>
        <a:p>
          <a:endParaRPr lang="es-MX"/>
        </a:p>
      </dgm:t>
    </dgm:pt>
    <dgm:pt modelId="{273BF792-192B-44F2-A0A0-9C9A1FBB6DF2}" type="pres">
      <dgm:prSet presAssocID="{D33D80BD-8982-459F-B2B9-BBF28618ADBD}" presName="sibTrans" presStyleCnt="0"/>
      <dgm:spPr/>
    </dgm:pt>
    <dgm:pt modelId="{0BD15F3A-B46A-42FF-B059-C01FBEAFE82D}" type="pres">
      <dgm:prSet presAssocID="{AF34E8F0-DF9C-404E-A81B-849D41E45D0A}" presName="node" presStyleLbl="node1" presStyleIdx="12" presStyleCnt="13">
        <dgm:presLayoutVars>
          <dgm:bulletEnabled val="1"/>
        </dgm:presLayoutVars>
      </dgm:prSet>
      <dgm:spPr/>
      <dgm:t>
        <a:bodyPr/>
        <a:lstStyle/>
        <a:p>
          <a:endParaRPr lang="es-MX"/>
        </a:p>
      </dgm:t>
    </dgm:pt>
  </dgm:ptLst>
  <dgm:cxnLst>
    <dgm:cxn modelId="{060AADCE-4561-4E14-9C88-A29BB9B7C7D5}" srcId="{9CCB22C7-9CA7-473F-BFE0-E39354C0FDE4}" destId="{EA53752B-B8F0-472C-8C74-87707756AD07}" srcOrd="9" destOrd="0" parTransId="{97409396-3F21-484C-B029-EA1C87CA9525}" sibTransId="{EEC3A921-04E4-4CD1-AAEB-90A24C312F55}"/>
    <dgm:cxn modelId="{56E1328E-AE22-4A0C-AB92-A221BD278C7D}" type="presOf" srcId="{F78A2A3F-6EA4-4175-AD38-9DB47516C9A1}" destId="{7B2CB0E0-4E2F-4C87-98C1-0875E81D6DF7}" srcOrd="0" destOrd="0" presId="urn:microsoft.com/office/officeart/2005/8/layout/default"/>
    <dgm:cxn modelId="{357CF439-E709-4F15-8416-0518EA040967}" type="presOf" srcId="{83A720F1-C60E-45C9-B01C-8A0E71465316}" destId="{6C241A17-F840-4174-9272-D1AC3B51E4F6}" srcOrd="0" destOrd="0" presId="urn:microsoft.com/office/officeart/2005/8/layout/default"/>
    <dgm:cxn modelId="{314D0087-FCDD-44EB-B48F-0405310D6706}" type="presOf" srcId="{EA53752B-B8F0-472C-8C74-87707756AD07}" destId="{0B0979E8-5E79-42C1-BC19-0455F70DDD33}" srcOrd="0" destOrd="0" presId="urn:microsoft.com/office/officeart/2005/8/layout/default"/>
    <dgm:cxn modelId="{A8418194-D6A6-4AB6-860B-01C004AEA650}" srcId="{9CCB22C7-9CA7-473F-BFE0-E39354C0FDE4}" destId="{B90BE613-F862-48B3-84C7-D8DCB1CFD287}" srcOrd="6" destOrd="0" parTransId="{19F1A415-2DB7-4F1D-BC49-6044329D051E}" sibTransId="{A80F3298-3FD5-4A78-A020-E7D80C8C9A4F}"/>
    <dgm:cxn modelId="{03BF81FD-D73D-4F43-BF4B-8207EEEE4A2A}" type="presOf" srcId="{09A91708-F8D1-4D86-9781-6CE9C3D458A3}" destId="{D157AEFF-3AB2-4D36-88CC-EE14BCDCE6AD}" srcOrd="0" destOrd="0" presId="urn:microsoft.com/office/officeart/2005/8/layout/default"/>
    <dgm:cxn modelId="{A7828B9A-6FF9-4761-9D1F-F658EF1B2CB0}" type="presOf" srcId="{8477D961-8AA6-4EB9-A0EC-654D413ED2B6}" destId="{EAF4B36B-2152-4AAF-A891-25F1D31B0E17}" srcOrd="0" destOrd="0" presId="urn:microsoft.com/office/officeart/2005/8/layout/default"/>
    <dgm:cxn modelId="{08894F4F-600F-4469-93F1-69FF94CDC968}" type="presOf" srcId="{1CC66CCF-0C07-4225-A744-9EE1CFA0DD35}" destId="{C96F6F1E-8578-4E8A-8F2D-F2E24960FAFF}" srcOrd="0" destOrd="0" presId="urn:microsoft.com/office/officeart/2005/8/layout/default"/>
    <dgm:cxn modelId="{7D2291CF-413C-4953-A70F-595BB66BB79A}" srcId="{9CCB22C7-9CA7-473F-BFE0-E39354C0FDE4}" destId="{B38A2BE7-2E4E-4FCB-8405-449D278FF722}" srcOrd="3" destOrd="0" parTransId="{DD9CD83A-3B12-4340-8F95-746CBB44A17F}" sibTransId="{72448BEA-5039-4157-A442-F0866CE8F81D}"/>
    <dgm:cxn modelId="{92E0EC2C-CF2E-42B3-8CFD-830AB9E791F0}" type="presOf" srcId="{F010F78E-51D7-4D71-BD47-6CCC1355C681}" destId="{41DE0C18-9047-488A-9524-14A5C96C6783}" srcOrd="0" destOrd="0" presId="urn:microsoft.com/office/officeart/2005/8/layout/default"/>
    <dgm:cxn modelId="{63B91A83-8716-40D0-B957-F690362BB8A0}" type="presOf" srcId="{AF34E8F0-DF9C-404E-A81B-849D41E45D0A}" destId="{0BD15F3A-B46A-42FF-B059-C01FBEAFE82D}" srcOrd="0" destOrd="0" presId="urn:microsoft.com/office/officeart/2005/8/layout/default"/>
    <dgm:cxn modelId="{B7DE7649-F884-4658-9FA0-2873DA49D4DC}" srcId="{9CCB22C7-9CA7-473F-BFE0-E39354C0FDE4}" destId="{CD330D84-41B4-4B65-8F50-BF9C8D56FE09}" srcOrd="4" destOrd="0" parTransId="{B6E61D9F-FF8D-4DC0-BA55-B51345B10C9F}" sibTransId="{AC673892-286E-4627-A21E-075A0D9ABEE7}"/>
    <dgm:cxn modelId="{E4B323F0-AD76-4726-9605-40FBCA653186}" type="presOf" srcId="{9CCB22C7-9CA7-473F-BFE0-E39354C0FDE4}" destId="{996CEA4C-02A9-43E7-A46D-7BBC2E9F874D}" srcOrd="0" destOrd="0" presId="urn:microsoft.com/office/officeart/2005/8/layout/default"/>
    <dgm:cxn modelId="{F6AA7F5F-6C36-4B51-8A2E-39979D3E4060}" type="presOf" srcId="{B90BE613-F862-48B3-84C7-D8DCB1CFD287}" destId="{BEB3E3F9-5EEE-431B-AF58-A3C8100DCCC9}" srcOrd="0" destOrd="0" presId="urn:microsoft.com/office/officeart/2005/8/layout/default"/>
    <dgm:cxn modelId="{97AFD14F-C4B9-47E0-AABE-D54E8F0344CE}" srcId="{9CCB22C7-9CA7-473F-BFE0-E39354C0FDE4}" destId="{F010F78E-51D7-4D71-BD47-6CCC1355C681}" srcOrd="10" destOrd="0" parTransId="{A7D1963B-8341-4948-BF3B-9E8C956FEB95}" sibTransId="{7608BD53-0640-4EF0-80D0-6DC5B9C19260}"/>
    <dgm:cxn modelId="{D4C3EE85-B9FD-432D-866B-050300029C4F}" srcId="{9CCB22C7-9CA7-473F-BFE0-E39354C0FDE4}" destId="{83A720F1-C60E-45C9-B01C-8A0E71465316}" srcOrd="1" destOrd="0" parTransId="{EB5BAF2E-0238-49BA-AA88-184A071BD716}" sibTransId="{507ABFCA-4F5C-43E3-8F22-26EFD3AA67CF}"/>
    <dgm:cxn modelId="{619B9CE8-291C-4A99-A681-34DFC031B98B}" srcId="{9CCB22C7-9CA7-473F-BFE0-E39354C0FDE4}" destId="{09A91708-F8D1-4D86-9781-6CE9C3D458A3}" srcOrd="2" destOrd="0" parTransId="{99272DFD-F4A9-44E1-BE27-31930275EE68}" sibTransId="{A53B8B8A-26FF-44C0-B207-D6554C59AE14}"/>
    <dgm:cxn modelId="{7ACE0DA4-FDB2-4F28-9D34-F30D4388FC4F}" type="presOf" srcId="{B38A2BE7-2E4E-4FCB-8405-449D278FF722}" destId="{9A5017FA-53B2-40BA-A080-BD87DC3AC8D5}" srcOrd="0" destOrd="0" presId="urn:microsoft.com/office/officeart/2005/8/layout/default"/>
    <dgm:cxn modelId="{39A8E9C5-5DCE-4A41-AD75-0E6F59D707E8}" type="presOf" srcId="{1A713905-530D-40F2-BD20-02840B5C0031}" destId="{3D19C31B-9409-4FFB-920B-8F2BFE347237}" srcOrd="0" destOrd="0" presId="urn:microsoft.com/office/officeart/2005/8/layout/default"/>
    <dgm:cxn modelId="{D36E9067-22A5-4613-8DF7-75B58651EC5C}" srcId="{9CCB22C7-9CA7-473F-BFE0-E39354C0FDE4}" destId="{AD2B5219-5EF7-412E-A4CC-8A164F8C2577}" srcOrd="0" destOrd="0" parTransId="{44EB27F6-3FCC-445B-B304-220C61FD88FA}" sibTransId="{6D545D4B-FD47-42D7-B7CC-15BBC03063DB}"/>
    <dgm:cxn modelId="{7222FB0A-2D2C-4DE4-AA1F-8904A2596633}" srcId="{9CCB22C7-9CA7-473F-BFE0-E39354C0FDE4}" destId="{8477D961-8AA6-4EB9-A0EC-654D413ED2B6}" srcOrd="5" destOrd="0" parTransId="{6D9FE6B2-15FB-43FB-BCD6-050C6F981B45}" sibTransId="{24B5AE8F-0D5A-41B6-BD88-DC7374627482}"/>
    <dgm:cxn modelId="{D24A40A7-75F9-4158-B117-76507CAF5B32}" srcId="{9CCB22C7-9CA7-473F-BFE0-E39354C0FDE4}" destId="{F78A2A3F-6EA4-4175-AD38-9DB47516C9A1}" srcOrd="7" destOrd="0" parTransId="{9B37206F-8186-4CD4-8382-606E15C23357}" sibTransId="{CD2CB3FC-2CAD-44E7-82A3-5B2114E00B00}"/>
    <dgm:cxn modelId="{BEAD10FF-E314-4F3A-B400-2D3557750F89}" type="presOf" srcId="{CD330D84-41B4-4B65-8F50-BF9C8D56FE09}" destId="{77175319-B263-4249-88D6-47125BD66359}" srcOrd="0" destOrd="0" presId="urn:microsoft.com/office/officeart/2005/8/layout/default"/>
    <dgm:cxn modelId="{E91A6BFE-B0DC-4134-80D8-D433005E1CBD}" type="presOf" srcId="{AD2B5219-5EF7-412E-A4CC-8A164F8C2577}" destId="{D5EBE62E-7998-4008-98EA-2FC0628C274D}" srcOrd="0" destOrd="0" presId="urn:microsoft.com/office/officeart/2005/8/layout/default"/>
    <dgm:cxn modelId="{508D9C93-C429-4530-96D7-1EB86118C2B9}" srcId="{9CCB22C7-9CA7-473F-BFE0-E39354C0FDE4}" destId="{1CC66CCF-0C07-4225-A744-9EE1CFA0DD35}" srcOrd="11" destOrd="0" parTransId="{0EDC165F-3405-4B7B-B3AA-160BB5E15B3B}" sibTransId="{D33D80BD-8982-459F-B2B9-BBF28618ADBD}"/>
    <dgm:cxn modelId="{B8A286BA-4FB6-4DE6-8DB3-9806D774C65A}" srcId="{9CCB22C7-9CA7-473F-BFE0-E39354C0FDE4}" destId="{1A713905-530D-40F2-BD20-02840B5C0031}" srcOrd="8" destOrd="0" parTransId="{AB285171-2D5D-4E51-8498-B8E5AE10A482}" sibTransId="{B223BD39-D435-4150-B974-560E6B5E4D7F}"/>
    <dgm:cxn modelId="{132252EF-ED6C-448F-95AF-FDCB16685CAC}" srcId="{9CCB22C7-9CA7-473F-BFE0-E39354C0FDE4}" destId="{AF34E8F0-DF9C-404E-A81B-849D41E45D0A}" srcOrd="12" destOrd="0" parTransId="{1F220623-73F8-4A35-AF65-46B39AA3BBC9}" sibTransId="{75F38FA5-35D2-4B9D-8F94-8815B1C74843}"/>
    <dgm:cxn modelId="{5243BC7C-1703-4F3C-8783-97D99C109B23}" type="presParOf" srcId="{996CEA4C-02A9-43E7-A46D-7BBC2E9F874D}" destId="{D5EBE62E-7998-4008-98EA-2FC0628C274D}" srcOrd="0" destOrd="0" presId="urn:microsoft.com/office/officeart/2005/8/layout/default"/>
    <dgm:cxn modelId="{29069DAC-4BCD-44CE-969F-1B7601EE5820}" type="presParOf" srcId="{996CEA4C-02A9-43E7-A46D-7BBC2E9F874D}" destId="{82229861-F9F1-42CE-933A-1C44822FC9C8}" srcOrd="1" destOrd="0" presId="urn:microsoft.com/office/officeart/2005/8/layout/default"/>
    <dgm:cxn modelId="{FE9F7B05-4B14-46FB-9D71-13F5777C6C85}" type="presParOf" srcId="{996CEA4C-02A9-43E7-A46D-7BBC2E9F874D}" destId="{6C241A17-F840-4174-9272-D1AC3B51E4F6}" srcOrd="2" destOrd="0" presId="urn:microsoft.com/office/officeart/2005/8/layout/default"/>
    <dgm:cxn modelId="{1FDB5340-43B2-4FB2-B7FB-FC2952B32B54}" type="presParOf" srcId="{996CEA4C-02A9-43E7-A46D-7BBC2E9F874D}" destId="{6DC9263F-4128-4A5A-B384-01E8059B8D72}" srcOrd="3" destOrd="0" presId="urn:microsoft.com/office/officeart/2005/8/layout/default"/>
    <dgm:cxn modelId="{13807BE4-9B0F-408D-BE4F-378BBC222F0F}" type="presParOf" srcId="{996CEA4C-02A9-43E7-A46D-7BBC2E9F874D}" destId="{D157AEFF-3AB2-4D36-88CC-EE14BCDCE6AD}" srcOrd="4" destOrd="0" presId="urn:microsoft.com/office/officeart/2005/8/layout/default"/>
    <dgm:cxn modelId="{6E431531-7E2A-4DA3-8FBA-5D0AD47F38C7}" type="presParOf" srcId="{996CEA4C-02A9-43E7-A46D-7BBC2E9F874D}" destId="{8E41220C-743C-4A7E-9005-805A8CE0EE7B}" srcOrd="5" destOrd="0" presId="urn:microsoft.com/office/officeart/2005/8/layout/default"/>
    <dgm:cxn modelId="{68560073-4799-4E6F-8884-4212B8CEA077}" type="presParOf" srcId="{996CEA4C-02A9-43E7-A46D-7BBC2E9F874D}" destId="{9A5017FA-53B2-40BA-A080-BD87DC3AC8D5}" srcOrd="6" destOrd="0" presId="urn:microsoft.com/office/officeart/2005/8/layout/default"/>
    <dgm:cxn modelId="{D2B90996-D135-42E1-A391-5B3C7B913F76}" type="presParOf" srcId="{996CEA4C-02A9-43E7-A46D-7BBC2E9F874D}" destId="{A69E8016-3158-48E0-82AF-F06CB4CAA8A1}" srcOrd="7" destOrd="0" presId="urn:microsoft.com/office/officeart/2005/8/layout/default"/>
    <dgm:cxn modelId="{F932E5E9-9CD8-4F5D-B142-D08A6C3C03E9}" type="presParOf" srcId="{996CEA4C-02A9-43E7-A46D-7BBC2E9F874D}" destId="{77175319-B263-4249-88D6-47125BD66359}" srcOrd="8" destOrd="0" presId="urn:microsoft.com/office/officeart/2005/8/layout/default"/>
    <dgm:cxn modelId="{EB5A9B9F-E970-4AD4-B317-BCC35AA1C7F2}" type="presParOf" srcId="{996CEA4C-02A9-43E7-A46D-7BBC2E9F874D}" destId="{9074670A-A317-4E2C-BD87-F117EA476E69}" srcOrd="9" destOrd="0" presId="urn:microsoft.com/office/officeart/2005/8/layout/default"/>
    <dgm:cxn modelId="{7BE32342-DFC3-4BFF-8A9C-71627BBC3FA6}" type="presParOf" srcId="{996CEA4C-02A9-43E7-A46D-7BBC2E9F874D}" destId="{EAF4B36B-2152-4AAF-A891-25F1D31B0E17}" srcOrd="10" destOrd="0" presId="urn:microsoft.com/office/officeart/2005/8/layout/default"/>
    <dgm:cxn modelId="{17610441-24BA-41FE-9011-85051DE8DA7D}" type="presParOf" srcId="{996CEA4C-02A9-43E7-A46D-7BBC2E9F874D}" destId="{B9A9A53E-2126-4568-BE33-CFDD8662A33E}" srcOrd="11" destOrd="0" presId="urn:microsoft.com/office/officeart/2005/8/layout/default"/>
    <dgm:cxn modelId="{4F560E17-4209-438D-8E02-C5A7E4FCDE31}" type="presParOf" srcId="{996CEA4C-02A9-43E7-A46D-7BBC2E9F874D}" destId="{BEB3E3F9-5EEE-431B-AF58-A3C8100DCCC9}" srcOrd="12" destOrd="0" presId="urn:microsoft.com/office/officeart/2005/8/layout/default"/>
    <dgm:cxn modelId="{92852229-9889-414C-922D-A611CB754930}" type="presParOf" srcId="{996CEA4C-02A9-43E7-A46D-7BBC2E9F874D}" destId="{1760E09B-6C16-4A9D-8E4C-1F7C0E0DFF34}" srcOrd="13" destOrd="0" presId="urn:microsoft.com/office/officeart/2005/8/layout/default"/>
    <dgm:cxn modelId="{D3D48773-DB04-4F28-9AC3-5691422852A1}" type="presParOf" srcId="{996CEA4C-02A9-43E7-A46D-7BBC2E9F874D}" destId="{7B2CB0E0-4E2F-4C87-98C1-0875E81D6DF7}" srcOrd="14" destOrd="0" presId="urn:microsoft.com/office/officeart/2005/8/layout/default"/>
    <dgm:cxn modelId="{8DEEB90C-3FB9-409B-92B2-400950EFF34B}" type="presParOf" srcId="{996CEA4C-02A9-43E7-A46D-7BBC2E9F874D}" destId="{CE68F27B-463F-4F6A-9FB6-A1EABD1475CC}" srcOrd="15" destOrd="0" presId="urn:microsoft.com/office/officeart/2005/8/layout/default"/>
    <dgm:cxn modelId="{BA2F7A00-0873-41C7-98D4-455F60F72407}" type="presParOf" srcId="{996CEA4C-02A9-43E7-A46D-7BBC2E9F874D}" destId="{3D19C31B-9409-4FFB-920B-8F2BFE347237}" srcOrd="16" destOrd="0" presId="urn:microsoft.com/office/officeart/2005/8/layout/default"/>
    <dgm:cxn modelId="{CE6FE397-9303-435D-A4C7-68F20B51710C}" type="presParOf" srcId="{996CEA4C-02A9-43E7-A46D-7BBC2E9F874D}" destId="{19D9D44A-8601-4E24-A0EE-E8A109A6B092}" srcOrd="17" destOrd="0" presId="urn:microsoft.com/office/officeart/2005/8/layout/default"/>
    <dgm:cxn modelId="{E41B9B31-9B7A-4314-8581-4D6D68AA919B}" type="presParOf" srcId="{996CEA4C-02A9-43E7-A46D-7BBC2E9F874D}" destId="{0B0979E8-5E79-42C1-BC19-0455F70DDD33}" srcOrd="18" destOrd="0" presId="urn:microsoft.com/office/officeart/2005/8/layout/default"/>
    <dgm:cxn modelId="{61A17349-DE0A-4627-9415-4827049B0317}" type="presParOf" srcId="{996CEA4C-02A9-43E7-A46D-7BBC2E9F874D}" destId="{025501A9-66CC-4C48-838A-5764617F3886}" srcOrd="19" destOrd="0" presId="urn:microsoft.com/office/officeart/2005/8/layout/default"/>
    <dgm:cxn modelId="{09CE1B01-0223-47C0-A7BD-A8F519A9E08D}" type="presParOf" srcId="{996CEA4C-02A9-43E7-A46D-7BBC2E9F874D}" destId="{41DE0C18-9047-488A-9524-14A5C96C6783}" srcOrd="20" destOrd="0" presId="urn:microsoft.com/office/officeart/2005/8/layout/default"/>
    <dgm:cxn modelId="{38FF3901-7242-4CF3-904C-290B26543A68}" type="presParOf" srcId="{996CEA4C-02A9-43E7-A46D-7BBC2E9F874D}" destId="{E8A0A538-21A2-4425-BA92-637A5803A051}" srcOrd="21" destOrd="0" presId="urn:microsoft.com/office/officeart/2005/8/layout/default"/>
    <dgm:cxn modelId="{A3601EC0-BE8A-4EA2-B734-22BBB3D0CC70}" type="presParOf" srcId="{996CEA4C-02A9-43E7-A46D-7BBC2E9F874D}" destId="{C96F6F1E-8578-4E8A-8F2D-F2E24960FAFF}" srcOrd="22" destOrd="0" presId="urn:microsoft.com/office/officeart/2005/8/layout/default"/>
    <dgm:cxn modelId="{C7A96815-5A36-4964-8538-CBDBCA0B800C}" type="presParOf" srcId="{996CEA4C-02A9-43E7-A46D-7BBC2E9F874D}" destId="{273BF792-192B-44F2-A0A0-9C9A1FBB6DF2}" srcOrd="23" destOrd="0" presId="urn:microsoft.com/office/officeart/2005/8/layout/default"/>
    <dgm:cxn modelId="{497D4862-6276-487C-8150-5847F06E3182}" type="presParOf" srcId="{996CEA4C-02A9-43E7-A46D-7BBC2E9F874D}" destId="{0BD15F3A-B46A-42FF-B059-C01FBEAFE82D}"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5A157A-7983-4EF4-9AEE-CF75E1108A56}"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s-MX"/>
        </a:p>
      </dgm:t>
    </dgm:pt>
    <dgm:pt modelId="{F8881FD9-5EB5-4ACD-A50A-2970F5E299AE}">
      <dgm:prSet phldrT="[Texto]"/>
      <dgm:spPr/>
      <dgm:t>
        <a:bodyPr/>
        <a:lstStyle/>
        <a:p>
          <a:r>
            <a:rPr lang="en-US" dirty="0" smtClean="0"/>
            <a:t>To assess the appropriate implementation of management and control process in relation to the efficiency of Public Debt Management National Information Systems</a:t>
          </a:r>
          <a:endParaRPr lang="es-MX" dirty="0"/>
        </a:p>
      </dgm:t>
    </dgm:pt>
    <dgm:pt modelId="{DAE9D53F-A824-4FAD-A226-7A829C56FAF7}" type="parTrans" cxnId="{856F2419-6B4D-4EAE-A475-AE612A10E9E6}">
      <dgm:prSet/>
      <dgm:spPr/>
      <dgm:t>
        <a:bodyPr/>
        <a:lstStyle/>
        <a:p>
          <a:endParaRPr lang="es-MX"/>
        </a:p>
      </dgm:t>
    </dgm:pt>
    <dgm:pt modelId="{EED5E23D-1CEA-4017-A36F-9EE336B53741}" type="sibTrans" cxnId="{856F2419-6B4D-4EAE-A475-AE612A10E9E6}">
      <dgm:prSet/>
      <dgm:spPr/>
      <dgm:t>
        <a:bodyPr/>
        <a:lstStyle/>
        <a:p>
          <a:endParaRPr lang="es-MX"/>
        </a:p>
      </dgm:t>
    </dgm:pt>
    <dgm:pt modelId="{1D72B683-52E7-4E10-A9EF-BDAD115F7F08}">
      <dgm:prSet phldrT="[Texto]"/>
      <dgm:spPr/>
      <dgm:t>
        <a:bodyPr/>
        <a:lstStyle/>
        <a:p>
          <a:r>
            <a:rPr lang="es-MX" dirty="0" smtClean="0"/>
            <a:t>12 SAI </a:t>
          </a:r>
          <a:r>
            <a:rPr lang="es-MX" dirty="0" err="1" smtClean="0"/>
            <a:t>involved</a:t>
          </a:r>
          <a:r>
            <a:rPr lang="es-MX" dirty="0" smtClean="0"/>
            <a:t> in </a:t>
          </a:r>
          <a:r>
            <a:rPr lang="es-MX" dirty="0" err="1" smtClean="0"/>
            <a:t>this</a:t>
          </a:r>
          <a:r>
            <a:rPr lang="es-MX" dirty="0" smtClean="0"/>
            <a:t> </a:t>
          </a:r>
          <a:r>
            <a:rPr lang="es-MX" dirty="0" err="1" smtClean="0"/>
            <a:t>initiative</a:t>
          </a:r>
          <a:endParaRPr lang="es-MX" dirty="0"/>
        </a:p>
      </dgm:t>
    </dgm:pt>
    <dgm:pt modelId="{4B693DA4-A8FA-43B0-8A5D-946395455B73}" type="parTrans" cxnId="{CCCA5DB6-2856-4E4C-B5A5-5FD4C3E8F4E3}">
      <dgm:prSet/>
      <dgm:spPr/>
      <dgm:t>
        <a:bodyPr/>
        <a:lstStyle/>
        <a:p>
          <a:endParaRPr lang="es-MX"/>
        </a:p>
      </dgm:t>
    </dgm:pt>
    <dgm:pt modelId="{F9F9B6F2-9443-46E9-A98F-96BB27EEDD42}" type="sibTrans" cxnId="{CCCA5DB6-2856-4E4C-B5A5-5FD4C3E8F4E3}">
      <dgm:prSet/>
      <dgm:spPr/>
      <dgm:t>
        <a:bodyPr/>
        <a:lstStyle/>
        <a:p>
          <a:endParaRPr lang="es-MX"/>
        </a:p>
      </dgm:t>
    </dgm:pt>
    <dgm:pt modelId="{BB1899A4-D4FC-4246-BF34-004D98172E65}">
      <dgm:prSet phldrT="[Texto]"/>
      <dgm:spPr/>
      <dgm:t>
        <a:bodyPr/>
        <a:lstStyle/>
        <a:p>
          <a:r>
            <a:rPr lang="en-US" dirty="0" smtClean="0"/>
            <a:t>Guidance for Conducting a Public Debt Audit</a:t>
          </a:r>
          <a:endParaRPr lang="es-MX" dirty="0"/>
        </a:p>
      </dgm:t>
    </dgm:pt>
    <dgm:pt modelId="{ACEBEA90-4A16-4B15-9D4B-6782D8C81F59}" type="parTrans" cxnId="{53D08CF1-F60E-4436-A190-D265C2340BFA}">
      <dgm:prSet/>
      <dgm:spPr/>
      <dgm:t>
        <a:bodyPr/>
        <a:lstStyle/>
        <a:p>
          <a:endParaRPr lang="es-MX"/>
        </a:p>
      </dgm:t>
    </dgm:pt>
    <dgm:pt modelId="{DE3D9B3C-4AF0-40CE-9C8B-79F18EB71072}" type="sibTrans" cxnId="{53D08CF1-F60E-4436-A190-D265C2340BFA}">
      <dgm:prSet/>
      <dgm:spPr/>
      <dgm:t>
        <a:bodyPr/>
        <a:lstStyle/>
        <a:p>
          <a:endParaRPr lang="es-MX"/>
        </a:p>
      </dgm:t>
    </dgm:pt>
    <dgm:pt modelId="{D862CEE3-1C6A-409E-85F8-C528D102998E}">
      <dgm:prSet phldrT="[Texto]"/>
      <dgm:spPr/>
      <dgm:t>
        <a:bodyPr/>
        <a:lstStyle/>
        <a:p>
          <a:r>
            <a:rPr lang="en-US" dirty="0" smtClean="0"/>
            <a:t>Guidance of Auditing on Public Debt Information Systems (ISSAI 5450)</a:t>
          </a:r>
          <a:endParaRPr lang="es-MX" dirty="0"/>
        </a:p>
      </dgm:t>
    </dgm:pt>
    <dgm:pt modelId="{BB2E835E-6843-4307-9473-AAD99BCA4D16}" type="parTrans" cxnId="{9CE89110-DFF7-4A2D-846B-3B4681D335F0}">
      <dgm:prSet/>
      <dgm:spPr/>
      <dgm:t>
        <a:bodyPr/>
        <a:lstStyle/>
        <a:p>
          <a:endParaRPr lang="es-MX"/>
        </a:p>
      </dgm:t>
    </dgm:pt>
    <dgm:pt modelId="{B740B7A5-BD8A-42DD-8CED-E731D3E9E52B}" type="sibTrans" cxnId="{9CE89110-DFF7-4A2D-846B-3B4681D335F0}">
      <dgm:prSet/>
      <dgm:spPr/>
      <dgm:t>
        <a:bodyPr/>
        <a:lstStyle/>
        <a:p>
          <a:endParaRPr lang="es-MX"/>
        </a:p>
      </dgm:t>
    </dgm:pt>
    <dgm:pt modelId="{B8A44F39-0998-4DEF-9772-384D1D2BFE9B}">
      <dgm:prSet phldrT="[Texto]"/>
      <dgm:spPr/>
      <dgm:t>
        <a:bodyPr/>
        <a:lstStyle/>
        <a:p>
          <a:r>
            <a:rPr lang="es-MX" dirty="0" err="1" smtClean="0"/>
            <a:t>Work</a:t>
          </a:r>
          <a:r>
            <a:rPr lang="es-MX" dirty="0" smtClean="0"/>
            <a:t> plan</a:t>
          </a:r>
        </a:p>
        <a:p>
          <a:r>
            <a:rPr lang="es-MX" dirty="0" smtClean="0"/>
            <a:t>2014-2015</a:t>
          </a:r>
          <a:endParaRPr lang="es-MX" dirty="0"/>
        </a:p>
      </dgm:t>
    </dgm:pt>
    <dgm:pt modelId="{123380C1-4FDE-490C-A439-4689B24667DD}" type="parTrans" cxnId="{9D56C839-C201-4DE2-9D78-8CEFF8AA5F68}">
      <dgm:prSet/>
      <dgm:spPr/>
      <dgm:t>
        <a:bodyPr/>
        <a:lstStyle/>
        <a:p>
          <a:endParaRPr lang="es-MX"/>
        </a:p>
      </dgm:t>
    </dgm:pt>
    <dgm:pt modelId="{510EB69A-C065-4E0B-8CEE-9DAAE9F54A66}" type="sibTrans" cxnId="{9D56C839-C201-4DE2-9D78-8CEFF8AA5F68}">
      <dgm:prSet/>
      <dgm:spPr/>
      <dgm:t>
        <a:bodyPr/>
        <a:lstStyle/>
        <a:p>
          <a:endParaRPr lang="es-MX"/>
        </a:p>
      </dgm:t>
    </dgm:pt>
    <dgm:pt modelId="{2C07C75F-4C83-4EF0-935B-49F9F0CB81E0}">
      <dgm:prSet phldrT="[Texto]"/>
      <dgm:spPr/>
      <dgm:t>
        <a:bodyPr/>
        <a:lstStyle/>
        <a:p>
          <a:r>
            <a:rPr lang="es-MX" dirty="0" err="1" smtClean="0"/>
            <a:t>Three</a:t>
          </a:r>
          <a:r>
            <a:rPr lang="es-MX" dirty="0" smtClean="0"/>
            <a:t> </a:t>
          </a:r>
          <a:r>
            <a:rPr lang="es-MX" dirty="0" err="1" smtClean="0"/>
            <a:t>meetings</a:t>
          </a:r>
          <a:r>
            <a:rPr lang="es-MX" dirty="0" smtClean="0"/>
            <a:t>:</a:t>
          </a:r>
        </a:p>
        <a:p>
          <a:r>
            <a:rPr lang="es-MX" dirty="0" err="1" smtClean="0"/>
            <a:t>Ukraine</a:t>
          </a:r>
          <a:r>
            <a:rPr lang="es-MX" dirty="0" smtClean="0"/>
            <a:t>, </a:t>
          </a:r>
          <a:r>
            <a:rPr lang="es-MX" dirty="0" err="1" smtClean="0"/>
            <a:t>Moldova</a:t>
          </a:r>
          <a:r>
            <a:rPr lang="es-MX" dirty="0" smtClean="0"/>
            <a:t> and Georgia</a:t>
          </a:r>
          <a:endParaRPr lang="es-MX" dirty="0"/>
        </a:p>
      </dgm:t>
    </dgm:pt>
    <dgm:pt modelId="{68E68859-83BA-4F60-A8FE-5EF1347A2731}" type="parTrans" cxnId="{A80CF5F5-318E-43D0-BB55-48A596256650}">
      <dgm:prSet/>
      <dgm:spPr/>
      <dgm:t>
        <a:bodyPr/>
        <a:lstStyle/>
        <a:p>
          <a:endParaRPr lang="es-MX"/>
        </a:p>
      </dgm:t>
    </dgm:pt>
    <dgm:pt modelId="{5E83A706-8E8C-4AA7-A20B-D704722BA971}" type="sibTrans" cxnId="{A80CF5F5-318E-43D0-BB55-48A596256650}">
      <dgm:prSet/>
      <dgm:spPr/>
      <dgm:t>
        <a:bodyPr/>
        <a:lstStyle/>
        <a:p>
          <a:endParaRPr lang="es-MX"/>
        </a:p>
      </dgm:t>
    </dgm:pt>
    <dgm:pt modelId="{C113CD96-8088-4AB7-9452-1D3B5982C05F}" type="pres">
      <dgm:prSet presAssocID="{8A5A157A-7983-4EF4-9AEE-CF75E1108A56}" presName="Name0" presStyleCnt="0">
        <dgm:presLayoutVars>
          <dgm:chPref val="1"/>
          <dgm:dir/>
          <dgm:animOne val="branch"/>
          <dgm:animLvl val="lvl"/>
          <dgm:resizeHandles/>
        </dgm:presLayoutVars>
      </dgm:prSet>
      <dgm:spPr/>
      <dgm:t>
        <a:bodyPr/>
        <a:lstStyle/>
        <a:p>
          <a:endParaRPr lang="es-MX"/>
        </a:p>
      </dgm:t>
    </dgm:pt>
    <dgm:pt modelId="{3B68C579-4963-46D5-B37E-DC52B2079759}" type="pres">
      <dgm:prSet presAssocID="{F8881FD9-5EB5-4ACD-A50A-2970F5E299AE}" presName="vertOne" presStyleCnt="0"/>
      <dgm:spPr/>
    </dgm:pt>
    <dgm:pt modelId="{4E346F12-A335-41C2-84AF-2AD2BB05B2EA}" type="pres">
      <dgm:prSet presAssocID="{F8881FD9-5EB5-4ACD-A50A-2970F5E299AE}" presName="txOne" presStyleLbl="node0" presStyleIdx="0" presStyleCnt="1" custScaleX="99403" custScaleY="98662" custLinFactNeighborX="-805" custLinFactNeighborY="24128">
        <dgm:presLayoutVars>
          <dgm:chPref val="3"/>
        </dgm:presLayoutVars>
      </dgm:prSet>
      <dgm:spPr/>
      <dgm:t>
        <a:bodyPr/>
        <a:lstStyle/>
        <a:p>
          <a:endParaRPr lang="es-MX"/>
        </a:p>
      </dgm:t>
    </dgm:pt>
    <dgm:pt modelId="{24407913-B7F7-4561-BB9E-92DB2389E861}" type="pres">
      <dgm:prSet presAssocID="{F8881FD9-5EB5-4ACD-A50A-2970F5E299AE}" presName="parTransOne" presStyleCnt="0"/>
      <dgm:spPr/>
    </dgm:pt>
    <dgm:pt modelId="{0B925EDE-9FD4-4028-9EAF-1572CD8DBB1C}" type="pres">
      <dgm:prSet presAssocID="{F8881FD9-5EB5-4ACD-A50A-2970F5E299AE}" presName="horzOne" presStyleCnt="0"/>
      <dgm:spPr/>
    </dgm:pt>
    <dgm:pt modelId="{533FFBE9-BF1C-4C9F-A53E-BE0833A814F3}" type="pres">
      <dgm:prSet presAssocID="{1D72B683-52E7-4E10-A9EF-BDAD115F7F08}" presName="vertTwo" presStyleCnt="0"/>
      <dgm:spPr/>
    </dgm:pt>
    <dgm:pt modelId="{6DCCF8E8-47A5-4184-BE9D-A9411C83882A}" type="pres">
      <dgm:prSet presAssocID="{1D72B683-52E7-4E10-A9EF-BDAD115F7F08}" presName="txTwo" presStyleLbl="node2" presStyleIdx="0" presStyleCnt="2">
        <dgm:presLayoutVars>
          <dgm:chPref val="3"/>
        </dgm:presLayoutVars>
      </dgm:prSet>
      <dgm:spPr/>
      <dgm:t>
        <a:bodyPr/>
        <a:lstStyle/>
        <a:p>
          <a:endParaRPr lang="es-MX"/>
        </a:p>
      </dgm:t>
    </dgm:pt>
    <dgm:pt modelId="{56E67A24-CCF5-415E-B2D9-012074CF15BC}" type="pres">
      <dgm:prSet presAssocID="{1D72B683-52E7-4E10-A9EF-BDAD115F7F08}" presName="parTransTwo" presStyleCnt="0"/>
      <dgm:spPr/>
    </dgm:pt>
    <dgm:pt modelId="{37E1528B-989D-4DC2-A64E-547A7971BCA9}" type="pres">
      <dgm:prSet presAssocID="{1D72B683-52E7-4E10-A9EF-BDAD115F7F08}" presName="horzTwo" presStyleCnt="0"/>
      <dgm:spPr/>
    </dgm:pt>
    <dgm:pt modelId="{D038BEF7-03D3-46A3-8A1E-B1E0677B1F0C}" type="pres">
      <dgm:prSet presAssocID="{BB1899A4-D4FC-4246-BF34-004D98172E65}" presName="vertThree" presStyleCnt="0"/>
      <dgm:spPr/>
    </dgm:pt>
    <dgm:pt modelId="{B82DE24B-A6F4-4AEC-A8BC-78DEAFD25ACB}" type="pres">
      <dgm:prSet presAssocID="{BB1899A4-D4FC-4246-BF34-004D98172E65}" presName="txThree" presStyleLbl="node3" presStyleIdx="0" presStyleCnt="3">
        <dgm:presLayoutVars>
          <dgm:chPref val="3"/>
        </dgm:presLayoutVars>
      </dgm:prSet>
      <dgm:spPr/>
      <dgm:t>
        <a:bodyPr/>
        <a:lstStyle/>
        <a:p>
          <a:endParaRPr lang="es-MX"/>
        </a:p>
      </dgm:t>
    </dgm:pt>
    <dgm:pt modelId="{B41E6CAB-7210-411F-9527-C56B9F1EC7F8}" type="pres">
      <dgm:prSet presAssocID="{BB1899A4-D4FC-4246-BF34-004D98172E65}" presName="horzThree" presStyleCnt="0"/>
      <dgm:spPr/>
    </dgm:pt>
    <dgm:pt modelId="{E2AEFED6-1321-45DA-9BA1-495BC6238267}" type="pres">
      <dgm:prSet presAssocID="{DE3D9B3C-4AF0-40CE-9C8B-79F18EB71072}" presName="sibSpaceThree" presStyleCnt="0"/>
      <dgm:spPr/>
    </dgm:pt>
    <dgm:pt modelId="{CB73E990-2D73-43A0-8B28-8641C57D1FFB}" type="pres">
      <dgm:prSet presAssocID="{D862CEE3-1C6A-409E-85F8-C528D102998E}" presName="vertThree" presStyleCnt="0"/>
      <dgm:spPr/>
    </dgm:pt>
    <dgm:pt modelId="{5E970122-45E5-4AA9-8E20-41BC980CF7D9}" type="pres">
      <dgm:prSet presAssocID="{D862CEE3-1C6A-409E-85F8-C528D102998E}" presName="txThree" presStyleLbl="node3" presStyleIdx="1" presStyleCnt="3">
        <dgm:presLayoutVars>
          <dgm:chPref val="3"/>
        </dgm:presLayoutVars>
      </dgm:prSet>
      <dgm:spPr/>
      <dgm:t>
        <a:bodyPr/>
        <a:lstStyle/>
        <a:p>
          <a:endParaRPr lang="es-MX"/>
        </a:p>
      </dgm:t>
    </dgm:pt>
    <dgm:pt modelId="{76AB5404-FEA5-4168-9D0F-A12CE8F0C9F8}" type="pres">
      <dgm:prSet presAssocID="{D862CEE3-1C6A-409E-85F8-C528D102998E}" presName="horzThree" presStyleCnt="0"/>
      <dgm:spPr/>
    </dgm:pt>
    <dgm:pt modelId="{93008612-A299-40FE-ABD0-006089F282F1}" type="pres">
      <dgm:prSet presAssocID="{F9F9B6F2-9443-46E9-A98F-96BB27EEDD42}" presName="sibSpaceTwo" presStyleCnt="0"/>
      <dgm:spPr/>
    </dgm:pt>
    <dgm:pt modelId="{E880683C-4D2A-4A3F-AD3A-E4ABD61D538A}" type="pres">
      <dgm:prSet presAssocID="{B8A44F39-0998-4DEF-9772-384D1D2BFE9B}" presName="vertTwo" presStyleCnt="0"/>
      <dgm:spPr/>
    </dgm:pt>
    <dgm:pt modelId="{BE327545-4EF0-4F0C-9C76-40799ADEF79A}" type="pres">
      <dgm:prSet presAssocID="{B8A44F39-0998-4DEF-9772-384D1D2BFE9B}" presName="txTwo" presStyleLbl="node2" presStyleIdx="1" presStyleCnt="2">
        <dgm:presLayoutVars>
          <dgm:chPref val="3"/>
        </dgm:presLayoutVars>
      </dgm:prSet>
      <dgm:spPr/>
      <dgm:t>
        <a:bodyPr/>
        <a:lstStyle/>
        <a:p>
          <a:endParaRPr lang="es-MX"/>
        </a:p>
      </dgm:t>
    </dgm:pt>
    <dgm:pt modelId="{3F0759A3-A01F-4261-B8D8-28B743D5AD52}" type="pres">
      <dgm:prSet presAssocID="{B8A44F39-0998-4DEF-9772-384D1D2BFE9B}" presName="parTransTwo" presStyleCnt="0"/>
      <dgm:spPr/>
    </dgm:pt>
    <dgm:pt modelId="{CB7B2CCB-C619-480B-B49D-DE062E9B7E33}" type="pres">
      <dgm:prSet presAssocID="{B8A44F39-0998-4DEF-9772-384D1D2BFE9B}" presName="horzTwo" presStyleCnt="0"/>
      <dgm:spPr/>
    </dgm:pt>
    <dgm:pt modelId="{AC82B38C-D2AE-4204-8EA0-872038D172E5}" type="pres">
      <dgm:prSet presAssocID="{2C07C75F-4C83-4EF0-935B-49F9F0CB81E0}" presName="vertThree" presStyleCnt="0"/>
      <dgm:spPr/>
    </dgm:pt>
    <dgm:pt modelId="{D526793E-2185-460E-A8B2-FD37CC7100A8}" type="pres">
      <dgm:prSet presAssocID="{2C07C75F-4C83-4EF0-935B-49F9F0CB81E0}" presName="txThree" presStyleLbl="node3" presStyleIdx="2" presStyleCnt="3">
        <dgm:presLayoutVars>
          <dgm:chPref val="3"/>
        </dgm:presLayoutVars>
      </dgm:prSet>
      <dgm:spPr/>
      <dgm:t>
        <a:bodyPr/>
        <a:lstStyle/>
        <a:p>
          <a:endParaRPr lang="es-MX"/>
        </a:p>
      </dgm:t>
    </dgm:pt>
    <dgm:pt modelId="{AC41EA34-3E79-44AF-B628-335DE6E81AB4}" type="pres">
      <dgm:prSet presAssocID="{2C07C75F-4C83-4EF0-935B-49F9F0CB81E0}" presName="horzThree" presStyleCnt="0"/>
      <dgm:spPr/>
    </dgm:pt>
  </dgm:ptLst>
  <dgm:cxnLst>
    <dgm:cxn modelId="{4BDF369E-023E-4C63-A938-2BB3CDE4B76B}" type="presOf" srcId="{D862CEE3-1C6A-409E-85F8-C528D102998E}" destId="{5E970122-45E5-4AA9-8E20-41BC980CF7D9}" srcOrd="0" destOrd="0" presId="urn:microsoft.com/office/officeart/2005/8/layout/hierarchy4"/>
    <dgm:cxn modelId="{53D08CF1-F60E-4436-A190-D265C2340BFA}" srcId="{1D72B683-52E7-4E10-A9EF-BDAD115F7F08}" destId="{BB1899A4-D4FC-4246-BF34-004D98172E65}" srcOrd="0" destOrd="0" parTransId="{ACEBEA90-4A16-4B15-9D4B-6782D8C81F59}" sibTransId="{DE3D9B3C-4AF0-40CE-9C8B-79F18EB71072}"/>
    <dgm:cxn modelId="{9D56C839-C201-4DE2-9D78-8CEFF8AA5F68}" srcId="{F8881FD9-5EB5-4ACD-A50A-2970F5E299AE}" destId="{B8A44F39-0998-4DEF-9772-384D1D2BFE9B}" srcOrd="1" destOrd="0" parTransId="{123380C1-4FDE-490C-A439-4689B24667DD}" sibTransId="{510EB69A-C065-4E0B-8CEE-9DAAE9F54A66}"/>
    <dgm:cxn modelId="{4AAC73FC-BA0F-4714-A842-3EBBE3C9BD8C}" type="presOf" srcId="{B8A44F39-0998-4DEF-9772-384D1D2BFE9B}" destId="{BE327545-4EF0-4F0C-9C76-40799ADEF79A}" srcOrd="0" destOrd="0" presId="urn:microsoft.com/office/officeart/2005/8/layout/hierarchy4"/>
    <dgm:cxn modelId="{7E1ACBAA-9EBA-4C70-AD16-C34E69652F6B}" type="presOf" srcId="{1D72B683-52E7-4E10-A9EF-BDAD115F7F08}" destId="{6DCCF8E8-47A5-4184-BE9D-A9411C83882A}" srcOrd="0" destOrd="0" presId="urn:microsoft.com/office/officeart/2005/8/layout/hierarchy4"/>
    <dgm:cxn modelId="{CCCA5DB6-2856-4E4C-B5A5-5FD4C3E8F4E3}" srcId="{F8881FD9-5EB5-4ACD-A50A-2970F5E299AE}" destId="{1D72B683-52E7-4E10-A9EF-BDAD115F7F08}" srcOrd="0" destOrd="0" parTransId="{4B693DA4-A8FA-43B0-8A5D-946395455B73}" sibTransId="{F9F9B6F2-9443-46E9-A98F-96BB27EEDD42}"/>
    <dgm:cxn modelId="{90E56D56-9C1A-4B09-94C8-8ED0AE63A5FE}" type="presOf" srcId="{F8881FD9-5EB5-4ACD-A50A-2970F5E299AE}" destId="{4E346F12-A335-41C2-84AF-2AD2BB05B2EA}" srcOrd="0" destOrd="0" presId="urn:microsoft.com/office/officeart/2005/8/layout/hierarchy4"/>
    <dgm:cxn modelId="{9CE89110-DFF7-4A2D-846B-3B4681D335F0}" srcId="{1D72B683-52E7-4E10-A9EF-BDAD115F7F08}" destId="{D862CEE3-1C6A-409E-85F8-C528D102998E}" srcOrd="1" destOrd="0" parTransId="{BB2E835E-6843-4307-9473-AAD99BCA4D16}" sibTransId="{B740B7A5-BD8A-42DD-8CED-E731D3E9E52B}"/>
    <dgm:cxn modelId="{A80CF5F5-318E-43D0-BB55-48A596256650}" srcId="{B8A44F39-0998-4DEF-9772-384D1D2BFE9B}" destId="{2C07C75F-4C83-4EF0-935B-49F9F0CB81E0}" srcOrd="0" destOrd="0" parTransId="{68E68859-83BA-4F60-A8FE-5EF1347A2731}" sibTransId="{5E83A706-8E8C-4AA7-A20B-D704722BA971}"/>
    <dgm:cxn modelId="{856F2419-6B4D-4EAE-A475-AE612A10E9E6}" srcId="{8A5A157A-7983-4EF4-9AEE-CF75E1108A56}" destId="{F8881FD9-5EB5-4ACD-A50A-2970F5E299AE}" srcOrd="0" destOrd="0" parTransId="{DAE9D53F-A824-4FAD-A226-7A829C56FAF7}" sibTransId="{EED5E23D-1CEA-4017-A36F-9EE336B53741}"/>
    <dgm:cxn modelId="{3070EFE4-6631-40B8-BBFD-3B28C6E14C3C}" type="presOf" srcId="{2C07C75F-4C83-4EF0-935B-49F9F0CB81E0}" destId="{D526793E-2185-460E-A8B2-FD37CC7100A8}" srcOrd="0" destOrd="0" presId="urn:microsoft.com/office/officeart/2005/8/layout/hierarchy4"/>
    <dgm:cxn modelId="{D6312D3D-7854-41F1-9909-D7997AFDF37C}" type="presOf" srcId="{8A5A157A-7983-4EF4-9AEE-CF75E1108A56}" destId="{C113CD96-8088-4AB7-9452-1D3B5982C05F}" srcOrd="0" destOrd="0" presId="urn:microsoft.com/office/officeart/2005/8/layout/hierarchy4"/>
    <dgm:cxn modelId="{7F736EC5-4E7D-4489-88BB-223A930C9595}" type="presOf" srcId="{BB1899A4-D4FC-4246-BF34-004D98172E65}" destId="{B82DE24B-A6F4-4AEC-A8BC-78DEAFD25ACB}" srcOrd="0" destOrd="0" presId="urn:microsoft.com/office/officeart/2005/8/layout/hierarchy4"/>
    <dgm:cxn modelId="{C2747F28-EE72-4BED-A2E6-681B0B664A95}" type="presParOf" srcId="{C113CD96-8088-4AB7-9452-1D3B5982C05F}" destId="{3B68C579-4963-46D5-B37E-DC52B2079759}" srcOrd="0" destOrd="0" presId="urn:microsoft.com/office/officeart/2005/8/layout/hierarchy4"/>
    <dgm:cxn modelId="{7E85482E-E822-4B71-98D3-79FA81C5B2CC}" type="presParOf" srcId="{3B68C579-4963-46D5-B37E-DC52B2079759}" destId="{4E346F12-A335-41C2-84AF-2AD2BB05B2EA}" srcOrd="0" destOrd="0" presId="urn:microsoft.com/office/officeart/2005/8/layout/hierarchy4"/>
    <dgm:cxn modelId="{E8581B24-A6F2-4B70-B404-F145059519F0}" type="presParOf" srcId="{3B68C579-4963-46D5-B37E-DC52B2079759}" destId="{24407913-B7F7-4561-BB9E-92DB2389E861}" srcOrd="1" destOrd="0" presId="urn:microsoft.com/office/officeart/2005/8/layout/hierarchy4"/>
    <dgm:cxn modelId="{847198A4-45FE-4316-AABB-8A6D72E0DE50}" type="presParOf" srcId="{3B68C579-4963-46D5-B37E-DC52B2079759}" destId="{0B925EDE-9FD4-4028-9EAF-1572CD8DBB1C}" srcOrd="2" destOrd="0" presId="urn:microsoft.com/office/officeart/2005/8/layout/hierarchy4"/>
    <dgm:cxn modelId="{82F52EF7-A61B-4941-9EBB-3C4CAD74FAB2}" type="presParOf" srcId="{0B925EDE-9FD4-4028-9EAF-1572CD8DBB1C}" destId="{533FFBE9-BF1C-4C9F-A53E-BE0833A814F3}" srcOrd="0" destOrd="0" presId="urn:microsoft.com/office/officeart/2005/8/layout/hierarchy4"/>
    <dgm:cxn modelId="{EB6292EF-0BD9-49A7-B3A8-CFF5B985806D}" type="presParOf" srcId="{533FFBE9-BF1C-4C9F-A53E-BE0833A814F3}" destId="{6DCCF8E8-47A5-4184-BE9D-A9411C83882A}" srcOrd="0" destOrd="0" presId="urn:microsoft.com/office/officeart/2005/8/layout/hierarchy4"/>
    <dgm:cxn modelId="{198204F6-EB62-41C5-A529-6756B09F0591}" type="presParOf" srcId="{533FFBE9-BF1C-4C9F-A53E-BE0833A814F3}" destId="{56E67A24-CCF5-415E-B2D9-012074CF15BC}" srcOrd="1" destOrd="0" presId="urn:microsoft.com/office/officeart/2005/8/layout/hierarchy4"/>
    <dgm:cxn modelId="{93694191-815C-4DCF-9E78-8F4B01A966A4}" type="presParOf" srcId="{533FFBE9-BF1C-4C9F-A53E-BE0833A814F3}" destId="{37E1528B-989D-4DC2-A64E-547A7971BCA9}" srcOrd="2" destOrd="0" presId="urn:microsoft.com/office/officeart/2005/8/layout/hierarchy4"/>
    <dgm:cxn modelId="{0DE3BEB0-A5F1-46E4-9185-BCBC00D497FB}" type="presParOf" srcId="{37E1528B-989D-4DC2-A64E-547A7971BCA9}" destId="{D038BEF7-03D3-46A3-8A1E-B1E0677B1F0C}" srcOrd="0" destOrd="0" presId="urn:microsoft.com/office/officeart/2005/8/layout/hierarchy4"/>
    <dgm:cxn modelId="{A3AC1528-A68A-4647-9211-C53C00EEEC63}" type="presParOf" srcId="{D038BEF7-03D3-46A3-8A1E-B1E0677B1F0C}" destId="{B82DE24B-A6F4-4AEC-A8BC-78DEAFD25ACB}" srcOrd="0" destOrd="0" presId="urn:microsoft.com/office/officeart/2005/8/layout/hierarchy4"/>
    <dgm:cxn modelId="{543EE432-1978-4DAD-B5B4-FEADF022CFC4}" type="presParOf" srcId="{D038BEF7-03D3-46A3-8A1E-B1E0677B1F0C}" destId="{B41E6CAB-7210-411F-9527-C56B9F1EC7F8}" srcOrd="1" destOrd="0" presId="urn:microsoft.com/office/officeart/2005/8/layout/hierarchy4"/>
    <dgm:cxn modelId="{E485A7A8-6FC7-485F-8EBD-C0372F404710}" type="presParOf" srcId="{37E1528B-989D-4DC2-A64E-547A7971BCA9}" destId="{E2AEFED6-1321-45DA-9BA1-495BC6238267}" srcOrd="1" destOrd="0" presId="urn:microsoft.com/office/officeart/2005/8/layout/hierarchy4"/>
    <dgm:cxn modelId="{83B650EB-C2F7-48E3-A1B0-D91C6EBA7208}" type="presParOf" srcId="{37E1528B-989D-4DC2-A64E-547A7971BCA9}" destId="{CB73E990-2D73-43A0-8B28-8641C57D1FFB}" srcOrd="2" destOrd="0" presId="urn:microsoft.com/office/officeart/2005/8/layout/hierarchy4"/>
    <dgm:cxn modelId="{324CA46C-D118-442C-BE0A-4D90C1E4886D}" type="presParOf" srcId="{CB73E990-2D73-43A0-8B28-8641C57D1FFB}" destId="{5E970122-45E5-4AA9-8E20-41BC980CF7D9}" srcOrd="0" destOrd="0" presId="urn:microsoft.com/office/officeart/2005/8/layout/hierarchy4"/>
    <dgm:cxn modelId="{A0D666FD-6AF5-4893-A32E-2D326F6F36E0}" type="presParOf" srcId="{CB73E990-2D73-43A0-8B28-8641C57D1FFB}" destId="{76AB5404-FEA5-4168-9D0F-A12CE8F0C9F8}" srcOrd="1" destOrd="0" presId="urn:microsoft.com/office/officeart/2005/8/layout/hierarchy4"/>
    <dgm:cxn modelId="{8A8670CA-2DB9-44E7-B97E-D37197211061}" type="presParOf" srcId="{0B925EDE-9FD4-4028-9EAF-1572CD8DBB1C}" destId="{93008612-A299-40FE-ABD0-006089F282F1}" srcOrd="1" destOrd="0" presId="urn:microsoft.com/office/officeart/2005/8/layout/hierarchy4"/>
    <dgm:cxn modelId="{A4F287AA-98EE-4875-8A0E-4BEECC56A6E8}" type="presParOf" srcId="{0B925EDE-9FD4-4028-9EAF-1572CD8DBB1C}" destId="{E880683C-4D2A-4A3F-AD3A-E4ABD61D538A}" srcOrd="2" destOrd="0" presId="urn:microsoft.com/office/officeart/2005/8/layout/hierarchy4"/>
    <dgm:cxn modelId="{DAA7F523-FC87-426D-9349-93AC01A52DBC}" type="presParOf" srcId="{E880683C-4D2A-4A3F-AD3A-E4ABD61D538A}" destId="{BE327545-4EF0-4F0C-9C76-40799ADEF79A}" srcOrd="0" destOrd="0" presId="urn:microsoft.com/office/officeart/2005/8/layout/hierarchy4"/>
    <dgm:cxn modelId="{5F26FB25-935B-4FA1-8E5F-FA77E067A496}" type="presParOf" srcId="{E880683C-4D2A-4A3F-AD3A-E4ABD61D538A}" destId="{3F0759A3-A01F-4261-B8D8-28B743D5AD52}" srcOrd="1" destOrd="0" presId="urn:microsoft.com/office/officeart/2005/8/layout/hierarchy4"/>
    <dgm:cxn modelId="{66C0CE7A-F0ED-43D2-A80C-2CE35535D857}" type="presParOf" srcId="{E880683C-4D2A-4A3F-AD3A-E4ABD61D538A}" destId="{CB7B2CCB-C619-480B-B49D-DE062E9B7E33}" srcOrd="2" destOrd="0" presId="urn:microsoft.com/office/officeart/2005/8/layout/hierarchy4"/>
    <dgm:cxn modelId="{F9612D97-30FD-4DD3-B965-8C9D5A709B2B}" type="presParOf" srcId="{CB7B2CCB-C619-480B-B49D-DE062E9B7E33}" destId="{AC82B38C-D2AE-4204-8EA0-872038D172E5}" srcOrd="0" destOrd="0" presId="urn:microsoft.com/office/officeart/2005/8/layout/hierarchy4"/>
    <dgm:cxn modelId="{F97E1E56-E2EA-44EF-A391-B2061ED6A7E8}" type="presParOf" srcId="{AC82B38C-D2AE-4204-8EA0-872038D172E5}" destId="{D526793E-2185-460E-A8B2-FD37CC7100A8}" srcOrd="0" destOrd="0" presId="urn:microsoft.com/office/officeart/2005/8/layout/hierarchy4"/>
    <dgm:cxn modelId="{B777F3C2-FE67-486E-BC8B-E8859F312989}" type="presParOf" srcId="{AC82B38C-D2AE-4204-8EA0-872038D172E5}" destId="{AC41EA34-3E79-44AF-B628-335DE6E81AB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8482937-1C1A-41DF-B1FF-26120286BFFD}" type="doc">
      <dgm:prSet loTypeId="urn:microsoft.com/office/officeart/2005/8/layout/vList4" loCatId="list" qsTypeId="urn:microsoft.com/office/officeart/2005/8/quickstyle/simple1" qsCatId="simple" csTypeId="urn:microsoft.com/office/officeart/2005/8/colors/accent1_5" csCatId="accent1" phldr="1"/>
      <dgm:spPr/>
      <dgm:t>
        <a:bodyPr/>
        <a:lstStyle/>
        <a:p>
          <a:endParaRPr lang="es-MX"/>
        </a:p>
      </dgm:t>
    </dgm:pt>
    <dgm:pt modelId="{5C3FB703-50E0-44AD-8CFC-E0D1F42B56A7}">
      <dgm:prSet phldrT="[Texto]"/>
      <dgm:spPr/>
      <dgm:t>
        <a:bodyPr/>
        <a:lstStyle/>
        <a:p>
          <a:pPr algn="just"/>
          <a:r>
            <a:rPr lang="en-US" dirty="0" smtClean="0"/>
            <a:t>Objective</a:t>
          </a:r>
          <a:endParaRPr lang="es-MX" dirty="0"/>
        </a:p>
      </dgm:t>
    </dgm:pt>
    <dgm:pt modelId="{4F47EA36-A451-4D34-863B-FDF90F2A966B}" type="parTrans" cxnId="{37EF4B00-009C-4813-B508-28C7B4BD0A54}">
      <dgm:prSet/>
      <dgm:spPr/>
      <dgm:t>
        <a:bodyPr/>
        <a:lstStyle/>
        <a:p>
          <a:pPr algn="just"/>
          <a:endParaRPr lang="es-MX"/>
        </a:p>
      </dgm:t>
    </dgm:pt>
    <dgm:pt modelId="{C286A526-2EE0-43A4-AF28-AE2E37B6F7CE}" type="sibTrans" cxnId="{37EF4B00-009C-4813-B508-28C7B4BD0A54}">
      <dgm:prSet/>
      <dgm:spPr/>
      <dgm:t>
        <a:bodyPr/>
        <a:lstStyle/>
        <a:p>
          <a:pPr algn="just"/>
          <a:endParaRPr lang="es-MX"/>
        </a:p>
      </dgm:t>
    </dgm:pt>
    <dgm:pt modelId="{2281248F-5908-4035-86DB-813D6E41A2E2}">
      <dgm:prSet phldrT="[Texto]"/>
      <dgm:spPr/>
      <dgm:t>
        <a:bodyPr/>
        <a:lstStyle/>
        <a:p>
          <a:pPr algn="just"/>
          <a:r>
            <a:rPr lang="en-US" dirty="0" smtClean="0"/>
            <a:t>To strengthen the institutional capacities of 29 participating SAIs from 5 regional working group.</a:t>
          </a:r>
          <a:endParaRPr lang="es-MX" dirty="0"/>
        </a:p>
      </dgm:t>
    </dgm:pt>
    <dgm:pt modelId="{12ABEE11-01EE-479E-B345-CCF324D42C76}" type="parTrans" cxnId="{41B997D8-6C5A-46B9-9C68-00363E600D09}">
      <dgm:prSet/>
      <dgm:spPr/>
      <dgm:t>
        <a:bodyPr/>
        <a:lstStyle/>
        <a:p>
          <a:pPr algn="just"/>
          <a:endParaRPr lang="es-MX"/>
        </a:p>
      </dgm:t>
    </dgm:pt>
    <dgm:pt modelId="{AD7E029E-9840-496B-BFCC-5F3492A59637}" type="sibTrans" cxnId="{41B997D8-6C5A-46B9-9C68-00363E600D09}">
      <dgm:prSet/>
      <dgm:spPr/>
      <dgm:t>
        <a:bodyPr/>
        <a:lstStyle/>
        <a:p>
          <a:pPr algn="just"/>
          <a:endParaRPr lang="es-MX"/>
        </a:p>
      </dgm:t>
    </dgm:pt>
    <dgm:pt modelId="{A8830EB9-5010-44A7-9184-71A6A94D1A44}">
      <dgm:prSet phldrT="[Texto]"/>
      <dgm:spPr/>
      <dgm:t>
        <a:bodyPr/>
        <a:lstStyle/>
        <a:p>
          <a:pPr algn="just"/>
          <a:r>
            <a:rPr lang="en-US" dirty="0" smtClean="0"/>
            <a:t>Outcomes</a:t>
          </a:r>
          <a:endParaRPr lang="es-MX" dirty="0"/>
        </a:p>
      </dgm:t>
    </dgm:pt>
    <dgm:pt modelId="{F0418B3A-8C66-4A08-A07D-B0D8A31C7F84}" type="parTrans" cxnId="{A17CA7EA-02D3-4789-A508-09AB951A2F86}">
      <dgm:prSet/>
      <dgm:spPr/>
      <dgm:t>
        <a:bodyPr/>
        <a:lstStyle/>
        <a:p>
          <a:pPr algn="just"/>
          <a:endParaRPr lang="es-MX"/>
        </a:p>
      </dgm:t>
    </dgm:pt>
    <dgm:pt modelId="{299D6ED3-A757-4127-AE56-7EF5FCFB9E2B}" type="sibTrans" cxnId="{A17CA7EA-02D3-4789-A508-09AB951A2F86}">
      <dgm:prSet/>
      <dgm:spPr/>
      <dgm:t>
        <a:bodyPr/>
        <a:lstStyle/>
        <a:p>
          <a:pPr algn="just"/>
          <a:endParaRPr lang="es-MX"/>
        </a:p>
      </dgm:t>
    </dgm:pt>
    <dgm:pt modelId="{57623614-4743-4E50-A764-5C7641754D8E}">
      <dgm:prSet phldrT="[Texto]"/>
      <dgm:spPr/>
      <dgm:t>
        <a:bodyPr/>
        <a:lstStyle/>
        <a:p>
          <a:pPr algn="just"/>
          <a:r>
            <a:rPr lang="en-US" dirty="0" smtClean="0"/>
            <a:t>The guide </a:t>
          </a:r>
          <a:r>
            <a:rPr lang="en-US" i="1" dirty="0" smtClean="0"/>
            <a:t>“Auditing Public Debt Management”.</a:t>
          </a:r>
          <a:endParaRPr lang="es-MX" dirty="0"/>
        </a:p>
      </dgm:t>
    </dgm:pt>
    <dgm:pt modelId="{B76CDFAC-E1D8-4181-96EA-07CF73AD910F}" type="parTrans" cxnId="{FD15622B-26C5-4D6E-93E2-06AE43F8A432}">
      <dgm:prSet/>
      <dgm:spPr/>
      <dgm:t>
        <a:bodyPr/>
        <a:lstStyle/>
        <a:p>
          <a:pPr algn="just"/>
          <a:endParaRPr lang="es-MX"/>
        </a:p>
      </dgm:t>
    </dgm:pt>
    <dgm:pt modelId="{9E16D383-3AA0-48D4-ABC3-A080B2DE2440}" type="sibTrans" cxnId="{FD15622B-26C5-4D6E-93E2-06AE43F8A432}">
      <dgm:prSet/>
      <dgm:spPr/>
      <dgm:t>
        <a:bodyPr/>
        <a:lstStyle/>
        <a:p>
          <a:pPr algn="just"/>
          <a:endParaRPr lang="es-MX"/>
        </a:p>
      </dgm:t>
    </dgm:pt>
    <dgm:pt modelId="{44D4523D-D86C-4E61-A900-A94E22416086}">
      <dgm:prSet phldrT="[Texto]"/>
      <dgm:spPr/>
      <dgm:t>
        <a:bodyPr/>
        <a:lstStyle/>
        <a:p>
          <a:pPr algn="just"/>
          <a:r>
            <a:rPr lang="es-MX" dirty="0" err="1" smtClean="0"/>
            <a:t>Relevance</a:t>
          </a:r>
          <a:endParaRPr lang="es-MX" dirty="0"/>
        </a:p>
      </dgm:t>
    </dgm:pt>
    <dgm:pt modelId="{EC495E39-36A5-42D2-824C-889547E18278}" type="parTrans" cxnId="{FD1C4BA3-D81D-40C9-8D54-EBE31FDC7E85}">
      <dgm:prSet/>
      <dgm:spPr/>
      <dgm:t>
        <a:bodyPr/>
        <a:lstStyle/>
        <a:p>
          <a:pPr algn="just"/>
          <a:endParaRPr lang="es-MX"/>
        </a:p>
      </dgm:t>
    </dgm:pt>
    <dgm:pt modelId="{F3440F9C-2C66-48F9-8245-12C9D481F627}" type="sibTrans" cxnId="{FD1C4BA3-D81D-40C9-8D54-EBE31FDC7E85}">
      <dgm:prSet/>
      <dgm:spPr/>
      <dgm:t>
        <a:bodyPr/>
        <a:lstStyle/>
        <a:p>
          <a:pPr algn="just"/>
          <a:endParaRPr lang="es-MX"/>
        </a:p>
      </dgm:t>
    </dgm:pt>
    <dgm:pt modelId="{0E20DA89-19FC-4CE0-922B-91F9591B36AD}">
      <dgm:prSet phldrT="[Texto]"/>
      <dgm:spPr/>
      <dgm:t>
        <a:bodyPr/>
        <a:lstStyle/>
        <a:p>
          <a:pPr algn="just"/>
          <a:r>
            <a:rPr lang="en-US" dirty="0" smtClean="0"/>
            <a:t>It provides practical audit procedures, questions and tools to assist auditors in conducting audits on nine specific public debt management topics.</a:t>
          </a:r>
          <a:endParaRPr lang="es-MX" dirty="0"/>
        </a:p>
      </dgm:t>
    </dgm:pt>
    <dgm:pt modelId="{942C0FD7-409E-49F5-9DAB-A840F4D2E8B2}" type="parTrans" cxnId="{BD5B0C52-3737-4DA7-9BD7-4D58DEC80650}">
      <dgm:prSet/>
      <dgm:spPr/>
      <dgm:t>
        <a:bodyPr/>
        <a:lstStyle/>
        <a:p>
          <a:pPr algn="just"/>
          <a:endParaRPr lang="es-MX"/>
        </a:p>
      </dgm:t>
    </dgm:pt>
    <dgm:pt modelId="{F86BB755-2F7A-4BDD-811D-1736531E4FDD}" type="sibTrans" cxnId="{BD5B0C52-3737-4DA7-9BD7-4D58DEC80650}">
      <dgm:prSet/>
      <dgm:spPr/>
      <dgm:t>
        <a:bodyPr/>
        <a:lstStyle/>
        <a:p>
          <a:pPr algn="just"/>
          <a:endParaRPr lang="es-MX"/>
        </a:p>
      </dgm:t>
    </dgm:pt>
    <dgm:pt modelId="{FC722A2B-80FC-4AAE-9880-060CA6AC824C}">
      <dgm:prSet/>
      <dgm:spPr/>
      <dgm:t>
        <a:bodyPr/>
        <a:lstStyle/>
        <a:p>
          <a:pPr algn="just"/>
          <a:r>
            <a:rPr lang="en-US" dirty="0" smtClean="0"/>
            <a:t>To promote the sound public debt management and audit.</a:t>
          </a:r>
        </a:p>
      </dgm:t>
    </dgm:pt>
    <dgm:pt modelId="{73562DF2-69E8-4DCF-B4A2-ED726B041FC1}" type="parTrans" cxnId="{E80AA871-66B9-49E2-A67A-3D19EE9B04D6}">
      <dgm:prSet/>
      <dgm:spPr/>
      <dgm:t>
        <a:bodyPr/>
        <a:lstStyle/>
        <a:p>
          <a:pPr algn="just"/>
          <a:endParaRPr lang="es-MX"/>
        </a:p>
      </dgm:t>
    </dgm:pt>
    <dgm:pt modelId="{82AE317B-E7D3-402A-B4C0-C9B66916647F}" type="sibTrans" cxnId="{E80AA871-66B9-49E2-A67A-3D19EE9B04D6}">
      <dgm:prSet/>
      <dgm:spPr/>
      <dgm:t>
        <a:bodyPr/>
        <a:lstStyle/>
        <a:p>
          <a:pPr algn="just"/>
          <a:endParaRPr lang="es-MX"/>
        </a:p>
      </dgm:t>
    </dgm:pt>
    <dgm:pt modelId="{D90F19D2-3C80-45DF-AA9A-BAC6D0942405}" type="pres">
      <dgm:prSet presAssocID="{58482937-1C1A-41DF-B1FF-26120286BFFD}" presName="linear" presStyleCnt="0">
        <dgm:presLayoutVars>
          <dgm:dir/>
          <dgm:resizeHandles val="exact"/>
        </dgm:presLayoutVars>
      </dgm:prSet>
      <dgm:spPr/>
      <dgm:t>
        <a:bodyPr/>
        <a:lstStyle/>
        <a:p>
          <a:endParaRPr lang="es-MX"/>
        </a:p>
      </dgm:t>
    </dgm:pt>
    <dgm:pt modelId="{D0FFFA60-A1ED-4CC4-A077-C2657EC13315}" type="pres">
      <dgm:prSet presAssocID="{5C3FB703-50E0-44AD-8CFC-E0D1F42B56A7}" presName="comp" presStyleCnt="0"/>
      <dgm:spPr/>
    </dgm:pt>
    <dgm:pt modelId="{6B460F3A-9A39-42D6-9B16-0BB125B1C3BB}" type="pres">
      <dgm:prSet presAssocID="{5C3FB703-50E0-44AD-8CFC-E0D1F42B56A7}" presName="box" presStyleLbl="node1" presStyleIdx="0" presStyleCnt="3"/>
      <dgm:spPr/>
      <dgm:t>
        <a:bodyPr/>
        <a:lstStyle/>
        <a:p>
          <a:endParaRPr lang="es-MX"/>
        </a:p>
      </dgm:t>
    </dgm:pt>
    <dgm:pt modelId="{757F0B46-6DBD-45B5-B11E-EDE411E86331}" type="pres">
      <dgm:prSet presAssocID="{5C3FB703-50E0-44AD-8CFC-E0D1F42B56A7}" presName="img" presStyleLbl="fgImgPlace1" presStyleIdx="0" presStyleCnt="3"/>
      <dgm:spPr/>
    </dgm:pt>
    <dgm:pt modelId="{D72A2AAE-C81A-47E6-840E-3ADA8C1D44E2}" type="pres">
      <dgm:prSet presAssocID="{5C3FB703-50E0-44AD-8CFC-E0D1F42B56A7}" presName="text" presStyleLbl="node1" presStyleIdx="0" presStyleCnt="3">
        <dgm:presLayoutVars>
          <dgm:bulletEnabled val="1"/>
        </dgm:presLayoutVars>
      </dgm:prSet>
      <dgm:spPr/>
      <dgm:t>
        <a:bodyPr/>
        <a:lstStyle/>
        <a:p>
          <a:endParaRPr lang="es-MX"/>
        </a:p>
      </dgm:t>
    </dgm:pt>
    <dgm:pt modelId="{CA6134C3-8495-485C-A73E-29111ED70B5A}" type="pres">
      <dgm:prSet presAssocID="{C286A526-2EE0-43A4-AF28-AE2E37B6F7CE}" presName="spacer" presStyleCnt="0"/>
      <dgm:spPr/>
    </dgm:pt>
    <dgm:pt modelId="{01FBEA6C-90E7-4F76-B439-934E225E0F90}" type="pres">
      <dgm:prSet presAssocID="{A8830EB9-5010-44A7-9184-71A6A94D1A44}" presName="comp" presStyleCnt="0"/>
      <dgm:spPr/>
    </dgm:pt>
    <dgm:pt modelId="{63AEF36E-B84F-43B9-9632-575FB7655FF9}" type="pres">
      <dgm:prSet presAssocID="{A8830EB9-5010-44A7-9184-71A6A94D1A44}" presName="box" presStyleLbl="node1" presStyleIdx="1" presStyleCnt="3"/>
      <dgm:spPr/>
      <dgm:t>
        <a:bodyPr/>
        <a:lstStyle/>
        <a:p>
          <a:endParaRPr lang="es-MX"/>
        </a:p>
      </dgm:t>
    </dgm:pt>
    <dgm:pt modelId="{68B9CFD1-9768-485C-9AE0-9A5FAA1EB154}" type="pres">
      <dgm:prSet presAssocID="{A8830EB9-5010-44A7-9184-71A6A94D1A44}" presName="img" presStyleLbl="fgImgPlace1" presStyleIdx="1" presStyleCnt="3"/>
      <dgm:spPr/>
    </dgm:pt>
    <dgm:pt modelId="{5133F67F-A850-4420-8A7E-CF5A041DCBD9}" type="pres">
      <dgm:prSet presAssocID="{A8830EB9-5010-44A7-9184-71A6A94D1A44}" presName="text" presStyleLbl="node1" presStyleIdx="1" presStyleCnt="3">
        <dgm:presLayoutVars>
          <dgm:bulletEnabled val="1"/>
        </dgm:presLayoutVars>
      </dgm:prSet>
      <dgm:spPr/>
      <dgm:t>
        <a:bodyPr/>
        <a:lstStyle/>
        <a:p>
          <a:endParaRPr lang="es-MX"/>
        </a:p>
      </dgm:t>
    </dgm:pt>
    <dgm:pt modelId="{51253BC0-6097-481F-8929-F5D5F0369796}" type="pres">
      <dgm:prSet presAssocID="{299D6ED3-A757-4127-AE56-7EF5FCFB9E2B}" presName="spacer" presStyleCnt="0"/>
      <dgm:spPr/>
    </dgm:pt>
    <dgm:pt modelId="{70FDA92B-CF2C-4E23-8693-6A7B292A4245}" type="pres">
      <dgm:prSet presAssocID="{44D4523D-D86C-4E61-A900-A94E22416086}" presName="comp" presStyleCnt="0"/>
      <dgm:spPr/>
    </dgm:pt>
    <dgm:pt modelId="{7D82B1B7-E27D-4946-AF28-E8C7C149E93D}" type="pres">
      <dgm:prSet presAssocID="{44D4523D-D86C-4E61-A900-A94E22416086}" presName="box" presStyleLbl="node1" presStyleIdx="2" presStyleCnt="3"/>
      <dgm:spPr/>
      <dgm:t>
        <a:bodyPr/>
        <a:lstStyle/>
        <a:p>
          <a:endParaRPr lang="es-MX"/>
        </a:p>
      </dgm:t>
    </dgm:pt>
    <dgm:pt modelId="{9A9104D5-0767-4E70-BEF0-78E6C6CD1B09}" type="pres">
      <dgm:prSet presAssocID="{44D4523D-D86C-4E61-A900-A94E22416086}" presName="img" presStyleLbl="fgImgPlace1" presStyleIdx="2" presStyleCnt="3"/>
      <dgm:spPr/>
    </dgm:pt>
    <dgm:pt modelId="{D2410C39-2D85-4E28-B726-C60B906AED5C}" type="pres">
      <dgm:prSet presAssocID="{44D4523D-D86C-4E61-A900-A94E22416086}" presName="text" presStyleLbl="node1" presStyleIdx="2" presStyleCnt="3">
        <dgm:presLayoutVars>
          <dgm:bulletEnabled val="1"/>
        </dgm:presLayoutVars>
      </dgm:prSet>
      <dgm:spPr/>
      <dgm:t>
        <a:bodyPr/>
        <a:lstStyle/>
        <a:p>
          <a:endParaRPr lang="es-MX"/>
        </a:p>
      </dgm:t>
    </dgm:pt>
  </dgm:ptLst>
  <dgm:cxnLst>
    <dgm:cxn modelId="{6B3C1233-02E6-46E6-9ED8-D3A5303F2C17}" type="presOf" srcId="{57623614-4743-4E50-A764-5C7641754D8E}" destId="{63AEF36E-B84F-43B9-9632-575FB7655FF9}" srcOrd="0" destOrd="1" presId="urn:microsoft.com/office/officeart/2005/8/layout/vList4"/>
    <dgm:cxn modelId="{39CF88A0-98DC-4B8E-9AFA-E8837E3F271C}" type="presOf" srcId="{2281248F-5908-4035-86DB-813D6E41A2E2}" destId="{6B460F3A-9A39-42D6-9B16-0BB125B1C3BB}" srcOrd="0" destOrd="1" presId="urn:microsoft.com/office/officeart/2005/8/layout/vList4"/>
    <dgm:cxn modelId="{C07EBB21-F7CA-42AD-B7B2-71BDC93CA3F2}" type="presOf" srcId="{0E20DA89-19FC-4CE0-922B-91F9591B36AD}" destId="{7D82B1B7-E27D-4946-AF28-E8C7C149E93D}" srcOrd="0" destOrd="1" presId="urn:microsoft.com/office/officeart/2005/8/layout/vList4"/>
    <dgm:cxn modelId="{CFE21F2C-8D94-412D-A8FC-0E98B23B6388}" type="presOf" srcId="{FC722A2B-80FC-4AAE-9880-060CA6AC824C}" destId="{D72A2AAE-C81A-47E6-840E-3ADA8C1D44E2}" srcOrd="1" destOrd="2" presId="urn:microsoft.com/office/officeart/2005/8/layout/vList4"/>
    <dgm:cxn modelId="{41B997D8-6C5A-46B9-9C68-00363E600D09}" srcId="{5C3FB703-50E0-44AD-8CFC-E0D1F42B56A7}" destId="{2281248F-5908-4035-86DB-813D6E41A2E2}" srcOrd="0" destOrd="0" parTransId="{12ABEE11-01EE-479E-B345-CCF324D42C76}" sibTransId="{AD7E029E-9840-496B-BFCC-5F3492A59637}"/>
    <dgm:cxn modelId="{79876AAF-127F-4A4E-A5C2-621369B3CF63}" type="presOf" srcId="{0E20DA89-19FC-4CE0-922B-91F9591B36AD}" destId="{D2410C39-2D85-4E28-B726-C60B906AED5C}" srcOrd="1" destOrd="1" presId="urn:microsoft.com/office/officeart/2005/8/layout/vList4"/>
    <dgm:cxn modelId="{DC56DA61-CE74-45B7-8FDF-05BD31055CE7}" type="presOf" srcId="{58482937-1C1A-41DF-B1FF-26120286BFFD}" destId="{D90F19D2-3C80-45DF-AA9A-BAC6D0942405}" srcOrd="0" destOrd="0" presId="urn:microsoft.com/office/officeart/2005/8/layout/vList4"/>
    <dgm:cxn modelId="{788FCD77-C763-455B-810F-240DBEA1BA5B}" type="presOf" srcId="{A8830EB9-5010-44A7-9184-71A6A94D1A44}" destId="{63AEF36E-B84F-43B9-9632-575FB7655FF9}" srcOrd="0" destOrd="0" presId="urn:microsoft.com/office/officeart/2005/8/layout/vList4"/>
    <dgm:cxn modelId="{A17CA7EA-02D3-4789-A508-09AB951A2F86}" srcId="{58482937-1C1A-41DF-B1FF-26120286BFFD}" destId="{A8830EB9-5010-44A7-9184-71A6A94D1A44}" srcOrd="1" destOrd="0" parTransId="{F0418B3A-8C66-4A08-A07D-B0D8A31C7F84}" sibTransId="{299D6ED3-A757-4127-AE56-7EF5FCFB9E2B}"/>
    <dgm:cxn modelId="{FD15622B-26C5-4D6E-93E2-06AE43F8A432}" srcId="{A8830EB9-5010-44A7-9184-71A6A94D1A44}" destId="{57623614-4743-4E50-A764-5C7641754D8E}" srcOrd="0" destOrd="0" parTransId="{B76CDFAC-E1D8-4181-96EA-07CF73AD910F}" sibTransId="{9E16D383-3AA0-48D4-ABC3-A080B2DE2440}"/>
    <dgm:cxn modelId="{A2BA1F70-2774-49C1-A2EA-7B6AB3DEE9B5}" type="presOf" srcId="{2281248F-5908-4035-86DB-813D6E41A2E2}" destId="{D72A2AAE-C81A-47E6-840E-3ADA8C1D44E2}" srcOrd="1" destOrd="1" presId="urn:microsoft.com/office/officeart/2005/8/layout/vList4"/>
    <dgm:cxn modelId="{E4290B13-49F4-46C6-A0A3-2A3ECABA55EC}" type="presOf" srcId="{44D4523D-D86C-4E61-A900-A94E22416086}" destId="{D2410C39-2D85-4E28-B726-C60B906AED5C}" srcOrd="1" destOrd="0" presId="urn:microsoft.com/office/officeart/2005/8/layout/vList4"/>
    <dgm:cxn modelId="{FA6849C8-7E01-443E-823A-3739D795FD49}" type="presOf" srcId="{5C3FB703-50E0-44AD-8CFC-E0D1F42B56A7}" destId="{D72A2AAE-C81A-47E6-840E-3ADA8C1D44E2}" srcOrd="1" destOrd="0" presId="urn:microsoft.com/office/officeart/2005/8/layout/vList4"/>
    <dgm:cxn modelId="{37EF4B00-009C-4813-B508-28C7B4BD0A54}" srcId="{58482937-1C1A-41DF-B1FF-26120286BFFD}" destId="{5C3FB703-50E0-44AD-8CFC-E0D1F42B56A7}" srcOrd="0" destOrd="0" parTransId="{4F47EA36-A451-4D34-863B-FDF90F2A966B}" sibTransId="{C286A526-2EE0-43A4-AF28-AE2E37B6F7CE}"/>
    <dgm:cxn modelId="{3E4E393E-585A-4CB7-B224-3AE7807E570F}" type="presOf" srcId="{44D4523D-D86C-4E61-A900-A94E22416086}" destId="{7D82B1B7-E27D-4946-AF28-E8C7C149E93D}" srcOrd="0" destOrd="0" presId="urn:microsoft.com/office/officeart/2005/8/layout/vList4"/>
    <dgm:cxn modelId="{E80AA871-66B9-49E2-A67A-3D19EE9B04D6}" srcId="{5C3FB703-50E0-44AD-8CFC-E0D1F42B56A7}" destId="{FC722A2B-80FC-4AAE-9880-060CA6AC824C}" srcOrd="1" destOrd="0" parTransId="{73562DF2-69E8-4DCF-B4A2-ED726B041FC1}" sibTransId="{82AE317B-E7D3-402A-B4C0-C9B66916647F}"/>
    <dgm:cxn modelId="{BD5B0C52-3737-4DA7-9BD7-4D58DEC80650}" srcId="{44D4523D-D86C-4E61-A900-A94E22416086}" destId="{0E20DA89-19FC-4CE0-922B-91F9591B36AD}" srcOrd="0" destOrd="0" parTransId="{942C0FD7-409E-49F5-9DAB-A840F4D2E8B2}" sibTransId="{F86BB755-2F7A-4BDD-811D-1736531E4FDD}"/>
    <dgm:cxn modelId="{FF2A29DC-9213-4884-AFA4-AA59C41B2D7B}" type="presOf" srcId="{5C3FB703-50E0-44AD-8CFC-E0D1F42B56A7}" destId="{6B460F3A-9A39-42D6-9B16-0BB125B1C3BB}" srcOrd="0" destOrd="0" presId="urn:microsoft.com/office/officeart/2005/8/layout/vList4"/>
    <dgm:cxn modelId="{B4883A8D-5797-418F-9E83-0070D51C4D8A}" type="presOf" srcId="{57623614-4743-4E50-A764-5C7641754D8E}" destId="{5133F67F-A850-4420-8A7E-CF5A041DCBD9}" srcOrd="1" destOrd="1" presId="urn:microsoft.com/office/officeart/2005/8/layout/vList4"/>
    <dgm:cxn modelId="{E0E20950-0978-44E4-AD15-4C241155CD39}" type="presOf" srcId="{FC722A2B-80FC-4AAE-9880-060CA6AC824C}" destId="{6B460F3A-9A39-42D6-9B16-0BB125B1C3BB}" srcOrd="0" destOrd="2" presId="urn:microsoft.com/office/officeart/2005/8/layout/vList4"/>
    <dgm:cxn modelId="{FD1C4BA3-D81D-40C9-8D54-EBE31FDC7E85}" srcId="{58482937-1C1A-41DF-B1FF-26120286BFFD}" destId="{44D4523D-D86C-4E61-A900-A94E22416086}" srcOrd="2" destOrd="0" parTransId="{EC495E39-36A5-42D2-824C-889547E18278}" sibTransId="{F3440F9C-2C66-48F9-8245-12C9D481F627}"/>
    <dgm:cxn modelId="{69262849-364F-4171-A4B8-BFE5619E4555}" type="presOf" srcId="{A8830EB9-5010-44A7-9184-71A6A94D1A44}" destId="{5133F67F-A850-4420-8A7E-CF5A041DCBD9}" srcOrd="1" destOrd="0" presId="urn:microsoft.com/office/officeart/2005/8/layout/vList4"/>
    <dgm:cxn modelId="{484640B0-1878-4125-92EF-98C56D2BE35F}" type="presParOf" srcId="{D90F19D2-3C80-45DF-AA9A-BAC6D0942405}" destId="{D0FFFA60-A1ED-4CC4-A077-C2657EC13315}" srcOrd="0" destOrd="0" presId="urn:microsoft.com/office/officeart/2005/8/layout/vList4"/>
    <dgm:cxn modelId="{2738B20D-CEEC-47A5-899B-A86CA04440CC}" type="presParOf" srcId="{D0FFFA60-A1ED-4CC4-A077-C2657EC13315}" destId="{6B460F3A-9A39-42D6-9B16-0BB125B1C3BB}" srcOrd="0" destOrd="0" presId="urn:microsoft.com/office/officeart/2005/8/layout/vList4"/>
    <dgm:cxn modelId="{B6947F68-9652-45BB-996A-69CC92F9FBDA}" type="presParOf" srcId="{D0FFFA60-A1ED-4CC4-A077-C2657EC13315}" destId="{757F0B46-6DBD-45B5-B11E-EDE411E86331}" srcOrd="1" destOrd="0" presId="urn:microsoft.com/office/officeart/2005/8/layout/vList4"/>
    <dgm:cxn modelId="{22AF1180-2D7B-47EC-A1AA-546FA6DB5C56}" type="presParOf" srcId="{D0FFFA60-A1ED-4CC4-A077-C2657EC13315}" destId="{D72A2AAE-C81A-47E6-840E-3ADA8C1D44E2}" srcOrd="2" destOrd="0" presId="urn:microsoft.com/office/officeart/2005/8/layout/vList4"/>
    <dgm:cxn modelId="{8C670A76-A587-40EB-A057-FD3348DC1BC8}" type="presParOf" srcId="{D90F19D2-3C80-45DF-AA9A-BAC6D0942405}" destId="{CA6134C3-8495-485C-A73E-29111ED70B5A}" srcOrd="1" destOrd="0" presId="urn:microsoft.com/office/officeart/2005/8/layout/vList4"/>
    <dgm:cxn modelId="{F94631D9-CA84-4FE5-9BF5-34B64C2DE621}" type="presParOf" srcId="{D90F19D2-3C80-45DF-AA9A-BAC6D0942405}" destId="{01FBEA6C-90E7-4F76-B439-934E225E0F90}" srcOrd="2" destOrd="0" presId="urn:microsoft.com/office/officeart/2005/8/layout/vList4"/>
    <dgm:cxn modelId="{D8883793-3884-4B55-A753-94896FB8A3EE}" type="presParOf" srcId="{01FBEA6C-90E7-4F76-B439-934E225E0F90}" destId="{63AEF36E-B84F-43B9-9632-575FB7655FF9}" srcOrd="0" destOrd="0" presId="urn:microsoft.com/office/officeart/2005/8/layout/vList4"/>
    <dgm:cxn modelId="{DB122B10-27B8-4CE8-B082-ED60C1D56445}" type="presParOf" srcId="{01FBEA6C-90E7-4F76-B439-934E225E0F90}" destId="{68B9CFD1-9768-485C-9AE0-9A5FAA1EB154}" srcOrd="1" destOrd="0" presId="urn:microsoft.com/office/officeart/2005/8/layout/vList4"/>
    <dgm:cxn modelId="{E7E3D938-ED64-4C3B-A0F3-513ABC300992}" type="presParOf" srcId="{01FBEA6C-90E7-4F76-B439-934E225E0F90}" destId="{5133F67F-A850-4420-8A7E-CF5A041DCBD9}" srcOrd="2" destOrd="0" presId="urn:microsoft.com/office/officeart/2005/8/layout/vList4"/>
    <dgm:cxn modelId="{BA113CEC-F122-4FA8-8584-4ACCC119D50B}" type="presParOf" srcId="{D90F19D2-3C80-45DF-AA9A-BAC6D0942405}" destId="{51253BC0-6097-481F-8929-F5D5F0369796}" srcOrd="3" destOrd="0" presId="urn:microsoft.com/office/officeart/2005/8/layout/vList4"/>
    <dgm:cxn modelId="{FD6C5F7D-39CC-4EB8-81CF-F4D168C7ACA4}" type="presParOf" srcId="{D90F19D2-3C80-45DF-AA9A-BAC6D0942405}" destId="{70FDA92B-CF2C-4E23-8693-6A7B292A4245}" srcOrd="4" destOrd="0" presId="urn:microsoft.com/office/officeart/2005/8/layout/vList4"/>
    <dgm:cxn modelId="{80628443-7217-4694-9C63-8FA93B5C8AD9}" type="presParOf" srcId="{70FDA92B-CF2C-4E23-8693-6A7B292A4245}" destId="{7D82B1B7-E27D-4946-AF28-E8C7C149E93D}" srcOrd="0" destOrd="0" presId="urn:microsoft.com/office/officeart/2005/8/layout/vList4"/>
    <dgm:cxn modelId="{948E250F-313E-4CB5-A36D-DCF3ECF52040}" type="presParOf" srcId="{70FDA92B-CF2C-4E23-8693-6A7B292A4245}" destId="{9A9104D5-0767-4E70-BEF0-78E6C6CD1B09}" srcOrd="1" destOrd="0" presId="urn:microsoft.com/office/officeart/2005/8/layout/vList4"/>
    <dgm:cxn modelId="{24D45B37-7028-4E83-8A48-90081A272664}" type="presParOf" srcId="{70FDA92B-CF2C-4E23-8693-6A7B292A4245}" destId="{D2410C39-2D85-4E28-B726-C60B906AED5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618763-6AC1-41EA-8AE4-C5607C3023DA}" type="doc">
      <dgm:prSet loTypeId="urn:microsoft.com/office/officeart/2011/layout/CircleProcess#1" loCatId="process" qsTypeId="urn:microsoft.com/office/officeart/2005/8/quickstyle/simple4" qsCatId="simple" csTypeId="urn:microsoft.com/office/officeart/2005/8/colors/colorful3" csCatId="colorful" phldr="1"/>
      <dgm:spPr/>
      <dgm:t>
        <a:bodyPr/>
        <a:lstStyle/>
        <a:p>
          <a:endParaRPr lang="es-MX"/>
        </a:p>
      </dgm:t>
    </dgm:pt>
    <dgm:pt modelId="{EA391E42-FA01-42EF-8FC7-93409C5620CD}">
      <dgm:prSet phldrT="[Texto]"/>
      <dgm:spPr/>
      <dgm:t>
        <a:bodyPr/>
        <a:lstStyle/>
        <a:p>
          <a:r>
            <a:rPr lang="es-MX" dirty="0" smtClean="0"/>
            <a:t>IDI</a:t>
          </a:r>
          <a:endParaRPr lang="es-MX" dirty="0"/>
        </a:p>
      </dgm:t>
    </dgm:pt>
    <dgm:pt modelId="{C0E39DEB-D085-4E9C-BBB3-7D4EA53941EF}" type="parTrans" cxnId="{F0762EF1-44A2-4250-BC78-4C7181AAF211}">
      <dgm:prSet/>
      <dgm:spPr/>
      <dgm:t>
        <a:bodyPr/>
        <a:lstStyle/>
        <a:p>
          <a:endParaRPr lang="es-MX"/>
        </a:p>
      </dgm:t>
    </dgm:pt>
    <dgm:pt modelId="{7306CFA1-51CC-428C-95A9-C9184D03328E}" type="sibTrans" cxnId="{F0762EF1-44A2-4250-BC78-4C7181AAF211}">
      <dgm:prSet/>
      <dgm:spPr/>
      <dgm:t>
        <a:bodyPr/>
        <a:lstStyle/>
        <a:p>
          <a:endParaRPr lang="es-MX"/>
        </a:p>
      </dgm:t>
    </dgm:pt>
    <dgm:pt modelId="{A86D6C53-E88D-44C0-930B-14DFFFAF0B6F}">
      <dgm:prSet phldrT="[Texto]"/>
      <dgm:spPr/>
      <dgm:t>
        <a:bodyPr/>
        <a:lstStyle/>
        <a:p>
          <a:r>
            <a:rPr lang="es-MX" dirty="0" smtClean="0"/>
            <a:t>WGPD</a:t>
          </a:r>
          <a:endParaRPr lang="es-MX" dirty="0"/>
        </a:p>
      </dgm:t>
    </dgm:pt>
    <dgm:pt modelId="{8F11994A-E9B1-422F-B189-DAF54CE35515}" type="parTrans" cxnId="{80DF7CCC-001F-4182-90A1-ADC32BFBE6D9}">
      <dgm:prSet/>
      <dgm:spPr/>
      <dgm:t>
        <a:bodyPr/>
        <a:lstStyle/>
        <a:p>
          <a:endParaRPr lang="es-MX"/>
        </a:p>
      </dgm:t>
    </dgm:pt>
    <dgm:pt modelId="{7A5FE733-9458-4B5E-8F64-E5C6B16BA164}" type="sibTrans" cxnId="{80DF7CCC-001F-4182-90A1-ADC32BFBE6D9}">
      <dgm:prSet/>
      <dgm:spPr/>
      <dgm:t>
        <a:bodyPr/>
        <a:lstStyle/>
        <a:p>
          <a:endParaRPr lang="es-MX"/>
        </a:p>
      </dgm:t>
    </dgm:pt>
    <dgm:pt modelId="{63AF6214-B3BB-4E38-9937-D8CD772B36B1}" type="pres">
      <dgm:prSet presAssocID="{E9618763-6AC1-41EA-8AE4-C5607C3023DA}" presName="Name0" presStyleCnt="0">
        <dgm:presLayoutVars>
          <dgm:chMax val="11"/>
          <dgm:chPref val="11"/>
          <dgm:dir/>
          <dgm:resizeHandles/>
        </dgm:presLayoutVars>
      </dgm:prSet>
      <dgm:spPr/>
      <dgm:t>
        <a:bodyPr/>
        <a:lstStyle/>
        <a:p>
          <a:endParaRPr lang="es-MX"/>
        </a:p>
      </dgm:t>
    </dgm:pt>
    <dgm:pt modelId="{6AE78EC5-B799-4D6D-9B07-598980E189AB}" type="pres">
      <dgm:prSet presAssocID="{A86D6C53-E88D-44C0-930B-14DFFFAF0B6F}" presName="Accent2" presStyleCnt="0"/>
      <dgm:spPr/>
    </dgm:pt>
    <dgm:pt modelId="{B5CDB32E-14B7-4033-A6EA-32F076718AB3}" type="pres">
      <dgm:prSet presAssocID="{A86D6C53-E88D-44C0-930B-14DFFFAF0B6F}" presName="Accent" presStyleLbl="node1" presStyleIdx="0" presStyleCnt="2"/>
      <dgm:spPr/>
    </dgm:pt>
    <dgm:pt modelId="{59042731-1B32-43A6-83D8-0ABC99C2B26A}" type="pres">
      <dgm:prSet presAssocID="{A86D6C53-E88D-44C0-930B-14DFFFAF0B6F}" presName="ParentBackground2" presStyleCnt="0"/>
      <dgm:spPr/>
    </dgm:pt>
    <dgm:pt modelId="{43E5F452-05E2-421F-95BD-8153A6FBF297}" type="pres">
      <dgm:prSet presAssocID="{A86D6C53-E88D-44C0-930B-14DFFFAF0B6F}" presName="ParentBackground" presStyleLbl="fgAcc1" presStyleIdx="0" presStyleCnt="2"/>
      <dgm:spPr/>
      <dgm:t>
        <a:bodyPr/>
        <a:lstStyle/>
        <a:p>
          <a:endParaRPr lang="es-MX"/>
        </a:p>
      </dgm:t>
    </dgm:pt>
    <dgm:pt modelId="{AEFE83A4-93ED-4B26-BC49-44C55CD08F1A}" type="pres">
      <dgm:prSet presAssocID="{A86D6C53-E88D-44C0-930B-14DFFFAF0B6F}" presName="Parent2" presStyleLbl="revTx" presStyleIdx="0" presStyleCnt="0">
        <dgm:presLayoutVars>
          <dgm:chMax val="1"/>
          <dgm:chPref val="1"/>
          <dgm:bulletEnabled val="1"/>
        </dgm:presLayoutVars>
      </dgm:prSet>
      <dgm:spPr/>
      <dgm:t>
        <a:bodyPr/>
        <a:lstStyle/>
        <a:p>
          <a:endParaRPr lang="es-MX"/>
        </a:p>
      </dgm:t>
    </dgm:pt>
    <dgm:pt modelId="{11CE15EA-ACEF-4A0F-B8E8-C8C899C3456E}" type="pres">
      <dgm:prSet presAssocID="{EA391E42-FA01-42EF-8FC7-93409C5620CD}" presName="Accent1" presStyleCnt="0"/>
      <dgm:spPr/>
    </dgm:pt>
    <dgm:pt modelId="{09D50044-B224-482F-80C0-1869F7EBC307}" type="pres">
      <dgm:prSet presAssocID="{EA391E42-FA01-42EF-8FC7-93409C5620CD}" presName="Accent" presStyleLbl="node1" presStyleIdx="1" presStyleCnt="2"/>
      <dgm:spPr/>
    </dgm:pt>
    <dgm:pt modelId="{789A0B73-4057-4879-8283-96FBFC91622D}" type="pres">
      <dgm:prSet presAssocID="{EA391E42-FA01-42EF-8FC7-93409C5620CD}" presName="ParentBackground1" presStyleCnt="0"/>
      <dgm:spPr/>
    </dgm:pt>
    <dgm:pt modelId="{007D6CC4-9996-45EA-8054-13218BE5D2CE}" type="pres">
      <dgm:prSet presAssocID="{EA391E42-FA01-42EF-8FC7-93409C5620CD}" presName="ParentBackground" presStyleLbl="fgAcc1" presStyleIdx="1" presStyleCnt="2"/>
      <dgm:spPr/>
      <dgm:t>
        <a:bodyPr/>
        <a:lstStyle/>
        <a:p>
          <a:endParaRPr lang="es-MX"/>
        </a:p>
      </dgm:t>
    </dgm:pt>
    <dgm:pt modelId="{4D65D310-4FB7-44C6-9267-D3B7144EAE6C}" type="pres">
      <dgm:prSet presAssocID="{EA391E42-FA01-42EF-8FC7-93409C5620CD}" presName="Parent1" presStyleLbl="revTx" presStyleIdx="0" presStyleCnt="0">
        <dgm:presLayoutVars>
          <dgm:chMax val="1"/>
          <dgm:chPref val="1"/>
          <dgm:bulletEnabled val="1"/>
        </dgm:presLayoutVars>
      </dgm:prSet>
      <dgm:spPr/>
      <dgm:t>
        <a:bodyPr/>
        <a:lstStyle/>
        <a:p>
          <a:endParaRPr lang="es-MX"/>
        </a:p>
      </dgm:t>
    </dgm:pt>
  </dgm:ptLst>
  <dgm:cxnLst>
    <dgm:cxn modelId="{9E4F40AF-7ED3-4099-9CF8-0D125C1E9901}" type="presOf" srcId="{EA391E42-FA01-42EF-8FC7-93409C5620CD}" destId="{007D6CC4-9996-45EA-8054-13218BE5D2CE}" srcOrd="0" destOrd="0" presId="urn:microsoft.com/office/officeart/2011/layout/CircleProcess#1"/>
    <dgm:cxn modelId="{EE93C7BD-29C2-48B8-A8B9-E655C5A746AF}" type="presOf" srcId="{A86D6C53-E88D-44C0-930B-14DFFFAF0B6F}" destId="{43E5F452-05E2-421F-95BD-8153A6FBF297}" srcOrd="0" destOrd="0" presId="urn:microsoft.com/office/officeart/2011/layout/CircleProcess#1"/>
    <dgm:cxn modelId="{80DF7CCC-001F-4182-90A1-ADC32BFBE6D9}" srcId="{E9618763-6AC1-41EA-8AE4-C5607C3023DA}" destId="{A86D6C53-E88D-44C0-930B-14DFFFAF0B6F}" srcOrd="1" destOrd="0" parTransId="{8F11994A-E9B1-422F-B189-DAF54CE35515}" sibTransId="{7A5FE733-9458-4B5E-8F64-E5C6B16BA164}"/>
    <dgm:cxn modelId="{22BE9DAE-7CF5-42A0-8C21-F7860A2AEB1A}" type="presOf" srcId="{A86D6C53-E88D-44C0-930B-14DFFFAF0B6F}" destId="{AEFE83A4-93ED-4B26-BC49-44C55CD08F1A}" srcOrd="1" destOrd="0" presId="urn:microsoft.com/office/officeart/2011/layout/CircleProcess#1"/>
    <dgm:cxn modelId="{AAEF6325-A9CE-402C-86BB-2A73D5EAD2D2}" type="presOf" srcId="{E9618763-6AC1-41EA-8AE4-C5607C3023DA}" destId="{63AF6214-B3BB-4E38-9937-D8CD772B36B1}" srcOrd="0" destOrd="0" presId="urn:microsoft.com/office/officeart/2011/layout/CircleProcess#1"/>
    <dgm:cxn modelId="{F0762EF1-44A2-4250-BC78-4C7181AAF211}" srcId="{E9618763-6AC1-41EA-8AE4-C5607C3023DA}" destId="{EA391E42-FA01-42EF-8FC7-93409C5620CD}" srcOrd="0" destOrd="0" parTransId="{C0E39DEB-D085-4E9C-BBB3-7D4EA53941EF}" sibTransId="{7306CFA1-51CC-428C-95A9-C9184D03328E}"/>
    <dgm:cxn modelId="{1E8E406C-6B73-4F2E-90C4-5E23E729D563}" type="presOf" srcId="{EA391E42-FA01-42EF-8FC7-93409C5620CD}" destId="{4D65D310-4FB7-44C6-9267-D3B7144EAE6C}" srcOrd="1" destOrd="0" presId="urn:microsoft.com/office/officeart/2011/layout/CircleProcess#1"/>
    <dgm:cxn modelId="{456C9B82-A996-47AC-BB2F-B8C7F09FAD98}" type="presParOf" srcId="{63AF6214-B3BB-4E38-9937-D8CD772B36B1}" destId="{6AE78EC5-B799-4D6D-9B07-598980E189AB}" srcOrd="0" destOrd="0" presId="urn:microsoft.com/office/officeart/2011/layout/CircleProcess#1"/>
    <dgm:cxn modelId="{E7212AB4-A1E9-473E-A85D-3E9C22FFBB77}" type="presParOf" srcId="{6AE78EC5-B799-4D6D-9B07-598980E189AB}" destId="{B5CDB32E-14B7-4033-A6EA-32F076718AB3}" srcOrd="0" destOrd="0" presId="urn:microsoft.com/office/officeart/2011/layout/CircleProcess#1"/>
    <dgm:cxn modelId="{1B29161D-5FE8-41BB-8CCB-9AD93A7B4C60}" type="presParOf" srcId="{63AF6214-B3BB-4E38-9937-D8CD772B36B1}" destId="{59042731-1B32-43A6-83D8-0ABC99C2B26A}" srcOrd="1" destOrd="0" presId="urn:microsoft.com/office/officeart/2011/layout/CircleProcess#1"/>
    <dgm:cxn modelId="{55E92350-827C-428F-A13A-26595AC09498}" type="presParOf" srcId="{59042731-1B32-43A6-83D8-0ABC99C2B26A}" destId="{43E5F452-05E2-421F-95BD-8153A6FBF297}" srcOrd="0" destOrd="0" presId="urn:microsoft.com/office/officeart/2011/layout/CircleProcess#1"/>
    <dgm:cxn modelId="{03D2B0E6-8324-4016-A160-F7AF9F4CD7E6}" type="presParOf" srcId="{63AF6214-B3BB-4E38-9937-D8CD772B36B1}" destId="{AEFE83A4-93ED-4B26-BC49-44C55CD08F1A}" srcOrd="2" destOrd="0" presId="urn:microsoft.com/office/officeart/2011/layout/CircleProcess#1"/>
    <dgm:cxn modelId="{577606DF-BD96-4508-9BAF-DBD01527C74D}" type="presParOf" srcId="{63AF6214-B3BB-4E38-9937-D8CD772B36B1}" destId="{11CE15EA-ACEF-4A0F-B8E8-C8C899C3456E}" srcOrd="3" destOrd="0" presId="urn:microsoft.com/office/officeart/2011/layout/CircleProcess#1"/>
    <dgm:cxn modelId="{E0350BCF-1F14-4782-B052-B84862AD905D}" type="presParOf" srcId="{11CE15EA-ACEF-4A0F-B8E8-C8C899C3456E}" destId="{09D50044-B224-482F-80C0-1869F7EBC307}" srcOrd="0" destOrd="0" presId="urn:microsoft.com/office/officeart/2011/layout/CircleProcess#1"/>
    <dgm:cxn modelId="{E9025146-3564-43B9-8976-3D15FAAA22EE}" type="presParOf" srcId="{63AF6214-B3BB-4E38-9937-D8CD772B36B1}" destId="{789A0B73-4057-4879-8283-96FBFC91622D}" srcOrd="4" destOrd="0" presId="urn:microsoft.com/office/officeart/2011/layout/CircleProcess#1"/>
    <dgm:cxn modelId="{BE7D3E50-8F8C-4059-98D6-035981B1EC09}" type="presParOf" srcId="{789A0B73-4057-4879-8283-96FBFC91622D}" destId="{007D6CC4-9996-45EA-8054-13218BE5D2CE}" srcOrd="0" destOrd="0" presId="urn:microsoft.com/office/officeart/2011/layout/CircleProcess#1"/>
    <dgm:cxn modelId="{CCFA1376-0568-4D96-A53F-87A07EB03D0C}" type="presParOf" srcId="{63AF6214-B3BB-4E38-9937-D8CD772B36B1}" destId="{4D65D310-4FB7-44C6-9267-D3B7144EAE6C}" srcOrd="5" destOrd="0" presId="urn:microsoft.com/office/officeart/2011/layout/Circle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E0ADA4F-C714-4D0A-ADB8-B82D97A19F96}" type="doc">
      <dgm:prSet loTypeId="urn:microsoft.com/office/officeart/2005/8/layout/hProcess9" loCatId="process" qsTypeId="urn:microsoft.com/office/officeart/2005/8/quickstyle/simple1" qsCatId="simple" csTypeId="urn:microsoft.com/office/officeart/2005/8/colors/colorful2" csCatId="colorful" phldr="1"/>
      <dgm:spPr/>
      <dgm:t>
        <a:bodyPr/>
        <a:lstStyle/>
        <a:p>
          <a:endParaRPr lang="es-MX"/>
        </a:p>
      </dgm:t>
    </dgm:pt>
    <dgm:pt modelId="{688E4EB5-358E-4968-8234-5E832E1936B3}">
      <dgm:prSet phldrT="[Texto]"/>
      <dgm:spPr/>
      <dgm:t>
        <a:bodyPr/>
        <a:lstStyle/>
        <a:p>
          <a:r>
            <a:rPr lang="en-US" dirty="0" smtClean="0"/>
            <a:t>To strengthen the professional and institutional capacity of participating SAIs in conducting in-depth and effective audit of lending and borrowing frameworks</a:t>
          </a:r>
          <a:endParaRPr lang="es-MX" dirty="0"/>
        </a:p>
      </dgm:t>
    </dgm:pt>
    <dgm:pt modelId="{9ECE8686-91C8-44BA-9BE1-2B9EC23035B0}" type="parTrans" cxnId="{B2D01C22-5CA6-4ED6-8619-D0825BBC2F30}">
      <dgm:prSet/>
      <dgm:spPr/>
      <dgm:t>
        <a:bodyPr/>
        <a:lstStyle/>
        <a:p>
          <a:endParaRPr lang="es-MX"/>
        </a:p>
      </dgm:t>
    </dgm:pt>
    <dgm:pt modelId="{0522AEE6-174A-4E65-ADF6-F27B0AB50145}" type="sibTrans" cxnId="{B2D01C22-5CA6-4ED6-8619-D0825BBC2F30}">
      <dgm:prSet/>
      <dgm:spPr/>
      <dgm:t>
        <a:bodyPr/>
        <a:lstStyle/>
        <a:p>
          <a:endParaRPr lang="es-MX"/>
        </a:p>
      </dgm:t>
    </dgm:pt>
    <dgm:pt modelId="{33A5D24F-DA43-4770-BEF8-199770CBA537}">
      <dgm:prSet phldrT="[Texto]"/>
      <dgm:spPr/>
      <dgm:t>
        <a:bodyPr/>
        <a:lstStyle/>
        <a:p>
          <a:r>
            <a:rPr lang="en-US" dirty="0" smtClean="0"/>
            <a:t>To influence effective sovereign lending and borrowing practices</a:t>
          </a:r>
          <a:endParaRPr lang="es-MX" dirty="0"/>
        </a:p>
      </dgm:t>
    </dgm:pt>
    <dgm:pt modelId="{B5F8FFF9-4F2D-47F8-9F1E-DD04425E1DD4}" type="parTrans" cxnId="{80D4FF0C-17F5-402C-B2D9-783C21C83C0C}">
      <dgm:prSet/>
      <dgm:spPr/>
      <dgm:t>
        <a:bodyPr/>
        <a:lstStyle/>
        <a:p>
          <a:endParaRPr lang="es-MX"/>
        </a:p>
      </dgm:t>
    </dgm:pt>
    <dgm:pt modelId="{7CA53B9B-1C9D-4279-81F7-26B95DCA83E9}" type="sibTrans" cxnId="{80D4FF0C-17F5-402C-B2D9-783C21C83C0C}">
      <dgm:prSet/>
      <dgm:spPr/>
      <dgm:t>
        <a:bodyPr/>
        <a:lstStyle/>
        <a:p>
          <a:endParaRPr lang="es-MX"/>
        </a:p>
      </dgm:t>
    </dgm:pt>
    <dgm:pt modelId="{70E8C13C-40FD-4E09-AFCC-F92BC1506D25}" type="pres">
      <dgm:prSet presAssocID="{4E0ADA4F-C714-4D0A-ADB8-B82D97A19F96}" presName="CompostProcess" presStyleCnt="0">
        <dgm:presLayoutVars>
          <dgm:dir/>
          <dgm:resizeHandles val="exact"/>
        </dgm:presLayoutVars>
      </dgm:prSet>
      <dgm:spPr/>
      <dgm:t>
        <a:bodyPr/>
        <a:lstStyle/>
        <a:p>
          <a:endParaRPr lang="es-MX"/>
        </a:p>
      </dgm:t>
    </dgm:pt>
    <dgm:pt modelId="{68465AFF-054A-42DC-9799-4ADDDB01C12B}" type="pres">
      <dgm:prSet presAssocID="{4E0ADA4F-C714-4D0A-ADB8-B82D97A19F96}" presName="arrow" presStyleLbl="bgShp" presStyleIdx="0" presStyleCnt="1"/>
      <dgm:spPr/>
    </dgm:pt>
    <dgm:pt modelId="{D5C61941-20B5-4455-81E9-3C58884640E6}" type="pres">
      <dgm:prSet presAssocID="{4E0ADA4F-C714-4D0A-ADB8-B82D97A19F96}" presName="linearProcess" presStyleCnt="0"/>
      <dgm:spPr/>
    </dgm:pt>
    <dgm:pt modelId="{88D7E4CA-FF96-416B-9362-F8074CB95FC6}" type="pres">
      <dgm:prSet presAssocID="{688E4EB5-358E-4968-8234-5E832E1936B3}" presName="textNode" presStyleLbl="node1" presStyleIdx="0" presStyleCnt="2">
        <dgm:presLayoutVars>
          <dgm:bulletEnabled val="1"/>
        </dgm:presLayoutVars>
      </dgm:prSet>
      <dgm:spPr/>
      <dgm:t>
        <a:bodyPr/>
        <a:lstStyle/>
        <a:p>
          <a:endParaRPr lang="es-MX"/>
        </a:p>
      </dgm:t>
    </dgm:pt>
    <dgm:pt modelId="{0FCF0FC4-6031-4E9F-A23C-D8CF10F2BA46}" type="pres">
      <dgm:prSet presAssocID="{0522AEE6-174A-4E65-ADF6-F27B0AB50145}" presName="sibTrans" presStyleCnt="0"/>
      <dgm:spPr/>
    </dgm:pt>
    <dgm:pt modelId="{7569D458-BEDE-4832-B17F-44A741536DC0}" type="pres">
      <dgm:prSet presAssocID="{33A5D24F-DA43-4770-BEF8-199770CBA537}" presName="textNode" presStyleLbl="node1" presStyleIdx="1" presStyleCnt="2">
        <dgm:presLayoutVars>
          <dgm:bulletEnabled val="1"/>
        </dgm:presLayoutVars>
      </dgm:prSet>
      <dgm:spPr/>
      <dgm:t>
        <a:bodyPr/>
        <a:lstStyle/>
        <a:p>
          <a:endParaRPr lang="es-MX"/>
        </a:p>
      </dgm:t>
    </dgm:pt>
  </dgm:ptLst>
  <dgm:cxnLst>
    <dgm:cxn modelId="{E038907C-20F8-4622-B77A-1C16F41BEA2D}" type="presOf" srcId="{33A5D24F-DA43-4770-BEF8-199770CBA537}" destId="{7569D458-BEDE-4832-B17F-44A741536DC0}" srcOrd="0" destOrd="0" presId="urn:microsoft.com/office/officeart/2005/8/layout/hProcess9"/>
    <dgm:cxn modelId="{80D4FF0C-17F5-402C-B2D9-783C21C83C0C}" srcId="{4E0ADA4F-C714-4D0A-ADB8-B82D97A19F96}" destId="{33A5D24F-DA43-4770-BEF8-199770CBA537}" srcOrd="1" destOrd="0" parTransId="{B5F8FFF9-4F2D-47F8-9F1E-DD04425E1DD4}" sibTransId="{7CA53B9B-1C9D-4279-81F7-26B95DCA83E9}"/>
    <dgm:cxn modelId="{343AAAA3-7A98-45D5-BA54-0FF9C618CE6A}" type="presOf" srcId="{688E4EB5-358E-4968-8234-5E832E1936B3}" destId="{88D7E4CA-FF96-416B-9362-F8074CB95FC6}" srcOrd="0" destOrd="0" presId="urn:microsoft.com/office/officeart/2005/8/layout/hProcess9"/>
    <dgm:cxn modelId="{36E5AFEA-18A7-461E-B012-B821A0BF3B2B}" type="presOf" srcId="{4E0ADA4F-C714-4D0A-ADB8-B82D97A19F96}" destId="{70E8C13C-40FD-4E09-AFCC-F92BC1506D25}" srcOrd="0" destOrd="0" presId="urn:microsoft.com/office/officeart/2005/8/layout/hProcess9"/>
    <dgm:cxn modelId="{B2D01C22-5CA6-4ED6-8619-D0825BBC2F30}" srcId="{4E0ADA4F-C714-4D0A-ADB8-B82D97A19F96}" destId="{688E4EB5-358E-4968-8234-5E832E1936B3}" srcOrd="0" destOrd="0" parTransId="{9ECE8686-91C8-44BA-9BE1-2B9EC23035B0}" sibTransId="{0522AEE6-174A-4E65-ADF6-F27B0AB50145}"/>
    <dgm:cxn modelId="{B7FB7E9B-47F0-4103-B62C-4A46938087D4}" type="presParOf" srcId="{70E8C13C-40FD-4E09-AFCC-F92BC1506D25}" destId="{68465AFF-054A-42DC-9799-4ADDDB01C12B}" srcOrd="0" destOrd="0" presId="urn:microsoft.com/office/officeart/2005/8/layout/hProcess9"/>
    <dgm:cxn modelId="{D52C07B3-86E3-4C63-BE38-3C291AB4DD97}" type="presParOf" srcId="{70E8C13C-40FD-4E09-AFCC-F92BC1506D25}" destId="{D5C61941-20B5-4455-81E9-3C58884640E6}" srcOrd="1" destOrd="0" presId="urn:microsoft.com/office/officeart/2005/8/layout/hProcess9"/>
    <dgm:cxn modelId="{544F61F9-B8FA-43F8-9A29-67A2AB0034BD}" type="presParOf" srcId="{D5C61941-20B5-4455-81E9-3C58884640E6}" destId="{88D7E4CA-FF96-416B-9362-F8074CB95FC6}" srcOrd="0" destOrd="0" presId="urn:microsoft.com/office/officeart/2005/8/layout/hProcess9"/>
    <dgm:cxn modelId="{B8AE3D33-CE04-491B-9157-AE387CA15D24}" type="presParOf" srcId="{D5C61941-20B5-4455-81E9-3C58884640E6}" destId="{0FCF0FC4-6031-4E9F-A23C-D8CF10F2BA46}" srcOrd="1" destOrd="0" presId="urn:microsoft.com/office/officeart/2005/8/layout/hProcess9"/>
    <dgm:cxn modelId="{F4FFFB7B-2DEB-4266-B1F6-CCC0C0B0B4E1}" type="presParOf" srcId="{D5C61941-20B5-4455-81E9-3C58884640E6}" destId="{7569D458-BEDE-4832-B17F-44A741536DC0}"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8B5A7E-D225-4F79-AD88-43205D1E03A7}" type="doc">
      <dgm:prSet loTypeId="urn:microsoft.com/office/officeart/2005/8/layout/vList3" loCatId="list" qsTypeId="urn:microsoft.com/office/officeart/2005/8/quickstyle/simple1" qsCatId="simple" csTypeId="urn:microsoft.com/office/officeart/2005/8/colors/accent1_5" csCatId="accent1" phldr="1"/>
      <dgm:spPr/>
    </dgm:pt>
    <dgm:pt modelId="{72BBAAB1-6AF7-4281-BA65-922F1D690015}">
      <dgm:prSet phldrT="[Texto]" custT="1"/>
      <dgm:spPr/>
      <dgm:t>
        <a:bodyPr/>
        <a:lstStyle/>
        <a:p>
          <a:r>
            <a:rPr lang="en-GB" sz="1900" i="0" dirty="0" smtClean="0"/>
            <a:t>1. J</a:t>
          </a:r>
          <a:r>
            <a:rPr lang="en-US" sz="1900" i="0" dirty="0" err="1" smtClean="0"/>
            <a:t>oint</a:t>
          </a:r>
          <a:r>
            <a:rPr lang="en-US" sz="1900" i="0" dirty="0" smtClean="0"/>
            <a:t> effort with the WGPD and UNCTAD</a:t>
          </a:r>
          <a:endParaRPr lang="es-MX" sz="1900" i="0" dirty="0"/>
        </a:p>
      </dgm:t>
    </dgm:pt>
    <dgm:pt modelId="{B73BC73A-F73B-49BF-BF49-5CE9645134CB}" type="parTrans" cxnId="{B919DBF4-C51A-4BBF-8DEB-87B7D9B5267A}">
      <dgm:prSet/>
      <dgm:spPr/>
      <dgm:t>
        <a:bodyPr/>
        <a:lstStyle/>
        <a:p>
          <a:endParaRPr lang="es-MX"/>
        </a:p>
      </dgm:t>
    </dgm:pt>
    <dgm:pt modelId="{C3490433-A742-4548-A7D2-333D350112C3}" type="sibTrans" cxnId="{B919DBF4-C51A-4BBF-8DEB-87B7D9B5267A}">
      <dgm:prSet/>
      <dgm:spPr/>
      <dgm:t>
        <a:bodyPr/>
        <a:lstStyle/>
        <a:p>
          <a:endParaRPr lang="es-MX"/>
        </a:p>
      </dgm:t>
    </dgm:pt>
    <dgm:pt modelId="{F46DCD63-F570-41C7-8684-A6D1DCDFC5C8}">
      <dgm:prSet phldrT="[Texto]" custT="1"/>
      <dgm:spPr/>
      <dgm:t>
        <a:bodyPr/>
        <a:lstStyle/>
        <a:p>
          <a:r>
            <a:rPr lang="en-GB" sz="1900" i="0" dirty="0" smtClean="0"/>
            <a:t>2. W</a:t>
          </a:r>
          <a:r>
            <a:rPr lang="en-US" sz="1900" i="0" dirty="0" err="1" smtClean="0"/>
            <a:t>orking</a:t>
          </a:r>
          <a:r>
            <a:rPr lang="en-US" sz="1900" i="0" dirty="0" smtClean="0"/>
            <a:t> meetings in different INTOSAI regions have been carried out, including OLACEFS and ASOSAI</a:t>
          </a:r>
          <a:endParaRPr lang="es-MX" sz="1900" i="0" dirty="0"/>
        </a:p>
      </dgm:t>
    </dgm:pt>
    <dgm:pt modelId="{D4564AAB-0BF2-476D-A424-2AAA470CCC24}" type="parTrans" cxnId="{193D62F5-BA53-418C-A3DC-DCE915E5E417}">
      <dgm:prSet/>
      <dgm:spPr/>
      <dgm:t>
        <a:bodyPr/>
        <a:lstStyle/>
        <a:p>
          <a:endParaRPr lang="es-MX"/>
        </a:p>
      </dgm:t>
    </dgm:pt>
    <dgm:pt modelId="{F64CAA03-BB3E-4CA7-9DEB-19BC2BB30B9C}" type="sibTrans" cxnId="{193D62F5-BA53-418C-A3DC-DCE915E5E417}">
      <dgm:prSet/>
      <dgm:spPr/>
      <dgm:t>
        <a:bodyPr/>
        <a:lstStyle/>
        <a:p>
          <a:endParaRPr lang="es-MX"/>
        </a:p>
      </dgm:t>
    </dgm:pt>
    <dgm:pt modelId="{13A62EDD-CDF9-400A-BBB4-B1C0AF2764D9}">
      <dgm:prSet phldrT="[Texto]" custT="1"/>
      <dgm:spPr/>
      <dgm:t>
        <a:bodyPr/>
        <a:lstStyle/>
        <a:p>
          <a:r>
            <a:rPr lang="en-GB" sz="1900" i="0" dirty="0" smtClean="0"/>
            <a:t>3. P</a:t>
          </a:r>
          <a:r>
            <a:rPr lang="en-US" sz="1900" i="0" dirty="0" err="1" smtClean="0"/>
            <a:t>articipation</a:t>
          </a:r>
          <a:r>
            <a:rPr lang="en-US" sz="1900" i="0" dirty="0" smtClean="0"/>
            <a:t> of senior management of the SAIs to ensure proper understanding of the requirements, relevance and results of the program</a:t>
          </a:r>
          <a:endParaRPr lang="es-MX" sz="1900" i="0" dirty="0"/>
        </a:p>
      </dgm:t>
    </dgm:pt>
    <dgm:pt modelId="{838623E2-523B-4F84-BBF8-D5BBFED10002}" type="parTrans" cxnId="{7742AB20-A0F9-4CF7-A077-071729352BBD}">
      <dgm:prSet/>
      <dgm:spPr/>
      <dgm:t>
        <a:bodyPr/>
        <a:lstStyle/>
        <a:p>
          <a:endParaRPr lang="es-MX"/>
        </a:p>
      </dgm:t>
    </dgm:pt>
    <dgm:pt modelId="{890D868C-8C9D-4C56-8BA3-17BBC9A0F02C}" type="sibTrans" cxnId="{7742AB20-A0F9-4CF7-A077-071729352BBD}">
      <dgm:prSet/>
      <dgm:spPr/>
      <dgm:t>
        <a:bodyPr/>
        <a:lstStyle/>
        <a:p>
          <a:endParaRPr lang="es-MX"/>
        </a:p>
      </dgm:t>
    </dgm:pt>
    <dgm:pt modelId="{4CBBF526-71ED-4588-8407-A3CC13F42C27}">
      <dgm:prSet phldrT="[Texto]" custT="1"/>
      <dgm:spPr/>
      <dgm:t>
        <a:bodyPr/>
        <a:lstStyle/>
        <a:p>
          <a:r>
            <a:rPr lang="en-GB" sz="1900" i="1" dirty="0" smtClean="0"/>
            <a:t>5. </a:t>
          </a:r>
          <a:r>
            <a:rPr lang="en-US" sz="1900" i="0" dirty="0" smtClean="0"/>
            <a:t>The WGPD will continue collaborating and strengthening the working relationship with the IDI</a:t>
          </a:r>
          <a:r>
            <a:rPr lang="en-US" sz="1900" dirty="0" smtClean="0"/>
            <a:t>.</a:t>
          </a:r>
          <a:endParaRPr lang="es-MX" sz="1900" dirty="0"/>
        </a:p>
      </dgm:t>
    </dgm:pt>
    <dgm:pt modelId="{E5A8B477-837D-4192-9287-2F66179991C3}" type="parTrans" cxnId="{49956F0D-8E02-4391-88F0-A2C1859A7702}">
      <dgm:prSet/>
      <dgm:spPr/>
      <dgm:t>
        <a:bodyPr/>
        <a:lstStyle/>
        <a:p>
          <a:endParaRPr lang="es-MX"/>
        </a:p>
      </dgm:t>
    </dgm:pt>
    <dgm:pt modelId="{CEFFCFDE-D745-45F7-9FE6-01C53E40EB01}" type="sibTrans" cxnId="{49956F0D-8E02-4391-88F0-A2C1859A7702}">
      <dgm:prSet/>
      <dgm:spPr/>
      <dgm:t>
        <a:bodyPr/>
        <a:lstStyle/>
        <a:p>
          <a:endParaRPr lang="es-MX"/>
        </a:p>
      </dgm:t>
    </dgm:pt>
    <dgm:pt modelId="{735DB631-6096-43C7-BA8C-54D96F8E8C77}" type="pres">
      <dgm:prSet presAssocID="{5C8B5A7E-D225-4F79-AD88-43205D1E03A7}" presName="linearFlow" presStyleCnt="0">
        <dgm:presLayoutVars>
          <dgm:dir/>
          <dgm:resizeHandles val="exact"/>
        </dgm:presLayoutVars>
      </dgm:prSet>
      <dgm:spPr/>
    </dgm:pt>
    <dgm:pt modelId="{796212E7-3DA4-41F6-8262-B1C61E67BDE5}" type="pres">
      <dgm:prSet presAssocID="{72BBAAB1-6AF7-4281-BA65-922F1D690015}" presName="composite" presStyleCnt="0"/>
      <dgm:spPr/>
    </dgm:pt>
    <dgm:pt modelId="{DEF1596E-BFDA-40DE-85CE-83EAA2A228B2}" type="pres">
      <dgm:prSet presAssocID="{72BBAAB1-6AF7-4281-BA65-922F1D690015}" presName="imgShp" presStyleLbl="fgImgPlace1" presStyleIdx="0" presStyleCnt="4" custLinFactX="-19646" custLinFactNeighborX="-100000"/>
      <dgm:spPr/>
    </dgm:pt>
    <dgm:pt modelId="{D471DEAD-C794-4954-A90F-389353C0041F}" type="pres">
      <dgm:prSet presAssocID="{72BBAAB1-6AF7-4281-BA65-922F1D690015}" presName="txShp" presStyleLbl="node1" presStyleIdx="0" presStyleCnt="4" custScaleX="139646">
        <dgm:presLayoutVars>
          <dgm:bulletEnabled val="1"/>
        </dgm:presLayoutVars>
      </dgm:prSet>
      <dgm:spPr/>
      <dgm:t>
        <a:bodyPr/>
        <a:lstStyle/>
        <a:p>
          <a:endParaRPr lang="es-MX"/>
        </a:p>
      </dgm:t>
    </dgm:pt>
    <dgm:pt modelId="{084B3D7D-E5BD-4335-83DA-C4350C5180A7}" type="pres">
      <dgm:prSet presAssocID="{C3490433-A742-4548-A7D2-333D350112C3}" presName="spacing" presStyleCnt="0"/>
      <dgm:spPr/>
    </dgm:pt>
    <dgm:pt modelId="{82D91584-FF9A-4F95-BBE3-7507AD7B62E7}" type="pres">
      <dgm:prSet presAssocID="{F46DCD63-F570-41C7-8684-A6D1DCDFC5C8}" presName="composite" presStyleCnt="0"/>
      <dgm:spPr/>
    </dgm:pt>
    <dgm:pt modelId="{08D2B42B-86FF-4438-9283-686C315B9A01}" type="pres">
      <dgm:prSet presAssocID="{F46DCD63-F570-41C7-8684-A6D1DCDFC5C8}" presName="imgShp" presStyleLbl="fgImgPlace1" presStyleIdx="1" presStyleCnt="4" custLinFactX="-19646" custLinFactNeighborX="-100000"/>
      <dgm:spPr/>
    </dgm:pt>
    <dgm:pt modelId="{C3CC5E4F-1E6E-4777-935E-D0813BA7E30C}" type="pres">
      <dgm:prSet presAssocID="{F46DCD63-F570-41C7-8684-A6D1DCDFC5C8}" presName="txShp" presStyleLbl="node1" presStyleIdx="1" presStyleCnt="4" custScaleX="139646">
        <dgm:presLayoutVars>
          <dgm:bulletEnabled val="1"/>
        </dgm:presLayoutVars>
      </dgm:prSet>
      <dgm:spPr/>
      <dgm:t>
        <a:bodyPr/>
        <a:lstStyle/>
        <a:p>
          <a:endParaRPr lang="es-MX"/>
        </a:p>
      </dgm:t>
    </dgm:pt>
    <dgm:pt modelId="{58C1EA10-5F14-4BF0-B987-1F5DD2A989F1}" type="pres">
      <dgm:prSet presAssocID="{F64CAA03-BB3E-4CA7-9DEB-19BC2BB30B9C}" presName="spacing" presStyleCnt="0"/>
      <dgm:spPr/>
    </dgm:pt>
    <dgm:pt modelId="{C4A56948-6E01-409F-8D6A-C30A79BCE871}" type="pres">
      <dgm:prSet presAssocID="{13A62EDD-CDF9-400A-BBB4-B1C0AF2764D9}" presName="composite" presStyleCnt="0"/>
      <dgm:spPr/>
    </dgm:pt>
    <dgm:pt modelId="{6BF30E57-3B4F-400B-8C96-7008925DB033}" type="pres">
      <dgm:prSet presAssocID="{13A62EDD-CDF9-400A-BBB4-B1C0AF2764D9}" presName="imgShp" presStyleLbl="fgImgPlace1" presStyleIdx="2" presStyleCnt="4" custLinFactX="-19646" custLinFactNeighborX="-100000"/>
      <dgm:spPr/>
    </dgm:pt>
    <dgm:pt modelId="{ADE0BEA0-74C1-461F-BB66-11F3D9DBB099}" type="pres">
      <dgm:prSet presAssocID="{13A62EDD-CDF9-400A-BBB4-B1C0AF2764D9}" presName="txShp" presStyleLbl="node1" presStyleIdx="2" presStyleCnt="4" custScaleX="139646">
        <dgm:presLayoutVars>
          <dgm:bulletEnabled val="1"/>
        </dgm:presLayoutVars>
      </dgm:prSet>
      <dgm:spPr/>
      <dgm:t>
        <a:bodyPr/>
        <a:lstStyle/>
        <a:p>
          <a:endParaRPr lang="es-MX"/>
        </a:p>
      </dgm:t>
    </dgm:pt>
    <dgm:pt modelId="{5FB331EA-9CA1-4482-B61F-1610B8CC2D22}" type="pres">
      <dgm:prSet presAssocID="{890D868C-8C9D-4C56-8BA3-17BBC9A0F02C}" presName="spacing" presStyleCnt="0"/>
      <dgm:spPr/>
    </dgm:pt>
    <dgm:pt modelId="{82F7DC95-BD8E-4959-A946-2B4B54D62B81}" type="pres">
      <dgm:prSet presAssocID="{4CBBF526-71ED-4588-8407-A3CC13F42C27}" presName="composite" presStyleCnt="0"/>
      <dgm:spPr/>
    </dgm:pt>
    <dgm:pt modelId="{70747176-BFC5-4E80-89DC-09DA98A39423}" type="pres">
      <dgm:prSet presAssocID="{4CBBF526-71ED-4588-8407-A3CC13F42C27}" presName="imgShp" presStyleLbl="fgImgPlace1" presStyleIdx="3" presStyleCnt="4" custLinFactX="-19645" custLinFactNeighborX="-100000"/>
      <dgm:spPr/>
    </dgm:pt>
    <dgm:pt modelId="{859BD14E-CC25-4803-A79B-D99F978A0CAC}" type="pres">
      <dgm:prSet presAssocID="{4CBBF526-71ED-4588-8407-A3CC13F42C27}" presName="txShp" presStyleLbl="node1" presStyleIdx="3" presStyleCnt="4" custScaleX="139646">
        <dgm:presLayoutVars>
          <dgm:bulletEnabled val="1"/>
        </dgm:presLayoutVars>
      </dgm:prSet>
      <dgm:spPr/>
      <dgm:t>
        <a:bodyPr/>
        <a:lstStyle/>
        <a:p>
          <a:endParaRPr lang="es-MX"/>
        </a:p>
      </dgm:t>
    </dgm:pt>
  </dgm:ptLst>
  <dgm:cxnLst>
    <dgm:cxn modelId="{193D62F5-BA53-418C-A3DC-DCE915E5E417}" srcId="{5C8B5A7E-D225-4F79-AD88-43205D1E03A7}" destId="{F46DCD63-F570-41C7-8684-A6D1DCDFC5C8}" srcOrd="1" destOrd="0" parTransId="{D4564AAB-0BF2-476D-A424-2AAA470CCC24}" sibTransId="{F64CAA03-BB3E-4CA7-9DEB-19BC2BB30B9C}"/>
    <dgm:cxn modelId="{B919DBF4-C51A-4BBF-8DEB-87B7D9B5267A}" srcId="{5C8B5A7E-D225-4F79-AD88-43205D1E03A7}" destId="{72BBAAB1-6AF7-4281-BA65-922F1D690015}" srcOrd="0" destOrd="0" parTransId="{B73BC73A-F73B-49BF-BF49-5CE9645134CB}" sibTransId="{C3490433-A742-4548-A7D2-333D350112C3}"/>
    <dgm:cxn modelId="{06A97F1F-F0F6-4675-AEAD-E72342A811A7}" type="presOf" srcId="{F46DCD63-F570-41C7-8684-A6D1DCDFC5C8}" destId="{C3CC5E4F-1E6E-4777-935E-D0813BA7E30C}" srcOrd="0" destOrd="0" presId="urn:microsoft.com/office/officeart/2005/8/layout/vList3"/>
    <dgm:cxn modelId="{49956F0D-8E02-4391-88F0-A2C1859A7702}" srcId="{5C8B5A7E-D225-4F79-AD88-43205D1E03A7}" destId="{4CBBF526-71ED-4588-8407-A3CC13F42C27}" srcOrd="3" destOrd="0" parTransId="{E5A8B477-837D-4192-9287-2F66179991C3}" sibTransId="{CEFFCFDE-D745-45F7-9FE6-01C53E40EB01}"/>
    <dgm:cxn modelId="{D4C29427-7D69-47D9-BE43-0F55D01634CE}" type="presOf" srcId="{5C8B5A7E-D225-4F79-AD88-43205D1E03A7}" destId="{735DB631-6096-43C7-BA8C-54D96F8E8C77}" srcOrd="0" destOrd="0" presId="urn:microsoft.com/office/officeart/2005/8/layout/vList3"/>
    <dgm:cxn modelId="{99323FBF-C249-459B-8E48-65015411D78A}" type="presOf" srcId="{72BBAAB1-6AF7-4281-BA65-922F1D690015}" destId="{D471DEAD-C794-4954-A90F-389353C0041F}" srcOrd="0" destOrd="0" presId="urn:microsoft.com/office/officeart/2005/8/layout/vList3"/>
    <dgm:cxn modelId="{C7568B0A-3652-48AB-A93B-C7D79246A55F}" type="presOf" srcId="{13A62EDD-CDF9-400A-BBB4-B1C0AF2764D9}" destId="{ADE0BEA0-74C1-461F-BB66-11F3D9DBB099}" srcOrd="0" destOrd="0" presId="urn:microsoft.com/office/officeart/2005/8/layout/vList3"/>
    <dgm:cxn modelId="{7742AB20-A0F9-4CF7-A077-071729352BBD}" srcId="{5C8B5A7E-D225-4F79-AD88-43205D1E03A7}" destId="{13A62EDD-CDF9-400A-BBB4-B1C0AF2764D9}" srcOrd="2" destOrd="0" parTransId="{838623E2-523B-4F84-BBF8-D5BBFED10002}" sibTransId="{890D868C-8C9D-4C56-8BA3-17BBC9A0F02C}"/>
    <dgm:cxn modelId="{10718CA9-9348-489D-AB67-4F5D3FFD297D}" type="presOf" srcId="{4CBBF526-71ED-4588-8407-A3CC13F42C27}" destId="{859BD14E-CC25-4803-A79B-D99F978A0CAC}" srcOrd="0" destOrd="0" presId="urn:microsoft.com/office/officeart/2005/8/layout/vList3"/>
    <dgm:cxn modelId="{AB0F6DEC-5853-4D70-BD1B-D6A5C8B0E68D}" type="presParOf" srcId="{735DB631-6096-43C7-BA8C-54D96F8E8C77}" destId="{796212E7-3DA4-41F6-8262-B1C61E67BDE5}" srcOrd="0" destOrd="0" presId="urn:microsoft.com/office/officeart/2005/8/layout/vList3"/>
    <dgm:cxn modelId="{1929EBD0-9A20-480B-9998-6E07D5485CE8}" type="presParOf" srcId="{796212E7-3DA4-41F6-8262-B1C61E67BDE5}" destId="{DEF1596E-BFDA-40DE-85CE-83EAA2A228B2}" srcOrd="0" destOrd="0" presId="urn:microsoft.com/office/officeart/2005/8/layout/vList3"/>
    <dgm:cxn modelId="{C16217C2-08CB-4E08-B0E1-32BF035D4424}" type="presParOf" srcId="{796212E7-3DA4-41F6-8262-B1C61E67BDE5}" destId="{D471DEAD-C794-4954-A90F-389353C0041F}" srcOrd="1" destOrd="0" presId="urn:microsoft.com/office/officeart/2005/8/layout/vList3"/>
    <dgm:cxn modelId="{1CA3D1F0-CEF8-4CEA-8726-754F08338307}" type="presParOf" srcId="{735DB631-6096-43C7-BA8C-54D96F8E8C77}" destId="{084B3D7D-E5BD-4335-83DA-C4350C5180A7}" srcOrd="1" destOrd="0" presId="urn:microsoft.com/office/officeart/2005/8/layout/vList3"/>
    <dgm:cxn modelId="{5342DAE1-0BA2-46F9-B84E-0C323CA5B0C3}" type="presParOf" srcId="{735DB631-6096-43C7-BA8C-54D96F8E8C77}" destId="{82D91584-FF9A-4F95-BBE3-7507AD7B62E7}" srcOrd="2" destOrd="0" presId="urn:microsoft.com/office/officeart/2005/8/layout/vList3"/>
    <dgm:cxn modelId="{2955C35A-1324-4FC4-8913-B6E6CFF330D2}" type="presParOf" srcId="{82D91584-FF9A-4F95-BBE3-7507AD7B62E7}" destId="{08D2B42B-86FF-4438-9283-686C315B9A01}" srcOrd="0" destOrd="0" presId="urn:microsoft.com/office/officeart/2005/8/layout/vList3"/>
    <dgm:cxn modelId="{274B596D-C4D2-483E-80BF-A5FD9F398C91}" type="presParOf" srcId="{82D91584-FF9A-4F95-BBE3-7507AD7B62E7}" destId="{C3CC5E4F-1E6E-4777-935E-D0813BA7E30C}" srcOrd="1" destOrd="0" presId="urn:microsoft.com/office/officeart/2005/8/layout/vList3"/>
    <dgm:cxn modelId="{E7878E54-09E4-4F78-85D1-D3839DDDBC7A}" type="presParOf" srcId="{735DB631-6096-43C7-BA8C-54D96F8E8C77}" destId="{58C1EA10-5F14-4BF0-B987-1F5DD2A989F1}" srcOrd="3" destOrd="0" presId="urn:microsoft.com/office/officeart/2005/8/layout/vList3"/>
    <dgm:cxn modelId="{38EF087F-756B-4516-92C2-C618980D7104}" type="presParOf" srcId="{735DB631-6096-43C7-BA8C-54D96F8E8C77}" destId="{C4A56948-6E01-409F-8D6A-C30A79BCE871}" srcOrd="4" destOrd="0" presId="urn:microsoft.com/office/officeart/2005/8/layout/vList3"/>
    <dgm:cxn modelId="{0DFDDC54-614E-433A-BFA5-37201388DA15}" type="presParOf" srcId="{C4A56948-6E01-409F-8D6A-C30A79BCE871}" destId="{6BF30E57-3B4F-400B-8C96-7008925DB033}" srcOrd="0" destOrd="0" presId="urn:microsoft.com/office/officeart/2005/8/layout/vList3"/>
    <dgm:cxn modelId="{134B3893-344C-41F5-A6F9-89F2D0FD26AA}" type="presParOf" srcId="{C4A56948-6E01-409F-8D6A-C30A79BCE871}" destId="{ADE0BEA0-74C1-461F-BB66-11F3D9DBB099}" srcOrd="1" destOrd="0" presId="urn:microsoft.com/office/officeart/2005/8/layout/vList3"/>
    <dgm:cxn modelId="{DC42059C-7CCF-42E3-AD35-F4A5D3653084}" type="presParOf" srcId="{735DB631-6096-43C7-BA8C-54D96F8E8C77}" destId="{5FB331EA-9CA1-4482-B61F-1610B8CC2D22}" srcOrd="5" destOrd="0" presId="urn:microsoft.com/office/officeart/2005/8/layout/vList3"/>
    <dgm:cxn modelId="{1292E77C-37EC-45C4-884B-C606B3CBC42C}" type="presParOf" srcId="{735DB631-6096-43C7-BA8C-54D96F8E8C77}" destId="{82F7DC95-BD8E-4959-A946-2B4B54D62B81}" srcOrd="6" destOrd="0" presId="urn:microsoft.com/office/officeart/2005/8/layout/vList3"/>
    <dgm:cxn modelId="{BE09A202-3C44-4229-AFB0-0CAECFDAFB4E}" type="presParOf" srcId="{82F7DC95-BD8E-4959-A946-2B4B54D62B81}" destId="{70747176-BFC5-4E80-89DC-09DA98A39423}" srcOrd="0" destOrd="0" presId="urn:microsoft.com/office/officeart/2005/8/layout/vList3"/>
    <dgm:cxn modelId="{2800C444-92CE-4DEE-AB7C-0BAC1D1AEEE9}" type="presParOf" srcId="{82F7DC95-BD8E-4959-A946-2B4B54D62B81}" destId="{859BD14E-CC25-4803-A79B-D99F978A0C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070C98B-DFD5-42FD-9E74-50C4E0B023A5}" type="doc">
      <dgm:prSet loTypeId="urn:microsoft.com/office/officeart/2008/layout/LinedList" loCatId="list" qsTypeId="urn:microsoft.com/office/officeart/2005/8/quickstyle/3d1" qsCatId="3D" csTypeId="urn:microsoft.com/office/officeart/2005/8/colors/colorful4" csCatId="colorful" phldr="1"/>
      <dgm:spPr/>
      <dgm:t>
        <a:bodyPr/>
        <a:lstStyle/>
        <a:p>
          <a:endParaRPr lang="es-MX"/>
        </a:p>
      </dgm:t>
    </dgm:pt>
    <dgm:pt modelId="{7C717DF3-47B1-4A6E-8FC4-A34F47C83A77}">
      <dgm:prSet custT="1"/>
      <dgm:spPr/>
      <dgm:t>
        <a:bodyPr/>
        <a:lstStyle/>
        <a:p>
          <a:pPr algn="just"/>
          <a:r>
            <a:rPr lang="en-US" sz="2000" dirty="0" smtClean="0"/>
            <a:t>Virtual and physical spaces to present </a:t>
          </a:r>
          <a:r>
            <a:rPr lang="en-US" sz="2000" b="1" dirty="0" smtClean="0"/>
            <a:t>best practices</a:t>
          </a:r>
          <a:r>
            <a:rPr lang="en-US" sz="2000" dirty="0" smtClean="0"/>
            <a:t>, discuss </a:t>
          </a:r>
          <a:r>
            <a:rPr lang="en-US" sz="2000" b="1" dirty="0" smtClean="0"/>
            <a:t>challenges</a:t>
          </a:r>
          <a:r>
            <a:rPr lang="en-US" sz="2000" dirty="0" smtClean="0"/>
            <a:t> and </a:t>
          </a:r>
          <a:r>
            <a:rPr lang="en-US" sz="2000" b="1" dirty="0" smtClean="0"/>
            <a:t>exchange views </a:t>
          </a:r>
          <a:r>
            <a:rPr lang="en-US" sz="2000" dirty="0" smtClean="0"/>
            <a:t>on innovative methodologies, new developments, and issues of public debt.</a:t>
          </a:r>
          <a:endParaRPr lang="es-MX" sz="2000" dirty="0" smtClean="0"/>
        </a:p>
      </dgm:t>
    </dgm:pt>
    <dgm:pt modelId="{EB21A480-3943-4F69-AF98-88C375395A50}" type="parTrans" cxnId="{16323ACD-221E-455E-A11D-DE70B41E4FBA}">
      <dgm:prSet/>
      <dgm:spPr/>
      <dgm:t>
        <a:bodyPr/>
        <a:lstStyle/>
        <a:p>
          <a:endParaRPr lang="es-MX"/>
        </a:p>
      </dgm:t>
    </dgm:pt>
    <dgm:pt modelId="{90800232-5775-47A8-BB0A-1D177C03F35D}" type="sibTrans" cxnId="{16323ACD-221E-455E-A11D-DE70B41E4FBA}">
      <dgm:prSet/>
      <dgm:spPr/>
      <dgm:t>
        <a:bodyPr/>
        <a:lstStyle/>
        <a:p>
          <a:endParaRPr lang="es-MX"/>
        </a:p>
      </dgm:t>
    </dgm:pt>
    <dgm:pt modelId="{F6BBD73B-3BC8-433C-A81C-A2EC39385FF1}">
      <dgm:prSet custT="1"/>
      <dgm:spPr/>
      <dgm:t>
        <a:bodyPr/>
        <a:lstStyle/>
        <a:p>
          <a:r>
            <a:rPr lang="es-MX" sz="2800" dirty="0" err="1" smtClean="0"/>
            <a:t>Updating</a:t>
          </a:r>
          <a:r>
            <a:rPr lang="es-MX" sz="2800" dirty="0" smtClean="0"/>
            <a:t> and </a:t>
          </a:r>
          <a:r>
            <a:rPr lang="es-MX" sz="2800" dirty="0" err="1" smtClean="0"/>
            <a:t>renewal</a:t>
          </a:r>
          <a:r>
            <a:rPr lang="es-MX" sz="2800" dirty="0" smtClean="0"/>
            <a:t> of </a:t>
          </a:r>
          <a:r>
            <a:rPr lang="es-MX" sz="2800" dirty="0" err="1" smtClean="0"/>
            <a:t>the</a:t>
          </a:r>
          <a:r>
            <a:rPr lang="es-MX" sz="2800" dirty="0" smtClean="0"/>
            <a:t> </a:t>
          </a:r>
          <a:r>
            <a:rPr lang="es-MX" sz="2800" dirty="0" err="1" smtClean="0"/>
            <a:t>WGPD’s</a:t>
          </a:r>
          <a:r>
            <a:rPr lang="es-MX" sz="2800" dirty="0" smtClean="0"/>
            <a:t> </a:t>
          </a:r>
          <a:r>
            <a:rPr lang="es-MX" sz="2800" dirty="0" err="1" smtClean="0"/>
            <a:t>website</a:t>
          </a:r>
          <a:endParaRPr lang="es-MX" sz="2800" dirty="0" smtClean="0"/>
        </a:p>
        <a:p>
          <a:r>
            <a:rPr lang="es-MX" sz="2000" b="1" dirty="0" err="1" smtClean="0"/>
            <a:t>Purpose</a:t>
          </a:r>
          <a:r>
            <a:rPr lang="es-MX" sz="2000" b="1" dirty="0" smtClean="0"/>
            <a:t>: </a:t>
          </a:r>
          <a:r>
            <a:rPr lang="es-MX" sz="2000" dirty="0" smtClean="0"/>
            <a:t>Exchange experiencias and </a:t>
          </a:r>
          <a:r>
            <a:rPr lang="es-MX" sz="2000" dirty="0" err="1" smtClean="0"/>
            <a:t>knwoledge</a:t>
          </a:r>
          <a:endParaRPr lang="es-MX" sz="2000" dirty="0"/>
        </a:p>
      </dgm:t>
    </dgm:pt>
    <dgm:pt modelId="{3701F661-7D35-4C4E-884B-7E5438E9F41D}" type="parTrans" cxnId="{40BE61FD-0F69-4E65-AB3B-7AD9A704CD3C}">
      <dgm:prSet/>
      <dgm:spPr/>
      <dgm:t>
        <a:bodyPr/>
        <a:lstStyle/>
        <a:p>
          <a:endParaRPr lang="es-MX"/>
        </a:p>
      </dgm:t>
    </dgm:pt>
    <dgm:pt modelId="{DFFE6387-719F-4E52-917C-E5EFD931C902}" type="sibTrans" cxnId="{40BE61FD-0F69-4E65-AB3B-7AD9A704CD3C}">
      <dgm:prSet/>
      <dgm:spPr/>
      <dgm:t>
        <a:bodyPr/>
        <a:lstStyle/>
        <a:p>
          <a:endParaRPr lang="es-MX"/>
        </a:p>
      </dgm:t>
    </dgm:pt>
    <dgm:pt modelId="{88C98FE7-F39E-4A40-B11E-3B70DF62CEF8}" type="pres">
      <dgm:prSet presAssocID="{2070C98B-DFD5-42FD-9E74-50C4E0B023A5}" presName="vert0" presStyleCnt="0">
        <dgm:presLayoutVars>
          <dgm:dir/>
          <dgm:animOne val="branch"/>
          <dgm:animLvl val="lvl"/>
        </dgm:presLayoutVars>
      </dgm:prSet>
      <dgm:spPr/>
      <dgm:t>
        <a:bodyPr/>
        <a:lstStyle/>
        <a:p>
          <a:endParaRPr lang="es-MX"/>
        </a:p>
      </dgm:t>
    </dgm:pt>
    <dgm:pt modelId="{368789A1-A3AD-4565-B5C7-390CE55304C7}" type="pres">
      <dgm:prSet presAssocID="{F6BBD73B-3BC8-433C-A81C-A2EC39385FF1}" presName="thickLine" presStyleLbl="alignNode1" presStyleIdx="0" presStyleCnt="2"/>
      <dgm:spPr/>
    </dgm:pt>
    <dgm:pt modelId="{841D2A44-9E24-4195-8D1D-FB769FFAFF28}" type="pres">
      <dgm:prSet presAssocID="{F6BBD73B-3BC8-433C-A81C-A2EC39385FF1}" presName="horz1" presStyleCnt="0"/>
      <dgm:spPr/>
    </dgm:pt>
    <dgm:pt modelId="{0E826B81-307C-4F75-BBB5-B3F11D92BF15}" type="pres">
      <dgm:prSet presAssocID="{F6BBD73B-3BC8-433C-A81C-A2EC39385FF1}" presName="tx1" presStyleLbl="revTx" presStyleIdx="0" presStyleCnt="2"/>
      <dgm:spPr/>
      <dgm:t>
        <a:bodyPr/>
        <a:lstStyle/>
        <a:p>
          <a:endParaRPr lang="es-MX"/>
        </a:p>
      </dgm:t>
    </dgm:pt>
    <dgm:pt modelId="{A8EC50AC-67EA-498B-806B-9AD5B0FFCAAA}" type="pres">
      <dgm:prSet presAssocID="{F6BBD73B-3BC8-433C-A81C-A2EC39385FF1}" presName="vert1" presStyleCnt="0"/>
      <dgm:spPr/>
    </dgm:pt>
    <dgm:pt modelId="{DBE63AD0-BDF6-4AA0-AA5E-372002AC454A}" type="pres">
      <dgm:prSet presAssocID="{7C717DF3-47B1-4A6E-8FC4-A34F47C83A77}" presName="thickLine" presStyleLbl="alignNode1" presStyleIdx="1" presStyleCnt="2"/>
      <dgm:spPr/>
    </dgm:pt>
    <dgm:pt modelId="{85D71D6A-F5C6-495B-952B-4F2AEFE50B33}" type="pres">
      <dgm:prSet presAssocID="{7C717DF3-47B1-4A6E-8FC4-A34F47C83A77}" presName="horz1" presStyleCnt="0"/>
      <dgm:spPr/>
    </dgm:pt>
    <dgm:pt modelId="{A188357E-9968-4C71-BF8E-F38F51B2375D}" type="pres">
      <dgm:prSet presAssocID="{7C717DF3-47B1-4A6E-8FC4-A34F47C83A77}" presName="tx1" presStyleLbl="revTx" presStyleIdx="1" presStyleCnt="2"/>
      <dgm:spPr/>
      <dgm:t>
        <a:bodyPr/>
        <a:lstStyle/>
        <a:p>
          <a:endParaRPr lang="es-MX"/>
        </a:p>
      </dgm:t>
    </dgm:pt>
    <dgm:pt modelId="{8445CCF9-45BD-47F1-9C9D-888E08FCB87A}" type="pres">
      <dgm:prSet presAssocID="{7C717DF3-47B1-4A6E-8FC4-A34F47C83A77}" presName="vert1" presStyleCnt="0"/>
      <dgm:spPr/>
    </dgm:pt>
  </dgm:ptLst>
  <dgm:cxnLst>
    <dgm:cxn modelId="{114712F2-8EA9-47A3-B6DA-9E136FE156F3}" type="presOf" srcId="{7C717DF3-47B1-4A6E-8FC4-A34F47C83A77}" destId="{A188357E-9968-4C71-BF8E-F38F51B2375D}" srcOrd="0" destOrd="0" presId="urn:microsoft.com/office/officeart/2008/layout/LinedList"/>
    <dgm:cxn modelId="{F6124B01-A585-4112-9930-6C40B93118FD}" type="presOf" srcId="{F6BBD73B-3BC8-433C-A81C-A2EC39385FF1}" destId="{0E826B81-307C-4F75-BBB5-B3F11D92BF15}" srcOrd="0" destOrd="0" presId="urn:microsoft.com/office/officeart/2008/layout/LinedList"/>
    <dgm:cxn modelId="{16323ACD-221E-455E-A11D-DE70B41E4FBA}" srcId="{2070C98B-DFD5-42FD-9E74-50C4E0B023A5}" destId="{7C717DF3-47B1-4A6E-8FC4-A34F47C83A77}" srcOrd="1" destOrd="0" parTransId="{EB21A480-3943-4F69-AF98-88C375395A50}" sibTransId="{90800232-5775-47A8-BB0A-1D177C03F35D}"/>
    <dgm:cxn modelId="{3B2FC473-1625-4C29-9389-BF66781153FD}" type="presOf" srcId="{2070C98B-DFD5-42FD-9E74-50C4E0B023A5}" destId="{88C98FE7-F39E-4A40-B11E-3B70DF62CEF8}" srcOrd="0" destOrd="0" presId="urn:microsoft.com/office/officeart/2008/layout/LinedList"/>
    <dgm:cxn modelId="{40BE61FD-0F69-4E65-AB3B-7AD9A704CD3C}" srcId="{2070C98B-DFD5-42FD-9E74-50C4E0B023A5}" destId="{F6BBD73B-3BC8-433C-A81C-A2EC39385FF1}" srcOrd="0" destOrd="0" parTransId="{3701F661-7D35-4C4E-884B-7E5438E9F41D}" sibTransId="{DFFE6387-719F-4E52-917C-E5EFD931C902}"/>
    <dgm:cxn modelId="{C241FBDC-B562-4230-BF8D-467AF2A74656}" type="presParOf" srcId="{88C98FE7-F39E-4A40-B11E-3B70DF62CEF8}" destId="{368789A1-A3AD-4565-B5C7-390CE55304C7}" srcOrd="0" destOrd="0" presId="urn:microsoft.com/office/officeart/2008/layout/LinedList"/>
    <dgm:cxn modelId="{E684108F-CA64-4EAF-A333-6F74DBE425A7}" type="presParOf" srcId="{88C98FE7-F39E-4A40-B11E-3B70DF62CEF8}" destId="{841D2A44-9E24-4195-8D1D-FB769FFAFF28}" srcOrd="1" destOrd="0" presId="urn:microsoft.com/office/officeart/2008/layout/LinedList"/>
    <dgm:cxn modelId="{12793B9B-F0F5-4C2C-88DC-6E647FFA9018}" type="presParOf" srcId="{841D2A44-9E24-4195-8D1D-FB769FFAFF28}" destId="{0E826B81-307C-4F75-BBB5-B3F11D92BF15}" srcOrd="0" destOrd="0" presId="urn:microsoft.com/office/officeart/2008/layout/LinedList"/>
    <dgm:cxn modelId="{17B0FA93-D8D6-4CE3-89E8-4ABEC19EF612}" type="presParOf" srcId="{841D2A44-9E24-4195-8D1D-FB769FFAFF28}" destId="{A8EC50AC-67EA-498B-806B-9AD5B0FFCAAA}" srcOrd="1" destOrd="0" presId="urn:microsoft.com/office/officeart/2008/layout/LinedList"/>
    <dgm:cxn modelId="{59A9A998-4A78-4827-9FC1-12055FD0EBEF}" type="presParOf" srcId="{88C98FE7-F39E-4A40-B11E-3B70DF62CEF8}" destId="{DBE63AD0-BDF6-4AA0-AA5E-372002AC454A}" srcOrd="2" destOrd="0" presId="urn:microsoft.com/office/officeart/2008/layout/LinedList"/>
    <dgm:cxn modelId="{7350F372-4504-47D9-9C10-E55AF6D46024}" type="presParOf" srcId="{88C98FE7-F39E-4A40-B11E-3B70DF62CEF8}" destId="{85D71D6A-F5C6-495B-952B-4F2AEFE50B33}" srcOrd="3" destOrd="0" presId="urn:microsoft.com/office/officeart/2008/layout/LinedList"/>
    <dgm:cxn modelId="{70123E87-A06E-4065-B09C-C3E462593163}" type="presParOf" srcId="{85D71D6A-F5C6-495B-952B-4F2AEFE50B33}" destId="{A188357E-9968-4C71-BF8E-F38F51B2375D}" srcOrd="0" destOrd="0" presId="urn:microsoft.com/office/officeart/2008/layout/LinedList"/>
    <dgm:cxn modelId="{2FF74E56-59BA-4F87-AC91-645CC3375F81}" type="presParOf" srcId="{85D71D6A-F5C6-495B-952B-4F2AEFE50B33}" destId="{8445CCF9-45BD-47F1-9C9D-888E08FCB87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7DF16A5-C844-4EF4-A395-B1D7663E4ADF}" type="doc">
      <dgm:prSet loTypeId="urn:microsoft.com/office/officeart/2009/3/layout/IncreasingArrowsProcess" loCatId="process" qsTypeId="urn:microsoft.com/office/officeart/2005/8/quickstyle/simple5" qsCatId="simple" csTypeId="urn:microsoft.com/office/officeart/2005/8/colors/colorful2" csCatId="colorful" phldr="1"/>
      <dgm:spPr/>
      <dgm:t>
        <a:bodyPr/>
        <a:lstStyle/>
        <a:p>
          <a:endParaRPr lang="es-MX"/>
        </a:p>
      </dgm:t>
    </dgm:pt>
    <dgm:pt modelId="{7AECF1DE-2709-42E9-8394-32B0FD6ADEEF}">
      <dgm:prSet phldrT="[Texto]" custT="1"/>
      <dgm:spPr/>
      <dgm:t>
        <a:bodyPr/>
        <a:lstStyle/>
        <a:p>
          <a:pPr algn="l"/>
          <a:r>
            <a:rPr lang="en-US" sz="2500" b="1" noProof="0" dirty="0" smtClean="0"/>
            <a:t>World Bank</a:t>
          </a:r>
          <a:endParaRPr lang="en-US" sz="2500" b="0" noProof="0" dirty="0"/>
        </a:p>
      </dgm:t>
    </dgm:pt>
    <dgm:pt modelId="{AFCC52EC-99FF-429C-BB9C-67BBED346A35}" type="parTrans" cxnId="{8312D987-AF67-421A-AAF3-3E523F660E09}">
      <dgm:prSet/>
      <dgm:spPr/>
      <dgm:t>
        <a:bodyPr/>
        <a:lstStyle/>
        <a:p>
          <a:pPr algn="l"/>
          <a:endParaRPr lang="en-US" noProof="0"/>
        </a:p>
      </dgm:t>
    </dgm:pt>
    <dgm:pt modelId="{9E335541-E489-4D33-AABF-00B5FCBF4D25}" type="sibTrans" cxnId="{8312D987-AF67-421A-AAF3-3E523F660E09}">
      <dgm:prSet/>
      <dgm:spPr/>
      <dgm:t>
        <a:bodyPr/>
        <a:lstStyle/>
        <a:p>
          <a:pPr algn="l"/>
          <a:endParaRPr lang="en-US" noProof="0"/>
        </a:p>
      </dgm:t>
    </dgm:pt>
    <dgm:pt modelId="{A8C9874A-9BEE-4047-A21C-1D6154DF14FC}">
      <dgm:prSet phldrT="[Texto]" custT="1"/>
      <dgm:spPr/>
      <dgm:t>
        <a:bodyPr/>
        <a:lstStyle/>
        <a:p>
          <a:pPr algn="l"/>
          <a:r>
            <a:rPr lang="en-US" sz="2500" b="1" noProof="0" dirty="0" smtClean="0"/>
            <a:t>UNITAR</a:t>
          </a:r>
          <a:endParaRPr lang="en-US" sz="2500" b="1" noProof="0" dirty="0"/>
        </a:p>
      </dgm:t>
    </dgm:pt>
    <dgm:pt modelId="{32AF0DC0-98F3-4C0A-A527-4B718827F3D4}" type="parTrans" cxnId="{BBC313F6-F2A8-4948-91E3-292DF4FFE6C4}">
      <dgm:prSet/>
      <dgm:spPr/>
      <dgm:t>
        <a:bodyPr/>
        <a:lstStyle/>
        <a:p>
          <a:pPr algn="l"/>
          <a:endParaRPr lang="en-US" noProof="0"/>
        </a:p>
      </dgm:t>
    </dgm:pt>
    <dgm:pt modelId="{831DA71C-32CB-4AE8-9AB0-AA7002CE38C1}" type="sibTrans" cxnId="{BBC313F6-F2A8-4948-91E3-292DF4FFE6C4}">
      <dgm:prSet/>
      <dgm:spPr/>
      <dgm:t>
        <a:bodyPr/>
        <a:lstStyle/>
        <a:p>
          <a:pPr algn="l"/>
          <a:endParaRPr lang="en-US" noProof="0"/>
        </a:p>
      </dgm:t>
    </dgm:pt>
    <dgm:pt modelId="{254DCF82-78A0-4A08-A901-1BF86211984E}">
      <dgm:prSet phldrT="[Texto]" custT="1"/>
      <dgm:spPr/>
      <dgm:t>
        <a:bodyPr/>
        <a:lstStyle/>
        <a:p>
          <a:pPr algn="l">
            <a:spcAft>
              <a:spcPts val="0"/>
            </a:spcAft>
          </a:pPr>
          <a:r>
            <a:rPr lang="en-US" sz="2500" b="1" noProof="0" dirty="0" smtClean="0"/>
            <a:t>UNCTAD</a:t>
          </a:r>
        </a:p>
      </dgm:t>
    </dgm:pt>
    <dgm:pt modelId="{11DA817A-1064-4DE0-B553-4264BDA49DB1}" type="parTrans" cxnId="{83E10C1C-D1DA-4734-AC72-5C5958082EA7}">
      <dgm:prSet/>
      <dgm:spPr/>
      <dgm:t>
        <a:bodyPr/>
        <a:lstStyle/>
        <a:p>
          <a:pPr algn="l"/>
          <a:endParaRPr lang="en-US" noProof="0"/>
        </a:p>
      </dgm:t>
    </dgm:pt>
    <dgm:pt modelId="{03AF82D7-77E4-45DE-BE69-127B1563A379}" type="sibTrans" cxnId="{83E10C1C-D1DA-4734-AC72-5C5958082EA7}">
      <dgm:prSet/>
      <dgm:spPr/>
      <dgm:t>
        <a:bodyPr/>
        <a:lstStyle/>
        <a:p>
          <a:pPr algn="l"/>
          <a:endParaRPr lang="en-US" noProof="0"/>
        </a:p>
      </dgm:t>
    </dgm:pt>
    <dgm:pt modelId="{01F0A30E-24CA-41C4-80BD-F617877FF7E4}">
      <dgm:prSet phldrT="[Texto]"/>
      <dgm:spPr/>
      <dgm:t>
        <a:bodyPr/>
        <a:lstStyle/>
        <a:p>
          <a:pPr algn="l"/>
          <a:r>
            <a:rPr lang="en-US" b="1" noProof="0" dirty="0" smtClean="0"/>
            <a:t>IDB</a:t>
          </a:r>
        </a:p>
      </dgm:t>
    </dgm:pt>
    <dgm:pt modelId="{DA5B3106-BA78-44E7-8B98-F7650FC31B36}" type="parTrans" cxnId="{093D51B6-5DFE-4CDE-A154-9AC32DC4C609}">
      <dgm:prSet/>
      <dgm:spPr/>
      <dgm:t>
        <a:bodyPr/>
        <a:lstStyle/>
        <a:p>
          <a:pPr algn="l"/>
          <a:endParaRPr lang="es-MX"/>
        </a:p>
      </dgm:t>
    </dgm:pt>
    <dgm:pt modelId="{B9CF99D9-5FBB-4A05-BE70-2E1855A5D180}" type="sibTrans" cxnId="{093D51B6-5DFE-4CDE-A154-9AC32DC4C609}">
      <dgm:prSet/>
      <dgm:spPr/>
      <dgm:t>
        <a:bodyPr/>
        <a:lstStyle/>
        <a:p>
          <a:pPr algn="l"/>
          <a:endParaRPr lang="es-MX"/>
        </a:p>
      </dgm:t>
    </dgm:pt>
    <dgm:pt modelId="{F6627DA9-F7C5-4393-AC49-BCC89D01937C}">
      <dgm:prSet phldrT="[Texto]"/>
      <dgm:spPr/>
      <dgm:t>
        <a:bodyPr/>
        <a:lstStyle/>
        <a:p>
          <a:pPr algn="l"/>
          <a:r>
            <a:rPr lang="en-US" b="1" noProof="0" dirty="0" smtClean="0"/>
            <a:t>OECD</a:t>
          </a:r>
        </a:p>
      </dgm:t>
    </dgm:pt>
    <dgm:pt modelId="{8BCF816B-4A89-4327-9ECC-D372B1F05517}" type="parTrans" cxnId="{06C98676-E1EC-42D2-BE30-B9B5332AF7F1}">
      <dgm:prSet/>
      <dgm:spPr/>
      <dgm:t>
        <a:bodyPr/>
        <a:lstStyle/>
        <a:p>
          <a:pPr algn="l"/>
          <a:endParaRPr lang="es-MX"/>
        </a:p>
      </dgm:t>
    </dgm:pt>
    <dgm:pt modelId="{8A271E2B-1369-4548-8831-CF8FE2F266D0}" type="sibTrans" cxnId="{06C98676-E1EC-42D2-BE30-B9B5332AF7F1}">
      <dgm:prSet/>
      <dgm:spPr/>
      <dgm:t>
        <a:bodyPr/>
        <a:lstStyle/>
        <a:p>
          <a:pPr algn="l"/>
          <a:endParaRPr lang="es-MX"/>
        </a:p>
      </dgm:t>
    </dgm:pt>
    <dgm:pt modelId="{11BCD53A-0D89-4046-A680-75DCFEAEC290}" type="pres">
      <dgm:prSet presAssocID="{77DF16A5-C844-4EF4-A395-B1D7663E4ADF}" presName="Name0" presStyleCnt="0">
        <dgm:presLayoutVars>
          <dgm:chMax val="5"/>
          <dgm:chPref val="5"/>
          <dgm:dir/>
          <dgm:animLvl val="lvl"/>
        </dgm:presLayoutVars>
      </dgm:prSet>
      <dgm:spPr/>
      <dgm:t>
        <a:bodyPr/>
        <a:lstStyle/>
        <a:p>
          <a:endParaRPr lang="es-MX"/>
        </a:p>
      </dgm:t>
    </dgm:pt>
    <dgm:pt modelId="{001EEA91-4F83-49D1-96A2-3C52E0B6D8B4}" type="pres">
      <dgm:prSet presAssocID="{7AECF1DE-2709-42E9-8394-32B0FD6ADEEF}" presName="parentText1" presStyleLbl="node1" presStyleIdx="0" presStyleCnt="5">
        <dgm:presLayoutVars>
          <dgm:chMax/>
          <dgm:chPref val="3"/>
          <dgm:bulletEnabled val="1"/>
        </dgm:presLayoutVars>
      </dgm:prSet>
      <dgm:spPr/>
      <dgm:t>
        <a:bodyPr/>
        <a:lstStyle/>
        <a:p>
          <a:endParaRPr lang="es-MX"/>
        </a:p>
      </dgm:t>
    </dgm:pt>
    <dgm:pt modelId="{DB63E94E-BE02-4EDD-919C-D97043D04405}" type="pres">
      <dgm:prSet presAssocID="{A8C9874A-9BEE-4047-A21C-1D6154DF14FC}" presName="parentText2" presStyleLbl="node1" presStyleIdx="1" presStyleCnt="5">
        <dgm:presLayoutVars>
          <dgm:chMax/>
          <dgm:chPref val="3"/>
          <dgm:bulletEnabled val="1"/>
        </dgm:presLayoutVars>
      </dgm:prSet>
      <dgm:spPr/>
      <dgm:t>
        <a:bodyPr/>
        <a:lstStyle/>
        <a:p>
          <a:endParaRPr lang="es-MX"/>
        </a:p>
      </dgm:t>
    </dgm:pt>
    <dgm:pt modelId="{15C6B291-7FC9-4D5E-9C3C-734AEAEC12DA}" type="pres">
      <dgm:prSet presAssocID="{254DCF82-78A0-4A08-A901-1BF86211984E}" presName="parentText3" presStyleLbl="node1" presStyleIdx="2" presStyleCnt="5">
        <dgm:presLayoutVars>
          <dgm:chMax/>
          <dgm:chPref val="3"/>
          <dgm:bulletEnabled val="1"/>
        </dgm:presLayoutVars>
      </dgm:prSet>
      <dgm:spPr/>
      <dgm:t>
        <a:bodyPr/>
        <a:lstStyle/>
        <a:p>
          <a:endParaRPr lang="es-MX"/>
        </a:p>
      </dgm:t>
    </dgm:pt>
    <dgm:pt modelId="{834D295F-F99B-4DC8-AA48-3C2DA03A3AC3}" type="pres">
      <dgm:prSet presAssocID="{01F0A30E-24CA-41C4-80BD-F617877FF7E4}" presName="parentText4" presStyleLbl="node1" presStyleIdx="3" presStyleCnt="5">
        <dgm:presLayoutVars>
          <dgm:chMax/>
          <dgm:chPref val="3"/>
          <dgm:bulletEnabled val="1"/>
        </dgm:presLayoutVars>
      </dgm:prSet>
      <dgm:spPr/>
      <dgm:t>
        <a:bodyPr/>
        <a:lstStyle/>
        <a:p>
          <a:endParaRPr lang="es-MX"/>
        </a:p>
      </dgm:t>
    </dgm:pt>
    <dgm:pt modelId="{92701B93-3D19-47AD-8240-E2B6D4015BF9}" type="pres">
      <dgm:prSet presAssocID="{F6627DA9-F7C5-4393-AC49-BCC89D01937C}" presName="parentText5" presStyleLbl="node1" presStyleIdx="4" presStyleCnt="5">
        <dgm:presLayoutVars>
          <dgm:chMax/>
          <dgm:chPref val="3"/>
          <dgm:bulletEnabled val="1"/>
        </dgm:presLayoutVars>
      </dgm:prSet>
      <dgm:spPr/>
      <dgm:t>
        <a:bodyPr/>
        <a:lstStyle/>
        <a:p>
          <a:endParaRPr lang="es-MX"/>
        </a:p>
      </dgm:t>
    </dgm:pt>
  </dgm:ptLst>
  <dgm:cxnLst>
    <dgm:cxn modelId="{D901AFDF-8039-43A9-871B-2DA6C40DF0B3}" type="presOf" srcId="{77DF16A5-C844-4EF4-A395-B1D7663E4ADF}" destId="{11BCD53A-0D89-4046-A680-75DCFEAEC290}" srcOrd="0" destOrd="0" presId="urn:microsoft.com/office/officeart/2009/3/layout/IncreasingArrowsProcess"/>
    <dgm:cxn modelId="{093D51B6-5DFE-4CDE-A154-9AC32DC4C609}" srcId="{77DF16A5-C844-4EF4-A395-B1D7663E4ADF}" destId="{01F0A30E-24CA-41C4-80BD-F617877FF7E4}" srcOrd="3" destOrd="0" parTransId="{DA5B3106-BA78-44E7-8B98-F7650FC31B36}" sibTransId="{B9CF99D9-5FBB-4A05-BE70-2E1855A5D180}"/>
    <dgm:cxn modelId="{8312D987-AF67-421A-AAF3-3E523F660E09}" srcId="{77DF16A5-C844-4EF4-A395-B1D7663E4ADF}" destId="{7AECF1DE-2709-42E9-8394-32B0FD6ADEEF}" srcOrd="0" destOrd="0" parTransId="{AFCC52EC-99FF-429C-BB9C-67BBED346A35}" sibTransId="{9E335541-E489-4D33-AABF-00B5FCBF4D25}"/>
    <dgm:cxn modelId="{83E10C1C-D1DA-4734-AC72-5C5958082EA7}" srcId="{77DF16A5-C844-4EF4-A395-B1D7663E4ADF}" destId="{254DCF82-78A0-4A08-A901-1BF86211984E}" srcOrd="2" destOrd="0" parTransId="{11DA817A-1064-4DE0-B553-4264BDA49DB1}" sibTransId="{03AF82D7-77E4-45DE-BE69-127B1563A379}"/>
    <dgm:cxn modelId="{BBC313F6-F2A8-4948-91E3-292DF4FFE6C4}" srcId="{77DF16A5-C844-4EF4-A395-B1D7663E4ADF}" destId="{A8C9874A-9BEE-4047-A21C-1D6154DF14FC}" srcOrd="1" destOrd="0" parTransId="{32AF0DC0-98F3-4C0A-A527-4B718827F3D4}" sibTransId="{831DA71C-32CB-4AE8-9AB0-AA7002CE38C1}"/>
    <dgm:cxn modelId="{06C98676-E1EC-42D2-BE30-B9B5332AF7F1}" srcId="{77DF16A5-C844-4EF4-A395-B1D7663E4ADF}" destId="{F6627DA9-F7C5-4393-AC49-BCC89D01937C}" srcOrd="4" destOrd="0" parTransId="{8BCF816B-4A89-4327-9ECC-D372B1F05517}" sibTransId="{8A271E2B-1369-4548-8831-CF8FE2F266D0}"/>
    <dgm:cxn modelId="{3862FABB-6DE9-481D-801C-5E8AC6BB1710}" type="presOf" srcId="{F6627DA9-F7C5-4393-AC49-BCC89D01937C}" destId="{92701B93-3D19-47AD-8240-E2B6D4015BF9}" srcOrd="0" destOrd="0" presId="urn:microsoft.com/office/officeart/2009/3/layout/IncreasingArrowsProcess"/>
    <dgm:cxn modelId="{54ABA348-5C84-46A7-93AF-69E617BF3D2E}" type="presOf" srcId="{01F0A30E-24CA-41C4-80BD-F617877FF7E4}" destId="{834D295F-F99B-4DC8-AA48-3C2DA03A3AC3}" srcOrd="0" destOrd="0" presId="urn:microsoft.com/office/officeart/2009/3/layout/IncreasingArrowsProcess"/>
    <dgm:cxn modelId="{62058704-856B-49EE-B728-FB560861ACEE}" type="presOf" srcId="{254DCF82-78A0-4A08-A901-1BF86211984E}" destId="{15C6B291-7FC9-4D5E-9C3C-734AEAEC12DA}" srcOrd="0" destOrd="0" presId="urn:microsoft.com/office/officeart/2009/3/layout/IncreasingArrowsProcess"/>
    <dgm:cxn modelId="{D95EC48E-D16F-4485-88A7-00E18450EF74}" type="presOf" srcId="{7AECF1DE-2709-42E9-8394-32B0FD6ADEEF}" destId="{001EEA91-4F83-49D1-96A2-3C52E0B6D8B4}" srcOrd="0" destOrd="0" presId="urn:microsoft.com/office/officeart/2009/3/layout/IncreasingArrowsProcess"/>
    <dgm:cxn modelId="{094E8900-22A9-474E-A93D-0F57BD233904}" type="presOf" srcId="{A8C9874A-9BEE-4047-A21C-1D6154DF14FC}" destId="{DB63E94E-BE02-4EDD-919C-D97043D04405}" srcOrd="0" destOrd="0" presId="urn:microsoft.com/office/officeart/2009/3/layout/IncreasingArrowsProcess"/>
    <dgm:cxn modelId="{21307A71-AA6D-463F-969A-318D8165013D}" type="presParOf" srcId="{11BCD53A-0D89-4046-A680-75DCFEAEC290}" destId="{001EEA91-4F83-49D1-96A2-3C52E0B6D8B4}" srcOrd="0" destOrd="0" presId="urn:microsoft.com/office/officeart/2009/3/layout/IncreasingArrowsProcess"/>
    <dgm:cxn modelId="{9726BC72-2C6F-4C46-9B9C-2796789D4858}" type="presParOf" srcId="{11BCD53A-0D89-4046-A680-75DCFEAEC290}" destId="{DB63E94E-BE02-4EDD-919C-D97043D04405}" srcOrd="1" destOrd="0" presId="urn:microsoft.com/office/officeart/2009/3/layout/IncreasingArrowsProcess"/>
    <dgm:cxn modelId="{F1B90760-CD5A-458D-829B-3022AC5C8D7E}" type="presParOf" srcId="{11BCD53A-0D89-4046-A680-75DCFEAEC290}" destId="{15C6B291-7FC9-4D5E-9C3C-734AEAEC12DA}" srcOrd="2" destOrd="0" presId="urn:microsoft.com/office/officeart/2009/3/layout/IncreasingArrowsProcess"/>
    <dgm:cxn modelId="{1BE54FD9-4305-4EC1-A118-70DBEF5F96D7}" type="presParOf" srcId="{11BCD53A-0D89-4046-A680-75DCFEAEC290}" destId="{834D295F-F99B-4DC8-AA48-3C2DA03A3AC3}" srcOrd="3" destOrd="0" presId="urn:microsoft.com/office/officeart/2009/3/layout/IncreasingArrowsProcess"/>
    <dgm:cxn modelId="{CDF15CEE-4538-44B2-AB82-475BA153B934}" type="presParOf" srcId="{11BCD53A-0D89-4046-A680-75DCFEAEC290}" destId="{92701B93-3D19-47AD-8240-E2B6D4015BF9}" srcOrd="4"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4FD452E-16D0-4BD0-9C28-62E5042C311A}" type="doc">
      <dgm:prSet loTypeId="urn:microsoft.com/office/officeart/2005/8/layout/radial2" loCatId="relationship" qsTypeId="urn:microsoft.com/office/officeart/2005/8/quickstyle/simple3" qsCatId="simple" csTypeId="urn:microsoft.com/office/officeart/2005/8/colors/accent1_2" csCatId="accent1" phldr="1"/>
      <dgm:spPr/>
      <dgm:t>
        <a:bodyPr/>
        <a:lstStyle/>
        <a:p>
          <a:endParaRPr lang="es-MX"/>
        </a:p>
      </dgm:t>
    </dgm:pt>
    <dgm:pt modelId="{68971A7D-342C-4616-A386-89D8B5E70B60}">
      <dgm:prSet phldrT="[Texto]" custT="1"/>
      <dgm:spPr/>
      <dgm:t>
        <a:bodyPr/>
        <a:lstStyle/>
        <a:p>
          <a:r>
            <a:rPr lang="es-MX" sz="1600" dirty="0" smtClean="0"/>
            <a:t>New </a:t>
          </a:r>
          <a:r>
            <a:rPr lang="es-MX" sz="1600" dirty="0" err="1" smtClean="0"/>
            <a:t>developments</a:t>
          </a:r>
          <a:r>
            <a:rPr lang="es-MX" sz="1600" dirty="0" smtClean="0"/>
            <a:t> and </a:t>
          </a:r>
          <a:r>
            <a:rPr lang="es-MX" sz="1600" dirty="0" err="1" smtClean="0"/>
            <a:t>challenges</a:t>
          </a:r>
          <a:r>
            <a:rPr lang="es-MX" sz="1600" dirty="0" smtClean="0"/>
            <a:t> </a:t>
          </a:r>
          <a:r>
            <a:rPr lang="es-MX" sz="1600" dirty="0" err="1" smtClean="0"/>
            <a:t>face</a:t>
          </a:r>
          <a:r>
            <a:rPr lang="es-MX" sz="1600" dirty="0" smtClean="0"/>
            <a:t> </a:t>
          </a:r>
          <a:r>
            <a:rPr lang="es-MX" sz="1600" dirty="0" err="1" smtClean="0"/>
            <a:t>by</a:t>
          </a:r>
          <a:r>
            <a:rPr lang="es-MX" sz="1600" dirty="0" smtClean="0"/>
            <a:t> INTOSAI</a:t>
          </a:r>
          <a:endParaRPr lang="es-MX" sz="1600" dirty="0"/>
        </a:p>
      </dgm:t>
    </dgm:pt>
    <dgm:pt modelId="{6FFB74C0-E160-49CD-A40B-4D927F6A2C28}" type="parTrans" cxnId="{5B621A50-4F34-4E25-A259-049C2A5C5B98}">
      <dgm:prSet/>
      <dgm:spPr/>
      <dgm:t>
        <a:bodyPr/>
        <a:lstStyle/>
        <a:p>
          <a:endParaRPr lang="es-MX"/>
        </a:p>
      </dgm:t>
    </dgm:pt>
    <dgm:pt modelId="{7741440E-4693-4BA9-9F5C-88C3226566B0}" type="sibTrans" cxnId="{5B621A50-4F34-4E25-A259-049C2A5C5B98}">
      <dgm:prSet/>
      <dgm:spPr/>
      <dgm:t>
        <a:bodyPr/>
        <a:lstStyle/>
        <a:p>
          <a:endParaRPr lang="es-MX"/>
        </a:p>
      </dgm:t>
    </dgm:pt>
    <dgm:pt modelId="{1D3A7555-D275-41A2-8BA4-33EC5EAF00B8}">
      <dgm:prSet phldrT="[Texto]" custT="1"/>
      <dgm:spPr/>
      <dgm:t>
        <a:bodyPr/>
        <a:lstStyle/>
        <a:p>
          <a:r>
            <a:rPr lang="es-MX" sz="1800" dirty="0" err="1" smtClean="0"/>
            <a:t>Strategic</a:t>
          </a:r>
          <a:r>
            <a:rPr lang="es-MX" sz="1800" dirty="0" smtClean="0"/>
            <a:t> Plan 2017-2022</a:t>
          </a:r>
          <a:endParaRPr lang="es-MX" sz="1800" dirty="0"/>
        </a:p>
      </dgm:t>
    </dgm:pt>
    <dgm:pt modelId="{43385FA9-0712-40F0-8CA2-1582E6889464}" type="parTrans" cxnId="{A577693A-D6D8-4140-BB5F-D7588BEBC300}">
      <dgm:prSet/>
      <dgm:spPr/>
      <dgm:t>
        <a:bodyPr/>
        <a:lstStyle/>
        <a:p>
          <a:endParaRPr lang="es-MX"/>
        </a:p>
      </dgm:t>
    </dgm:pt>
    <dgm:pt modelId="{9230CA9A-59D0-446C-A983-93A5E31B758E}" type="sibTrans" cxnId="{A577693A-D6D8-4140-BB5F-D7588BEBC300}">
      <dgm:prSet/>
      <dgm:spPr/>
      <dgm:t>
        <a:bodyPr/>
        <a:lstStyle/>
        <a:p>
          <a:endParaRPr lang="es-MX"/>
        </a:p>
      </dgm:t>
    </dgm:pt>
    <dgm:pt modelId="{F2091CDF-3251-428F-B98A-CCEB43DFE957}" type="pres">
      <dgm:prSet presAssocID="{F4FD452E-16D0-4BD0-9C28-62E5042C311A}" presName="composite" presStyleCnt="0">
        <dgm:presLayoutVars>
          <dgm:chMax val="5"/>
          <dgm:dir/>
          <dgm:animLvl val="ctr"/>
          <dgm:resizeHandles val="exact"/>
        </dgm:presLayoutVars>
      </dgm:prSet>
      <dgm:spPr/>
      <dgm:t>
        <a:bodyPr/>
        <a:lstStyle/>
        <a:p>
          <a:endParaRPr lang="es-MX"/>
        </a:p>
      </dgm:t>
    </dgm:pt>
    <dgm:pt modelId="{B19D28BF-E1EF-47AA-ACDA-78D3C1A09582}" type="pres">
      <dgm:prSet presAssocID="{F4FD452E-16D0-4BD0-9C28-62E5042C311A}" presName="cycle" presStyleCnt="0"/>
      <dgm:spPr/>
    </dgm:pt>
    <dgm:pt modelId="{1C29A3FF-9B86-4A79-917D-417BB28B7C75}" type="pres">
      <dgm:prSet presAssocID="{F4FD452E-16D0-4BD0-9C28-62E5042C311A}" presName="centerShape" presStyleCnt="0"/>
      <dgm:spPr/>
    </dgm:pt>
    <dgm:pt modelId="{8307AB6B-BE31-4426-B6EF-7A2BC3BE2943}" type="pres">
      <dgm:prSet presAssocID="{F4FD452E-16D0-4BD0-9C28-62E5042C311A}" presName="connSite" presStyleLbl="node1" presStyleIdx="0" presStyleCnt="3"/>
      <dgm:spPr/>
    </dgm:pt>
    <dgm:pt modelId="{519E8EF4-35CC-44BB-A177-14621FB519BF}" type="pres">
      <dgm:prSet presAssocID="{F4FD452E-16D0-4BD0-9C28-62E5042C311A}" presName="visible" presStyleLbl="node1" presStyleIdx="0" presStyleCnt="3"/>
      <dgm:spPr/>
    </dgm:pt>
    <dgm:pt modelId="{9FB5774F-B6E3-4425-8CFE-148461AFD1AD}" type="pres">
      <dgm:prSet presAssocID="{6FFB74C0-E160-49CD-A40B-4D927F6A2C28}" presName="Name25" presStyleLbl="parChTrans1D1" presStyleIdx="0" presStyleCnt="2"/>
      <dgm:spPr/>
      <dgm:t>
        <a:bodyPr/>
        <a:lstStyle/>
        <a:p>
          <a:endParaRPr lang="es-MX"/>
        </a:p>
      </dgm:t>
    </dgm:pt>
    <dgm:pt modelId="{23A4E2C1-9496-4172-AC92-65F7BB311840}" type="pres">
      <dgm:prSet presAssocID="{68971A7D-342C-4616-A386-89D8B5E70B60}" presName="node" presStyleCnt="0"/>
      <dgm:spPr/>
    </dgm:pt>
    <dgm:pt modelId="{F1796476-CC3A-48B5-95AC-5D8810023B17}" type="pres">
      <dgm:prSet presAssocID="{68971A7D-342C-4616-A386-89D8B5E70B60}" presName="parentNode" presStyleLbl="node1" presStyleIdx="1" presStyleCnt="3" custScaleX="131121" custScaleY="125070" custLinFactNeighborX="79170" custLinFactNeighborY="-1138">
        <dgm:presLayoutVars>
          <dgm:chMax val="1"/>
          <dgm:bulletEnabled val="1"/>
        </dgm:presLayoutVars>
      </dgm:prSet>
      <dgm:spPr/>
      <dgm:t>
        <a:bodyPr/>
        <a:lstStyle/>
        <a:p>
          <a:endParaRPr lang="es-MX"/>
        </a:p>
      </dgm:t>
    </dgm:pt>
    <dgm:pt modelId="{B062A8F4-12EF-4D9F-99A7-B9FDCD636B13}" type="pres">
      <dgm:prSet presAssocID="{68971A7D-342C-4616-A386-89D8B5E70B60}" presName="childNode" presStyleLbl="revTx" presStyleIdx="0" presStyleCnt="0">
        <dgm:presLayoutVars>
          <dgm:bulletEnabled val="1"/>
        </dgm:presLayoutVars>
      </dgm:prSet>
      <dgm:spPr/>
      <dgm:t>
        <a:bodyPr/>
        <a:lstStyle/>
        <a:p>
          <a:endParaRPr lang="es-MX"/>
        </a:p>
      </dgm:t>
    </dgm:pt>
    <dgm:pt modelId="{76A3A4E9-A053-443D-8589-765E82F7BBCF}" type="pres">
      <dgm:prSet presAssocID="{43385FA9-0712-40F0-8CA2-1582E6889464}" presName="Name25" presStyleLbl="parChTrans1D1" presStyleIdx="1" presStyleCnt="2"/>
      <dgm:spPr/>
      <dgm:t>
        <a:bodyPr/>
        <a:lstStyle/>
        <a:p>
          <a:endParaRPr lang="es-MX"/>
        </a:p>
      </dgm:t>
    </dgm:pt>
    <dgm:pt modelId="{ACB29BD6-ED4C-443A-B665-E7129D570B5F}" type="pres">
      <dgm:prSet presAssocID="{1D3A7555-D275-41A2-8BA4-33EC5EAF00B8}" presName="node" presStyleCnt="0"/>
      <dgm:spPr/>
    </dgm:pt>
    <dgm:pt modelId="{43E2829E-2D9A-4DD9-B070-3FA931712F67}" type="pres">
      <dgm:prSet presAssocID="{1D3A7555-D275-41A2-8BA4-33EC5EAF00B8}" presName="parentNode" presStyleLbl="node1" presStyleIdx="2" presStyleCnt="3" custScaleX="127963" custScaleY="125842" custLinFactNeighborX="79170" custLinFactNeighborY="-2276">
        <dgm:presLayoutVars>
          <dgm:chMax val="1"/>
          <dgm:bulletEnabled val="1"/>
        </dgm:presLayoutVars>
      </dgm:prSet>
      <dgm:spPr/>
      <dgm:t>
        <a:bodyPr/>
        <a:lstStyle/>
        <a:p>
          <a:endParaRPr lang="es-MX"/>
        </a:p>
      </dgm:t>
    </dgm:pt>
    <dgm:pt modelId="{4B6AADBD-6D87-4986-9BE8-DE22863DA00B}" type="pres">
      <dgm:prSet presAssocID="{1D3A7555-D275-41A2-8BA4-33EC5EAF00B8}" presName="childNode" presStyleLbl="revTx" presStyleIdx="0" presStyleCnt="0">
        <dgm:presLayoutVars>
          <dgm:bulletEnabled val="1"/>
        </dgm:presLayoutVars>
      </dgm:prSet>
      <dgm:spPr/>
      <dgm:t>
        <a:bodyPr/>
        <a:lstStyle/>
        <a:p>
          <a:endParaRPr lang="es-MX"/>
        </a:p>
      </dgm:t>
    </dgm:pt>
  </dgm:ptLst>
  <dgm:cxnLst>
    <dgm:cxn modelId="{56690EFD-A140-417D-ACBA-1C8918C4D111}" type="presOf" srcId="{6FFB74C0-E160-49CD-A40B-4D927F6A2C28}" destId="{9FB5774F-B6E3-4425-8CFE-148461AFD1AD}" srcOrd="0" destOrd="0" presId="urn:microsoft.com/office/officeart/2005/8/layout/radial2"/>
    <dgm:cxn modelId="{CDFA04B1-827E-4A7D-AEA6-57D585E3294D}" type="presOf" srcId="{1D3A7555-D275-41A2-8BA4-33EC5EAF00B8}" destId="{43E2829E-2D9A-4DD9-B070-3FA931712F67}" srcOrd="0" destOrd="0" presId="urn:microsoft.com/office/officeart/2005/8/layout/radial2"/>
    <dgm:cxn modelId="{B329D99C-3175-49DC-B131-DCBB78BBE699}" type="presOf" srcId="{43385FA9-0712-40F0-8CA2-1582E6889464}" destId="{76A3A4E9-A053-443D-8589-765E82F7BBCF}" srcOrd="0" destOrd="0" presId="urn:microsoft.com/office/officeart/2005/8/layout/radial2"/>
    <dgm:cxn modelId="{E9D5712E-CCC0-47B9-9285-9B7DD9C2F769}" type="presOf" srcId="{68971A7D-342C-4616-A386-89D8B5E70B60}" destId="{F1796476-CC3A-48B5-95AC-5D8810023B17}" srcOrd="0" destOrd="0" presId="urn:microsoft.com/office/officeart/2005/8/layout/radial2"/>
    <dgm:cxn modelId="{A577693A-D6D8-4140-BB5F-D7588BEBC300}" srcId="{F4FD452E-16D0-4BD0-9C28-62E5042C311A}" destId="{1D3A7555-D275-41A2-8BA4-33EC5EAF00B8}" srcOrd="1" destOrd="0" parTransId="{43385FA9-0712-40F0-8CA2-1582E6889464}" sibTransId="{9230CA9A-59D0-446C-A983-93A5E31B758E}"/>
    <dgm:cxn modelId="{5B621A50-4F34-4E25-A259-049C2A5C5B98}" srcId="{F4FD452E-16D0-4BD0-9C28-62E5042C311A}" destId="{68971A7D-342C-4616-A386-89D8B5E70B60}" srcOrd="0" destOrd="0" parTransId="{6FFB74C0-E160-49CD-A40B-4D927F6A2C28}" sibTransId="{7741440E-4693-4BA9-9F5C-88C3226566B0}"/>
    <dgm:cxn modelId="{8315E425-EEF3-4DE8-BACA-621D2A1B701B}" type="presOf" srcId="{F4FD452E-16D0-4BD0-9C28-62E5042C311A}" destId="{F2091CDF-3251-428F-B98A-CCEB43DFE957}" srcOrd="0" destOrd="0" presId="urn:microsoft.com/office/officeart/2005/8/layout/radial2"/>
    <dgm:cxn modelId="{452ABBFF-5DF3-4845-9236-28DED578DDCA}" type="presParOf" srcId="{F2091CDF-3251-428F-B98A-CCEB43DFE957}" destId="{B19D28BF-E1EF-47AA-ACDA-78D3C1A09582}" srcOrd="0" destOrd="0" presId="urn:microsoft.com/office/officeart/2005/8/layout/radial2"/>
    <dgm:cxn modelId="{67C2681A-2C93-4BF8-854D-2A0A0B006344}" type="presParOf" srcId="{B19D28BF-E1EF-47AA-ACDA-78D3C1A09582}" destId="{1C29A3FF-9B86-4A79-917D-417BB28B7C75}" srcOrd="0" destOrd="0" presId="urn:microsoft.com/office/officeart/2005/8/layout/radial2"/>
    <dgm:cxn modelId="{D43DFAA9-BFAF-4958-A878-1B9B98F7C7F1}" type="presParOf" srcId="{1C29A3FF-9B86-4A79-917D-417BB28B7C75}" destId="{8307AB6B-BE31-4426-B6EF-7A2BC3BE2943}" srcOrd="0" destOrd="0" presId="urn:microsoft.com/office/officeart/2005/8/layout/radial2"/>
    <dgm:cxn modelId="{9CC0B0E0-8875-4825-8EEE-7D29D2DABAC8}" type="presParOf" srcId="{1C29A3FF-9B86-4A79-917D-417BB28B7C75}" destId="{519E8EF4-35CC-44BB-A177-14621FB519BF}" srcOrd="1" destOrd="0" presId="urn:microsoft.com/office/officeart/2005/8/layout/radial2"/>
    <dgm:cxn modelId="{6396E154-3295-45AC-AB7E-34167A1E4935}" type="presParOf" srcId="{B19D28BF-E1EF-47AA-ACDA-78D3C1A09582}" destId="{9FB5774F-B6E3-4425-8CFE-148461AFD1AD}" srcOrd="1" destOrd="0" presId="urn:microsoft.com/office/officeart/2005/8/layout/radial2"/>
    <dgm:cxn modelId="{42891B44-B07B-4687-9999-06C1543A9058}" type="presParOf" srcId="{B19D28BF-E1EF-47AA-ACDA-78D3C1A09582}" destId="{23A4E2C1-9496-4172-AC92-65F7BB311840}" srcOrd="2" destOrd="0" presId="urn:microsoft.com/office/officeart/2005/8/layout/radial2"/>
    <dgm:cxn modelId="{5ED74117-BF78-47D7-94CA-962F0F287C74}" type="presParOf" srcId="{23A4E2C1-9496-4172-AC92-65F7BB311840}" destId="{F1796476-CC3A-48B5-95AC-5D8810023B17}" srcOrd="0" destOrd="0" presId="urn:microsoft.com/office/officeart/2005/8/layout/radial2"/>
    <dgm:cxn modelId="{592A1342-34A8-4731-B550-86E1AA710DDD}" type="presParOf" srcId="{23A4E2C1-9496-4172-AC92-65F7BB311840}" destId="{B062A8F4-12EF-4D9F-99A7-B9FDCD636B13}" srcOrd="1" destOrd="0" presId="urn:microsoft.com/office/officeart/2005/8/layout/radial2"/>
    <dgm:cxn modelId="{DC16A594-6F54-4CE7-90BF-7ECCDDDFEFA0}" type="presParOf" srcId="{B19D28BF-E1EF-47AA-ACDA-78D3C1A09582}" destId="{76A3A4E9-A053-443D-8589-765E82F7BBCF}" srcOrd="3" destOrd="0" presId="urn:microsoft.com/office/officeart/2005/8/layout/radial2"/>
    <dgm:cxn modelId="{C474E9ED-BF36-4B33-A122-2A391746A176}" type="presParOf" srcId="{B19D28BF-E1EF-47AA-ACDA-78D3C1A09582}" destId="{ACB29BD6-ED4C-443A-B665-E7129D570B5F}" srcOrd="4" destOrd="0" presId="urn:microsoft.com/office/officeart/2005/8/layout/radial2"/>
    <dgm:cxn modelId="{06A2E623-0C17-45D0-B85D-E32E0BD2F50D}" type="presParOf" srcId="{ACB29BD6-ED4C-443A-B665-E7129D570B5F}" destId="{43E2829E-2D9A-4DD9-B070-3FA931712F67}" srcOrd="0" destOrd="0" presId="urn:microsoft.com/office/officeart/2005/8/layout/radial2"/>
    <dgm:cxn modelId="{690C9B49-07B6-4BE0-85D2-FBA0759406CF}" type="presParOf" srcId="{ACB29BD6-ED4C-443A-B665-E7129D570B5F}" destId="{4B6AADBD-6D87-4986-9BE8-DE22863DA00B}"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0BD07D7-30C2-4589-9AD4-E81BF241E79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s-MX"/>
        </a:p>
      </dgm:t>
    </dgm:pt>
    <dgm:pt modelId="{64F70A20-8B24-4596-AFF3-FA83A57171DD}">
      <dgm:prSet phldrT="[Texto]" custT="1"/>
      <dgm:spPr/>
      <dgm:t>
        <a:bodyPr/>
        <a:lstStyle/>
        <a:p>
          <a:r>
            <a:rPr lang="es-MX" sz="2800" dirty="0" err="1" smtClean="0"/>
            <a:t>Call</a:t>
          </a:r>
          <a:r>
            <a:rPr lang="es-MX" sz="2800" dirty="0" smtClean="0"/>
            <a:t> </a:t>
          </a:r>
          <a:r>
            <a:rPr lang="es-MX" sz="2800" dirty="0" err="1" smtClean="0"/>
            <a:t>for</a:t>
          </a:r>
          <a:r>
            <a:rPr lang="es-MX" sz="2800" dirty="0" smtClean="0"/>
            <a:t> </a:t>
          </a:r>
          <a:r>
            <a:rPr lang="es-MX" sz="2800" dirty="0" err="1" smtClean="0"/>
            <a:t>nomination</a:t>
          </a:r>
          <a:r>
            <a:rPr lang="es-MX" sz="2800" dirty="0" smtClean="0"/>
            <a:t> </a:t>
          </a:r>
          <a:r>
            <a:rPr lang="es-MX" sz="2800" dirty="0" err="1" smtClean="0"/>
            <a:t>to</a:t>
          </a:r>
          <a:r>
            <a:rPr lang="es-MX" sz="2800" dirty="0" smtClean="0"/>
            <a:t> </a:t>
          </a:r>
          <a:r>
            <a:rPr lang="es-MX" sz="2800" dirty="0" err="1" smtClean="0"/>
            <a:t>take</a:t>
          </a:r>
          <a:r>
            <a:rPr lang="es-MX" sz="2800" dirty="0" smtClean="0"/>
            <a:t> </a:t>
          </a:r>
          <a:r>
            <a:rPr lang="es-MX" sz="2800" dirty="0" err="1" smtClean="0"/>
            <a:t>over</a:t>
          </a:r>
          <a:r>
            <a:rPr lang="es-MX" sz="2800" dirty="0" smtClean="0"/>
            <a:t> </a:t>
          </a:r>
          <a:r>
            <a:rPr lang="es-MX" sz="2800" dirty="0" err="1" smtClean="0"/>
            <a:t>the</a:t>
          </a:r>
          <a:r>
            <a:rPr lang="es-MX" sz="2800" dirty="0" smtClean="0"/>
            <a:t> WGPD </a:t>
          </a:r>
          <a:r>
            <a:rPr lang="es-MX" sz="2800" dirty="0" err="1" smtClean="0"/>
            <a:t>Chair</a:t>
          </a:r>
          <a:endParaRPr lang="es-MX" sz="2800" dirty="0"/>
        </a:p>
      </dgm:t>
    </dgm:pt>
    <dgm:pt modelId="{AF6F268F-8926-469A-95F6-18E472E4365C}" type="parTrans" cxnId="{19B6FAFA-E7A6-4BC7-8B3E-BAE34D470956}">
      <dgm:prSet/>
      <dgm:spPr/>
      <dgm:t>
        <a:bodyPr/>
        <a:lstStyle/>
        <a:p>
          <a:endParaRPr lang="es-MX" sz="1100"/>
        </a:p>
      </dgm:t>
    </dgm:pt>
    <dgm:pt modelId="{467EFC05-01BB-4D7D-A1AB-27125662134A}" type="sibTrans" cxnId="{19B6FAFA-E7A6-4BC7-8B3E-BAE34D470956}">
      <dgm:prSet/>
      <dgm:spPr/>
      <dgm:t>
        <a:bodyPr/>
        <a:lstStyle/>
        <a:p>
          <a:endParaRPr lang="es-MX" sz="1100"/>
        </a:p>
      </dgm:t>
    </dgm:pt>
    <dgm:pt modelId="{AD239542-4663-4464-8B25-FF68E03EF73A}" type="pres">
      <dgm:prSet presAssocID="{40BD07D7-30C2-4589-9AD4-E81BF241E799}" presName="composite" presStyleCnt="0">
        <dgm:presLayoutVars>
          <dgm:chMax val="1"/>
          <dgm:dir/>
          <dgm:resizeHandles val="exact"/>
        </dgm:presLayoutVars>
      </dgm:prSet>
      <dgm:spPr/>
      <dgm:t>
        <a:bodyPr/>
        <a:lstStyle/>
        <a:p>
          <a:endParaRPr lang="es-MX"/>
        </a:p>
      </dgm:t>
    </dgm:pt>
    <dgm:pt modelId="{A313A8DC-FEA8-4D2A-9926-8F4143912CDC}" type="pres">
      <dgm:prSet presAssocID="{40BD07D7-30C2-4589-9AD4-E81BF241E799}" presName="radial" presStyleCnt="0">
        <dgm:presLayoutVars>
          <dgm:animLvl val="ctr"/>
        </dgm:presLayoutVars>
      </dgm:prSet>
      <dgm:spPr/>
    </dgm:pt>
    <dgm:pt modelId="{33727F6C-406D-44FD-93F0-B82863C61588}" type="pres">
      <dgm:prSet presAssocID="{64F70A20-8B24-4596-AFF3-FA83A57171DD}" presName="centerShape" presStyleLbl="vennNode1" presStyleIdx="0" presStyleCnt="1"/>
      <dgm:spPr/>
      <dgm:t>
        <a:bodyPr/>
        <a:lstStyle/>
        <a:p>
          <a:endParaRPr lang="es-MX"/>
        </a:p>
      </dgm:t>
    </dgm:pt>
  </dgm:ptLst>
  <dgm:cxnLst>
    <dgm:cxn modelId="{92F41152-E31B-47A9-9679-8BF606FBB5E5}" type="presOf" srcId="{40BD07D7-30C2-4589-9AD4-E81BF241E799}" destId="{AD239542-4663-4464-8B25-FF68E03EF73A}" srcOrd="0" destOrd="0" presId="urn:microsoft.com/office/officeart/2005/8/layout/radial3"/>
    <dgm:cxn modelId="{19B6FAFA-E7A6-4BC7-8B3E-BAE34D470956}" srcId="{40BD07D7-30C2-4589-9AD4-E81BF241E799}" destId="{64F70A20-8B24-4596-AFF3-FA83A57171DD}" srcOrd="0" destOrd="0" parTransId="{AF6F268F-8926-469A-95F6-18E472E4365C}" sibTransId="{467EFC05-01BB-4D7D-A1AB-27125662134A}"/>
    <dgm:cxn modelId="{DB487B75-5AAF-4AC0-8BA7-EADE96D6C459}" type="presOf" srcId="{64F70A20-8B24-4596-AFF3-FA83A57171DD}" destId="{33727F6C-406D-44FD-93F0-B82863C61588}" srcOrd="0" destOrd="0" presId="urn:microsoft.com/office/officeart/2005/8/layout/radial3"/>
    <dgm:cxn modelId="{5BD7F46A-529A-4BF1-B571-0BA2197CFDDF}" type="presParOf" srcId="{AD239542-4663-4464-8B25-FF68E03EF73A}" destId="{A313A8DC-FEA8-4D2A-9926-8F4143912CDC}" srcOrd="0" destOrd="0" presId="urn:microsoft.com/office/officeart/2005/8/layout/radial3"/>
    <dgm:cxn modelId="{9F36ECE3-59F2-46F2-A02B-E579F01F6574}" type="presParOf" srcId="{A313A8DC-FEA8-4D2A-9926-8F4143912CDC}" destId="{33727F6C-406D-44FD-93F0-B82863C61588}" srcOrd="0"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EC86442-87DC-4335-B646-C2C6D1030229}" type="doc">
      <dgm:prSet loTypeId="urn:microsoft.com/office/officeart/2008/layout/VerticalCurvedList" loCatId="list" qsTypeId="urn:microsoft.com/office/officeart/2005/8/quickstyle/simple5" qsCatId="simple" csTypeId="urn:microsoft.com/office/officeart/2005/8/colors/colorful2" csCatId="colorful" phldr="1"/>
      <dgm:spPr/>
      <dgm:t>
        <a:bodyPr/>
        <a:lstStyle/>
        <a:p>
          <a:endParaRPr lang="es-MX"/>
        </a:p>
      </dgm:t>
    </dgm:pt>
    <dgm:pt modelId="{C161368C-3ACB-461D-BE3D-DD275D5266A8}">
      <dgm:prSet phldrT="[Texto]"/>
      <dgm:spPr/>
      <dgm:t>
        <a:bodyPr/>
        <a:lstStyle/>
        <a:p>
          <a:pPr algn="just"/>
          <a:r>
            <a:rPr lang="en-US" dirty="0" smtClean="0"/>
            <a:t>To take note of the Working Group’s annual report</a:t>
          </a:r>
          <a:endParaRPr lang="es-MX" dirty="0"/>
        </a:p>
      </dgm:t>
    </dgm:pt>
    <dgm:pt modelId="{DC67B403-9273-42B5-895F-AD837D4E281A}" type="parTrans" cxnId="{533B35C4-E539-456F-AD67-255CF9E1AA2B}">
      <dgm:prSet/>
      <dgm:spPr/>
      <dgm:t>
        <a:bodyPr/>
        <a:lstStyle/>
        <a:p>
          <a:pPr algn="just"/>
          <a:endParaRPr lang="es-MX"/>
        </a:p>
      </dgm:t>
    </dgm:pt>
    <dgm:pt modelId="{F10E981C-2FE0-4195-9B32-8032CB923668}" type="sibTrans" cxnId="{533B35C4-E539-456F-AD67-255CF9E1AA2B}">
      <dgm:prSet/>
      <dgm:spPr/>
      <dgm:t>
        <a:bodyPr/>
        <a:lstStyle/>
        <a:p>
          <a:pPr algn="just"/>
          <a:endParaRPr lang="es-MX"/>
        </a:p>
      </dgm:t>
    </dgm:pt>
    <dgm:pt modelId="{7E54ADBB-67C0-4AEF-9395-5BCA249EE7A2}">
      <dgm:prSet phldrT="[Texto]"/>
      <dgm:spPr/>
      <dgm:t>
        <a:bodyPr/>
        <a:lstStyle/>
        <a:p>
          <a:pPr algn="just"/>
          <a:r>
            <a:rPr lang="en-US" dirty="0" smtClean="0"/>
            <a:t>To take note of the development of the draft ISSAI 5450 “</a:t>
          </a:r>
          <a:r>
            <a:rPr lang="en-US" i="1" dirty="0" smtClean="0"/>
            <a:t>Guidance on Auditing Public Debt Information System”,</a:t>
          </a:r>
          <a:r>
            <a:rPr lang="en-US" dirty="0" smtClean="0"/>
            <a:t> that will be presented in the 2016 INCOSAI for its final approval</a:t>
          </a:r>
          <a:endParaRPr lang="es-MX" dirty="0"/>
        </a:p>
      </dgm:t>
    </dgm:pt>
    <dgm:pt modelId="{0D8EB7CC-F500-4C3D-8869-C85B8F1CFCE1}" type="parTrans" cxnId="{C9790AF6-815D-4DA2-807F-C8B17C1797A1}">
      <dgm:prSet/>
      <dgm:spPr/>
      <dgm:t>
        <a:bodyPr/>
        <a:lstStyle/>
        <a:p>
          <a:pPr algn="just"/>
          <a:endParaRPr lang="es-MX"/>
        </a:p>
      </dgm:t>
    </dgm:pt>
    <dgm:pt modelId="{04BA7763-31DC-4754-86E0-368541B2DB4D}" type="sibTrans" cxnId="{C9790AF6-815D-4DA2-807F-C8B17C1797A1}">
      <dgm:prSet/>
      <dgm:spPr/>
      <dgm:t>
        <a:bodyPr/>
        <a:lstStyle/>
        <a:p>
          <a:pPr algn="just"/>
          <a:endParaRPr lang="es-MX"/>
        </a:p>
      </dgm:t>
    </dgm:pt>
    <dgm:pt modelId="{0E04F510-1A7F-42CF-9F91-E0BAD850436E}">
      <dgm:prSet phldrT="[Texto]"/>
      <dgm:spPr/>
      <dgm:t>
        <a:bodyPr/>
        <a:lstStyle/>
        <a:p>
          <a:pPr algn="just"/>
          <a:r>
            <a:rPr lang="en-US" dirty="0" smtClean="0"/>
            <a:t>To take note of the development of a potential INTOSAI GOV “</a:t>
          </a:r>
          <a:r>
            <a:rPr lang="en-US" i="1" dirty="0" smtClean="0"/>
            <a:t>Public Debt Management Office</a:t>
          </a:r>
          <a:r>
            <a:rPr lang="en-US" dirty="0" smtClean="0"/>
            <a:t>”, that will be subject to the PSC Due Process and would be presented in the 2016 INCOSAI for its final approval</a:t>
          </a:r>
          <a:endParaRPr lang="es-MX" dirty="0"/>
        </a:p>
      </dgm:t>
    </dgm:pt>
    <dgm:pt modelId="{39AABCA2-6C71-4944-9489-DFFFCFAEF278}" type="parTrans" cxnId="{B7173A3B-C9E7-4023-ADF1-B0954A696F9B}">
      <dgm:prSet/>
      <dgm:spPr/>
      <dgm:t>
        <a:bodyPr/>
        <a:lstStyle/>
        <a:p>
          <a:pPr algn="just"/>
          <a:endParaRPr lang="es-MX"/>
        </a:p>
      </dgm:t>
    </dgm:pt>
    <dgm:pt modelId="{7B6EE0D4-2829-4AC7-8A26-B63F519C12A0}" type="sibTrans" cxnId="{B7173A3B-C9E7-4023-ADF1-B0954A696F9B}">
      <dgm:prSet/>
      <dgm:spPr/>
      <dgm:t>
        <a:bodyPr/>
        <a:lstStyle/>
        <a:p>
          <a:pPr algn="just"/>
          <a:endParaRPr lang="es-MX"/>
        </a:p>
      </dgm:t>
    </dgm:pt>
    <dgm:pt modelId="{6EEBF5C3-AA71-4826-8DCB-7FD134AAAA16}" type="pres">
      <dgm:prSet presAssocID="{1EC86442-87DC-4335-B646-C2C6D1030229}" presName="Name0" presStyleCnt="0">
        <dgm:presLayoutVars>
          <dgm:chMax val="7"/>
          <dgm:chPref val="7"/>
          <dgm:dir/>
        </dgm:presLayoutVars>
      </dgm:prSet>
      <dgm:spPr/>
      <dgm:t>
        <a:bodyPr/>
        <a:lstStyle/>
        <a:p>
          <a:endParaRPr lang="es-MX"/>
        </a:p>
      </dgm:t>
    </dgm:pt>
    <dgm:pt modelId="{2D0FC422-1F2F-452F-B0EC-375D064A6972}" type="pres">
      <dgm:prSet presAssocID="{1EC86442-87DC-4335-B646-C2C6D1030229}" presName="Name1" presStyleCnt="0"/>
      <dgm:spPr/>
    </dgm:pt>
    <dgm:pt modelId="{DA79548E-20BD-4451-98D4-5CE4C450482A}" type="pres">
      <dgm:prSet presAssocID="{1EC86442-87DC-4335-B646-C2C6D1030229}" presName="cycle" presStyleCnt="0"/>
      <dgm:spPr/>
    </dgm:pt>
    <dgm:pt modelId="{3BA26491-9B63-49D5-BC5D-BDDC28AA8A3F}" type="pres">
      <dgm:prSet presAssocID="{1EC86442-87DC-4335-B646-C2C6D1030229}" presName="srcNode" presStyleLbl="node1" presStyleIdx="0" presStyleCnt="3"/>
      <dgm:spPr/>
    </dgm:pt>
    <dgm:pt modelId="{8250CE20-BEA1-40B2-B08F-6FA1894D6CF5}" type="pres">
      <dgm:prSet presAssocID="{1EC86442-87DC-4335-B646-C2C6D1030229}" presName="conn" presStyleLbl="parChTrans1D2" presStyleIdx="0" presStyleCnt="1"/>
      <dgm:spPr/>
      <dgm:t>
        <a:bodyPr/>
        <a:lstStyle/>
        <a:p>
          <a:endParaRPr lang="es-MX"/>
        </a:p>
      </dgm:t>
    </dgm:pt>
    <dgm:pt modelId="{9F4108DE-85D5-47B9-9C88-68C77E7DEA6F}" type="pres">
      <dgm:prSet presAssocID="{1EC86442-87DC-4335-B646-C2C6D1030229}" presName="extraNode" presStyleLbl="node1" presStyleIdx="0" presStyleCnt="3"/>
      <dgm:spPr/>
    </dgm:pt>
    <dgm:pt modelId="{13E2805C-1FC0-496E-975F-2BC09D9C7F90}" type="pres">
      <dgm:prSet presAssocID="{1EC86442-87DC-4335-B646-C2C6D1030229}" presName="dstNode" presStyleLbl="node1" presStyleIdx="0" presStyleCnt="3"/>
      <dgm:spPr/>
    </dgm:pt>
    <dgm:pt modelId="{F60654BD-FD90-4701-A82D-2A3104032DE2}" type="pres">
      <dgm:prSet presAssocID="{C161368C-3ACB-461D-BE3D-DD275D5266A8}" presName="text_1" presStyleLbl="node1" presStyleIdx="0" presStyleCnt="3">
        <dgm:presLayoutVars>
          <dgm:bulletEnabled val="1"/>
        </dgm:presLayoutVars>
      </dgm:prSet>
      <dgm:spPr/>
      <dgm:t>
        <a:bodyPr/>
        <a:lstStyle/>
        <a:p>
          <a:endParaRPr lang="es-MX"/>
        </a:p>
      </dgm:t>
    </dgm:pt>
    <dgm:pt modelId="{23ECEB2C-4D5D-452A-A9CD-A1D9A8001232}" type="pres">
      <dgm:prSet presAssocID="{C161368C-3ACB-461D-BE3D-DD275D5266A8}" presName="accent_1" presStyleCnt="0"/>
      <dgm:spPr/>
    </dgm:pt>
    <dgm:pt modelId="{AB82485B-A92C-4375-804F-FF85E825D55E}" type="pres">
      <dgm:prSet presAssocID="{C161368C-3ACB-461D-BE3D-DD275D5266A8}" presName="accentRepeatNode" presStyleLbl="solidFgAcc1" presStyleIdx="0" presStyleCnt="3"/>
      <dgm:spPr/>
    </dgm:pt>
    <dgm:pt modelId="{4DDC860C-D964-4CE2-82EE-4A0A9D56C182}" type="pres">
      <dgm:prSet presAssocID="{7E54ADBB-67C0-4AEF-9395-5BCA249EE7A2}" presName="text_2" presStyleLbl="node1" presStyleIdx="1" presStyleCnt="3">
        <dgm:presLayoutVars>
          <dgm:bulletEnabled val="1"/>
        </dgm:presLayoutVars>
      </dgm:prSet>
      <dgm:spPr/>
      <dgm:t>
        <a:bodyPr/>
        <a:lstStyle/>
        <a:p>
          <a:endParaRPr lang="es-MX"/>
        </a:p>
      </dgm:t>
    </dgm:pt>
    <dgm:pt modelId="{6429D0BA-18C7-4D0F-956B-D57BAEEF9092}" type="pres">
      <dgm:prSet presAssocID="{7E54ADBB-67C0-4AEF-9395-5BCA249EE7A2}" presName="accent_2" presStyleCnt="0"/>
      <dgm:spPr/>
    </dgm:pt>
    <dgm:pt modelId="{A72CE995-293B-4FF9-99F3-D7513A1ED973}" type="pres">
      <dgm:prSet presAssocID="{7E54ADBB-67C0-4AEF-9395-5BCA249EE7A2}" presName="accentRepeatNode" presStyleLbl="solidFgAcc1" presStyleIdx="1" presStyleCnt="3"/>
      <dgm:spPr/>
    </dgm:pt>
    <dgm:pt modelId="{934195D7-732A-4B48-ABDC-2C714573A449}" type="pres">
      <dgm:prSet presAssocID="{0E04F510-1A7F-42CF-9F91-E0BAD850436E}" presName="text_3" presStyleLbl="node1" presStyleIdx="2" presStyleCnt="3">
        <dgm:presLayoutVars>
          <dgm:bulletEnabled val="1"/>
        </dgm:presLayoutVars>
      </dgm:prSet>
      <dgm:spPr/>
      <dgm:t>
        <a:bodyPr/>
        <a:lstStyle/>
        <a:p>
          <a:endParaRPr lang="es-MX"/>
        </a:p>
      </dgm:t>
    </dgm:pt>
    <dgm:pt modelId="{6851B40A-45C4-43FC-9C0F-98B5EB9463F1}" type="pres">
      <dgm:prSet presAssocID="{0E04F510-1A7F-42CF-9F91-E0BAD850436E}" presName="accent_3" presStyleCnt="0"/>
      <dgm:spPr/>
    </dgm:pt>
    <dgm:pt modelId="{44003B04-026D-4CA1-9FCF-41973D88017C}" type="pres">
      <dgm:prSet presAssocID="{0E04F510-1A7F-42CF-9F91-E0BAD850436E}" presName="accentRepeatNode" presStyleLbl="solidFgAcc1" presStyleIdx="2" presStyleCnt="3"/>
      <dgm:spPr/>
    </dgm:pt>
  </dgm:ptLst>
  <dgm:cxnLst>
    <dgm:cxn modelId="{C9790AF6-815D-4DA2-807F-C8B17C1797A1}" srcId="{1EC86442-87DC-4335-B646-C2C6D1030229}" destId="{7E54ADBB-67C0-4AEF-9395-5BCA249EE7A2}" srcOrd="1" destOrd="0" parTransId="{0D8EB7CC-F500-4C3D-8869-C85B8F1CFCE1}" sibTransId="{04BA7763-31DC-4754-86E0-368541B2DB4D}"/>
    <dgm:cxn modelId="{533B35C4-E539-456F-AD67-255CF9E1AA2B}" srcId="{1EC86442-87DC-4335-B646-C2C6D1030229}" destId="{C161368C-3ACB-461D-BE3D-DD275D5266A8}" srcOrd="0" destOrd="0" parTransId="{DC67B403-9273-42B5-895F-AD837D4E281A}" sibTransId="{F10E981C-2FE0-4195-9B32-8032CB923668}"/>
    <dgm:cxn modelId="{B2E23CDD-044A-4F23-B17F-48A85EF65D97}" type="presOf" srcId="{F10E981C-2FE0-4195-9B32-8032CB923668}" destId="{8250CE20-BEA1-40B2-B08F-6FA1894D6CF5}" srcOrd="0" destOrd="0" presId="urn:microsoft.com/office/officeart/2008/layout/VerticalCurvedList"/>
    <dgm:cxn modelId="{B851D85B-017E-4376-B64E-57B74654D63D}" type="presOf" srcId="{C161368C-3ACB-461D-BE3D-DD275D5266A8}" destId="{F60654BD-FD90-4701-A82D-2A3104032DE2}" srcOrd="0" destOrd="0" presId="urn:microsoft.com/office/officeart/2008/layout/VerticalCurvedList"/>
    <dgm:cxn modelId="{9C42471B-5E89-434D-925B-C2F522A7F0B6}" type="presOf" srcId="{7E54ADBB-67C0-4AEF-9395-5BCA249EE7A2}" destId="{4DDC860C-D964-4CE2-82EE-4A0A9D56C182}" srcOrd="0" destOrd="0" presId="urn:microsoft.com/office/officeart/2008/layout/VerticalCurvedList"/>
    <dgm:cxn modelId="{FC193195-268F-4E15-9922-0CE9CD3768DE}" type="presOf" srcId="{0E04F510-1A7F-42CF-9F91-E0BAD850436E}" destId="{934195D7-732A-4B48-ABDC-2C714573A449}" srcOrd="0" destOrd="0" presId="urn:microsoft.com/office/officeart/2008/layout/VerticalCurvedList"/>
    <dgm:cxn modelId="{B7173A3B-C9E7-4023-ADF1-B0954A696F9B}" srcId="{1EC86442-87DC-4335-B646-C2C6D1030229}" destId="{0E04F510-1A7F-42CF-9F91-E0BAD850436E}" srcOrd="2" destOrd="0" parTransId="{39AABCA2-6C71-4944-9489-DFFFCFAEF278}" sibTransId="{7B6EE0D4-2829-4AC7-8A26-B63F519C12A0}"/>
    <dgm:cxn modelId="{7B36A83E-9B1B-4200-B4E4-3C03813C8985}" type="presOf" srcId="{1EC86442-87DC-4335-B646-C2C6D1030229}" destId="{6EEBF5C3-AA71-4826-8DCB-7FD134AAAA16}" srcOrd="0" destOrd="0" presId="urn:microsoft.com/office/officeart/2008/layout/VerticalCurvedList"/>
    <dgm:cxn modelId="{1BF1C644-9077-4ACF-B42A-14E8E2E7AE1C}" type="presParOf" srcId="{6EEBF5C3-AA71-4826-8DCB-7FD134AAAA16}" destId="{2D0FC422-1F2F-452F-B0EC-375D064A6972}" srcOrd="0" destOrd="0" presId="urn:microsoft.com/office/officeart/2008/layout/VerticalCurvedList"/>
    <dgm:cxn modelId="{37ACC839-A550-4B5C-88E2-C3D76D3447C7}" type="presParOf" srcId="{2D0FC422-1F2F-452F-B0EC-375D064A6972}" destId="{DA79548E-20BD-4451-98D4-5CE4C450482A}" srcOrd="0" destOrd="0" presId="urn:microsoft.com/office/officeart/2008/layout/VerticalCurvedList"/>
    <dgm:cxn modelId="{90565B80-D8FC-40E2-BA7E-79883FD7F514}" type="presParOf" srcId="{DA79548E-20BD-4451-98D4-5CE4C450482A}" destId="{3BA26491-9B63-49D5-BC5D-BDDC28AA8A3F}" srcOrd="0" destOrd="0" presId="urn:microsoft.com/office/officeart/2008/layout/VerticalCurvedList"/>
    <dgm:cxn modelId="{6BED05F9-A235-4086-8EB2-DD989428F4F7}" type="presParOf" srcId="{DA79548E-20BD-4451-98D4-5CE4C450482A}" destId="{8250CE20-BEA1-40B2-B08F-6FA1894D6CF5}" srcOrd="1" destOrd="0" presId="urn:microsoft.com/office/officeart/2008/layout/VerticalCurvedList"/>
    <dgm:cxn modelId="{036208ED-D89C-495C-9F2D-5425D58CD1C5}" type="presParOf" srcId="{DA79548E-20BD-4451-98D4-5CE4C450482A}" destId="{9F4108DE-85D5-47B9-9C88-68C77E7DEA6F}" srcOrd="2" destOrd="0" presId="urn:microsoft.com/office/officeart/2008/layout/VerticalCurvedList"/>
    <dgm:cxn modelId="{0A3AB9E7-3D8F-46BB-B760-D5C9411FBC80}" type="presParOf" srcId="{DA79548E-20BD-4451-98D4-5CE4C450482A}" destId="{13E2805C-1FC0-496E-975F-2BC09D9C7F90}" srcOrd="3" destOrd="0" presId="urn:microsoft.com/office/officeart/2008/layout/VerticalCurvedList"/>
    <dgm:cxn modelId="{4CCD161E-FC59-4110-B931-FEF429935F69}" type="presParOf" srcId="{2D0FC422-1F2F-452F-B0EC-375D064A6972}" destId="{F60654BD-FD90-4701-A82D-2A3104032DE2}" srcOrd="1" destOrd="0" presId="urn:microsoft.com/office/officeart/2008/layout/VerticalCurvedList"/>
    <dgm:cxn modelId="{0DABFE7D-209F-42FD-9600-5891054CCF78}" type="presParOf" srcId="{2D0FC422-1F2F-452F-B0EC-375D064A6972}" destId="{23ECEB2C-4D5D-452A-A9CD-A1D9A8001232}" srcOrd="2" destOrd="0" presId="urn:microsoft.com/office/officeart/2008/layout/VerticalCurvedList"/>
    <dgm:cxn modelId="{F8A8C75C-5232-4C0B-9556-7795529F4269}" type="presParOf" srcId="{23ECEB2C-4D5D-452A-A9CD-A1D9A8001232}" destId="{AB82485B-A92C-4375-804F-FF85E825D55E}" srcOrd="0" destOrd="0" presId="urn:microsoft.com/office/officeart/2008/layout/VerticalCurvedList"/>
    <dgm:cxn modelId="{E532A137-B0F0-4B18-A511-57242B001CD1}" type="presParOf" srcId="{2D0FC422-1F2F-452F-B0EC-375D064A6972}" destId="{4DDC860C-D964-4CE2-82EE-4A0A9D56C182}" srcOrd="3" destOrd="0" presId="urn:microsoft.com/office/officeart/2008/layout/VerticalCurvedList"/>
    <dgm:cxn modelId="{5CE770BB-6775-4102-BC78-303EC1822650}" type="presParOf" srcId="{2D0FC422-1F2F-452F-B0EC-375D064A6972}" destId="{6429D0BA-18C7-4D0F-956B-D57BAEEF9092}" srcOrd="4" destOrd="0" presId="urn:microsoft.com/office/officeart/2008/layout/VerticalCurvedList"/>
    <dgm:cxn modelId="{BC09FE20-AC69-4ADD-8686-331E613E1575}" type="presParOf" srcId="{6429D0BA-18C7-4D0F-956B-D57BAEEF9092}" destId="{A72CE995-293B-4FF9-99F3-D7513A1ED973}" srcOrd="0" destOrd="0" presId="urn:microsoft.com/office/officeart/2008/layout/VerticalCurvedList"/>
    <dgm:cxn modelId="{20196228-77DA-46D4-90AD-819F0A21E808}" type="presParOf" srcId="{2D0FC422-1F2F-452F-B0EC-375D064A6972}" destId="{934195D7-732A-4B48-ABDC-2C714573A449}" srcOrd="5" destOrd="0" presId="urn:microsoft.com/office/officeart/2008/layout/VerticalCurvedList"/>
    <dgm:cxn modelId="{398B3485-CC35-468E-8F0F-AC18BCA6AAA5}" type="presParOf" srcId="{2D0FC422-1F2F-452F-B0EC-375D064A6972}" destId="{6851B40A-45C4-43FC-9C0F-98B5EB9463F1}" srcOrd="6" destOrd="0" presId="urn:microsoft.com/office/officeart/2008/layout/VerticalCurvedList"/>
    <dgm:cxn modelId="{C50AFC43-3516-4F80-A4F6-98EA960B5B6A}" type="presParOf" srcId="{6851B40A-45C4-43FC-9C0F-98B5EB9463F1}" destId="{44003B04-026D-4CA1-9FCF-41973D88017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6DF2E-EE71-4942-BC55-9B5166AFABF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MX"/>
        </a:p>
      </dgm:t>
    </dgm:pt>
    <dgm:pt modelId="{00FCBF2A-4E5E-4571-B0EB-55A25698D7DE}">
      <dgm:prSet phldrT="[Texto]" custT="1"/>
      <dgm:spPr/>
      <dgm:t>
        <a:bodyPr/>
        <a:lstStyle/>
        <a:p>
          <a:pPr algn="l"/>
          <a:r>
            <a:rPr lang="es-MX" sz="4000" b="0" dirty="0" err="1" smtClean="0"/>
            <a:t>Livingstone</a:t>
          </a:r>
          <a:r>
            <a:rPr lang="es-MX" sz="4000" b="0" dirty="0" smtClean="0"/>
            <a:t>, Zambia</a:t>
          </a:r>
          <a:endParaRPr lang="es-MX" sz="4000" b="0" dirty="0"/>
        </a:p>
      </dgm:t>
    </dgm:pt>
    <dgm:pt modelId="{48FB4A75-12CD-4292-9CE4-E67353841CDF}" type="parTrans" cxnId="{AE8406EA-AD16-4729-966E-46BCBAA79935}">
      <dgm:prSet/>
      <dgm:spPr/>
      <dgm:t>
        <a:bodyPr/>
        <a:lstStyle/>
        <a:p>
          <a:endParaRPr lang="es-MX"/>
        </a:p>
      </dgm:t>
    </dgm:pt>
    <dgm:pt modelId="{B8D82B1E-D16B-4E1C-84ED-1E17377B62E0}" type="sibTrans" cxnId="{AE8406EA-AD16-4729-966E-46BCBAA79935}">
      <dgm:prSet/>
      <dgm:spPr/>
      <dgm:t>
        <a:bodyPr/>
        <a:lstStyle/>
        <a:p>
          <a:endParaRPr lang="es-MX"/>
        </a:p>
      </dgm:t>
    </dgm:pt>
    <dgm:pt modelId="{D32BCCC7-CF6E-4CD0-93F5-23958A999103}">
      <dgm:prSet phldrT="[Texto]" custT="1"/>
      <dgm:spPr/>
      <dgm:t>
        <a:bodyPr/>
        <a:lstStyle/>
        <a:p>
          <a:r>
            <a:rPr lang="es-MX" sz="4000" b="0" dirty="0" smtClean="0"/>
            <a:t>36 </a:t>
          </a:r>
          <a:r>
            <a:rPr lang="es-MX" sz="4000" b="0" dirty="0" err="1" smtClean="0"/>
            <a:t>delegates</a:t>
          </a:r>
          <a:endParaRPr lang="es-MX" sz="4000" b="0" dirty="0"/>
        </a:p>
      </dgm:t>
    </dgm:pt>
    <dgm:pt modelId="{816F1D05-C86F-4F4C-BF63-F52969FE39AF}" type="parTrans" cxnId="{FFD5A186-1BE2-4784-A9A4-72F6BB3844EE}">
      <dgm:prSet/>
      <dgm:spPr/>
      <dgm:t>
        <a:bodyPr/>
        <a:lstStyle/>
        <a:p>
          <a:endParaRPr lang="es-MX"/>
        </a:p>
      </dgm:t>
    </dgm:pt>
    <dgm:pt modelId="{2AFB438B-6EA1-493A-8604-AE7FE8E91BC3}" type="sibTrans" cxnId="{FFD5A186-1BE2-4784-A9A4-72F6BB3844EE}">
      <dgm:prSet/>
      <dgm:spPr/>
      <dgm:t>
        <a:bodyPr/>
        <a:lstStyle/>
        <a:p>
          <a:endParaRPr lang="es-MX"/>
        </a:p>
      </dgm:t>
    </dgm:pt>
    <dgm:pt modelId="{2DCB31D4-BC35-4C5E-8333-EB92B0E2CBA2}">
      <dgm:prSet phldrT="[Texto]" custT="1"/>
      <dgm:spPr/>
      <dgm:t>
        <a:bodyPr/>
        <a:lstStyle/>
        <a:p>
          <a:r>
            <a:rPr lang="es-MX" sz="4000" dirty="0" smtClean="0"/>
            <a:t>13 </a:t>
          </a:r>
          <a:r>
            <a:rPr lang="es-MX" sz="4000" dirty="0" err="1" smtClean="0"/>
            <a:t>member</a:t>
          </a:r>
          <a:r>
            <a:rPr lang="es-MX" sz="4000" dirty="0" smtClean="0"/>
            <a:t> SAIs</a:t>
          </a:r>
          <a:endParaRPr lang="es-MX" sz="4000" dirty="0"/>
        </a:p>
      </dgm:t>
    </dgm:pt>
    <dgm:pt modelId="{FE9AE37C-EE9E-42F8-8E20-814A16B9B95A}" type="parTrans" cxnId="{1FCC84D2-CC5D-4DA3-81F9-E6752E14CE69}">
      <dgm:prSet/>
      <dgm:spPr/>
      <dgm:t>
        <a:bodyPr/>
        <a:lstStyle/>
        <a:p>
          <a:endParaRPr lang="es-MX"/>
        </a:p>
      </dgm:t>
    </dgm:pt>
    <dgm:pt modelId="{506BB06B-9AF4-4AB6-B099-2BB1715134C2}" type="sibTrans" cxnId="{1FCC84D2-CC5D-4DA3-81F9-E6752E14CE69}">
      <dgm:prSet/>
      <dgm:spPr/>
      <dgm:t>
        <a:bodyPr/>
        <a:lstStyle/>
        <a:p>
          <a:endParaRPr lang="es-MX"/>
        </a:p>
      </dgm:t>
    </dgm:pt>
    <dgm:pt modelId="{0067270B-4330-46AD-9FE0-37D738F21C28}">
      <dgm:prSet phldrT="[Texto]" custT="1"/>
      <dgm:spPr/>
      <dgm:t>
        <a:bodyPr/>
        <a:lstStyle/>
        <a:p>
          <a:r>
            <a:rPr lang="es-MX" sz="4000" dirty="0" smtClean="0"/>
            <a:t>IDI</a:t>
          </a:r>
          <a:endParaRPr lang="es-MX" sz="4000" dirty="0"/>
        </a:p>
      </dgm:t>
    </dgm:pt>
    <dgm:pt modelId="{ED9A955D-C53E-4BCF-8C82-F0F22B320CA7}" type="parTrans" cxnId="{A3F8734F-1605-45B4-93C3-935512F63BE1}">
      <dgm:prSet/>
      <dgm:spPr/>
      <dgm:t>
        <a:bodyPr/>
        <a:lstStyle/>
        <a:p>
          <a:endParaRPr lang="es-MX"/>
        </a:p>
      </dgm:t>
    </dgm:pt>
    <dgm:pt modelId="{08CB91CB-EFB4-41D1-9F83-BECC3951869B}" type="sibTrans" cxnId="{A3F8734F-1605-45B4-93C3-935512F63BE1}">
      <dgm:prSet/>
      <dgm:spPr/>
      <dgm:t>
        <a:bodyPr/>
        <a:lstStyle/>
        <a:p>
          <a:endParaRPr lang="es-MX"/>
        </a:p>
      </dgm:t>
    </dgm:pt>
    <dgm:pt modelId="{F50189A9-8968-4DB2-8E3F-C82DF505EC70}">
      <dgm:prSet phldrT="[Texto]" custT="1"/>
      <dgm:spPr/>
      <dgm:t>
        <a:bodyPr/>
        <a:lstStyle/>
        <a:p>
          <a:r>
            <a:rPr lang="es-MX" sz="4000" dirty="0" smtClean="0"/>
            <a:t>UNCTAD</a:t>
          </a:r>
          <a:endParaRPr lang="es-MX" sz="4000" dirty="0"/>
        </a:p>
      </dgm:t>
    </dgm:pt>
    <dgm:pt modelId="{B09A9CAD-DC2F-40D2-AA73-4926C18E48DB}" type="parTrans" cxnId="{FB7551E9-7526-4D62-9D50-7302BD0D3731}">
      <dgm:prSet/>
      <dgm:spPr/>
      <dgm:t>
        <a:bodyPr/>
        <a:lstStyle/>
        <a:p>
          <a:endParaRPr lang="es-MX"/>
        </a:p>
      </dgm:t>
    </dgm:pt>
    <dgm:pt modelId="{2D32F04A-7FE3-45C1-A3B0-751124F786A1}" type="sibTrans" cxnId="{FB7551E9-7526-4D62-9D50-7302BD0D3731}">
      <dgm:prSet/>
      <dgm:spPr/>
      <dgm:t>
        <a:bodyPr/>
        <a:lstStyle/>
        <a:p>
          <a:endParaRPr lang="es-MX"/>
        </a:p>
      </dgm:t>
    </dgm:pt>
    <dgm:pt modelId="{70856FD3-D6F9-4798-B70E-621D54CF97E0}">
      <dgm:prSet phldrT="[Texto]" custT="1"/>
      <dgm:spPr/>
      <dgm:t>
        <a:bodyPr/>
        <a:lstStyle/>
        <a:p>
          <a:r>
            <a:rPr lang="es-MX" sz="4000" dirty="0" smtClean="0"/>
            <a:t>AFROSAI-E </a:t>
          </a:r>
          <a:r>
            <a:rPr lang="es-MX" sz="4000" dirty="0" err="1" smtClean="0"/>
            <a:t>Secretariat</a:t>
          </a:r>
          <a:endParaRPr lang="es-MX" sz="4000" dirty="0"/>
        </a:p>
      </dgm:t>
    </dgm:pt>
    <dgm:pt modelId="{BEF992A7-F054-4716-BB1F-C5C5919D4050}" type="parTrans" cxnId="{EE39FC12-8C38-4A2C-81B8-26B7853FE15D}">
      <dgm:prSet/>
      <dgm:spPr/>
      <dgm:t>
        <a:bodyPr/>
        <a:lstStyle/>
        <a:p>
          <a:endParaRPr lang="es-MX"/>
        </a:p>
      </dgm:t>
    </dgm:pt>
    <dgm:pt modelId="{A7F8051F-99BC-410B-875C-E3961D18786C}" type="sibTrans" cxnId="{EE39FC12-8C38-4A2C-81B8-26B7853FE15D}">
      <dgm:prSet/>
      <dgm:spPr/>
      <dgm:t>
        <a:bodyPr/>
        <a:lstStyle/>
        <a:p>
          <a:endParaRPr lang="es-MX"/>
        </a:p>
      </dgm:t>
    </dgm:pt>
    <dgm:pt modelId="{3F1955C3-13E9-41D8-BB14-1BC6F39FDD2F}">
      <dgm:prSet phldrT="[Texto]" custT="1"/>
      <dgm:spPr/>
      <dgm:t>
        <a:bodyPr/>
        <a:lstStyle/>
        <a:p>
          <a:r>
            <a:rPr lang="es-MX" sz="4000" dirty="0" smtClean="0"/>
            <a:t>GIZ</a:t>
          </a:r>
          <a:endParaRPr lang="es-MX" sz="4000" dirty="0"/>
        </a:p>
      </dgm:t>
    </dgm:pt>
    <dgm:pt modelId="{642113D7-BB3E-4C96-883D-3D74CF50C8CE}" type="sibTrans" cxnId="{230E9935-E0ED-4ED5-AA0F-412DBEF2EDFB}">
      <dgm:prSet/>
      <dgm:spPr/>
      <dgm:t>
        <a:bodyPr/>
        <a:lstStyle/>
        <a:p>
          <a:endParaRPr lang="es-MX"/>
        </a:p>
      </dgm:t>
    </dgm:pt>
    <dgm:pt modelId="{4F50BD3E-BC34-4F02-ADDD-365B2702CE9F}" type="parTrans" cxnId="{230E9935-E0ED-4ED5-AA0F-412DBEF2EDFB}">
      <dgm:prSet/>
      <dgm:spPr/>
      <dgm:t>
        <a:bodyPr/>
        <a:lstStyle/>
        <a:p>
          <a:endParaRPr lang="es-MX"/>
        </a:p>
      </dgm:t>
    </dgm:pt>
    <dgm:pt modelId="{D9B9BEC9-45DD-44C4-98B8-FD43FDE7444A}" type="pres">
      <dgm:prSet presAssocID="{3ED6DF2E-EE71-4942-BC55-9B5166AFABFA}" presName="vert0" presStyleCnt="0">
        <dgm:presLayoutVars>
          <dgm:dir/>
          <dgm:animOne val="branch"/>
          <dgm:animLvl val="lvl"/>
        </dgm:presLayoutVars>
      </dgm:prSet>
      <dgm:spPr/>
      <dgm:t>
        <a:bodyPr/>
        <a:lstStyle/>
        <a:p>
          <a:endParaRPr lang="es-MX"/>
        </a:p>
      </dgm:t>
    </dgm:pt>
    <dgm:pt modelId="{F48D7856-6A11-410A-B895-CED556864DF2}" type="pres">
      <dgm:prSet presAssocID="{00FCBF2A-4E5E-4571-B0EB-55A25698D7DE}" presName="thickLine" presStyleLbl="alignNode1" presStyleIdx="0" presStyleCnt="1"/>
      <dgm:spPr/>
    </dgm:pt>
    <dgm:pt modelId="{DAEF3AD1-B44C-40CE-B89D-7CB1036532E7}" type="pres">
      <dgm:prSet presAssocID="{00FCBF2A-4E5E-4571-B0EB-55A25698D7DE}" presName="horz1" presStyleCnt="0"/>
      <dgm:spPr/>
    </dgm:pt>
    <dgm:pt modelId="{8D08EE0B-8367-4C1B-9794-2C00ED2FC7FD}" type="pres">
      <dgm:prSet presAssocID="{00FCBF2A-4E5E-4571-B0EB-55A25698D7DE}" presName="tx1" presStyleLbl="revTx" presStyleIdx="0" presStyleCnt="7" custScaleX="225650" custScaleY="94170"/>
      <dgm:spPr/>
      <dgm:t>
        <a:bodyPr/>
        <a:lstStyle/>
        <a:p>
          <a:endParaRPr lang="es-MX"/>
        </a:p>
      </dgm:t>
    </dgm:pt>
    <dgm:pt modelId="{FDAB1ADF-067F-448B-8B98-8A56575F56C5}" type="pres">
      <dgm:prSet presAssocID="{00FCBF2A-4E5E-4571-B0EB-55A25698D7DE}" presName="vert1" presStyleCnt="0"/>
      <dgm:spPr/>
    </dgm:pt>
    <dgm:pt modelId="{DDDEDC92-9054-41D2-B9A4-672D538B0B91}" type="pres">
      <dgm:prSet presAssocID="{D32BCCC7-CF6E-4CD0-93F5-23958A999103}" presName="vertSpace2a" presStyleCnt="0"/>
      <dgm:spPr/>
    </dgm:pt>
    <dgm:pt modelId="{05ED6380-4692-4AFA-93A3-A85905F69489}" type="pres">
      <dgm:prSet presAssocID="{D32BCCC7-CF6E-4CD0-93F5-23958A999103}" presName="horz2" presStyleCnt="0"/>
      <dgm:spPr/>
    </dgm:pt>
    <dgm:pt modelId="{F12166F3-378E-497E-AF28-F5751953BFF9}" type="pres">
      <dgm:prSet presAssocID="{D32BCCC7-CF6E-4CD0-93F5-23958A999103}" presName="horzSpace2" presStyleCnt="0"/>
      <dgm:spPr/>
    </dgm:pt>
    <dgm:pt modelId="{CDA87714-8157-4E79-AE6F-F0BC219B66B4}" type="pres">
      <dgm:prSet presAssocID="{D32BCCC7-CF6E-4CD0-93F5-23958A999103}" presName="tx2" presStyleLbl="revTx" presStyleIdx="1" presStyleCnt="7"/>
      <dgm:spPr/>
      <dgm:t>
        <a:bodyPr/>
        <a:lstStyle/>
        <a:p>
          <a:endParaRPr lang="es-MX"/>
        </a:p>
      </dgm:t>
    </dgm:pt>
    <dgm:pt modelId="{8528AC7F-8355-455C-B769-9EB4DEFB0CE6}" type="pres">
      <dgm:prSet presAssocID="{D32BCCC7-CF6E-4CD0-93F5-23958A999103}" presName="vert2" presStyleCnt="0"/>
      <dgm:spPr/>
    </dgm:pt>
    <dgm:pt modelId="{1EAAC5B8-841A-4804-A704-C452FF8A800C}" type="pres">
      <dgm:prSet presAssocID="{D32BCCC7-CF6E-4CD0-93F5-23958A999103}" presName="thinLine2b" presStyleLbl="callout" presStyleIdx="0" presStyleCnt="6"/>
      <dgm:spPr/>
    </dgm:pt>
    <dgm:pt modelId="{DD31EA1D-513B-4A00-9418-9A56E29DEC16}" type="pres">
      <dgm:prSet presAssocID="{D32BCCC7-CF6E-4CD0-93F5-23958A999103}" presName="vertSpace2b" presStyleCnt="0"/>
      <dgm:spPr/>
    </dgm:pt>
    <dgm:pt modelId="{CAD670DD-517C-4F1E-8750-2A7876601C9E}" type="pres">
      <dgm:prSet presAssocID="{2DCB31D4-BC35-4C5E-8333-EB92B0E2CBA2}" presName="horz2" presStyleCnt="0"/>
      <dgm:spPr/>
    </dgm:pt>
    <dgm:pt modelId="{8852DE99-D745-4F9A-B47A-BDBEA48F7A91}" type="pres">
      <dgm:prSet presAssocID="{2DCB31D4-BC35-4C5E-8333-EB92B0E2CBA2}" presName="horzSpace2" presStyleCnt="0"/>
      <dgm:spPr/>
    </dgm:pt>
    <dgm:pt modelId="{890E88E4-D055-4928-8DE9-509B3C554A5F}" type="pres">
      <dgm:prSet presAssocID="{2DCB31D4-BC35-4C5E-8333-EB92B0E2CBA2}" presName="tx2" presStyleLbl="revTx" presStyleIdx="2" presStyleCnt="7"/>
      <dgm:spPr/>
      <dgm:t>
        <a:bodyPr/>
        <a:lstStyle/>
        <a:p>
          <a:endParaRPr lang="es-MX"/>
        </a:p>
      </dgm:t>
    </dgm:pt>
    <dgm:pt modelId="{F8AC7EE1-5850-4EFF-BCB0-007DD3DF57E2}" type="pres">
      <dgm:prSet presAssocID="{2DCB31D4-BC35-4C5E-8333-EB92B0E2CBA2}" presName="vert2" presStyleCnt="0"/>
      <dgm:spPr/>
    </dgm:pt>
    <dgm:pt modelId="{F95E0D19-DAC5-4685-83D1-9946026C1671}" type="pres">
      <dgm:prSet presAssocID="{2DCB31D4-BC35-4C5E-8333-EB92B0E2CBA2}" presName="thinLine2b" presStyleLbl="callout" presStyleIdx="1" presStyleCnt="6"/>
      <dgm:spPr/>
    </dgm:pt>
    <dgm:pt modelId="{FFCD369B-E129-445A-9730-C7EDEDE6CE91}" type="pres">
      <dgm:prSet presAssocID="{2DCB31D4-BC35-4C5E-8333-EB92B0E2CBA2}" presName="vertSpace2b" presStyleCnt="0"/>
      <dgm:spPr/>
    </dgm:pt>
    <dgm:pt modelId="{2AB3C03F-1877-4E77-96EF-FFE4FCC49750}" type="pres">
      <dgm:prSet presAssocID="{0067270B-4330-46AD-9FE0-37D738F21C28}" presName="horz2" presStyleCnt="0"/>
      <dgm:spPr/>
    </dgm:pt>
    <dgm:pt modelId="{6CD46601-E411-4B3D-9F37-06E6051C48AA}" type="pres">
      <dgm:prSet presAssocID="{0067270B-4330-46AD-9FE0-37D738F21C28}" presName="horzSpace2" presStyleCnt="0"/>
      <dgm:spPr/>
    </dgm:pt>
    <dgm:pt modelId="{49CF4E27-2317-4175-AD85-C3CC4D161F93}" type="pres">
      <dgm:prSet presAssocID="{0067270B-4330-46AD-9FE0-37D738F21C28}" presName="tx2" presStyleLbl="revTx" presStyleIdx="3" presStyleCnt="7"/>
      <dgm:spPr/>
      <dgm:t>
        <a:bodyPr/>
        <a:lstStyle/>
        <a:p>
          <a:endParaRPr lang="es-MX"/>
        </a:p>
      </dgm:t>
    </dgm:pt>
    <dgm:pt modelId="{6972FD99-49C9-4DAC-A52D-30F5E4291D7F}" type="pres">
      <dgm:prSet presAssocID="{0067270B-4330-46AD-9FE0-37D738F21C28}" presName="vert2" presStyleCnt="0"/>
      <dgm:spPr/>
    </dgm:pt>
    <dgm:pt modelId="{E541C1DC-974E-4D83-84D2-87E38BD75FBA}" type="pres">
      <dgm:prSet presAssocID="{0067270B-4330-46AD-9FE0-37D738F21C28}" presName="thinLine2b" presStyleLbl="callout" presStyleIdx="2" presStyleCnt="6"/>
      <dgm:spPr/>
    </dgm:pt>
    <dgm:pt modelId="{86AFE7E8-E33A-4F34-AF96-802DDEAD2AFE}" type="pres">
      <dgm:prSet presAssocID="{0067270B-4330-46AD-9FE0-37D738F21C28}" presName="vertSpace2b" presStyleCnt="0"/>
      <dgm:spPr/>
    </dgm:pt>
    <dgm:pt modelId="{DDB95A74-46AC-4D33-882A-6E2D750A6F4D}" type="pres">
      <dgm:prSet presAssocID="{F50189A9-8968-4DB2-8E3F-C82DF505EC70}" presName="horz2" presStyleCnt="0"/>
      <dgm:spPr/>
    </dgm:pt>
    <dgm:pt modelId="{1CBEB5B6-E661-4382-84C2-14810C2A8ECE}" type="pres">
      <dgm:prSet presAssocID="{F50189A9-8968-4DB2-8E3F-C82DF505EC70}" presName="horzSpace2" presStyleCnt="0"/>
      <dgm:spPr/>
    </dgm:pt>
    <dgm:pt modelId="{852D550C-1353-411A-81D4-0F67810E4977}" type="pres">
      <dgm:prSet presAssocID="{F50189A9-8968-4DB2-8E3F-C82DF505EC70}" presName="tx2" presStyleLbl="revTx" presStyleIdx="4" presStyleCnt="7"/>
      <dgm:spPr/>
      <dgm:t>
        <a:bodyPr/>
        <a:lstStyle/>
        <a:p>
          <a:endParaRPr lang="es-MX"/>
        </a:p>
      </dgm:t>
    </dgm:pt>
    <dgm:pt modelId="{1731DEE8-D211-403A-B8DB-EA1D33E89D2D}" type="pres">
      <dgm:prSet presAssocID="{F50189A9-8968-4DB2-8E3F-C82DF505EC70}" presName="vert2" presStyleCnt="0"/>
      <dgm:spPr/>
    </dgm:pt>
    <dgm:pt modelId="{250F2121-C89B-40B0-8186-6DDBC32BAF52}" type="pres">
      <dgm:prSet presAssocID="{F50189A9-8968-4DB2-8E3F-C82DF505EC70}" presName="thinLine2b" presStyleLbl="callout" presStyleIdx="3" presStyleCnt="6"/>
      <dgm:spPr/>
    </dgm:pt>
    <dgm:pt modelId="{6C2AEFA5-6C4C-4FB5-8855-128009137B0C}" type="pres">
      <dgm:prSet presAssocID="{F50189A9-8968-4DB2-8E3F-C82DF505EC70}" presName="vertSpace2b" presStyleCnt="0"/>
      <dgm:spPr/>
    </dgm:pt>
    <dgm:pt modelId="{7652BAE3-E02E-4049-AB8E-DC9577736CC8}" type="pres">
      <dgm:prSet presAssocID="{70856FD3-D6F9-4798-B70E-621D54CF97E0}" presName="horz2" presStyleCnt="0"/>
      <dgm:spPr/>
    </dgm:pt>
    <dgm:pt modelId="{2B92E224-7145-4128-BE6F-7DC8945A441C}" type="pres">
      <dgm:prSet presAssocID="{70856FD3-D6F9-4798-B70E-621D54CF97E0}" presName="horzSpace2" presStyleCnt="0"/>
      <dgm:spPr/>
    </dgm:pt>
    <dgm:pt modelId="{5788734A-81C4-496F-A88D-C9BB3747725D}" type="pres">
      <dgm:prSet presAssocID="{70856FD3-D6F9-4798-B70E-621D54CF97E0}" presName="tx2" presStyleLbl="revTx" presStyleIdx="5" presStyleCnt="7"/>
      <dgm:spPr/>
      <dgm:t>
        <a:bodyPr/>
        <a:lstStyle/>
        <a:p>
          <a:endParaRPr lang="es-MX"/>
        </a:p>
      </dgm:t>
    </dgm:pt>
    <dgm:pt modelId="{970C38D6-23E4-493F-BDA6-EF159D525E3D}" type="pres">
      <dgm:prSet presAssocID="{70856FD3-D6F9-4798-B70E-621D54CF97E0}" presName="vert2" presStyleCnt="0"/>
      <dgm:spPr/>
    </dgm:pt>
    <dgm:pt modelId="{A6E85C8E-56B5-46E8-8664-D8BE1585273D}" type="pres">
      <dgm:prSet presAssocID="{70856FD3-D6F9-4798-B70E-621D54CF97E0}" presName="thinLine2b" presStyleLbl="callout" presStyleIdx="4" presStyleCnt="6"/>
      <dgm:spPr/>
    </dgm:pt>
    <dgm:pt modelId="{878E4175-04E4-4DF4-BC77-79D2C0D870B7}" type="pres">
      <dgm:prSet presAssocID="{70856FD3-D6F9-4798-B70E-621D54CF97E0}" presName="vertSpace2b" presStyleCnt="0"/>
      <dgm:spPr/>
    </dgm:pt>
    <dgm:pt modelId="{78E5946E-D983-4345-B396-5995C2808667}" type="pres">
      <dgm:prSet presAssocID="{3F1955C3-13E9-41D8-BB14-1BC6F39FDD2F}" presName="horz2" presStyleCnt="0"/>
      <dgm:spPr/>
    </dgm:pt>
    <dgm:pt modelId="{8CA794FD-3C6F-4F41-A2ED-CBBF6972CAA3}" type="pres">
      <dgm:prSet presAssocID="{3F1955C3-13E9-41D8-BB14-1BC6F39FDD2F}" presName="horzSpace2" presStyleCnt="0"/>
      <dgm:spPr/>
    </dgm:pt>
    <dgm:pt modelId="{C8B18C8D-F38C-4A87-B720-10BAD5D1C11C}" type="pres">
      <dgm:prSet presAssocID="{3F1955C3-13E9-41D8-BB14-1BC6F39FDD2F}" presName="tx2" presStyleLbl="revTx" presStyleIdx="6" presStyleCnt="7"/>
      <dgm:spPr/>
      <dgm:t>
        <a:bodyPr/>
        <a:lstStyle/>
        <a:p>
          <a:endParaRPr lang="es-MX"/>
        </a:p>
      </dgm:t>
    </dgm:pt>
    <dgm:pt modelId="{EDB14595-5706-468E-92FD-BF67A057BD17}" type="pres">
      <dgm:prSet presAssocID="{3F1955C3-13E9-41D8-BB14-1BC6F39FDD2F}" presName="vert2" presStyleCnt="0"/>
      <dgm:spPr/>
    </dgm:pt>
    <dgm:pt modelId="{B567F340-4AA1-4758-BF3C-E0E1CB10AAB6}" type="pres">
      <dgm:prSet presAssocID="{3F1955C3-13E9-41D8-BB14-1BC6F39FDD2F}" presName="thinLine2b" presStyleLbl="callout" presStyleIdx="5" presStyleCnt="6"/>
      <dgm:spPr/>
      <dgm:t>
        <a:bodyPr/>
        <a:lstStyle/>
        <a:p>
          <a:endParaRPr lang="es-MX"/>
        </a:p>
      </dgm:t>
    </dgm:pt>
    <dgm:pt modelId="{FF8E0D1D-173B-4C2D-A08F-C171E3297753}" type="pres">
      <dgm:prSet presAssocID="{3F1955C3-13E9-41D8-BB14-1BC6F39FDD2F}" presName="vertSpace2b" presStyleCnt="0"/>
      <dgm:spPr/>
    </dgm:pt>
  </dgm:ptLst>
  <dgm:cxnLst>
    <dgm:cxn modelId="{6FC22342-0255-4598-93CA-A4997B30A1EA}" type="presOf" srcId="{D32BCCC7-CF6E-4CD0-93F5-23958A999103}" destId="{CDA87714-8157-4E79-AE6F-F0BC219B66B4}" srcOrd="0" destOrd="0" presId="urn:microsoft.com/office/officeart/2008/layout/LinedList"/>
    <dgm:cxn modelId="{02D2FBBD-5CD2-4734-BC6A-B1D4013C7622}" type="presOf" srcId="{3ED6DF2E-EE71-4942-BC55-9B5166AFABFA}" destId="{D9B9BEC9-45DD-44C4-98B8-FD43FDE7444A}" srcOrd="0" destOrd="0" presId="urn:microsoft.com/office/officeart/2008/layout/LinedList"/>
    <dgm:cxn modelId="{FB7551E9-7526-4D62-9D50-7302BD0D3731}" srcId="{00FCBF2A-4E5E-4571-B0EB-55A25698D7DE}" destId="{F50189A9-8968-4DB2-8E3F-C82DF505EC70}" srcOrd="3" destOrd="0" parTransId="{B09A9CAD-DC2F-40D2-AA73-4926C18E48DB}" sibTransId="{2D32F04A-7FE3-45C1-A3B0-751124F786A1}"/>
    <dgm:cxn modelId="{E6FBD4F8-2A52-44AC-A8E7-011AF74DDE8C}" type="presOf" srcId="{F50189A9-8968-4DB2-8E3F-C82DF505EC70}" destId="{852D550C-1353-411A-81D4-0F67810E4977}" srcOrd="0" destOrd="0" presId="urn:microsoft.com/office/officeart/2008/layout/LinedList"/>
    <dgm:cxn modelId="{A3F8734F-1605-45B4-93C3-935512F63BE1}" srcId="{00FCBF2A-4E5E-4571-B0EB-55A25698D7DE}" destId="{0067270B-4330-46AD-9FE0-37D738F21C28}" srcOrd="2" destOrd="0" parTransId="{ED9A955D-C53E-4BCF-8C82-F0F22B320CA7}" sibTransId="{08CB91CB-EFB4-41D1-9F83-BECC3951869B}"/>
    <dgm:cxn modelId="{8466F587-B852-4C8C-8E31-09C8000655CD}" type="presOf" srcId="{70856FD3-D6F9-4798-B70E-621D54CF97E0}" destId="{5788734A-81C4-496F-A88D-C9BB3747725D}" srcOrd="0" destOrd="0" presId="urn:microsoft.com/office/officeart/2008/layout/LinedList"/>
    <dgm:cxn modelId="{230E9935-E0ED-4ED5-AA0F-412DBEF2EDFB}" srcId="{00FCBF2A-4E5E-4571-B0EB-55A25698D7DE}" destId="{3F1955C3-13E9-41D8-BB14-1BC6F39FDD2F}" srcOrd="5" destOrd="0" parTransId="{4F50BD3E-BC34-4F02-ADDD-365B2702CE9F}" sibTransId="{642113D7-BB3E-4C96-883D-3D74CF50C8CE}"/>
    <dgm:cxn modelId="{AE8406EA-AD16-4729-966E-46BCBAA79935}" srcId="{3ED6DF2E-EE71-4942-BC55-9B5166AFABFA}" destId="{00FCBF2A-4E5E-4571-B0EB-55A25698D7DE}" srcOrd="0" destOrd="0" parTransId="{48FB4A75-12CD-4292-9CE4-E67353841CDF}" sibTransId="{B8D82B1E-D16B-4E1C-84ED-1E17377B62E0}"/>
    <dgm:cxn modelId="{FFD5A186-1BE2-4784-A9A4-72F6BB3844EE}" srcId="{00FCBF2A-4E5E-4571-B0EB-55A25698D7DE}" destId="{D32BCCC7-CF6E-4CD0-93F5-23958A999103}" srcOrd="0" destOrd="0" parTransId="{816F1D05-C86F-4F4C-BF63-F52969FE39AF}" sibTransId="{2AFB438B-6EA1-493A-8604-AE7FE8E91BC3}"/>
    <dgm:cxn modelId="{EE39FC12-8C38-4A2C-81B8-26B7853FE15D}" srcId="{00FCBF2A-4E5E-4571-B0EB-55A25698D7DE}" destId="{70856FD3-D6F9-4798-B70E-621D54CF97E0}" srcOrd="4" destOrd="0" parTransId="{BEF992A7-F054-4716-BB1F-C5C5919D4050}" sibTransId="{A7F8051F-99BC-410B-875C-E3961D18786C}"/>
    <dgm:cxn modelId="{C2A3E57F-24C3-4E4F-9091-CE58B8498ED4}" type="presOf" srcId="{3F1955C3-13E9-41D8-BB14-1BC6F39FDD2F}" destId="{C8B18C8D-F38C-4A87-B720-10BAD5D1C11C}" srcOrd="0" destOrd="0" presId="urn:microsoft.com/office/officeart/2008/layout/LinedList"/>
    <dgm:cxn modelId="{1FCC84D2-CC5D-4DA3-81F9-E6752E14CE69}" srcId="{00FCBF2A-4E5E-4571-B0EB-55A25698D7DE}" destId="{2DCB31D4-BC35-4C5E-8333-EB92B0E2CBA2}" srcOrd="1" destOrd="0" parTransId="{FE9AE37C-EE9E-42F8-8E20-814A16B9B95A}" sibTransId="{506BB06B-9AF4-4AB6-B099-2BB1715134C2}"/>
    <dgm:cxn modelId="{B22A371A-F178-4475-A2C6-686B65E91420}" type="presOf" srcId="{00FCBF2A-4E5E-4571-B0EB-55A25698D7DE}" destId="{8D08EE0B-8367-4C1B-9794-2C00ED2FC7FD}" srcOrd="0" destOrd="0" presId="urn:microsoft.com/office/officeart/2008/layout/LinedList"/>
    <dgm:cxn modelId="{8675D4DB-D698-4BC7-910A-51086BFC46DD}" type="presOf" srcId="{0067270B-4330-46AD-9FE0-37D738F21C28}" destId="{49CF4E27-2317-4175-AD85-C3CC4D161F93}" srcOrd="0" destOrd="0" presId="urn:microsoft.com/office/officeart/2008/layout/LinedList"/>
    <dgm:cxn modelId="{46853DE0-6E50-4913-8B4E-671E1D468EB8}" type="presOf" srcId="{2DCB31D4-BC35-4C5E-8333-EB92B0E2CBA2}" destId="{890E88E4-D055-4928-8DE9-509B3C554A5F}" srcOrd="0" destOrd="0" presId="urn:microsoft.com/office/officeart/2008/layout/LinedList"/>
    <dgm:cxn modelId="{6B19D155-BE77-4479-ABA7-196B37DB851B}" type="presParOf" srcId="{D9B9BEC9-45DD-44C4-98B8-FD43FDE7444A}" destId="{F48D7856-6A11-410A-B895-CED556864DF2}" srcOrd="0" destOrd="0" presId="urn:microsoft.com/office/officeart/2008/layout/LinedList"/>
    <dgm:cxn modelId="{72FF86CC-5C9C-498D-985D-F0BA7B528FA0}" type="presParOf" srcId="{D9B9BEC9-45DD-44C4-98B8-FD43FDE7444A}" destId="{DAEF3AD1-B44C-40CE-B89D-7CB1036532E7}" srcOrd="1" destOrd="0" presId="urn:microsoft.com/office/officeart/2008/layout/LinedList"/>
    <dgm:cxn modelId="{A4398801-700F-488C-BD0B-3F7A5571BC23}" type="presParOf" srcId="{DAEF3AD1-B44C-40CE-B89D-7CB1036532E7}" destId="{8D08EE0B-8367-4C1B-9794-2C00ED2FC7FD}" srcOrd="0" destOrd="0" presId="urn:microsoft.com/office/officeart/2008/layout/LinedList"/>
    <dgm:cxn modelId="{2C4121BF-A933-4EC4-BCBF-60FD96F41233}" type="presParOf" srcId="{DAEF3AD1-B44C-40CE-B89D-7CB1036532E7}" destId="{FDAB1ADF-067F-448B-8B98-8A56575F56C5}" srcOrd="1" destOrd="0" presId="urn:microsoft.com/office/officeart/2008/layout/LinedList"/>
    <dgm:cxn modelId="{255E6FC8-F522-43C6-89AC-B94D24DB5899}" type="presParOf" srcId="{FDAB1ADF-067F-448B-8B98-8A56575F56C5}" destId="{DDDEDC92-9054-41D2-B9A4-672D538B0B91}" srcOrd="0" destOrd="0" presId="urn:microsoft.com/office/officeart/2008/layout/LinedList"/>
    <dgm:cxn modelId="{2390B78E-B647-4BAD-822A-1B59759E5994}" type="presParOf" srcId="{FDAB1ADF-067F-448B-8B98-8A56575F56C5}" destId="{05ED6380-4692-4AFA-93A3-A85905F69489}" srcOrd="1" destOrd="0" presId="urn:microsoft.com/office/officeart/2008/layout/LinedList"/>
    <dgm:cxn modelId="{A70A9FEC-4E32-4040-A542-4E21892D5BA6}" type="presParOf" srcId="{05ED6380-4692-4AFA-93A3-A85905F69489}" destId="{F12166F3-378E-497E-AF28-F5751953BFF9}" srcOrd="0" destOrd="0" presId="urn:microsoft.com/office/officeart/2008/layout/LinedList"/>
    <dgm:cxn modelId="{4B883C4F-2D76-4565-B6D0-E00519494F73}" type="presParOf" srcId="{05ED6380-4692-4AFA-93A3-A85905F69489}" destId="{CDA87714-8157-4E79-AE6F-F0BC219B66B4}" srcOrd="1" destOrd="0" presId="urn:microsoft.com/office/officeart/2008/layout/LinedList"/>
    <dgm:cxn modelId="{D4BCE472-5A33-4D7A-A59E-7239DF881719}" type="presParOf" srcId="{05ED6380-4692-4AFA-93A3-A85905F69489}" destId="{8528AC7F-8355-455C-B769-9EB4DEFB0CE6}" srcOrd="2" destOrd="0" presId="urn:microsoft.com/office/officeart/2008/layout/LinedList"/>
    <dgm:cxn modelId="{5A4FE857-BEFD-477F-A1A2-81D8A05E1A24}" type="presParOf" srcId="{FDAB1ADF-067F-448B-8B98-8A56575F56C5}" destId="{1EAAC5B8-841A-4804-A704-C452FF8A800C}" srcOrd="2" destOrd="0" presId="urn:microsoft.com/office/officeart/2008/layout/LinedList"/>
    <dgm:cxn modelId="{31D12874-CAEA-4B39-912E-9F431B016E2B}" type="presParOf" srcId="{FDAB1ADF-067F-448B-8B98-8A56575F56C5}" destId="{DD31EA1D-513B-4A00-9418-9A56E29DEC16}" srcOrd="3" destOrd="0" presId="urn:microsoft.com/office/officeart/2008/layout/LinedList"/>
    <dgm:cxn modelId="{670BBCD6-DDF6-4BA0-B365-791EA845670F}" type="presParOf" srcId="{FDAB1ADF-067F-448B-8B98-8A56575F56C5}" destId="{CAD670DD-517C-4F1E-8750-2A7876601C9E}" srcOrd="4" destOrd="0" presId="urn:microsoft.com/office/officeart/2008/layout/LinedList"/>
    <dgm:cxn modelId="{AA9A4CD6-788A-4641-961E-373E84FBBBCA}" type="presParOf" srcId="{CAD670DD-517C-4F1E-8750-2A7876601C9E}" destId="{8852DE99-D745-4F9A-B47A-BDBEA48F7A91}" srcOrd="0" destOrd="0" presId="urn:microsoft.com/office/officeart/2008/layout/LinedList"/>
    <dgm:cxn modelId="{9EED9287-8B65-47F5-B1CF-1A0D0BB80DA9}" type="presParOf" srcId="{CAD670DD-517C-4F1E-8750-2A7876601C9E}" destId="{890E88E4-D055-4928-8DE9-509B3C554A5F}" srcOrd="1" destOrd="0" presId="urn:microsoft.com/office/officeart/2008/layout/LinedList"/>
    <dgm:cxn modelId="{E3D4B62E-BF98-4DA8-AC64-177649A0CA29}" type="presParOf" srcId="{CAD670DD-517C-4F1E-8750-2A7876601C9E}" destId="{F8AC7EE1-5850-4EFF-BCB0-007DD3DF57E2}" srcOrd="2" destOrd="0" presId="urn:microsoft.com/office/officeart/2008/layout/LinedList"/>
    <dgm:cxn modelId="{92131077-3F7C-4B14-9849-20500347E0E3}" type="presParOf" srcId="{FDAB1ADF-067F-448B-8B98-8A56575F56C5}" destId="{F95E0D19-DAC5-4685-83D1-9946026C1671}" srcOrd="5" destOrd="0" presId="urn:microsoft.com/office/officeart/2008/layout/LinedList"/>
    <dgm:cxn modelId="{C9AE21D1-AE39-4084-8069-C786B7495BA6}" type="presParOf" srcId="{FDAB1ADF-067F-448B-8B98-8A56575F56C5}" destId="{FFCD369B-E129-445A-9730-C7EDEDE6CE91}" srcOrd="6" destOrd="0" presId="urn:microsoft.com/office/officeart/2008/layout/LinedList"/>
    <dgm:cxn modelId="{C06BFF2D-385F-42C5-8F94-8C8D2B15DC9A}" type="presParOf" srcId="{FDAB1ADF-067F-448B-8B98-8A56575F56C5}" destId="{2AB3C03F-1877-4E77-96EF-FFE4FCC49750}" srcOrd="7" destOrd="0" presId="urn:microsoft.com/office/officeart/2008/layout/LinedList"/>
    <dgm:cxn modelId="{86972A4B-4EB4-4AA0-9385-A976E8B05CF1}" type="presParOf" srcId="{2AB3C03F-1877-4E77-96EF-FFE4FCC49750}" destId="{6CD46601-E411-4B3D-9F37-06E6051C48AA}" srcOrd="0" destOrd="0" presId="urn:microsoft.com/office/officeart/2008/layout/LinedList"/>
    <dgm:cxn modelId="{A578B64E-7C7E-4A2C-AD3A-A3226AEEE051}" type="presParOf" srcId="{2AB3C03F-1877-4E77-96EF-FFE4FCC49750}" destId="{49CF4E27-2317-4175-AD85-C3CC4D161F93}" srcOrd="1" destOrd="0" presId="urn:microsoft.com/office/officeart/2008/layout/LinedList"/>
    <dgm:cxn modelId="{AA76453A-5D99-40CC-8E2F-63B0613C83CA}" type="presParOf" srcId="{2AB3C03F-1877-4E77-96EF-FFE4FCC49750}" destId="{6972FD99-49C9-4DAC-A52D-30F5E4291D7F}" srcOrd="2" destOrd="0" presId="urn:microsoft.com/office/officeart/2008/layout/LinedList"/>
    <dgm:cxn modelId="{000A3ABD-232A-4C6E-8CF2-B3F39669BFF4}" type="presParOf" srcId="{FDAB1ADF-067F-448B-8B98-8A56575F56C5}" destId="{E541C1DC-974E-4D83-84D2-87E38BD75FBA}" srcOrd="8" destOrd="0" presId="urn:microsoft.com/office/officeart/2008/layout/LinedList"/>
    <dgm:cxn modelId="{2988AB9F-E78B-43BD-8D44-B983B9274D8D}" type="presParOf" srcId="{FDAB1ADF-067F-448B-8B98-8A56575F56C5}" destId="{86AFE7E8-E33A-4F34-AF96-802DDEAD2AFE}" srcOrd="9" destOrd="0" presId="urn:microsoft.com/office/officeart/2008/layout/LinedList"/>
    <dgm:cxn modelId="{B1466E38-2BC0-4B94-9DEF-A95E298B53ED}" type="presParOf" srcId="{FDAB1ADF-067F-448B-8B98-8A56575F56C5}" destId="{DDB95A74-46AC-4D33-882A-6E2D750A6F4D}" srcOrd="10" destOrd="0" presId="urn:microsoft.com/office/officeart/2008/layout/LinedList"/>
    <dgm:cxn modelId="{82A2BAFD-8360-4AD9-832F-5FEC5C7FF6E6}" type="presParOf" srcId="{DDB95A74-46AC-4D33-882A-6E2D750A6F4D}" destId="{1CBEB5B6-E661-4382-84C2-14810C2A8ECE}" srcOrd="0" destOrd="0" presId="urn:microsoft.com/office/officeart/2008/layout/LinedList"/>
    <dgm:cxn modelId="{461FA9F9-659D-4273-A159-DE0FC6A990D4}" type="presParOf" srcId="{DDB95A74-46AC-4D33-882A-6E2D750A6F4D}" destId="{852D550C-1353-411A-81D4-0F67810E4977}" srcOrd="1" destOrd="0" presId="urn:microsoft.com/office/officeart/2008/layout/LinedList"/>
    <dgm:cxn modelId="{55D4FEDB-F7FA-4EB6-9B2E-206C386495AA}" type="presParOf" srcId="{DDB95A74-46AC-4D33-882A-6E2D750A6F4D}" destId="{1731DEE8-D211-403A-B8DB-EA1D33E89D2D}" srcOrd="2" destOrd="0" presId="urn:microsoft.com/office/officeart/2008/layout/LinedList"/>
    <dgm:cxn modelId="{D5746D4A-A01B-4DE7-ABF6-C9D601F38919}" type="presParOf" srcId="{FDAB1ADF-067F-448B-8B98-8A56575F56C5}" destId="{250F2121-C89B-40B0-8186-6DDBC32BAF52}" srcOrd="11" destOrd="0" presId="urn:microsoft.com/office/officeart/2008/layout/LinedList"/>
    <dgm:cxn modelId="{DA636D18-EE41-407D-A9E6-C29B8325B216}" type="presParOf" srcId="{FDAB1ADF-067F-448B-8B98-8A56575F56C5}" destId="{6C2AEFA5-6C4C-4FB5-8855-128009137B0C}" srcOrd="12" destOrd="0" presId="urn:microsoft.com/office/officeart/2008/layout/LinedList"/>
    <dgm:cxn modelId="{49BC7567-77DB-44B5-B196-9A0DA4124DE3}" type="presParOf" srcId="{FDAB1ADF-067F-448B-8B98-8A56575F56C5}" destId="{7652BAE3-E02E-4049-AB8E-DC9577736CC8}" srcOrd="13" destOrd="0" presId="urn:microsoft.com/office/officeart/2008/layout/LinedList"/>
    <dgm:cxn modelId="{F76F06A1-9DA6-49BD-933E-2A9C18A2F8BA}" type="presParOf" srcId="{7652BAE3-E02E-4049-AB8E-DC9577736CC8}" destId="{2B92E224-7145-4128-BE6F-7DC8945A441C}" srcOrd="0" destOrd="0" presId="urn:microsoft.com/office/officeart/2008/layout/LinedList"/>
    <dgm:cxn modelId="{15184530-5C91-47DC-8D33-DFD59F64BE9F}" type="presParOf" srcId="{7652BAE3-E02E-4049-AB8E-DC9577736CC8}" destId="{5788734A-81C4-496F-A88D-C9BB3747725D}" srcOrd="1" destOrd="0" presId="urn:microsoft.com/office/officeart/2008/layout/LinedList"/>
    <dgm:cxn modelId="{B65DBBFE-D706-4C08-A399-421C59BA5714}" type="presParOf" srcId="{7652BAE3-E02E-4049-AB8E-DC9577736CC8}" destId="{970C38D6-23E4-493F-BDA6-EF159D525E3D}" srcOrd="2" destOrd="0" presId="urn:microsoft.com/office/officeart/2008/layout/LinedList"/>
    <dgm:cxn modelId="{74853FD8-27FD-49D3-A473-54F0488BFEC1}" type="presParOf" srcId="{FDAB1ADF-067F-448B-8B98-8A56575F56C5}" destId="{A6E85C8E-56B5-46E8-8664-D8BE1585273D}" srcOrd="14" destOrd="0" presId="urn:microsoft.com/office/officeart/2008/layout/LinedList"/>
    <dgm:cxn modelId="{F8BA2553-F00F-454B-86A9-A7DE21DDF9CF}" type="presParOf" srcId="{FDAB1ADF-067F-448B-8B98-8A56575F56C5}" destId="{878E4175-04E4-4DF4-BC77-79D2C0D870B7}" srcOrd="15" destOrd="0" presId="urn:microsoft.com/office/officeart/2008/layout/LinedList"/>
    <dgm:cxn modelId="{7FFA0B2F-264E-4243-9583-E11B255DC726}" type="presParOf" srcId="{FDAB1ADF-067F-448B-8B98-8A56575F56C5}" destId="{78E5946E-D983-4345-B396-5995C2808667}" srcOrd="16" destOrd="0" presId="urn:microsoft.com/office/officeart/2008/layout/LinedList"/>
    <dgm:cxn modelId="{D79AF881-6FAE-44BA-B33E-6D2B5CEA8544}" type="presParOf" srcId="{78E5946E-D983-4345-B396-5995C2808667}" destId="{8CA794FD-3C6F-4F41-A2ED-CBBF6972CAA3}" srcOrd="0" destOrd="0" presId="urn:microsoft.com/office/officeart/2008/layout/LinedList"/>
    <dgm:cxn modelId="{54A4FF5C-4481-43D9-95D5-E604F0F24593}" type="presParOf" srcId="{78E5946E-D983-4345-B396-5995C2808667}" destId="{C8B18C8D-F38C-4A87-B720-10BAD5D1C11C}" srcOrd="1" destOrd="0" presId="urn:microsoft.com/office/officeart/2008/layout/LinedList"/>
    <dgm:cxn modelId="{B2ABB2A5-624F-4BC5-80A4-885C163FA66C}" type="presParOf" srcId="{78E5946E-D983-4345-B396-5995C2808667}" destId="{EDB14595-5706-468E-92FD-BF67A057BD17}" srcOrd="2" destOrd="0" presId="urn:microsoft.com/office/officeart/2008/layout/LinedList"/>
    <dgm:cxn modelId="{43B3A958-F029-4823-A641-D9C43D5904BF}" type="presParOf" srcId="{FDAB1ADF-067F-448B-8B98-8A56575F56C5}" destId="{B567F340-4AA1-4758-BF3C-E0E1CB10AAB6}" srcOrd="17" destOrd="0" presId="urn:microsoft.com/office/officeart/2008/layout/LinedList"/>
    <dgm:cxn modelId="{F450A417-E717-4D5C-A569-F272F1C976B9}" type="presParOf" srcId="{FDAB1ADF-067F-448B-8B98-8A56575F56C5}" destId="{FF8E0D1D-173B-4C2D-A08F-C171E3297753}"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EC86442-87DC-4335-B646-C2C6D1030229}"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endParaRPr lang="es-MX"/>
        </a:p>
      </dgm:t>
    </dgm:pt>
    <dgm:pt modelId="{C161368C-3ACB-461D-BE3D-DD275D5266A8}">
      <dgm:prSet phldrT="[Texto]"/>
      <dgm:spPr/>
      <dgm:t>
        <a:bodyPr/>
        <a:lstStyle/>
        <a:p>
          <a:pPr algn="just"/>
          <a:r>
            <a:rPr lang="en-US" dirty="0" smtClean="0"/>
            <a:t>To take note of the actions carried out by the Working Group’s Secretariat for the following revised ISSAIs to be endorsed by the KSC Steering Committee, so that they could be presented to the PSC:</a:t>
          </a:r>
        </a:p>
        <a:p>
          <a:pPr algn="just"/>
          <a:r>
            <a:rPr lang="en-US" dirty="0" smtClean="0"/>
            <a:t>          ISSAI 5421, ISSAI 5410, ISSAI 5430, ISSAI 5422</a:t>
          </a:r>
          <a:endParaRPr lang="es-MX" dirty="0"/>
        </a:p>
      </dgm:t>
    </dgm:pt>
    <dgm:pt modelId="{DC67B403-9273-42B5-895F-AD837D4E281A}" type="parTrans" cxnId="{533B35C4-E539-456F-AD67-255CF9E1AA2B}">
      <dgm:prSet/>
      <dgm:spPr/>
      <dgm:t>
        <a:bodyPr/>
        <a:lstStyle/>
        <a:p>
          <a:pPr algn="just"/>
          <a:endParaRPr lang="es-MX"/>
        </a:p>
      </dgm:t>
    </dgm:pt>
    <dgm:pt modelId="{F10E981C-2FE0-4195-9B32-8032CB923668}" type="sibTrans" cxnId="{533B35C4-E539-456F-AD67-255CF9E1AA2B}">
      <dgm:prSet/>
      <dgm:spPr/>
      <dgm:t>
        <a:bodyPr/>
        <a:lstStyle/>
        <a:p>
          <a:pPr algn="just"/>
          <a:endParaRPr lang="es-MX"/>
        </a:p>
      </dgm:t>
    </dgm:pt>
    <dgm:pt modelId="{7E54ADBB-67C0-4AEF-9395-5BCA249EE7A2}">
      <dgm:prSet phldrT="[Texto]"/>
      <dgm:spPr/>
      <dgm:t>
        <a:bodyPr/>
        <a:lstStyle/>
        <a:p>
          <a:pPr algn="just"/>
          <a:r>
            <a:rPr lang="en-US" dirty="0" smtClean="0"/>
            <a:t>To endorse the Working Group Secretariat’s proposal to withdraw ISSAI 5420 “Public Debt: Management and Fiscal Vulnerability: Potential Roles for SAIs” to be withdrawn from the ISSAI Framework</a:t>
          </a:r>
          <a:endParaRPr lang="es-MX" dirty="0"/>
        </a:p>
      </dgm:t>
    </dgm:pt>
    <dgm:pt modelId="{0D8EB7CC-F500-4C3D-8869-C85B8F1CFCE1}" type="parTrans" cxnId="{C9790AF6-815D-4DA2-807F-C8B17C1797A1}">
      <dgm:prSet/>
      <dgm:spPr/>
      <dgm:t>
        <a:bodyPr/>
        <a:lstStyle/>
        <a:p>
          <a:pPr algn="just"/>
          <a:endParaRPr lang="es-MX"/>
        </a:p>
      </dgm:t>
    </dgm:pt>
    <dgm:pt modelId="{04BA7763-31DC-4754-86E0-368541B2DB4D}" type="sibTrans" cxnId="{C9790AF6-815D-4DA2-807F-C8B17C1797A1}">
      <dgm:prSet/>
      <dgm:spPr/>
      <dgm:t>
        <a:bodyPr/>
        <a:lstStyle/>
        <a:p>
          <a:pPr algn="just"/>
          <a:endParaRPr lang="es-MX"/>
        </a:p>
      </dgm:t>
    </dgm:pt>
    <dgm:pt modelId="{F48FB526-6E43-4920-A102-BF6CB7003BE1}">
      <dgm:prSet phldrT="[Texto]"/>
      <dgm:spPr/>
      <dgm:t>
        <a:bodyPr/>
        <a:lstStyle/>
        <a:p>
          <a:pPr algn="just"/>
          <a:r>
            <a:rPr lang="en-US" dirty="0" smtClean="0"/>
            <a:t>To take note on the decision of the SAI of Mexico to call for nominations to occupy the WGPD Chair. The handing over of this position should take place at the XXII INCOSAI in November 2016</a:t>
          </a:r>
          <a:endParaRPr lang="es-MX" dirty="0"/>
        </a:p>
      </dgm:t>
    </dgm:pt>
    <dgm:pt modelId="{43F132BB-F075-45A7-AA51-9FF17D2F6FD2}" type="parTrans" cxnId="{379C5769-ED50-46D5-82BD-7021E338136A}">
      <dgm:prSet/>
      <dgm:spPr/>
      <dgm:t>
        <a:bodyPr/>
        <a:lstStyle/>
        <a:p>
          <a:pPr algn="just"/>
          <a:endParaRPr lang="es-MX"/>
        </a:p>
      </dgm:t>
    </dgm:pt>
    <dgm:pt modelId="{1A3A7FA4-515B-4002-A99D-B8C737EEA5F4}" type="sibTrans" cxnId="{379C5769-ED50-46D5-82BD-7021E338136A}">
      <dgm:prSet/>
      <dgm:spPr/>
      <dgm:t>
        <a:bodyPr/>
        <a:lstStyle/>
        <a:p>
          <a:pPr algn="just"/>
          <a:endParaRPr lang="es-MX"/>
        </a:p>
      </dgm:t>
    </dgm:pt>
    <dgm:pt modelId="{6EEBF5C3-AA71-4826-8DCB-7FD134AAAA16}" type="pres">
      <dgm:prSet presAssocID="{1EC86442-87DC-4335-B646-C2C6D1030229}" presName="Name0" presStyleCnt="0">
        <dgm:presLayoutVars>
          <dgm:chMax val="7"/>
          <dgm:chPref val="7"/>
          <dgm:dir/>
        </dgm:presLayoutVars>
      </dgm:prSet>
      <dgm:spPr/>
      <dgm:t>
        <a:bodyPr/>
        <a:lstStyle/>
        <a:p>
          <a:endParaRPr lang="es-MX"/>
        </a:p>
      </dgm:t>
    </dgm:pt>
    <dgm:pt modelId="{2D0FC422-1F2F-452F-B0EC-375D064A6972}" type="pres">
      <dgm:prSet presAssocID="{1EC86442-87DC-4335-B646-C2C6D1030229}" presName="Name1" presStyleCnt="0"/>
      <dgm:spPr/>
    </dgm:pt>
    <dgm:pt modelId="{DA79548E-20BD-4451-98D4-5CE4C450482A}" type="pres">
      <dgm:prSet presAssocID="{1EC86442-87DC-4335-B646-C2C6D1030229}" presName="cycle" presStyleCnt="0"/>
      <dgm:spPr/>
    </dgm:pt>
    <dgm:pt modelId="{3BA26491-9B63-49D5-BC5D-BDDC28AA8A3F}" type="pres">
      <dgm:prSet presAssocID="{1EC86442-87DC-4335-B646-C2C6D1030229}" presName="srcNode" presStyleLbl="node1" presStyleIdx="0" presStyleCnt="3"/>
      <dgm:spPr/>
    </dgm:pt>
    <dgm:pt modelId="{8250CE20-BEA1-40B2-B08F-6FA1894D6CF5}" type="pres">
      <dgm:prSet presAssocID="{1EC86442-87DC-4335-B646-C2C6D1030229}" presName="conn" presStyleLbl="parChTrans1D2" presStyleIdx="0" presStyleCnt="1"/>
      <dgm:spPr/>
      <dgm:t>
        <a:bodyPr/>
        <a:lstStyle/>
        <a:p>
          <a:endParaRPr lang="es-MX"/>
        </a:p>
      </dgm:t>
    </dgm:pt>
    <dgm:pt modelId="{9F4108DE-85D5-47B9-9C88-68C77E7DEA6F}" type="pres">
      <dgm:prSet presAssocID="{1EC86442-87DC-4335-B646-C2C6D1030229}" presName="extraNode" presStyleLbl="node1" presStyleIdx="0" presStyleCnt="3"/>
      <dgm:spPr/>
    </dgm:pt>
    <dgm:pt modelId="{13E2805C-1FC0-496E-975F-2BC09D9C7F90}" type="pres">
      <dgm:prSet presAssocID="{1EC86442-87DC-4335-B646-C2C6D1030229}" presName="dstNode" presStyleLbl="node1" presStyleIdx="0" presStyleCnt="3"/>
      <dgm:spPr/>
    </dgm:pt>
    <dgm:pt modelId="{F60654BD-FD90-4701-A82D-2A3104032DE2}" type="pres">
      <dgm:prSet presAssocID="{C161368C-3ACB-461D-BE3D-DD275D5266A8}" presName="text_1" presStyleLbl="node1" presStyleIdx="0" presStyleCnt="3">
        <dgm:presLayoutVars>
          <dgm:bulletEnabled val="1"/>
        </dgm:presLayoutVars>
      </dgm:prSet>
      <dgm:spPr/>
      <dgm:t>
        <a:bodyPr/>
        <a:lstStyle/>
        <a:p>
          <a:endParaRPr lang="es-MX"/>
        </a:p>
      </dgm:t>
    </dgm:pt>
    <dgm:pt modelId="{23ECEB2C-4D5D-452A-A9CD-A1D9A8001232}" type="pres">
      <dgm:prSet presAssocID="{C161368C-3ACB-461D-BE3D-DD275D5266A8}" presName="accent_1" presStyleCnt="0"/>
      <dgm:spPr/>
    </dgm:pt>
    <dgm:pt modelId="{AB82485B-A92C-4375-804F-FF85E825D55E}" type="pres">
      <dgm:prSet presAssocID="{C161368C-3ACB-461D-BE3D-DD275D5266A8}" presName="accentRepeatNode" presStyleLbl="solidFgAcc1" presStyleIdx="0" presStyleCnt="3"/>
      <dgm:spPr/>
    </dgm:pt>
    <dgm:pt modelId="{4DDC860C-D964-4CE2-82EE-4A0A9D56C182}" type="pres">
      <dgm:prSet presAssocID="{7E54ADBB-67C0-4AEF-9395-5BCA249EE7A2}" presName="text_2" presStyleLbl="node1" presStyleIdx="1" presStyleCnt="3">
        <dgm:presLayoutVars>
          <dgm:bulletEnabled val="1"/>
        </dgm:presLayoutVars>
      </dgm:prSet>
      <dgm:spPr/>
      <dgm:t>
        <a:bodyPr/>
        <a:lstStyle/>
        <a:p>
          <a:endParaRPr lang="es-MX"/>
        </a:p>
      </dgm:t>
    </dgm:pt>
    <dgm:pt modelId="{6429D0BA-18C7-4D0F-956B-D57BAEEF9092}" type="pres">
      <dgm:prSet presAssocID="{7E54ADBB-67C0-4AEF-9395-5BCA249EE7A2}" presName="accent_2" presStyleCnt="0"/>
      <dgm:spPr/>
    </dgm:pt>
    <dgm:pt modelId="{A72CE995-293B-4FF9-99F3-D7513A1ED973}" type="pres">
      <dgm:prSet presAssocID="{7E54ADBB-67C0-4AEF-9395-5BCA249EE7A2}" presName="accentRepeatNode" presStyleLbl="solidFgAcc1" presStyleIdx="1" presStyleCnt="3"/>
      <dgm:spPr/>
    </dgm:pt>
    <dgm:pt modelId="{DDFEAD63-A47E-4C61-9143-74B802EB6084}" type="pres">
      <dgm:prSet presAssocID="{F48FB526-6E43-4920-A102-BF6CB7003BE1}" presName="text_3" presStyleLbl="node1" presStyleIdx="2" presStyleCnt="3">
        <dgm:presLayoutVars>
          <dgm:bulletEnabled val="1"/>
        </dgm:presLayoutVars>
      </dgm:prSet>
      <dgm:spPr/>
      <dgm:t>
        <a:bodyPr/>
        <a:lstStyle/>
        <a:p>
          <a:endParaRPr lang="es-MX"/>
        </a:p>
      </dgm:t>
    </dgm:pt>
    <dgm:pt modelId="{D414AEF7-3834-418A-86CA-616548FF6F86}" type="pres">
      <dgm:prSet presAssocID="{F48FB526-6E43-4920-A102-BF6CB7003BE1}" presName="accent_3" presStyleCnt="0"/>
      <dgm:spPr/>
    </dgm:pt>
    <dgm:pt modelId="{C724ACDE-2B24-42E8-95F5-5C778FE10A0D}" type="pres">
      <dgm:prSet presAssocID="{F48FB526-6E43-4920-A102-BF6CB7003BE1}" presName="accentRepeatNode" presStyleLbl="solidFgAcc1" presStyleIdx="2" presStyleCnt="3"/>
      <dgm:spPr/>
    </dgm:pt>
  </dgm:ptLst>
  <dgm:cxnLst>
    <dgm:cxn modelId="{13E11EAE-BDEE-4761-9145-B68E4CCE4C8C}" type="presOf" srcId="{F10E981C-2FE0-4195-9B32-8032CB923668}" destId="{8250CE20-BEA1-40B2-B08F-6FA1894D6CF5}" srcOrd="0" destOrd="0" presId="urn:microsoft.com/office/officeart/2008/layout/VerticalCurvedList"/>
    <dgm:cxn modelId="{C9790AF6-815D-4DA2-807F-C8B17C1797A1}" srcId="{1EC86442-87DC-4335-B646-C2C6D1030229}" destId="{7E54ADBB-67C0-4AEF-9395-5BCA249EE7A2}" srcOrd="1" destOrd="0" parTransId="{0D8EB7CC-F500-4C3D-8869-C85B8F1CFCE1}" sibTransId="{04BA7763-31DC-4754-86E0-368541B2DB4D}"/>
    <dgm:cxn modelId="{533B35C4-E539-456F-AD67-255CF9E1AA2B}" srcId="{1EC86442-87DC-4335-B646-C2C6D1030229}" destId="{C161368C-3ACB-461D-BE3D-DD275D5266A8}" srcOrd="0" destOrd="0" parTransId="{DC67B403-9273-42B5-895F-AD837D4E281A}" sibTransId="{F10E981C-2FE0-4195-9B32-8032CB923668}"/>
    <dgm:cxn modelId="{85AE15AC-6FF2-4F28-A384-B0A3F4D166AC}" type="presOf" srcId="{1EC86442-87DC-4335-B646-C2C6D1030229}" destId="{6EEBF5C3-AA71-4826-8DCB-7FD134AAAA16}" srcOrd="0" destOrd="0" presId="urn:microsoft.com/office/officeart/2008/layout/VerticalCurvedList"/>
    <dgm:cxn modelId="{BDBC4590-3DD2-4AFA-A323-D5713638E063}" type="presOf" srcId="{C161368C-3ACB-461D-BE3D-DD275D5266A8}" destId="{F60654BD-FD90-4701-A82D-2A3104032DE2}" srcOrd="0" destOrd="0" presId="urn:microsoft.com/office/officeart/2008/layout/VerticalCurvedList"/>
    <dgm:cxn modelId="{379C5769-ED50-46D5-82BD-7021E338136A}" srcId="{1EC86442-87DC-4335-B646-C2C6D1030229}" destId="{F48FB526-6E43-4920-A102-BF6CB7003BE1}" srcOrd="2" destOrd="0" parTransId="{43F132BB-F075-45A7-AA51-9FF17D2F6FD2}" sibTransId="{1A3A7FA4-515B-4002-A99D-B8C737EEA5F4}"/>
    <dgm:cxn modelId="{48F852FB-7B3A-495D-A1B9-ED849CB8A78E}" type="presOf" srcId="{7E54ADBB-67C0-4AEF-9395-5BCA249EE7A2}" destId="{4DDC860C-D964-4CE2-82EE-4A0A9D56C182}" srcOrd="0" destOrd="0" presId="urn:microsoft.com/office/officeart/2008/layout/VerticalCurvedList"/>
    <dgm:cxn modelId="{F10E2BE4-BAB7-46A1-9566-7F9FF43E0482}" type="presOf" srcId="{F48FB526-6E43-4920-A102-BF6CB7003BE1}" destId="{DDFEAD63-A47E-4C61-9143-74B802EB6084}" srcOrd="0" destOrd="0" presId="urn:microsoft.com/office/officeart/2008/layout/VerticalCurvedList"/>
    <dgm:cxn modelId="{557FC4B6-6B53-4662-B5E8-DCB468972A80}" type="presParOf" srcId="{6EEBF5C3-AA71-4826-8DCB-7FD134AAAA16}" destId="{2D0FC422-1F2F-452F-B0EC-375D064A6972}" srcOrd="0" destOrd="0" presId="urn:microsoft.com/office/officeart/2008/layout/VerticalCurvedList"/>
    <dgm:cxn modelId="{C4050D6F-0065-4D41-857B-8BAF13318A22}" type="presParOf" srcId="{2D0FC422-1F2F-452F-B0EC-375D064A6972}" destId="{DA79548E-20BD-4451-98D4-5CE4C450482A}" srcOrd="0" destOrd="0" presId="urn:microsoft.com/office/officeart/2008/layout/VerticalCurvedList"/>
    <dgm:cxn modelId="{F3072971-66AE-456E-BEA8-9E6C0DAC991C}" type="presParOf" srcId="{DA79548E-20BD-4451-98D4-5CE4C450482A}" destId="{3BA26491-9B63-49D5-BC5D-BDDC28AA8A3F}" srcOrd="0" destOrd="0" presId="urn:microsoft.com/office/officeart/2008/layout/VerticalCurvedList"/>
    <dgm:cxn modelId="{9F6C6C1E-3AAE-4324-8277-75A32C1A0BBC}" type="presParOf" srcId="{DA79548E-20BD-4451-98D4-5CE4C450482A}" destId="{8250CE20-BEA1-40B2-B08F-6FA1894D6CF5}" srcOrd="1" destOrd="0" presId="urn:microsoft.com/office/officeart/2008/layout/VerticalCurvedList"/>
    <dgm:cxn modelId="{2E15FB5C-95C3-4521-8384-AA3634D564DA}" type="presParOf" srcId="{DA79548E-20BD-4451-98D4-5CE4C450482A}" destId="{9F4108DE-85D5-47B9-9C88-68C77E7DEA6F}" srcOrd="2" destOrd="0" presId="urn:microsoft.com/office/officeart/2008/layout/VerticalCurvedList"/>
    <dgm:cxn modelId="{B00CB2C0-580B-4EED-A0D5-5E79C078A0AD}" type="presParOf" srcId="{DA79548E-20BD-4451-98D4-5CE4C450482A}" destId="{13E2805C-1FC0-496E-975F-2BC09D9C7F90}" srcOrd="3" destOrd="0" presId="urn:microsoft.com/office/officeart/2008/layout/VerticalCurvedList"/>
    <dgm:cxn modelId="{E02BEAA6-01D6-41B6-96DC-0FCA1855377D}" type="presParOf" srcId="{2D0FC422-1F2F-452F-B0EC-375D064A6972}" destId="{F60654BD-FD90-4701-A82D-2A3104032DE2}" srcOrd="1" destOrd="0" presId="urn:microsoft.com/office/officeart/2008/layout/VerticalCurvedList"/>
    <dgm:cxn modelId="{C42CDA33-2AE1-473A-821C-682D41E20C9B}" type="presParOf" srcId="{2D0FC422-1F2F-452F-B0EC-375D064A6972}" destId="{23ECEB2C-4D5D-452A-A9CD-A1D9A8001232}" srcOrd="2" destOrd="0" presId="urn:microsoft.com/office/officeart/2008/layout/VerticalCurvedList"/>
    <dgm:cxn modelId="{2D5E992D-78BC-4B42-B194-C97173538CE4}" type="presParOf" srcId="{23ECEB2C-4D5D-452A-A9CD-A1D9A8001232}" destId="{AB82485B-A92C-4375-804F-FF85E825D55E}" srcOrd="0" destOrd="0" presId="urn:microsoft.com/office/officeart/2008/layout/VerticalCurvedList"/>
    <dgm:cxn modelId="{21B8C5BE-2573-4A2D-BD5A-AD9308C27E93}" type="presParOf" srcId="{2D0FC422-1F2F-452F-B0EC-375D064A6972}" destId="{4DDC860C-D964-4CE2-82EE-4A0A9D56C182}" srcOrd="3" destOrd="0" presId="urn:microsoft.com/office/officeart/2008/layout/VerticalCurvedList"/>
    <dgm:cxn modelId="{669B151D-246D-4262-B6E3-DC30380A2D2D}" type="presParOf" srcId="{2D0FC422-1F2F-452F-B0EC-375D064A6972}" destId="{6429D0BA-18C7-4D0F-956B-D57BAEEF9092}" srcOrd="4" destOrd="0" presId="urn:microsoft.com/office/officeart/2008/layout/VerticalCurvedList"/>
    <dgm:cxn modelId="{49CAB00A-8311-42C5-BB27-12E9D9BBB57E}" type="presParOf" srcId="{6429D0BA-18C7-4D0F-956B-D57BAEEF9092}" destId="{A72CE995-293B-4FF9-99F3-D7513A1ED973}" srcOrd="0" destOrd="0" presId="urn:microsoft.com/office/officeart/2008/layout/VerticalCurvedList"/>
    <dgm:cxn modelId="{F385FF20-BF7E-40FB-9469-E9CAD2256E42}" type="presParOf" srcId="{2D0FC422-1F2F-452F-B0EC-375D064A6972}" destId="{DDFEAD63-A47E-4C61-9143-74B802EB6084}" srcOrd="5" destOrd="0" presId="urn:microsoft.com/office/officeart/2008/layout/VerticalCurvedList"/>
    <dgm:cxn modelId="{14430951-EF6C-422A-92CB-BDEDB0FEAD58}" type="presParOf" srcId="{2D0FC422-1F2F-452F-B0EC-375D064A6972}" destId="{D414AEF7-3834-418A-86CA-616548FF6F86}" srcOrd="6" destOrd="0" presId="urn:microsoft.com/office/officeart/2008/layout/VerticalCurvedList"/>
    <dgm:cxn modelId="{C7EDA3CC-5C4A-4BB7-BF32-8F69E491BA9D}" type="presParOf" srcId="{D414AEF7-3834-418A-86CA-616548FF6F86}" destId="{C724ACDE-2B24-42E8-95F5-5C778FE10A0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66DA57-55D1-4BDF-B8DD-5AFC53D3378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MX"/>
        </a:p>
      </dgm:t>
    </dgm:pt>
    <dgm:pt modelId="{E655104F-2D71-4FA8-B2A6-D0F02ABC6963}">
      <dgm:prSet phldrT="[Texto]"/>
      <dgm:spPr/>
      <dgm:t>
        <a:bodyPr/>
        <a:lstStyle/>
        <a:p>
          <a:r>
            <a:rPr lang="es-MX" dirty="0" smtClean="0"/>
            <a:t>PSC</a:t>
          </a:r>
          <a:endParaRPr lang="es-MX" dirty="0"/>
        </a:p>
      </dgm:t>
    </dgm:pt>
    <dgm:pt modelId="{F326AACE-7213-42F1-BA1F-23E914166A3F}" type="parTrans" cxnId="{A78E2227-644D-439B-8410-F3C444581880}">
      <dgm:prSet/>
      <dgm:spPr/>
      <dgm:t>
        <a:bodyPr/>
        <a:lstStyle/>
        <a:p>
          <a:endParaRPr lang="es-MX"/>
        </a:p>
      </dgm:t>
    </dgm:pt>
    <dgm:pt modelId="{4E9DD223-7731-4610-B093-7292ED9BA65C}" type="sibTrans" cxnId="{A78E2227-644D-439B-8410-F3C444581880}">
      <dgm:prSet/>
      <dgm:spPr/>
      <dgm:t>
        <a:bodyPr/>
        <a:lstStyle/>
        <a:p>
          <a:endParaRPr lang="es-MX"/>
        </a:p>
      </dgm:t>
    </dgm:pt>
    <dgm:pt modelId="{046BF762-3BD5-43B9-828B-0A73C8199820}">
      <dgm:prSet phldrT="[Texto]" custT="1"/>
      <dgm:spPr/>
      <dgm:t>
        <a:bodyPr/>
        <a:lstStyle/>
        <a:p>
          <a:pPr algn="ctr"/>
          <a:r>
            <a:rPr lang="en-US" sz="2800" noProof="0" dirty="0" smtClean="0">
              <a:solidFill>
                <a:schemeClr val="tx2">
                  <a:lumMod val="50000"/>
                  <a:lumOff val="50000"/>
                </a:schemeClr>
              </a:solidFill>
            </a:rPr>
            <a:t>Revision of existing professional standards on public debt to ensure its validity and relevance</a:t>
          </a:r>
          <a:endParaRPr lang="en-US" sz="2800" noProof="0" dirty="0"/>
        </a:p>
      </dgm:t>
    </dgm:pt>
    <dgm:pt modelId="{327D9890-54B6-4B08-9133-002692C9CF1E}" type="parTrans" cxnId="{894AC980-3A26-46B8-94E3-FAA547D5D89D}">
      <dgm:prSet/>
      <dgm:spPr/>
      <dgm:t>
        <a:bodyPr/>
        <a:lstStyle/>
        <a:p>
          <a:endParaRPr lang="es-MX"/>
        </a:p>
      </dgm:t>
    </dgm:pt>
    <dgm:pt modelId="{77A5AEB7-A510-4942-B2FF-8190B0A8C454}" type="sibTrans" cxnId="{894AC980-3A26-46B8-94E3-FAA547D5D89D}">
      <dgm:prSet/>
      <dgm:spPr/>
      <dgm:t>
        <a:bodyPr/>
        <a:lstStyle/>
        <a:p>
          <a:endParaRPr lang="es-MX"/>
        </a:p>
      </dgm:t>
    </dgm:pt>
    <dgm:pt modelId="{912714B6-C762-4600-95DF-32925EDC7856}" type="pres">
      <dgm:prSet presAssocID="{5E66DA57-55D1-4BDF-B8DD-5AFC53D33782}" presName="vert0" presStyleCnt="0">
        <dgm:presLayoutVars>
          <dgm:dir/>
          <dgm:animOne val="branch"/>
          <dgm:animLvl val="lvl"/>
        </dgm:presLayoutVars>
      </dgm:prSet>
      <dgm:spPr/>
      <dgm:t>
        <a:bodyPr/>
        <a:lstStyle/>
        <a:p>
          <a:endParaRPr lang="es-MX"/>
        </a:p>
      </dgm:t>
    </dgm:pt>
    <dgm:pt modelId="{8B4F179B-A000-4134-9882-128D2A160872}" type="pres">
      <dgm:prSet presAssocID="{E655104F-2D71-4FA8-B2A6-D0F02ABC6963}" presName="thickLine" presStyleLbl="alignNode1" presStyleIdx="0" presStyleCnt="1"/>
      <dgm:spPr/>
    </dgm:pt>
    <dgm:pt modelId="{01215202-A9BF-4536-9F36-41B67EFB9969}" type="pres">
      <dgm:prSet presAssocID="{E655104F-2D71-4FA8-B2A6-D0F02ABC6963}" presName="horz1" presStyleCnt="0"/>
      <dgm:spPr/>
    </dgm:pt>
    <dgm:pt modelId="{8849E396-E6FB-4409-B6B8-F8EA23E2F53D}" type="pres">
      <dgm:prSet presAssocID="{E655104F-2D71-4FA8-B2A6-D0F02ABC6963}" presName="tx1" presStyleLbl="revTx" presStyleIdx="0" presStyleCnt="2" custLinFactNeighborX="51858" custLinFactNeighborY="1515"/>
      <dgm:spPr/>
      <dgm:t>
        <a:bodyPr/>
        <a:lstStyle/>
        <a:p>
          <a:endParaRPr lang="es-MX"/>
        </a:p>
      </dgm:t>
    </dgm:pt>
    <dgm:pt modelId="{EA4534C3-9DC9-41D5-A178-6C7DD447FFE0}" type="pres">
      <dgm:prSet presAssocID="{E655104F-2D71-4FA8-B2A6-D0F02ABC6963}" presName="vert1" presStyleCnt="0"/>
      <dgm:spPr/>
    </dgm:pt>
    <dgm:pt modelId="{9BE83827-CFC8-42C4-9CEE-CAB12E5FC4F1}" type="pres">
      <dgm:prSet presAssocID="{046BF762-3BD5-43B9-828B-0A73C8199820}" presName="vertSpace2a" presStyleCnt="0"/>
      <dgm:spPr/>
    </dgm:pt>
    <dgm:pt modelId="{410EF2FB-B43A-478D-A8CF-D67CDF9FC156}" type="pres">
      <dgm:prSet presAssocID="{046BF762-3BD5-43B9-828B-0A73C8199820}" presName="horz2" presStyleCnt="0"/>
      <dgm:spPr/>
    </dgm:pt>
    <dgm:pt modelId="{35BF43B1-E68E-4E2C-BD23-BB9DB4F1713D}" type="pres">
      <dgm:prSet presAssocID="{046BF762-3BD5-43B9-828B-0A73C8199820}" presName="horzSpace2" presStyleCnt="0"/>
      <dgm:spPr/>
    </dgm:pt>
    <dgm:pt modelId="{41E138B8-198A-4A67-A3DA-AA152600BF99}" type="pres">
      <dgm:prSet presAssocID="{046BF762-3BD5-43B9-828B-0A73C8199820}" presName="tx2" presStyleLbl="revTx" presStyleIdx="1" presStyleCnt="2" custScaleX="100734" custScaleY="49941" custLinFactNeighborX="-10400" custLinFactNeighborY="22273"/>
      <dgm:spPr/>
      <dgm:t>
        <a:bodyPr/>
        <a:lstStyle/>
        <a:p>
          <a:endParaRPr lang="es-MX"/>
        </a:p>
      </dgm:t>
    </dgm:pt>
    <dgm:pt modelId="{ABE7002E-604A-4224-9481-94F5BAA8E04A}" type="pres">
      <dgm:prSet presAssocID="{046BF762-3BD5-43B9-828B-0A73C8199820}" presName="vert2" presStyleCnt="0"/>
      <dgm:spPr/>
    </dgm:pt>
    <dgm:pt modelId="{846903D2-D10B-4A0D-A1DC-59D4CABDF2B4}" type="pres">
      <dgm:prSet presAssocID="{046BF762-3BD5-43B9-828B-0A73C8199820}" presName="thinLine2b" presStyleLbl="callout" presStyleIdx="0" presStyleCnt="1" custLinFactNeighborX="-7495" custLinFactNeighborY="82998"/>
      <dgm:spPr/>
    </dgm:pt>
    <dgm:pt modelId="{4C040502-0E85-4A58-9028-B67B988F4375}" type="pres">
      <dgm:prSet presAssocID="{046BF762-3BD5-43B9-828B-0A73C8199820}" presName="vertSpace2b" presStyleCnt="0"/>
      <dgm:spPr/>
    </dgm:pt>
  </dgm:ptLst>
  <dgm:cxnLst>
    <dgm:cxn modelId="{894AC980-3A26-46B8-94E3-FAA547D5D89D}" srcId="{E655104F-2D71-4FA8-B2A6-D0F02ABC6963}" destId="{046BF762-3BD5-43B9-828B-0A73C8199820}" srcOrd="0" destOrd="0" parTransId="{327D9890-54B6-4B08-9133-002692C9CF1E}" sibTransId="{77A5AEB7-A510-4942-B2FF-8190B0A8C454}"/>
    <dgm:cxn modelId="{A78E2227-644D-439B-8410-F3C444581880}" srcId="{5E66DA57-55D1-4BDF-B8DD-5AFC53D33782}" destId="{E655104F-2D71-4FA8-B2A6-D0F02ABC6963}" srcOrd="0" destOrd="0" parTransId="{F326AACE-7213-42F1-BA1F-23E914166A3F}" sibTransId="{4E9DD223-7731-4610-B093-7292ED9BA65C}"/>
    <dgm:cxn modelId="{DC062C8E-8F9D-43DE-A467-BAC0B5EC0E53}" type="presOf" srcId="{5E66DA57-55D1-4BDF-B8DD-5AFC53D33782}" destId="{912714B6-C762-4600-95DF-32925EDC7856}" srcOrd="0" destOrd="0" presId="urn:microsoft.com/office/officeart/2008/layout/LinedList"/>
    <dgm:cxn modelId="{F7DC7CA8-4E65-4AD7-ACD6-5735698A0E8F}" type="presOf" srcId="{E655104F-2D71-4FA8-B2A6-D0F02ABC6963}" destId="{8849E396-E6FB-4409-B6B8-F8EA23E2F53D}" srcOrd="0" destOrd="0" presId="urn:microsoft.com/office/officeart/2008/layout/LinedList"/>
    <dgm:cxn modelId="{ECF25A34-ED4F-4FE6-98C9-065C712A5722}" type="presOf" srcId="{046BF762-3BD5-43B9-828B-0A73C8199820}" destId="{41E138B8-198A-4A67-A3DA-AA152600BF99}" srcOrd="0" destOrd="0" presId="urn:microsoft.com/office/officeart/2008/layout/LinedList"/>
    <dgm:cxn modelId="{76CEC764-37BC-463E-8DF6-B4AADD02B879}" type="presParOf" srcId="{912714B6-C762-4600-95DF-32925EDC7856}" destId="{8B4F179B-A000-4134-9882-128D2A160872}" srcOrd="0" destOrd="0" presId="urn:microsoft.com/office/officeart/2008/layout/LinedList"/>
    <dgm:cxn modelId="{BAFE08F1-842B-454D-89B1-6EEB06CFD719}" type="presParOf" srcId="{912714B6-C762-4600-95DF-32925EDC7856}" destId="{01215202-A9BF-4536-9F36-41B67EFB9969}" srcOrd="1" destOrd="0" presId="urn:microsoft.com/office/officeart/2008/layout/LinedList"/>
    <dgm:cxn modelId="{5CB8F3EA-1077-4935-99C6-A247CFC40127}" type="presParOf" srcId="{01215202-A9BF-4536-9F36-41B67EFB9969}" destId="{8849E396-E6FB-4409-B6B8-F8EA23E2F53D}" srcOrd="0" destOrd="0" presId="urn:microsoft.com/office/officeart/2008/layout/LinedList"/>
    <dgm:cxn modelId="{6C0A1787-5DEA-4F63-B25C-4D00F5616309}" type="presParOf" srcId="{01215202-A9BF-4536-9F36-41B67EFB9969}" destId="{EA4534C3-9DC9-41D5-A178-6C7DD447FFE0}" srcOrd="1" destOrd="0" presId="urn:microsoft.com/office/officeart/2008/layout/LinedList"/>
    <dgm:cxn modelId="{90DB3F5A-A998-4E43-BCC4-7A4BBBEF2A99}" type="presParOf" srcId="{EA4534C3-9DC9-41D5-A178-6C7DD447FFE0}" destId="{9BE83827-CFC8-42C4-9CEE-CAB12E5FC4F1}" srcOrd="0" destOrd="0" presId="urn:microsoft.com/office/officeart/2008/layout/LinedList"/>
    <dgm:cxn modelId="{5B2EF5B4-00DB-45A1-8BB5-138213A1533A}" type="presParOf" srcId="{EA4534C3-9DC9-41D5-A178-6C7DD447FFE0}" destId="{410EF2FB-B43A-478D-A8CF-D67CDF9FC156}" srcOrd="1" destOrd="0" presId="urn:microsoft.com/office/officeart/2008/layout/LinedList"/>
    <dgm:cxn modelId="{FC3AB011-9249-48F1-A8B1-711666E6274F}" type="presParOf" srcId="{410EF2FB-B43A-478D-A8CF-D67CDF9FC156}" destId="{35BF43B1-E68E-4E2C-BD23-BB9DB4F1713D}" srcOrd="0" destOrd="0" presId="urn:microsoft.com/office/officeart/2008/layout/LinedList"/>
    <dgm:cxn modelId="{442C9B3F-E1AE-4E28-A79F-4AB6612C0F68}" type="presParOf" srcId="{410EF2FB-B43A-478D-A8CF-D67CDF9FC156}" destId="{41E138B8-198A-4A67-A3DA-AA152600BF99}" srcOrd="1" destOrd="0" presId="urn:microsoft.com/office/officeart/2008/layout/LinedList"/>
    <dgm:cxn modelId="{07C0811E-1AD7-4D81-B09F-8F71A3584641}" type="presParOf" srcId="{410EF2FB-B43A-478D-A8CF-D67CDF9FC156}" destId="{ABE7002E-604A-4224-9481-94F5BAA8E04A}" srcOrd="2" destOrd="0" presId="urn:microsoft.com/office/officeart/2008/layout/LinedList"/>
    <dgm:cxn modelId="{92DCC67B-3DC2-4296-85CC-8E9432CBF51F}" type="presParOf" srcId="{EA4534C3-9DC9-41D5-A178-6C7DD447FFE0}" destId="{846903D2-D10B-4A0D-A1DC-59D4CABDF2B4}" srcOrd="2" destOrd="0" presId="urn:microsoft.com/office/officeart/2008/layout/LinedList"/>
    <dgm:cxn modelId="{63B0ECE2-62FB-43AA-BD73-F58FE393FD0D}" type="presParOf" srcId="{EA4534C3-9DC9-41D5-A178-6C7DD447FFE0}" destId="{4C040502-0E85-4A58-9028-B67B988F4375}"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8B5A7E-D225-4F79-AD88-43205D1E03A7}" type="doc">
      <dgm:prSet loTypeId="urn:microsoft.com/office/officeart/2005/8/layout/vList3" loCatId="list" qsTypeId="urn:microsoft.com/office/officeart/2005/8/quickstyle/simple1" qsCatId="simple" csTypeId="urn:microsoft.com/office/officeart/2005/8/colors/accent1_5" csCatId="accent1" phldr="1"/>
      <dgm:spPr/>
    </dgm:pt>
    <dgm:pt modelId="{72BBAAB1-6AF7-4281-BA65-922F1D690015}">
      <dgm:prSet phldrT="[Texto]" custT="1"/>
      <dgm:spPr/>
      <dgm:t>
        <a:bodyPr/>
        <a:lstStyle/>
        <a:p>
          <a:r>
            <a:rPr lang="en-GB" sz="2200" i="1" dirty="0" smtClean="0"/>
            <a:t>1. Usefulness </a:t>
          </a:r>
          <a:endParaRPr lang="es-MX" sz="2200" dirty="0"/>
        </a:p>
      </dgm:t>
    </dgm:pt>
    <dgm:pt modelId="{B73BC73A-F73B-49BF-BF49-5CE9645134CB}" type="parTrans" cxnId="{B919DBF4-C51A-4BBF-8DEB-87B7D9B5267A}">
      <dgm:prSet/>
      <dgm:spPr/>
      <dgm:t>
        <a:bodyPr/>
        <a:lstStyle/>
        <a:p>
          <a:endParaRPr lang="es-MX"/>
        </a:p>
      </dgm:t>
    </dgm:pt>
    <dgm:pt modelId="{C3490433-A742-4548-A7D2-333D350112C3}" type="sibTrans" cxnId="{B919DBF4-C51A-4BBF-8DEB-87B7D9B5267A}">
      <dgm:prSet/>
      <dgm:spPr/>
      <dgm:t>
        <a:bodyPr/>
        <a:lstStyle/>
        <a:p>
          <a:endParaRPr lang="es-MX"/>
        </a:p>
      </dgm:t>
    </dgm:pt>
    <dgm:pt modelId="{F46DCD63-F570-41C7-8684-A6D1DCDFC5C8}">
      <dgm:prSet phldrT="[Texto]" custT="1"/>
      <dgm:spPr/>
      <dgm:t>
        <a:bodyPr/>
        <a:lstStyle/>
        <a:p>
          <a:r>
            <a:rPr lang="en-GB" sz="2200" i="1" dirty="0" smtClean="0"/>
            <a:t>2. Updating required</a:t>
          </a:r>
          <a:endParaRPr lang="es-MX" sz="2200" dirty="0"/>
        </a:p>
      </dgm:t>
    </dgm:pt>
    <dgm:pt modelId="{D4564AAB-0BF2-476D-A424-2AAA470CCC24}" type="parTrans" cxnId="{193D62F5-BA53-418C-A3DC-DCE915E5E417}">
      <dgm:prSet/>
      <dgm:spPr/>
      <dgm:t>
        <a:bodyPr/>
        <a:lstStyle/>
        <a:p>
          <a:endParaRPr lang="es-MX"/>
        </a:p>
      </dgm:t>
    </dgm:pt>
    <dgm:pt modelId="{F64CAA03-BB3E-4CA7-9DEB-19BC2BB30B9C}" type="sibTrans" cxnId="{193D62F5-BA53-418C-A3DC-DCE915E5E417}">
      <dgm:prSet/>
      <dgm:spPr/>
      <dgm:t>
        <a:bodyPr/>
        <a:lstStyle/>
        <a:p>
          <a:endParaRPr lang="es-MX"/>
        </a:p>
      </dgm:t>
    </dgm:pt>
    <dgm:pt modelId="{13A62EDD-CDF9-400A-BBB4-B1C0AF2764D9}">
      <dgm:prSet phldrT="[Texto]"/>
      <dgm:spPr/>
      <dgm:t>
        <a:bodyPr/>
        <a:lstStyle/>
        <a:p>
          <a:r>
            <a:rPr lang="en-GB" i="1" dirty="0" smtClean="0"/>
            <a:t>3. Potential harmonization with other Working Group’s products</a:t>
          </a:r>
          <a:endParaRPr lang="es-MX" dirty="0"/>
        </a:p>
      </dgm:t>
    </dgm:pt>
    <dgm:pt modelId="{838623E2-523B-4F84-BBF8-D5BBFED10002}" type="parTrans" cxnId="{7742AB20-A0F9-4CF7-A077-071729352BBD}">
      <dgm:prSet/>
      <dgm:spPr/>
      <dgm:t>
        <a:bodyPr/>
        <a:lstStyle/>
        <a:p>
          <a:endParaRPr lang="es-MX"/>
        </a:p>
      </dgm:t>
    </dgm:pt>
    <dgm:pt modelId="{890D868C-8C9D-4C56-8BA3-17BBC9A0F02C}" type="sibTrans" cxnId="{7742AB20-A0F9-4CF7-A077-071729352BBD}">
      <dgm:prSet/>
      <dgm:spPr/>
      <dgm:t>
        <a:bodyPr/>
        <a:lstStyle/>
        <a:p>
          <a:endParaRPr lang="es-MX"/>
        </a:p>
      </dgm:t>
    </dgm:pt>
    <dgm:pt modelId="{2FD0DC24-7DCA-4D70-B063-745B45CE067E}">
      <dgm:prSet phldrT="[Texto]" custT="1"/>
      <dgm:spPr/>
      <dgm:t>
        <a:bodyPr/>
        <a:lstStyle/>
        <a:p>
          <a:r>
            <a:rPr lang="en-GB" sz="2200" i="1" dirty="0" smtClean="0"/>
            <a:t>4. </a:t>
          </a:r>
          <a:r>
            <a:rPr lang="en-GB" sz="2200" i="0" dirty="0" smtClean="0"/>
            <a:t>A</a:t>
          </a:r>
          <a:r>
            <a:rPr lang="en-US" sz="2200" dirty="0" err="1" smtClean="0"/>
            <a:t>lignment</a:t>
          </a:r>
          <a:r>
            <a:rPr lang="en-US" sz="2200" dirty="0" smtClean="0"/>
            <a:t> to other standards in the ISSAI Framework</a:t>
          </a:r>
          <a:endParaRPr lang="es-MX" sz="1700" dirty="0"/>
        </a:p>
      </dgm:t>
    </dgm:pt>
    <dgm:pt modelId="{CEED15F0-88F0-452C-A897-46C9AE00CE6B}" type="parTrans" cxnId="{EEFCEEA9-E176-4BA5-B744-33665A518520}">
      <dgm:prSet/>
      <dgm:spPr/>
      <dgm:t>
        <a:bodyPr/>
        <a:lstStyle/>
        <a:p>
          <a:endParaRPr lang="es-MX"/>
        </a:p>
      </dgm:t>
    </dgm:pt>
    <dgm:pt modelId="{1B9B4F9F-4D5B-449E-AE07-FA7C8353AB07}" type="sibTrans" cxnId="{EEFCEEA9-E176-4BA5-B744-33665A518520}">
      <dgm:prSet/>
      <dgm:spPr/>
      <dgm:t>
        <a:bodyPr/>
        <a:lstStyle/>
        <a:p>
          <a:endParaRPr lang="es-MX"/>
        </a:p>
      </dgm:t>
    </dgm:pt>
    <dgm:pt modelId="{4CBBF526-71ED-4588-8407-A3CC13F42C27}">
      <dgm:prSet phldrT="[Texto]"/>
      <dgm:spPr/>
      <dgm:t>
        <a:bodyPr/>
        <a:lstStyle/>
        <a:p>
          <a:r>
            <a:rPr lang="en-GB" i="1" dirty="0" smtClean="0"/>
            <a:t>5. </a:t>
          </a:r>
          <a:r>
            <a:rPr lang="en-GB" i="0" dirty="0" smtClean="0"/>
            <a:t>H</a:t>
          </a:r>
          <a:r>
            <a:rPr lang="en-US" dirty="0" err="1" smtClean="0"/>
            <a:t>armonization</a:t>
          </a:r>
          <a:r>
            <a:rPr lang="en-US" dirty="0" smtClean="0"/>
            <a:t> of the general ISSAI terminology, particularly the recently revision by the PSC of ISSAIs 100 to 400.</a:t>
          </a:r>
          <a:endParaRPr lang="es-MX" dirty="0"/>
        </a:p>
      </dgm:t>
    </dgm:pt>
    <dgm:pt modelId="{E5A8B477-837D-4192-9287-2F66179991C3}" type="parTrans" cxnId="{49956F0D-8E02-4391-88F0-A2C1859A7702}">
      <dgm:prSet/>
      <dgm:spPr/>
      <dgm:t>
        <a:bodyPr/>
        <a:lstStyle/>
        <a:p>
          <a:endParaRPr lang="es-MX"/>
        </a:p>
      </dgm:t>
    </dgm:pt>
    <dgm:pt modelId="{CEFFCFDE-D745-45F7-9FE6-01C53E40EB01}" type="sibTrans" cxnId="{49956F0D-8E02-4391-88F0-A2C1859A7702}">
      <dgm:prSet/>
      <dgm:spPr/>
      <dgm:t>
        <a:bodyPr/>
        <a:lstStyle/>
        <a:p>
          <a:endParaRPr lang="es-MX"/>
        </a:p>
      </dgm:t>
    </dgm:pt>
    <dgm:pt modelId="{735DB631-6096-43C7-BA8C-54D96F8E8C77}" type="pres">
      <dgm:prSet presAssocID="{5C8B5A7E-D225-4F79-AD88-43205D1E03A7}" presName="linearFlow" presStyleCnt="0">
        <dgm:presLayoutVars>
          <dgm:dir/>
          <dgm:resizeHandles val="exact"/>
        </dgm:presLayoutVars>
      </dgm:prSet>
      <dgm:spPr/>
    </dgm:pt>
    <dgm:pt modelId="{796212E7-3DA4-41F6-8262-B1C61E67BDE5}" type="pres">
      <dgm:prSet presAssocID="{72BBAAB1-6AF7-4281-BA65-922F1D690015}" presName="composite" presStyleCnt="0"/>
      <dgm:spPr/>
    </dgm:pt>
    <dgm:pt modelId="{DEF1596E-BFDA-40DE-85CE-83EAA2A228B2}" type="pres">
      <dgm:prSet presAssocID="{72BBAAB1-6AF7-4281-BA65-922F1D690015}" presName="imgShp" presStyleLbl="fgImgPlace1" presStyleIdx="0" presStyleCnt="5" custLinFactX="-19646" custLinFactNeighborX="-100000"/>
      <dgm:spPr/>
    </dgm:pt>
    <dgm:pt modelId="{D471DEAD-C794-4954-A90F-389353C0041F}" type="pres">
      <dgm:prSet presAssocID="{72BBAAB1-6AF7-4281-BA65-922F1D690015}" presName="txShp" presStyleLbl="node1" presStyleIdx="0" presStyleCnt="5" custScaleX="139646">
        <dgm:presLayoutVars>
          <dgm:bulletEnabled val="1"/>
        </dgm:presLayoutVars>
      </dgm:prSet>
      <dgm:spPr/>
      <dgm:t>
        <a:bodyPr/>
        <a:lstStyle/>
        <a:p>
          <a:endParaRPr lang="es-MX"/>
        </a:p>
      </dgm:t>
    </dgm:pt>
    <dgm:pt modelId="{084B3D7D-E5BD-4335-83DA-C4350C5180A7}" type="pres">
      <dgm:prSet presAssocID="{C3490433-A742-4548-A7D2-333D350112C3}" presName="spacing" presStyleCnt="0"/>
      <dgm:spPr/>
    </dgm:pt>
    <dgm:pt modelId="{82D91584-FF9A-4F95-BBE3-7507AD7B62E7}" type="pres">
      <dgm:prSet presAssocID="{F46DCD63-F570-41C7-8684-A6D1DCDFC5C8}" presName="composite" presStyleCnt="0"/>
      <dgm:spPr/>
    </dgm:pt>
    <dgm:pt modelId="{08D2B42B-86FF-4438-9283-686C315B9A01}" type="pres">
      <dgm:prSet presAssocID="{F46DCD63-F570-41C7-8684-A6D1DCDFC5C8}" presName="imgShp" presStyleLbl="fgImgPlace1" presStyleIdx="1" presStyleCnt="5" custLinFactX="-19646" custLinFactNeighborX="-100000"/>
      <dgm:spPr/>
    </dgm:pt>
    <dgm:pt modelId="{C3CC5E4F-1E6E-4777-935E-D0813BA7E30C}" type="pres">
      <dgm:prSet presAssocID="{F46DCD63-F570-41C7-8684-A6D1DCDFC5C8}" presName="txShp" presStyleLbl="node1" presStyleIdx="1" presStyleCnt="5" custScaleX="139646">
        <dgm:presLayoutVars>
          <dgm:bulletEnabled val="1"/>
        </dgm:presLayoutVars>
      </dgm:prSet>
      <dgm:spPr/>
      <dgm:t>
        <a:bodyPr/>
        <a:lstStyle/>
        <a:p>
          <a:endParaRPr lang="es-MX"/>
        </a:p>
      </dgm:t>
    </dgm:pt>
    <dgm:pt modelId="{58C1EA10-5F14-4BF0-B987-1F5DD2A989F1}" type="pres">
      <dgm:prSet presAssocID="{F64CAA03-BB3E-4CA7-9DEB-19BC2BB30B9C}" presName="spacing" presStyleCnt="0"/>
      <dgm:spPr/>
    </dgm:pt>
    <dgm:pt modelId="{C4A56948-6E01-409F-8D6A-C30A79BCE871}" type="pres">
      <dgm:prSet presAssocID="{13A62EDD-CDF9-400A-BBB4-B1C0AF2764D9}" presName="composite" presStyleCnt="0"/>
      <dgm:spPr/>
    </dgm:pt>
    <dgm:pt modelId="{6BF30E57-3B4F-400B-8C96-7008925DB033}" type="pres">
      <dgm:prSet presAssocID="{13A62EDD-CDF9-400A-BBB4-B1C0AF2764D9}" presName="imgShp" presStyleLbl="fgImgPlace1" presStyleIdx="2" presStyleCnt="5" custLinFactX="-19646" custLinFactNeighborX="-100000"/>
      <dgm:spPr/>
    </dgm:pt>
    <dgm:pt modelId="{ADE0BEA0-74C1-461F-BB66-11F3D9DBB099}" type="pres">
      <dgm:prSet presAssocID="{13A62EDD-CDF9-400A-BBB4-B1C0AF2764D9}" presName="txShp" presStyleLbl="node1" presStyleIdx="2" presStyleCnt="5" custScaleX="139646">
        <dgm:presLayoutVars>
          <dgm:bulletEnabled val="1"/>
        </dgm:presLayoutVars>
      </dgm:prSet>
      <dgm:spPr/>
      <dgm:t>
        <a:bodyPr/>
        <a:lstStyle/>
        <a:p>
          <a:endParaRPr lang="es-MX"/>
        </a:p>
      </dgm:t>
    </dgm:pt>
    <dgm:pt modelId="{5FB331EA-9CA1-4482-B61F-1610B8CC2D22}" type="pres">
      <dgm:prSet presAssocID="{890D868C-8C9D-4C56-8BA3-17BBC9A0F02C}" presName="spacing" presStyleCnt="0"/>
      <dgm:spPr/>
    </dgm:pt>
    <dgm:pt modelId="{1BDFF596-2D61-4F97-A05F-DBE48A809AE2}" type="pres">
      <dgm:prSet presAssocID="{2FD0DC24-7DCA-4D70-B063-745B45CE067E}" presName="composite" presStyleCnt="0"/>
      <dgm:spPr/>
    </dgm:pt>
    <dgm:pt modelId="{AAA27A76-FDA3-49DC-B6B8-FEB9AA6E4EE3}" type="pres">
      <dgm:prSet presAssocID="{2FD0DC24-7DCA-4D70-B063-745B45CE067E}" presName="imgShp" presStyleLbl="fgImgPlace1" presStyleIdx="3" presStyleCnt="5" custLinFactX="-19645" custLinFactNeighborX="-100000"/>
      <dgm:spPr/>
    </dgm:pt>
    <dgm:pt modelId="{5EC9AB3F-B396-41F5-ACDB-970FFABCE4B9}" type="pres">
      <dgm:prSet presAssocID="{2FD0DC24-7DCA-4D70-B063-745B45CE067E}" presName="txShp" presStyleLbl="node1" presStyleIdx="3" presStyleCnt="5" custScaleX="139646">
        <dgm:presLayoutVars>
          <dgm:bulletEnabled val="1"/>
        </dgm:presLayoutVars>
      </dgm:prSet>
      <dgm:spPr/>
      <dgm:t>
        <a:bodyPr/>
        <a:lstStyle/>
        <a:p>
          <a:endParaRPr lang="es-MX"/>
        </a:p>
      </dgm:t>
    </dgm:pt>
    <dgm:pt modelId="{D789018B-E428-4A44-A8FF-9A816D5E7F3B}" type="pres">
      <dgm:prSet presAssocID="{1B9B4F9F-4D5B-449E-AE07-FA7C8353AB07}" presName="spacing" presStyleCnt="0"/>
      <dgm:spPr/>
    </dgm:pt>
    <dgm:pt modelId="{82F7DC95-BD8E-4959-A946-2B4B54D62B81}" type="pres">
      <dgm:prSet presAssocID="{4CBBF526-71ED-4588-8407-A3CC13F42C27}" presName="composite" presStyleCnt="0"/>
      <dgm:spPr/>
    </dgm:pt>
    <dgm:pt modelId="{70747176-BFC5-4E80-89DC-09DA98A39423}" type="pres">
      <dgm:prSet presAssocID="{4CBBF526-71ED-4588-8407-A3CC13F42C27}" presName="imgShp" presStyleLbl="fgImgPlace1" presStyleIdx="4" presStyleCnt="5" custLinFactX="-19645" custLinFactNeighborX="-100000"/>
      <dgm:spPr/>
    </dgm:pt>
    <dgm:pt modelId="{859BD14E-CC25-4803-A79B-D99F978A0CAC}" type="pres">
      <dgm:prSet presAssocID="{4CBBF526-71ED-4588-8407-A3CC13F42C27}" presName="txShp" presStyleLbl="node1" presStyleIdx="4" presStyleCnt="5" custScaleX="139646">
        <dgm:presLayoutVars>
          <dgm:bulletEnabled val="1"/>
        </dgm:presLayoutVars>
      </dgm:prSet>
      <dgm:spPr/>
      <dgm:t>
        <a:bodyPr/>
        <a:lstStyle/>
        <a:p>
          <a:endParaRPr lang="es-MX"/>
        </a:p>
      </dgm:t>
    </dgm:pt>
  </dgm:ptLst>
  <dgm:cxnLst>
    <dgm:cxn modelId="{EEFCEEA9-E176-4BA5-B744-33665A518520}" srcId="{5C8B5A7E-D225-4F79-AD88-43205D1E03A7}" destId="{2FD0DC24-7DCA-4D70-B063-745B45CE067E}" srcOrd="3" destOrd="0" parTransId="{CEED15F0-88F0-452C-A897-46C9AE00CE6B}" sibTransId="{1B9B4F9F-4D5B-449E-AE07-FA7C8353AB07}"/>
    <dgm:cxn modelId="{7BAAC6BB-B130-420A-A157-7BD5C3C523E1}" type="presOf" srcId="{5C8B5A7E-D225-4F79-AD88-43205D1E03A7}" destId="{735DB631-6096-43C7-BA8C-54D96F8E8C77}" srcOrd="0" destOrd="0" presId="urn:microsoft.com/office/officeart/2005/8/layout/vList3"/>
    <dgm:cxn modelId="{E50A0BB9-73CB-4FFB-8F2F-DB6856BFBD36}" type="presOf" srcId="{13A62EDD-CDF9-400A-BBB4-B1C0AF2764D9}" destId="{ADE0BEA0-74C1-461F-BB66-11F3D9DBB099}" srcOrd="0" destOrd="0" presId="urn:microsoft.com/office/officeart/2005/8/layout/vList3"/>
    <dgm:cxn modelId="{193D62F5-BA53-418C-A3DC-DCE915E5E417}" srcId="{5C8B5A7E-D225-4F79-AD88-43205D1E03A7}" destId="{F46DCD63-F570-41C7-8684-A6D1DCDFC5C8}" srcOrd="1" destOrd="0" parTransId="{D4564AAB-0BF2-476D-A424-2AAA470CCC24}" sibTransId="{F64CAA03-BB3E-4CA7-9DEB-19BC2BB30B9C}"/>
    <dgm:cxn modelId="{B919DBF4-C51A-4BBF-8DEB-87B7D9B5267A}" srcId="{5C8B5A7E-D225-4F79-AD88-43205D1E03A7}" destId="{72BBAAB1-6AF7-4281-BA65-922F1D690015}" srcOrd="0" destOrd="0" parTransId="{B73BC73A-F73B-49BF-BF49-5CE9645134CB}" sibTransId="{C3490433-A742-4548-A7D2-333D350112C3}"/>
    <dgm:cxn modelId="{49956F0D-8E02-4391-88F0-A2C1859A7702}" srcId="{5C8B5A7E-D225-4F79-AD88-43205D1E03A7}" destId="{4CBBF526-71ED-4588-8407-A3CC13F42C27}" srcOrd="4" destOrd="0" parTransId="{E5A8B477-837D-4192-9287-2F66179991C3}" sibTransId="{CEFFCFDE-D745-45F7-9FE6-01C53E40EB01}"/>
    <dgm:cxn modelId="{A26F7371-655E-447A-98E7-EDEB617518A7}" type="presOf" srcId="{4CBBF526-71ED-4588-8407-A3CC13F42C27}" destId="{859BD14E-CC25-4803-A79B-D99F978A0CAC}" srcOrd="0" destOrd="0" presId="urn:microsoft.com/office/officeart/2005/8/layout/vList3"/>
    <dgm:cxn modelId="{3A7B177F-D752-4870-8019-FEBF03FE8FF6}" type="presOf" srcId="{2FD0DC24-7DCA-4D70-B063-745B45CE067E}" destId="{5EC9AB3F-B396-41F5-ACDB-970FFABCE4B9}" srcOrd="0" destOrd="0" presId="urn:microsoft.com/office/officeart/2005/8/layout/vList3"/>
    <dgm:cxn modelId="{1BC89F41-A009-41DB-BB8A-F607E729E2D5}" type="presOf" srcId="{F46DCD63-F570-41C7-8684-A6D1DCDFC5C8}" destId="{C3CC5E4F-1E6E-4777-935E-D0813BA7E30C}" srcOrd="0" destOrd="0" presId="urn:microsoft.com/office/officeart/2005/8/layout/vList3"/>
    <dgm:cxn modelId="{7742AB20-A0F9-4CF7-A077-071729352BBD}" srcId="{5C8B5A7E-D225-4F79-AD88-43205D1E03A7}" destId="{13A62EDD-CDF9-400A-BBB4-B1C0AF2764D9}" srcOrd="2" destOrd="0" parTransId="{838623E2-523B-4F84-BBF8-D5BBFED10002}" sibTransId="{890D868C-8C9D-4C56-8BA3-17BBC9A0F02C}"/>
    <dgm:cxn modelId="{7D799ADD-D2CB-48B8-B050-B40543985141}" type="presOf" srcId="{72BBAAB1-6AF7-4281-BA65-922F1D690015}" destId="{D471DEAD-C794-4954-A90F-389353C0041F}" srcOrd="0" destOrd="0" presId="urn:microsoft.com/office/officeart/2005/8/layout/vList3"/>
    <dgm:cxn modelId="{DA4692C4-AD0D-4567-BAB5-E4EA72A3500C}" type="presParOf" srcId="{735DB631-6096-43C7-BA8C-54D96F8E8C77}" destId="{796212E7-3DA4-41F6-8262-B1C61E67BDE5}" srcOrd="0" destOrd="0" presId="urn:microsoft.com/office/officeart/2005/8/layout/vList3"/>
    <dgm:cxn modelId="{1362A96E-60E1-489B-AF45-D1C2F565832E}" type="presParOf" srcId="{796212E7-3DA4-41F6-8262-B1C61E67BDE5}" destId="{DEF1596E-BFDA-40DE-85CE-83EAA2A228B2}" srcOrd="0" destOrd="0" presId="urn:microsoft.com/office/officeart/2005/8/layout/vList3"/>
    <dgm:cxn modelId="{46F8A6E4-BA4B-4622-AC0B-64E99E727D7F}" type="presParOf" srcId="{796212E7-3DA4-41F6-8262-B1C61E67BDE5}" destId="{D471DEAD-C794-4954-A90F-389353C0041F}" srcOrd="1" destOrd="0" presId="urn:microsoft.com/office/officeart/2005/8/layout/vList3"/>
    <dgm:cxn modelId="{0128AD5D-D91F-4E55-8CBE-63908D3C0D5B}" type="presParOf" srcId="{735DB631-6096-43C7-BA8C-54D96F8E8C77}" destId="{084B3D7D-E5BD-4335-83DA-C4350C5180A7}" srcOrd="1" destOrd="0" presId="urn:microsoft.com/office/officeart/2005/8/layout/vList3"/>
    <dgm:cxn modelId="{34E1578E-06BB-4B1F-8108-AFFBEF9130EF}" type="presParOf" srcId="{735DB631-6096-43C7-BA8C-54D96F8E8C77}" destId="{82D91584-FF9A-4F95-BBE3-7507AD7B62E7}" srcOrd="2" destOrd="0" presId="urn:microsoft.com/office/officeart/2005/8/layout/vList3"/>
    <dgm:cxn modelId="{5B130359-B201-41E0-A705-97F2F9DDCE8C}" type="presParOf" srcId="{82D91584-FF9A-4F95-BBE3-7507AD7B62E7}" destId="{08D2B42B-86FF-4438-9283-686C315B9A01}" srcOrd="0" destOrd="0" presId="urn:microsoft.com/office/officeart/2005/8/layout/vList3"/>
    <dgm:cxn modelId="{B2922613-3227-4C96-9DC5-AF0FF3D3BE59}" type="presParOf" srcId="{82D91584-FF9A-4F95-BBE3-7507AD7B62E7}" destId="{C3CC5E4F-1E6E-4777-935E-D0813BA7E30C}" srcOrd="1" destOrd="0" presId="urn:microsoft.com/office/officeart/2005/8/layout/vList3"/>
    <dgm:cxn modelId="{DE8900B0-779A-4B7D-82A5-BEC0E5D659E6}" type="presParOf" srcId="{735DB631-6096-43C7-BA8C-54D96F8E8C77}" destId="{58C1EA10-5F14-4BF0-B987-1F5DD2A989F1}" srcOrd="3" destOrd="0" presId="urn:microsoft.com/office/officeart/2005/8/layout/vList3"/>
    <dgm:cxn modelId="{9C7E8697-842C-4A0F-BEA2-B9A08D4BB408}" type="presParOf" srcId="{735DB631-6096-43C7-BA8C-54D96F8E8C77}" destId="{C4A56948-6E01-409F-8D6A-C30A79BCE871}" srcOrd="4" destOrd="0" presId="urn:microsoft.com/office/officeart/2005/8/layout/vList3"/>
    <dgm:cxn modelId="{F9283235-5701-4068-BCFD-2239EF65DAFB}" type="presParOf" srcId="{C4A56948-6E01-409F-8D6A-C30A79BCE871}" destId="{6BF30E57-3B4F-400B-8C96-7008925DB033}" srcOrd="0" destOrd="0" presId="urn:microsoft.com/office/officeart/2005/8/layout/vList3"/>
    <dgm:cxn modelId="{48B2C1F7-08C1-4AAC-9514-5A0C8874EBC5}" type="presParOf" srcId="{C4A56948-6E01-409F-8D6A-C30A79BCE871}" destId="{ADE0BEA0-74C1-461F-BB66-11F3D9DBB099}" srcOrd="1" destOrd="0" presId="urn:microsoft.com/office/officeart/2005/8/layout/vList3"/>
    <dgm:cxn modelId="{B0452C67-29A5-44DD-89F1-2E62B4A4AD0C}" type="presParOf" srcId="{735DB631-6096-43C7-BA8C-54D96F8E8C77}" destId="{5FB331EA-9CA1-4482-B61F-1610B8CC2D22}" srcOrd="5" destOrd="0" presId="urn:microsoft.com/office/officeart/2005/8/layout/vList3"/>
    <dgm:cxn modelId="{79F0A77E-6415-4E9F-B4DA-802861E17961}" type="presParOf" srcId="{735DB631-6096-43C7-BA8C-54D96F8E8C77}" destId="{1BDFF596-2D61-4F97-A05F-DBE48A809AE2}" srcOrd="6" destOrd="0" presId="urn:microsoft.com/office/officeart/2005/8/layout/vList3"/>
    <dgm:cxn modelId="{86EAC528-C589-4639-A74E-4A15B209BB2E}" type="presParOf" srcId="{1BDFF596-2D61-4F97-A05F-DBE48A809AE2}" destId="{AAA27A76-FDA3-49DC-B6B8-FEB9AA6E4EE3}" srcOrd="0" destOrd="0" presId="urn:microsoft.com/office/officeart/2005/8/layout/vList3"/>
    <dgm:cxn modelId="{F17B7EF0-A73D-4313-8E27-B94E23D43DFA}" type="presParOf" srcId="{1BDFF596-2D61-4F97-A05F-DBE48A809AE2}" destId="{5EC9AB3F-B396-41F5-ACDB-970FFABCE4B9}" srcOrd="1" destOrd="0" presId="urn:microsoft.com/office/officeart/2005/8/layout/vList3"/>
    <dgm:cxn modelId="{45FD3CA5-3965-4200-B6A7-E4503981FDCC}" type="presParOf" srcId="{735DB631-6096-43C7-BA8C-54D96F8E8C77}" destId="{D789018B-E428-4A44-A8FF-9A816D5E7F3B}" srcOrd="7" destOrd="0" presId="urn:microsoft.com/office/officeart/2005/8/layout/vList3"/>
    <dgm:cxn modelId="{1F444947-BBE2-487B-8449-2E5BD29B007D}" type="presParOf" srcId="{735DB631-6096-43C7-BA8C-54D96F8E8C77}" destId="{82F7DC95-BD8E-4959-A946-2B4B54D62B81}" srcOrd="8" destOrd="0" presId="urn:microsoft.com/office/officeart/2005/8/layout/vList3"/>
    <dgm:cxn modelId="{A369BE2A-3C08-4ACC-BC6E-B2D474DC0969}" type="presParOf" srcId="{82F7DC95-BD8E-4959-A946-2B4B54D62B81}" destId="{70747176-BFC5-4E80-89DC-09DA98A39423}" srcOrd="0" destOrd="0" presId="urn:microsoft.com/office/officeart/2005/8/layout/vList3"/>
    <dgm:cxn modelId="{66317E7C-0DA5-4AC8-B40F-8789564785D2}" type="presParOf" srcId="{82F7DC95-BD8E-4959-A946-2B4B54D62B81}" destId="{859BD14E-CC25-4803-A79B-D99F978A0C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E8622E-5A0F-42A8-A7D6-A98867AF527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MX"/>
        </a:p>
      </dgm:t>
    </dgm:pt>
    <dgm:pt modelId="{55CC6252-5C21-4A51-99A7-1B464BFE9872}">
      <dgm:prSet phldrT="[Texto]" custT="1"/>
      <dgm:spPr/>
      <dgm:t>
        <a:bodyPr/>
        <a:lstStyle/>
        <a:p>
          <a:r>
            <a:rPr lang="es-MX" sz="2800" b="1" dirty="0" smtClean="0"/>
            <a:t>ISSAI 5410</a:t>
          </a:r>
        </a:p>
        <a:p>
          <a:r>
            <a:rPr lang="es-MX" sz="1800" dirty="0" smtClean="0"/>
            <a:t>“</a:t>
          </a:r>
          <a:r>
            <a:rPr lang="es-MX" sz="1800" dirty="0" err="1" smtClean="0"/>
            <a:t>Guidance</a:t>
          </a:r>
          <a:r>
            <a:rPr lang="en-US" sz="1800" dirty="0" smtClean="0"/>
            <a:t> for Planning and Conducting an Audit of Internal Controls of Public Debt</a:t>
          </a:r>
          <a:r>
            <a:rPr lang="es-MX" sz="1800" dirty="0" smtClean="0"/>
            <a:t>”</a:t>
          </a:r>
          <a:endParaRPr lang="es-MX" sz="1800" dirty="0"/>
        </a:p>
      </dgm:t>
    </dgm:pt>
    <dgm:pt modelId="{AB3E10AF-C19F-4CF5-A1CB-FEC72ADF7D6F}" type="parTrans" cxnId="{6D88CE1B-B17E-49B3-92E6-A9CB8216BE57}">
      <dgm:prSet/>
      <dgm:spPr/>
      <dgm:t>
        <a:bodyPr/>
        <a:lstStyle/>
        <a:p>
          <a:endParaRPr lang="es-MX" sz="1400"/>
        </a:p>
      </dgm:t>
    </dgm:pt>
    <dgm:pt modelId="{321ADFA8-DA9F-4927-91EB-177D63B17784}" type="sibTrans" cxnId="{6D88CE1B-B17E-49B3-92E6-A9CB8216BE57}">
      <dgm:prSet/>
      <dgm:spPr/>
      <dgm:t>
        <a:bodyPr/>
        <a:lstStyle/>
        <a:p>
          <a:endParaRPr lang="es-MX" sz="1400"/>
        </a:p>
      </dgm:t>
    </dgm:pt>
    <dgm:pt modelId="{D7923253-E333-4C15-9778-FB3B7262FC76}">
      <dgm:prSet phldrT="[Texto]" custT="1"/>
      <dgm:spPr/>
      <dgm:t>
        <a:bodyPr/>
        <a:lstStyle/>
        <a:p>
          <a:r>
            <a:rPr lang="es-MX" sz="2800" b="1" dirty="0" smtClean="0"/>
            <a:t>ISSAI 5421</a:t>
          </a:r>
        </a:p>
        <a:p>
          <a:r>
            <a:rPr lang="es-MX" sz="1800" dirty="0" smtClean="0"/>
            <a:t>“</a:t>
          </a:r>
          <a:r>
            <a:rPr lang="en-US" sz="1800" dirty="0" smtClean="0"/>
            <a:t>Guidance on Definition and Disclosure of Public Debt</a:t>
          </a:r>
          <a:r>
            <a:rPr lang="es-MX" sz="1800" dirty="0" smtClean="0"/>
            <a:t>”</a:t>
          </a:r>
          <a:endParaRPr lang="es-MX" sz="1800" dirty="0"/>
        </a:p>
      </dgm:t>
    </dgm:pt>
    <dgm:pt modelId="{1BD333D4-F137-4080-A605-19D061F5A21A}" type="parTrans" cxnId="{6E4900F1-6652-480D-A96D-A575346B2248}">
      <dgm:prSet/>
      <dgm:spPr/>
      <dgm:t>
        <a:bodyPr/>
        <a:lstStyle/>
        <a:p>
          <a:endParaRPr lang="es-MX" sz="1400"/>
        </a:p>
      </dgm:t>
    </dgm:pt>
    <dgm:pt modelId="{1D86C7B1-C5BB-4280-8892-6CDC3EEB70A3}" type="sibTrans" cxnId="{6E4900F1-6652-480D-A96D-A575346B2248}">
      <dgm:prSet/>
      <dgm:spPr/>
      <dgm:t>
        <a:bodyPr/>
        <a:lstStyle/>
        <a:p>
          <a:endParaRPr lang="es-MX" sz="1400"/>
        </a:p>
      </dgm:t>
    </dgm:pt>
    <dgm:pt modelId="{558CB072-06FC-4A5C-9235-6713596E948C}">
      <dgm:prSet phldrT="[Texto]" custT="1"/>
      <dgm:spPr/>
      <dgm:t>
        <a:bodyPr/>
        <a:lstStyle/>
        <a:p>
          <a:r>
            <a:rPr lang="es-MX" sz="2800" b="1" dirty="0" smtClean="0"/>
            <a:t>ISSAI 5422</a:t>
          </a:r>
        </a:p>
        <a:p>
          <a:r>
            <a:rPr lang="es-MX" sz="1800" dirty="0" smtClean="0"/>
            <a:t>“</a:t>
          </a:r>
          <a:r>
            <a:rPr lang="en-US" sz="1800" dirty="0" smtClean="0"/>
            <a:t>An Exercise of Reference Terms to Carry out Performance Audit of Public Debt</a:t>
          </a:r>
          <a:r>
            <a:rPr lang="es-MX" sz="1800" dirty="0" smtClean="0"/>
            <a:t>”</a:t>
          </a:r>
          <a:endParaRPr lang="es-MX" sz="1800" dirty="0"/>
        </a:p>
      </dgm:t>
    </dgm:pt>
    <dgm:pt modelId="{06F414EF-98B0-4D10-8535-AE877A3DC1E7}" type="parTrans" cxnId="{6A78FE13-5484-4547-A38B-8B0CA9EF0FB7}">
      <dgm:prSet/>
      <dgm:spPr/>
      <dgm:t>
        <a:bodyPr/>
        <a:lstStyle/>
        <a:p>
          <a:endParaRPr lang="es-MX" sz="1400"/>
        </a:p>
      </dgm:t>
    </dgm:pt>
    <dgm:pt modelId="{A770DE87-34C2-4747-B30C-73C81EB873EC}" type="sibTrans" cxnId="{6A78FE13-5484-4547-A38B-8B0CA9EF0FB7}">
      <dgm:prSet/>
      <dgm:spPr/>
      <dgm:t>
        <a:bodyPr/>
        <a:lstStyle/>
        <a:p>
          <a:endParaRPr lang="es-MX" sz="1400"/>
        </a:p>
      </dgm:t>
    </dgm:pt>
    <dgm:pt modelId="{3C3D5E3F-C078-413B-872C-0CC1B0F7B532}">
      <dgm:prSet phldrT="[Texto]" custT="1"/>
      <dgm:spPr/>
      <dgm:t>
        <a:bodyPr/>
        <a:lstStyle/>
        <a:p>
          <a:r>
            <a:rPr lang="es-MX" sz="2800" b="1" dirty="0" smtClean="0"/>
            <a:t>ISSAI 5430</a:t>
          </a:r>
        </a:p>
        <a:p>
          <a:r>
            <a:rPr lang="es-MX" sz="1800" dirty="0" smtClean="0"/>
            <a:t>“</a:t>
          </a:r>
          <a:r>
            <a:rPr lang="en-US" sz="1800" dirty="0" smtClean="0"/>
            <a:t>Fiscal Exposures: Implications for Debt Management and the Role of SAIs</a:t>
          </a:r>
          <a:r>
            <a:rPr lang="es-MX" sz="1800" dirty="0" smtClean="0"/>
            <a:t>”</a:t>
          </a:r>
          <a:endParaRPr lang="es-MX" sz="1800" dirty="0"/>
        </a:p>
      </dgm:t>
    </dgm:pt>
    <dgm:pt modelId="{B53608A5-F363-42D3-B7C5-41F645CA4B29}" type="parTrans" cxnId="{7ECC3CD9-1200-48BD-831E-941CEAAA4FFA}">
      <dgm:prSet/>
      <dgm:spPr/>
      <dgm:t>
        <a:bodyPr/>
        <a:lstStyle/>
        <a:p>
          <a:endParaRPr lang="es-MX" sz="1400"/>
        </a:p>
      </dgm:t>
    </dgm:pt>
    <dgm:pt modelId="{08C60829-00DC-4BC8-B7B2-A4F3F9E30B7C}" type="sibTrans" cxnId="{7ECC3CD9-1200-48BD-831E-941CEAAA4FFA}">
      <dgm:prSet/>
      <dgm:spPr/>
      <dgm:t>
        <a:bodyPr/>
        <a:lstStyle/>
        <a:p>
          <a:endParaRPr lang="es-MX" sz="1400"/>
        </a:p>
      </dgm:t>
    </dgm:pt>
    <dgm:pt modelId="{44C425C5-4A5A-47DE-ACB7-FC2F3B16F37E}" type="pres">
      <dgm:prSet presAssocID="{97E8622E-5A0F-42A8-A7D6-A98867AF5275}" presName="diagram" presStyleCnt="0">
        <dgm:presLayoutVars>
          <dgm:dir/>
          <dgm:resizeHandles val="exact"/>
        </dgm:presLayoutVars>
      </dgm:prSet>
      <dgm:spPr/>
      <dgm:t>
        <a:bodyPr/>
        <a:lstStyle/>
        <a:p>
          <a:endParaRPr lang="es-MX"/>
        </a:p>
      </dgm:t>
    </dgm:pt>
    <dgm:pt modelId="{F33377BF-BA53-4E16-9D35-C9161AA0C313}" type="pres">
      <dgm:prSet presAssocID="{55CC6252-5C21-4A51-99A7-1B464BFE9872}" presName="node" presStyleLbl="node1" presStyleIdx="0" presStyleCnt="4">
        <dgm:presLayoutVars>
          <dgm:bulletEnabled val="1"/>
        </dgm:presLayoutVars>
      </dgm:prSet>
      <dgm:spPr/>
      <dgm:t>
        <a:bodyPr/>
        <a:lstStyle/>
        <a:p>
          <a:endParaRPr lang="es-MX"/>
        </a:p>
      </dgm:t>
    </dgm:pt>
    <dgm:pt modelId="{989FE221-5AC3-4421-936C-B4D3F98F278B}" type="pres">
      <dgm:prSet presAssocID="{321ADFA8-DA9F-4927-91EB-177D63B17784}" presName="sibTrans" presStyleCnt="0"/>
      <dgm:spPr/>
    </dgm:pt>
    <dgm:pt modelId="{E2BA0DFE-0078-47A2-B5AF-2C7F74D32B39}" type="pres">
      <dgm:prSet presAssocID="{D7923253-E333-4C15-9778-FB3B7262FC76}" presName="node" presStyleLbl="node1" presStyleIdx="1" presStyleCnt="4">
        <dgm:presLayoutVars>
          <dgm:bulletEnabled val="1"/>
        </dgm:presLayoutVars>
      </dgm:prSet>
      <dgm:spPr/>
      <dgm:t>
        <a:bodyPr/>
        <a:lstStyle/>
        <a:p>
          <a:endParaRPr lang="es-MX"/>
        </a:p>
      </dgm:t>
    </dgm:pt>
    <dgm:pt modelId="{E0479870-34B1-486C-BB0A-713C1682850B}" type="pres">
      <dgm:prSet presAssocID="{1D86C7B1-C5BB-4280-8892-6CDC3EEB70A3}" presName="sibTrans" presStyleCnt="0"/>
      <dgm:spPr/>
    </dgm:pt>
    <dgm:pt modelId="{FA474926-3415-44B4-8F34-1863F9E845E4}" type="pres">
      <dgm:prSet presAssocID="{558CB072-06FC-4A5C-9235-6713596E948C}" presName="node" presStyleLbl="node1" presStyleIdx="2" presStyleCnt="4">
        <dgm:presLayoutVars>
          <dgm:bulletEnabled val="1"/>
        </dgm:presLayoutVars>
      </dgm:prSet>
      <dgm:spPr/>
      <dgm:t>
        <a:bodyPr/>
        <a:lstStyle/>
        <a:p>
          <a:endParaRPr lang="es-MX"/>
        </a:p>
      </dgm:t>
    </dgm:pt>
    <dgm:pt modelId="{A86065FC-5FFD-4409-8457-D16542A52727}" type="pres">
      <dgm:prSet presAssocID="{A770DE87-34C2-4747-B30C-73C81EB873EC}" presName="sibTrans" presStyleCnt="0"/>
      <dgm:spPr/>
    </dgm:pt>
    <dgm:pt modelId="{83162BA1-F818-4DAF-90E8-A7E5B80C1396}" type="pres">
      <dgm:prSet presAssocID="{3C3D5E3F-C078-413B-872C-0CC1B0F7B532}" presName="node" presStyleLbl="node1" presStyleIdx="3" presStyleCnt="4">
        <dgm:presLayoutVars>
          <dgm:bulletEnabled val="1"/>
        </dgm:presLayoutVars>
      </dgm:prSet>
      <dgm:spPr/>
      <dgm:t>
        <a:bodyPr/>
        <a:lstStyle/>
        <a:p>
          <a:endParaRPr lang="es-MX"/>
        </a:p>
      </dgm:t>
    </dgm:pt>
  </dgm:ptLst>
  <dgm:cxnLst>
    <dgm:cxn modelId="{6E4900F1-6652-480D-A96D-A575346B2248}" srcId="{97E8622E-5A0F-42A8-A7D6-A98867AF5275}" destId="{D7923253-E333-4C15-9778-FB3B7262FC76}" srcOrd="1" destOrd="0" parTransId="{1BD333D4-F137-4080-A605-19D061F5A21A}" sibTransId="{1D86C7B1-C5BB-4280-8892-6CDC3EEB70A3}"/>
    <dgm:cxn modelId="{C0D69A16-5700-43CE-AE87-2984CE2BF9E2}" type="presOf" srcId="{55CC6252-5C21-4A51-99A7-1B464BFE9872}" destId="{F33377BF-BA53-4E16-9D35-C9161AA0C313}" srcOrd="0" destOrd="0" presId="urn:microsoft.com/office/officeart/2005/8/layout/default"/>
    <dgm:cxn modelId="{12AFB9E2-66B8-4A3C-B525-2F0C23EA148B}" type="presOf" srcId="{3C3D5E3F-C078-413B-872C-0CC1B0F7B532}" destId="{83162BA1-F818-4DAF-90E8-A7E5B80C1396}" srcOrd="0" destOrd="0" presId="urn:microsoft.com/office/officeart/2005/8/layout/default"/>
    <dgm:cxn modelId="{884198DF-A698-45F1-A76F-5CE0F31B64C8}" type="presOf" srcId="{D7923253-E333-4C15-9778-FB3B7262FC76}" destId="{E2BA0DFE-0078-47A2-B5AF-2C7F74D32B39}" srcOrd="0" destOrd="0" presId="urn:microsoft.com/office/officeart/2005/8/layout/default"/>
    <dgm:cxn modelId="{8B703C7C-98C2-40DA-B2B9-494D6588729A}" type="presOf" srcId="{97E8622E-5A0F-42A8-A7D6-A98867AF5275}" destId="{44C425C5-4A5A-47DE-ACB7-FC2F3B16F37E}" srcOrd="0" destOrd="0" presId="urn:microsoft.com/office/officeart/2005/8/layout/default"/>
    <dgm:cxn modelId="{6A78FE13-5484-4547-A38B-8B0CA9EF0FB7}" srcId="{97E8622E-5A0F-42A8-A7D6-A98867AF5275}" destId="{558CB072-06FC-4A5C-9235-6713596E948C}" srcOrd="2" destOrd="0" parTransId="{06F414EF-98B0-4D10-8535-AE877A3DC1E7}" sibTransId="{A770DE87-34C2-4747-B30C-73C81EB873EC}"/>
    <dgm:cxn modelId="{D835CB36-51B0-41E0-97A9-D1CE225B2D00}" type="presOf" srcId="{558CB072-06FC-4A5C-9235-6713596E948C}" destId="{FA474926-3415-44B4-8F34-1863F9E845E4}" srcOrd="0" destOrd="0" presId="urn:microsoft.com/office/officeart/2005/8/layout/default"/>
    <dgm:cxn modelId="{6D88CE1B-B17E-49B3-92E6-A9CB8216BE57}" srcId="{97E8622E-5A0F-42A8-A7D6-A98867AF5275}" destId="{55CC6252-5C21-4A51-99A7-1B464BFE9872}" srcOrd="0" destOrd="0" parTransId="{AB3E10AF-C19F-4CF5-A1CB-FEC72ADF7D6F}" sibTransId="{321ADFA8-DA9F-4927-91EB-177D63B17784}"/>
    <dgm:cxn modelId="{7ECC3CD9-1200-48BD-831E-941CEAAA4FFA}" srcId="{97E8622E-5A0F-42A8-A7D6-A98867AF5275}" destId="{3C3D5E3F-C078-413B-872C-0CC1B0F7B532}" srcOrd="3" destOrd="0" parTransId="{B53608A5-F363-42D3-B7C5-41F645CA4B29}" sibTransId="{08C60829-00DC-4BC8-B7B2-A4F3F9E30B7C}"/>
    <dgm:cxn modelId="{23299708-5E66-4305-BDA9-9140954C3730}" type="presParOf" srcId="{44C425C5-4A5A-47DE-ACB7-FC2F3B16F37E}" destId="{F33377BF-BA53-4E16-9D35-C9161AA0C313}" srcOrd="0" destOrd="0" presId="urn:microsoft.com/office/officeart/2005/8/layout/default"/>
    <dgm:cxn modelId="{A859B9BC-B7BF-45D2-9E82-CB35E7DB3807}" type="presParOf" srcId="{44C425C5-4A5A-47DE-ACB7-FC2F3B16F37E}" destId="{989FE221-5AC3-4421-936C-B4D3F98F278B}" srcOrd="1" destOrd="0" presId="urn:microsoft.com/office/officeart/2005/8/layout/default"/>
    <dgm:cxn modelId="{4472D9A3-7426-43DB-BEBC-A1EE047862BB}" type="presParOf" srcId="{44C425C5-4A5A-47DE-ACB7-FC2F3B16F37E}" destId="{E2BA0DFE-0078-47A2-B5AF-2C7F74D32B39}" srcOrd="2" destOrd="0" presId="urn:microsoft.com/office/officeart/2005/8/layout/default"/>
    <dgm:cxn modelId="{4607C059-0FD5-45B0-95CF-3D308A1E5436}" type="presParOf" srcId="{44C425C5-4A5A-47DE-ACB7-FC2F3B16F37E}" destId="{E0479870-34B1-486C-BB0A-713C1682850B}" srcOrd="3" destOrd="0" presId="urn:microsoft.com/office/officeart/2005/8/layout/default"/>
    <dgm:cxn modelId="{BC784A28-4FAB-4CBD-A736-62D4E07C2D00}" type="presParOf" srcId="{44C425C5-4A5A-47DE-ACB7-FC2F3B16F37E}" destId="{FA474926-3415-44B4-8F34-1863F9E845E4}" srcOrd="4" destOrd="0" presId="urn:microsoft.com/office/officeart/2005/8/layout/default"/>
    <dgm:cxn modelId="{60D80718-3BDD-48EC-B9A6-895EF87F8F46}" type="presParOf" srcId="{44C425C5-4A5A-47DE-ACB7-FC2F3B16F37E}" destId="{A86065FC-5FFD-4409-8457-D16542A52727}" srcOrd="5" destOrd="0" presId="urn:microsoft.com/office/officeart/2005/8/layout/default"/>
    <dgm:cxn modelId="{2232F01C-47F8-435F-8364-6AD9533BE1EF}" type="presParOf" srcId="{44C425C5-4A5A-47DE-ACB7-FC2F3B16F37E}" destId="{83162BA1-F818-4DAF-90E8-A7E5B80C139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E8622E-5A0F-42A8-A7D6-A98867AF527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MX"/>
        </a:p>
      </dgm:t>
    </dgm:pt>
    <dgm:pt modelId="{55CC6252-5C21-4A51-99A7-1B464BFE9872}">
      <dgm:prSet phldrT="[Texto]" custT="1"/>
      <dgm:spPr/>
      <dgm:t>
        <a:bodyPr/>
        <a:lstStyle/>
        <a:p>
          <a:r>
            <a:rPr lang="es-MX" sz="2800" b="1" dirty="0" smtClean="0"/>
            <a:t>ISSAI 5411</a:t>
          </a:r>
        </a:p>
        <a:p>
          <a:r>
            <a:rPr lang="es-MX" sz="1800" dirty="0" smtClean="0"/>
            <a:t>“</a:t>
          </a:r>
          <a:r>
            <a:rPr lang="en-US" sz="1800" dirty="0" smtClean="0"/>
            <a:t>Debt Indicators</a:t>
          </a:r>
          <a:r>
            <a:rPr lang="es-MX" sz="1800" dirty="0" smtClean="0"/>
            <a:t>”</a:t>
          </a:r>
          <a:endParaRPr lang="es-MX" sz="1800" dirty="0"/>
        </a:p>
      </dgm:t>
    </dgm:pt>
    <dgm:pt modelId="{AB3E10AF-C19F-4CF5-A1CB-FEC72ADF7D6F}" type="parTrans" cxnId="{6D88CE1B-B17E-49B3-92E6-A9CB8216BE57}">
      <dgm:prSet/>
      <dgm:spPr/>
      <dgm:t>
        <a:bodyPr/>
        <a:lstStyle/>
        <a:p>
          <a:endParaRPr lang="es-MX" sz="1400"/>
        </a:p>
      </dgm:t>
    </dgm:pt>
    <dgm:pt modelId="{321ADFA8-DA9F-4927-91EB-177D63B17784}" type="sibTrans" cxnId="{6D88CE1B-B17E-49B3-92E6-A9CB8216BE57}">
      <dgm:prSet/>
      <dgm:spPr/>
      <dgm:t>
        <a:bodyPr/>
        <a:lstStyle/>
        <a:p>
          <a:endParaRPr lang="es-MX" sz="1400"/>
        </a:p>
      </dgm:t>
    </dgm:pt>
    <dgm:pt modelId="{D7923253-E333-4C15-9778-FB3B7262FC76}">
      <dgm:prSet phldrT="[Texto]" custT="1"/>
      <dgm:spPr/>
      <dgm:t>
        <a:bodyPr/>
        <a:lstStyle/>
        <a:p>
          <a:r>
            <a:rPr lang="es-MX" sz="2800" b="1" dirty="0" smtClean="0"/>
            <a:t>ISSAI 5420</a:t>
          </a:r>
        </a:p>
        <a:p>
          <a:r>
            <a:rPr lang="es-MX" sz="1800" dirty="0" smtClean="0"/>
            <a:t>“</a:t>
          </a:r>
          <a:r>
            <a:rPr lang="en-US" sz="1800" dirty="0" smtClean="0"/>
            <a:t>Public Debt: Management and Fiscal Vulnerability: Potential Roles for SAIs</a:t>
          </a:r>
          <a:r>
            <a:rPr lang="es-MX" sz="1800" dirty="0" smtClean="0"/>
            <a:t>”</a:t>
          </a:r>
          <a:endParaRPr lang="es-MX" sz="1200" dirty="0"/>
        </a:p>
      </dgm:t>
    </dgm:pt>
    <dgm:pt modelId="{1BD333D4-F137-4080-A605-19D061F5A21A}" type="parTrans" cxnId="{6E4900F1-6652-480D-A96D-A575346B2248}">
      <dgm:prSet/>
      <dgm:spPr/>
      <dgm:t>
        <a:bodyPr/>
        <a:lstStyle/>
        <a:p>
          <a:endParaRPr lang="es-MX" sz="1400"/>
        </a:p>
      </dgm:t>
    </dgm:pt>
    <dgm:pt modelId="{1D86C7B1-C5BB-4280-8892-6CDC3EEB70A3}" type="sibTrans" cxnId="{6E4900F1-6652-480D-A96D-A575346B2248}">
      <dgm:prSet/>
      <dgm:spPr/>
      <dgm:t>
        <a:bodyPr/>
        <a:lstStyle/>
        <a:p>
          <a:endParaRPr lang="es-MX" sz="1400"/>
        </a:p>
      </dgm:t>
    </dgm:pt>
    <dgm:pt modelId="{44C425C5-4A5A-47DE-ACB7-FC2F3B16F37E}" type="pres">
      <dgm:prSet presAssocID="{97E8622E-5A0F-42A8-A7D6-A98867AF5275}" presName="diagram" presStyleCnt="0">
        <dgm:presLayoutVars>
          <dgm:dir/>
          <dgm:resizeHandles val="exact"/>
        </dgm:presLayoutVars>
      </dgm:prSet>
      <dgm:spPr/>
      <dgm:t>
        <a:bodyPr/>
        <a:lstStyle/>
        <a:p>
          <a:endParaRPr lang="es-MX"/>
        </a:p>
      </dgm:t>
    </dgm:pt>
    <dgm:pt modelId="{F33377BF-BA53-4E16-9D35-C9161AA0C313}" type="pres">
      <dgm:prSet presAssocID="{55CC6252-5C21-4A51-99A7-1B464BFE9872}" presName="node" presStyleLbl="node1" presStyleIdx="0" presStyleCnt="2" custLinFactX="10056" custLinFactNeighborX="100000" custLinFactNeighborY="-3889">
        <dgm:presLayoutVars>
          <dgm:bulletEnabled val="1"/>
        </dgm:presLayoutVars>
      </dgm:prSet>
      <dgm:spPr/>
      <dgm:t>
        <a:bodyPr/>
        <a:lstStyle/>
        <a:p>
          <a:endParaRPr lang="es-MX"/>
        </a:p>
      </dgm:t>
    </dgm:pt>
    <dgm:pt modelId="{989FE221-5AC3-4421-936C-B4D3F98F278B}" type="pres">
      <dgm:prSet presAssocID="{321ADFA8-DA9F-4927-91EB-177D63B17784}" presName="sibTrans" presStyleCnt="0"/>
      <dgm:spPr/>
    </dgm:pt>
    <dgm:pt modelId="{E2BA0DFE-0078-47A2-B5AF-2C7F74D32B39}" type="pres">
      <dgm:prSet presAssocID="{D7923253-E333-4C15-9778-FB3B7262FC76}" presName="node" presStyleLbl="node1" presStyleIdx="1" presStyleCnt="2" custLinFactX="-7995" custLinFactNeighborX="-100000" custLinFactNeighborY="-4315">
        <dgm:presLayoutVars>
          <dgm:bulletEnabled val="1"/>
        </dgm:presLayoutVars>
      </dgm:prSet>
      <dgm:spPr/>
      <dgm:t>
        <a:bodyPr/>
        <a:lstStyle/>
        <a:p>
          <a:endParaRPr lang="es-MX"/>
        </a:p>
      </dgm:t>
    </dgm:pt>
  </dgm:ptLst>
  <dgm:cxnLst>
    <dgm:cxn modelId="{6D88CE1B-B17E-49B3-92E6-A9CB8216BE57}" srcId="{97E8622E-5A0F-42A8-A7D6-A98867AF5275}" destId="{55CC6252-5C21-4A51-99A7-1B464BFE9872}" srcOrd="0" destOrd="0" parTransId="{AB3E10AF-C19F-4CF5-A1CB-FEC72ADF7D6F}" sibTransId="{321ADFA8-DA9F-4927-91EB-177D63B17784}"/>
    <dgm:cxn modelId="{6E4900F1-6652-480D-A96D-A575346B2248}" srcId="{97E8622E-5A0F-42A8-A7D6-A98867AF5275}" destId="{D7923253-E333-4C15-9778-FB3B7262FC76}" srcOrd="1" destOrd="0" parTransId="{1BD333D4-F137-4080-A605-19D061F5A21A}" sibTransId="{1D86C7B1-C5BB-4280-8892-6CDC3EEB70A3}"/>
    <dgm:cxn modelId="{4B54EC60-F7F6-475A-8C30-16842548C816}" type="presOf" srcId="{D7923253-E333-4C15-9778-FB3B7262FC76}" destId="{E2BA0DFE-0078-47A2-B5AF-2C7F74D32B39}" srcOrd="0" destOrd="0" presId="urn:microsoft.com/office/officeart/2005/8/layout/default"/>
    <dgm:cxn modelId="{0C230A94-CD5C-4951-8AB7-1ECC81F79142}" type="presOf" srcId="{97E8622E-5A0F-42A8-A7D6-A98867AF5275}" destId="{44C425C5-4A5A-47DE-ACB7-FC2F3B16F37E}" srcOrd="0" destOrd="0" presId="urn:microsoft.com/office/officeart/2005/8/layout/default"/>
    <dgm:cxn modelId="{106F77E6-8EC5-4E0D-B7F2-75BC9AD112BE}" type="presOf" srcId="{55CC6252-5C21-4A51-99A7-1B464BFE9872}" destId="{F33377BF-BA53-4E16-9D35-C9161AA0C313}" srcOrd="0" destOrd="0" presId="urn:microsoft.com/office/officeart/2005/8/layout/default"/>
    <dgm:cxn modelId="{3857740B-4322-46EF-95CB-2B3D8011AB16}" type="presParOf" srcId="{44C425C5-4A5A-47DE-ACB7-FC2F3B16F37E}" destId="{F33377BF-BA53-4E16-9D35-C9161AA0C313}" srcOrd="0" destOrd="0" presId="urn:microsoft.com/office/officeart/2005/8/layout/default"/>
    <dgm:cxn modelId="{91DD4E2B-2FFB-4214-8026-F0B314E4620B}" type="presParOf" srcId="{44C425C5-4A5A-47DE-ACB7-FC2F3B16F37E}" destId="{989FE221-5AC3-4421-936C-B4D3F98F278B}" srcOrd="1" destOrd="0" presId="urn:microsoft.com/office/officeart/2005/8/layout/default"/>
    <dgm:cxn modelId="{D53E67E0-239A-449A-A37E-DB61504EB762}" type="presParOf" srcId="{44C425C5-4A5A-47DE-ACB7-FC2F3B16F37E}" destId="{E2BA0DFE-0078-47A2-B5AF-2C7F74D32B3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E42B14-2244-4DA5-A001-26916E3F83C0}"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s-MX"/>
        </a:p>
      </dgm:t>
    </dgm:pt>
    <dgm:pt modelId="{C598B010-83A2-4021-AA33-7DA3CEC22462}">
      <dgm:prSet phldrT="[Texto]"/>
      <dgm:spPr/>
      <dgm:t>
        <a:bodyPr/>
        <a:lstStyle/>
        <a:p>
          <a:r>
            <a:rPr lang="en-US" dirty="0" smtClean="0"/>
            <a:t>To prepare and publish guidelines and other material to be used by SAIs in order to encourage the proper reporting and sound management of public debt.</a:t>
          </a:r>
          <a:endParaRPr lang="es-MX" dirty="0"/>
        </a:p>
      </dgm:t>
    </dgm:pt>
    <dgm:pt modelId="{E11F9E41-F688-47F3-BCC1-1E6B99B5FE56}" type="parTrans" cxnId="{681781FB-AE4A-4B74-A6ED-74E784F5FC16}">
      <dgm:prSet/>
      <dgm:spPr/>
      <dgm:t>
        <a:bodyPr/>
        <a:lstStyle/>
        <a:p>
          <a:endParaRPr lang="es-MX"/>
        </a:p>
      </dgm:t>
    </dgm:pt>
    <dgm:pt modelId="{1FD7A331-60EA-43E7-A83A-BAD53E809CB4}" type="sibTrans" cxnId="{681781FB-AE4A-4B74-A6ED-74E784F5FC16}">
      <dgm:prSet/>
      <dgm:spPr/>
      <dgm:t>
        <a:bodyPr/>
        <a:lstStyle/>
        <a:p>
          <a:endParaRPr lang="es-MX"/>
        </a:p>
      </dgm:t>
    </dgm:pt>
    <dgm:pt modelId="{2438817A-CB7A-4927-8929-A40BE751A415}">
      <dgm:prSet phldrT="[Texto]" phldr="1"/>
      <dgm:spPr/>
      <dgm:t>
        <a:bodyPr/>
        <a:lstStyle/>
        <a:p>
          <a:endParaRPr lang="es-MX"/>
        </a:p>
      </dgm:t>
    </dgm:pt>
    <dgm:pt modelId="{D9C52F60-BC8C-4271-B0E2-484B2B9BAC1B}" type="parTrans" cxnId="{CF0DE0D9-5B9C-4824-9462-B2597CFBF0C1}">
      <dgm:prSet/>
      <dgm:spPr/>
      <dgm:t>
        <a:bodyPr/>
        <a:lstStyle/>
        <a:p>
          <a:endParaRPr lang="es-MX"/>
        </a:p>
      </dgm:t>
    </dgm:pt>
    <dgm:pt modelId="{35B01173-8A77-4E79-8CE8-5CC01EE0EE2F}" type="sibTrans" cxnId="{CF0DE0D9-5B9C-4824-9462-B2597CFBF0C1}">
      <dgm:prSet/>
      <dgm:spPr/>
      <dgm:t>
        <a:bodyPr/>
        <a:lstStyle/>
        <a:p>
          <a:endParaRPr lang="es-MX"/>
        </a:p>
      </dgm:t>
    </dgm:pt>
    <dgm:pt modelId="{DC40E075-B010-4D5A-9A7B-C84DAA9F704C}">
      <dgm:prSet phldrT="[Texto]"/>
      <dgm:spPr/>
      <dgm:t>
        <a:bodyPr/>
        <a:lstStyle/>
        <a:p>
          <a:r>
            <a:rPr lang="en-US" dirty="0" smtClean="0"/>
            <a:t>To identify key issues for the development of responsibilities and procedures for auditing and evaluating public debt commitments.</a:t>
          </a:r>
          <a:endParaRPr lang="es-MX" dirty="0"/>
        </a:p>
      </dgm:t>
    </dgm:pt>
    <dgm:pt modelId="{0ED159CD-D16E-4704-B513-8F3DD8E2D838}" type="parTrans" cxnId="{BF335195-6162-4A3F-8B01-BDEC59DCF232}">
      <dgm:prSet/>
      <dgm:spPr/>
      <dgm:t>
        <a:bodyPr/>
        <a:lstStyle/>
        <a:p>
          <a:endParaRPr lang="es-MX"/>
        </a:p>
      </dgm:t>
    </dgm:pt>
    <dgm:pt modelId="{8A801A42-784A-44E0-A93F-1B80BC264004}" type="sibTrans" cxnId="{BF335195-6162-4A3F-8B01-BDEC59DCF232}">
      <dgm:prSet/>
      <dgm:spPr/>
      <dgm:t>
        <a:bodyPr/>
        <a:lstStyle/>
        <a:p>
          <a:endParaRPr lang="es-MX"/>
        </a:p>
      </dgm:t>
    </dgm:pt>
    <dgm:pt modelId="{EC8C5777-D4B0-483F-AAFF-30500EBE9C9D}">
      <dgm:prSet phldrT="[Texto]" phldr="1"/>
      <dgm:spPr/>
      <dgm:t>
        <a:bodyPr/>
        <a:lstStyle/>
        <a:p>
          <a:endParaRPr lang="es-MX"/>
        </a:p>
      </dgm:t>
    </dgm:pt>
    <dgm:pt modelId="{BA8FB2B8-9919-41C0-AF78-6449312D9F18}" type="parTrans" cxnId="{9613A958-17EA-4608-8D1B-95C0C328BBBA}">
      <dgm:prSet/>
      <dgm:spPr/>
      <dgm:t>
        <a:bodyPr/>
        <a:lstStyle/>
        <a:p>
          <a:endParaRPr lang="es-MX"/>
        </a:p>
      </dgm:t>
    </dgm:pt>
    <dgm:pt modelId="{A4D24652-087D-4465-9BC7-5792B667A0E9}" type="sibTrans" cxnId="{9613A958-17EA-4608-8D1B-95C0C328BBBA}">
      <dgm:prSet/>
      <dgm:spPr/>
      <dgm:t>
        <a:bodyPr/>
        <a:lstStyle/>
        <a:p>
          <a:endParaRPr lang="es-MX"/>
        </a:p>
      </dgm:t>
    </dgm:pt>
    <dgm:pt modelId="{7B09CAF3-9A3E-4BC6-8011-FB4B0440B510}">
      <dgm:prSet phldrT="[Texto]"/>
      <dgm:spPr/>
      <dgm:t>
        <a:bodyPr/>
        <a:lstStyle/>
        <a:p>
          <a:r>
            <a:rPr lang="en-US" dirty="0" smtClean="0"/>
            <a:t>To prepare papers examining matters on public debt definition, reporting and assessment.</a:t>
          </a:r>
          <a:endParaRPr lang="es-MX" dirty="0"/>
        </a:p>
      </dgm:t>
    </dgm:pt>
    <dgm:pt modelId="{44722339-876E-4C28-A654-25F924C51AD5}" type="parTrans" cxnId="{661BF8C9-7991-4A82-8E24-CCA1EBC1743C}">
      <dgm:prSet/>
      <dgm:spPr/>
      <dgm:t>
        <a:bodyPr/>
        <a:lstStyle/>
        <a:p>
          <a:endParaRPr lang="es-MX"/>
        </a:p>
      </dgm:t>
    </dgm:pt>
    <dgm:pt modelId="{3BBD3E13-C688-45CC-9169-0723A6BEB0B5}" type="sibTrans" cxnId="{661BF8C9-7991-4A82-8E24-CCA1EBC1743C}">
      <dgm:prSet/>
      <dgm:spPr/>
      <dgm:t>
        <a:bodyPr/>
        <a:lstStyle/>
        <a:p>
          <a:endParaRPr lang="es-MX"/>
        </a:p>
      </dgm:t>
    </dgm:pt>
    <dgm:pt modelId="{6B26E4BD-A415-40E2-BDE1-FEBB64B5DAF4}">
      <dgm:prSet phldrT="[Texto]" phldr="1"/>
      <dgm:spPr/>
      <dgm:t>
        <a:bodyPr/>
        <a:lstStyle/>
        <a:p>
          <a:endParaRPr lang="es-MX" dirty="0"/>
        </a:p>
      </dgm:t>
    </dgm:pt>
    <dgm:pt modelId="{D0E591B4-602C-40EC-AB4F-CD7B494AE5E1}" type="sibTrans" cxnId="{253B75AF-C9F4-41C7-9B8B-3EC5C4E1B3D9}">
      <dgm:prSet/>
      <dgm:spPr/>
      <dgm:t>
        <a:bodyPr/>
        <a:lstStyle/>
        <a:p>
          <a:endParaRPr lang="es-MX"/>
        </a:p>
      </dgm:t>
    </dgm:pt>
    <dgm:pt modelId="{901EAE17-ED92-4190-9FB8-F0DDD16D67B6}" type="parTrans" cxnId="{253B75AF-C9F4-41C7-9B8B-3EC5C4E1B3D9}">
      <dgm:prSet/>
      <dgm:spPr/>
      <dgm:t>
        <a:bodyPr/>
        <a:lstStyle/>
        <a:p>
          <a:endParaRPr lang="es-MX"/>
        </a:p>
      </dgm:t>
    </dgm:pt>
    <dgm:pt modelId="{BF8D467E-B0DD-4174-A896-BD859F5F6107}" type="pres">
      <dgm:prSet presAssocID="{1FE42B14-2244-4DA5-A001-26916E3F83C0}" presName="Name0" presStyleCnt="0">
        <dgm:presLayoutVars>
          <dgm:chMax/>
          <dgm:chPref/>
          <dgm:dir/>
        </dgm:presLayoutVars>
      </dgm:prSet>
      <dgm:spPr/>
      <dgm:t>
        <a:bodyPr/>
        <a:lstStyle/>
        <a:p>
          <a:endParaRPr lang="es-MX"/>
        </a:p>
      </dgm:t>
    </dgm:pt>
    <dgm:pt modelId="{9F00C541-EC1C-46D0-BE9A-8831B8EBD7EC}" type="pres">
      <dgm:prSet presAssocID="{6B26E4BD-A415-40E2-BDE1-FEBB64B5DAF4}" presName="parenttextcomposite" presStyleCnt="0"/>
      <dgm:spPr/>
    </dgm:pt>
    <dgm:pt modelId="{4A63CD68-5B88-4835-AC7F-F86432359F79}" type="pres">
      <dgm:prSet presAssocID="{6B26E4BD-A415-40E2-BDE1-FEBB64B5DAF4}" presName="parenttext" presStyleLbl="revTx" presStyleIdx="0" presStyleCnt="3">
        <dgm:presLayoutVars>
          <dgm:chMax/>
          <dgm:chPref val="2"/>
          <dgm:bulletEnabled val="1"/>
        </dgm:presLayoutVars>
      </dgm:prSet>
      <dgm:spPr/>
      <dgm:t>
        <a:bodyPr/>
        <a:lstStyle/>
        <a:p>
          <a:endParaRPr lang="es-MX"/>
        </a:p>
      </dgm:t>
    </dgm:pt>
    <dgm:pt modelId="{A62EB3C9-F910-4894-AEE0-C0223E43AF83}" type="pres">
      <dgm:prSet presAssocID="{6B26E4BD-A415-40E2-BDE1-FEBB64B5DAF4}" presName="composite" presStyleCnt="0"/>
      <dgm:spPr/>
    </dgm:pt>
    <dgm:pt modelId="{3CA544D4-9E9D-4316-84D6-8313492AFEBD}" type="pres">
      <dgm:prSet presAssocID="{6B26E4BD-A415-40E2-BDE1-FEBB64B5DAF4}" presName="chevron1" presStyleLbl="alignNode1" presStyleIdx="0" presStyleCnt="21"/>
      <dgm:spPr/>
    </dgm:pt>
    <dgm:pt modelId="{34698CB9-0EB0-413E-8220-D8EBA7846EB1}" type="pres">
      <dgm:prSet presAssocID="{6B26E4BD-A415-40E2-BDE1-FEBB64B5DAF4}" presName="chevron2" presStyleLbl="alignNode1" presStyleIdx="1" presStyleCnt="21"/>
      <dgm:spPr/>
    </dgm:pt>
    <dgm:pt modelId="{FDA092D9-C3C0-4EF0-94EA-3731C55D1D19}" type="pres">
      <dgm:prSet presAssocID="{6B26E4BD-A415-40E2-BDE1-FEBB64B5DAF4}" presName="chevron3" presStyleLbl="alignNode1" presStyleIdx="2" presStyleCnt="21"/>
      <dgm:spPr/>
    </dgm:pt>
    <dgm:pt modelId="{D2ECF8E8-32F1-42D2-B8D6-D11061159B43}" type="pres">
      <dgm:prSet presAssocID="{6B26E4BD-A415-40E2-BDE1-FEBB64B5DAF4}" presName="chevron4" presStyleLbl="alignNode1" presStyleIdx="3" presStyleCnt="21"/>
      <dgm:spPr/>
    </dgm:pt>
    <dgm:pt modelId="{D4B8A488-282A-43E9-ADC9-067CBEFA401C}" type="pres">
      <dgm:prSet presAssocID="{6B26E4BD-A415-40E2-BDE1-FEBB64B5DAF4}" presName="chevron5" presStyleLbl="alignNode1" presStyleIdx="4" presStyleCnt="21"/>
      <dgm:spPr/>
    </dgm:pt>
    <dgm:pt modelId="{F9B9428B-BF76-4765-B3D6-C7E266EF686A}" type="pres">
      <dgm:prSet presAssocID="{6B26E4BD-A415-40E2-BDE1-FEBB64B5DAF4}" presName="chevron6" presStyleLbl="alignNode1" presStyleIdx="5" presStyleCnt="21"/>
      <dgm:spPr/>
    </dgm:pt>
    <dgm:pt modelId="{85767A4D-BABF-43AC-BA2C-DBB9F0931A1D}" type="pres">
      <dgm:prSet presAssocID="{6B26E4BD-A415-40E2-BDE1-FEBB64B5DAF4}" presName="chevron7" presStyleLbl="alignNode1" presStyleIdx="6" presStyleCnt="21"/>
      <dgm:spPr/>
    </dgm:pt>
    <dgm:pt modelId="{3EB187EB-46E8-4030-A9CA-0793CE57C33C}" type="pres">
      <dgm:prSet presAssocID="{6B26E4BD-A415-40E2-BDE1-FEBB64B5DAF4}" presName="childtext" presStyleLbl="solidFgAcc1" presStyleIdx="0" presStyleCnt="3">
        <dgm:presLayoutVars>
          <dgm:chMax/>
          <dgm:chPref val="0"/>
          <dgm:bulletEnabled val="1"/>
        </dgm:presLayoutVars>
      </dgm:prSet>
      <dgm:spPr/>
      <dgm:t>
        <a:bodyPr/>
        <a:lstStyle/>
        <a:p>
          <a:endParaRPr lang="es-MX"/>
        </a:p>
      </dgm:t>
    </dgm:pt>
    <dgm:pt modelId="{99D87856-A2E9-4694-9FB7-C50C64629CD6}" type="pres">
      <dgm:prSet presAssocID="{D0E591B4-602C-40EC-AB4F-CD7B494AE5E1}" presName="sibTrans" presStyleCnt="0"/>
      <dgm:spPr/>
    </dgm:pt>
    <dgm:pt modelId="{54BB421D-4495-46D6-89B2-D9750B099E3E}" type="pres">
      <dgm:prSet presAssocID="{2438817A-CB7A-4927-8929-A40BE751A415}" presName="parenttextcomposite" presStyleCnt="0"/>
      <dgm:spPr/>
    </dgm:pt>
    <dgm:pt modelId="{AFA070B4-E1FC-400C-A742-0DC2FDF37A4E}" type="pres">
      <dgm:prSet presAssocID="{2438817A-CB7A-4927-8929-A40BE751A415}" presName="parenttext" presStyleLbl="revTx" presStyleIdx="1" presStyleCnt="3">
        <dgm:presLayoutVars>
          <dgm:chMax/>
          <dgm:chPref val="2"/>
          <dgm:bulletEnabled val="1"/>
        </dgm:presLayoutVars>
      </dgm:prSet>
      <dgm:spPr/>
      <dgm:t>
        <a:bodyPr/>
        <a:lstStyle/>
        <a:p>
          <a:endParaRPr lang="es-MX"/>
        </a:p>
      </dgm:t>
    </dgm:pt>
    <dgm:pt modelId="{D3D173D8-8DF4-494B-B13C-40CF2F31FA85}" type="pres">
      <dgm:prSet presAssocID="{2438817A-CB7A-4927-8929-A40BE751A415}" presName="composite" presStyleCnt="0"/>
      <dgm:spPr/>
    </dgm:pt>
    <dgm:pt modelId="{4FFEEC8A-0FCE-40B3-8B32-907DF625C21D}" type="pres">
      <dgm:prSet presAssocID="{2438817A-CB7A-4927-8929-A40BE751A415}" presName="chevron1" presStyleLbl="alignNode1" presStyleIdx="7" presStyleCnt="21"/>
      <dgm:spPr/>
    </dgm:pt>
    <dgm:pt modelId="{EAF1BFD5-DA25-4A64-90A6-14240FD2F6D6}" type="pres">
      <dgm:prSet presAssocID="{2438817A-CB7A-4927-8929-A40BE751A415}" presName="chevron2" presStyleLbl="alignNode1" presStyleIdx="8" presStyleCnt="21"/>
      <dgm:spPr/>
    </dgm:pt>
    <dgm:pt modelId="{557EC567-B1AB-4050-9657-565596B7847D}" type="pres">
      <dgm:prSet presAssocID="{2438817A-CB7A-4927-8929-A40BE751A415}" presName="chevron3" presStyleLbl="alignNode1" presStyleIdx="9" presStyleCnt="21"/>
      <dgm:spPr/>
    </dgm:pt>
    <dgm:pt modelId="{7707FA77-77BC-4B76-A8A7-E2D8ED2AC461}" type="pres">
      <dgm:prSet presAssocID="{2438817A-CB7A-4927-8929-A40BE751A415}" presName="chevron4" presStyleLbl="alignNode1" presStyleIdx="10" presStyleCnt="21"/>
      <dgm:spPr/>
    </dgm:pt>
    <dgm:pt modelId="{3799CBF1-0AF8-4C17-A263-095D72AF7FC4}" type="pres">
      <dgm:prSet presAssocID="{2438817A-CB7A-4927-8929-A40BE751A415}" presName="chevron5" presStyleLbl="alignNode1" presStyleIdx="11" presStyleCnt="21"/>
      <dgm:spPr/>
    </dgm:pt>
    <dgm:pt modelId="{01752912-2E2C-4554-9EF9-C11824736038}" type="pres">
      <dgm:prSet presAssocID="{2438817A-CB7A-4927-8929-A40BE751A415}" presName="chevron6" presStyleLbl="alignNode1" presStyleIdx="12" presStyleCnt="21"/>
      <dgm:spPr/>
    </dgm:pt>
    <dgm:pt modelId="{0A4AFFA2-7936-491F-BF63-6B5496EBA167}" type="pres">
      <dgm:prSet presAssocID="{2438817A-CB7A-4927-8929-A40BE751A415}" presName="chevron7" presStyleLbl="alignNode1" presStyleIdx="13" presStyleCnt="21"/>
      <dgm:spPr/>
    </dgm:pt>
    <dgm:pt modelId="{B135815E-D1A0-4B30-A96B-FF42A41984F7}" type="pres">
      <dgm:prSet presAssocID="{2438817A-CB7A-4927-8929-A40BE751A415}" presName="childtext" presStyleLbl="solidFgAcc1" presStyleIdx="1" presStyleCnt="3">
        <dgm:presLayoutVars>
          <dgm:chMax/>
          <dgm:chPref val="0"/>
          <dgm:bulletEnabled val="1"/>
        </dgm:presLayoutVars>
      </dgm:prSet>
      <dgm:spPr/>
      <dgm:t>
        <a:bodyPr/>
        <a:lstStyle/>
        <a:p>
          <a:endParaRPr lang="es-MX"/>
        </a:p>
      </dgm:t>
    </dgm:pt>
    <dgm:pt modelId="{533D1D40-09AA-4C02-A4F1-3692D45212AE}" type="pres">
      <dgm:prSet presAssocID="{35B01173-8A77-4E79-8CE8-5CC01EE0EE2F}" presName="sibTrans" presStyleCnt="0"/>
      <dgm:spPr/>
    </dgm:pt>
    <dgm:pt modelId="{D3D13FFA-B963-4C9D-81DB-C954CEF679A3}" type="pres">
      <dgm:prSet presAssocID="{EC8C5777-D4B0-483F-AAFF-30500EBE9C9D}" presName="parenttextcomposite" presStyleCnt="0"/>
      <dgm:spPr/>
    </dgm:pt>
    <dgm:pt modelId="{4F74DD5F-21C6-43DD-9D8A-3EE675ADBA2F}" type="pres">
      <dgm:prSet presAssocID="{EC8C5777-D4B0-483F-AAFF-30500EBE9C9D}" presName="parenttext" presStyleLbl="revTx" presStyleIdx="2" presStyleCnt="3">
        <dgm:presLayoutVars>
          <dgm:chMax/>
          <dgm:chPref val="2"/>
          <dgm:bulletEnabled val="1"/>
        </dgm:presLayoutVars>
      </dgm:prSet>
      <dgm:spPr/>
      <dgm:t>
        <a:bodyPr/>
        <a:lstStyle/>
        <a:p>
          <a:endParaRPr lang="es-MX"/>
        </a:p>
      </dgm:t>
    </dgm:pt>
    <dgm:pt modelId="{1E19EFFD-158F-47EA-A508-CF811A9566A6}" type="pres">
      <dgm:prSet presAssocID="{EC8C5777-D4B0-483F-AAFF-30500EBE9C9D}" presName="composite" presStyleCnt="0"/>
      <dgm:spPr/>
    </dgm:pt>
    <dgm:pt modelId="{812F9930-4C62-4985-B629-27E7D2758711}" type="pres">
      <dgm:prSet presAssocID="{EC8C5777-D4B0-483F-AAFF-30500EBE9C9D}" presName="chevron1" presStyleLbl="alignNode1" presStyleIdx="14" presStyleCnt="21"/>
      <dgm:spPr/>
    </dgm:pt>
    <dgm:pt modelId="{BAD3FC24-98F0-494E-845C-29EAE7457802}" type="pres">
      <dgm:prSet presAssocID="{EC8C5777-D4B0-483F-AAFF-30500EBE9C9D}" presName="chevron2" presStyleLbl="alignNode1" presStyleIdx="15" presStyleCnt="21"/>
      <dgm:spPr/>
    </dgm:pt>
    <dgm:pt modelId="{7972F881-EA6D-4780-985B-5F779D14EFA1}" type="pres">
      <dgm:prSet presAssocID="{EC8C5777-D4B0-483F-AAFF-30500EBE9C9D}" presName="chevron3" presStyleLbl="alignNode1" presStyleIdx="16" presStyleCnt="21"/>
      <dgm:spPr/>
    </dgm:pt>
    <dgm:pt modelId="{FAAA96FD-5D07-4CB7-93EF-7007CB074842}" type="pres">
      <dgm:prSet presAssocID="{EC8C5777-D4B0-483F-AAFF-30500EBE9C9D}" presName="chevron4" presStyleLbl="alignNode1" presStyleIdx="17" presStyleCnt="21"/>
      <dgm:spPr/>
    </dgm:pt>
    <dgm:pt modelId="{3D2D82BF-ABDF-443E-B73E-CE2BB8064E1A}" type="pres">
      <dgm:prSet presAssocID="{EC8C5777-D4B0-483F-AAFF-30500EBE9C9D}" presName="chevron5" presStyleLbl="alignNode1" presStyleIdx="18" presStyleCnt="21"/>
      <dgm:spPr/>
    </dgm:pt>
    <dgm:pt modelId="{B6E73013-0C71-4415-8B9E-928B017E70A5}" type="pres">
      <dgm:prSet presAssocID="{EC8C5777-D4B0-483F-AAFF-30500EBE9C9D}" presName="chevron6" presStyleLbl="alignNode1" presStyleIdx="19" presStyleCnt="21"/>
      <dgm:spPr/>
    </dgm:pt>
    <dgm:pt modelId="{60835691-866C-4A58-91F0-E0CB54FD50A2}" type="pres">
      <dgm:prSet presAssocID="{EC8C5777-D4B0-483F-AAFF-30500EBE9C9D}" presName="chevron7" presStyleLbl="alignNode1" presStyleIdx="20" presStyleCnt="21"/>
      <dgm:spPr/>
    </dgm:pt>
    <dgm:pt modelId="{10352769-B912-438F-BAFD-4D2DCDB1E565}" type="pres">
      <dgm:prSet presAssocID="{EC8C5777-D4B0-483F-AAFF-30500EBE9C9D}" presName="childtext" presStyleLbl="solidFgAcc1" presStyleIdx="2" presStyleCnt="3">
        <dgm:presLayoutVars>
          <dgm:chMax/>
          <dgm:chPref val="0"/>
          <dgm:bulletEnabled val="1"/>
        </dgm:presLayoutVars>
      </dgm:prSet>
      <dgm:spPr/>
      <dgm:t>
        <a:bodyPr/>
        <a:lstStyle/>
        <a:p>
          <a:endParaRPr lang="es-MX"/>
        </a:p>
      </dgm:t>
    </dgm:pt>
  </dgm:ptLst>
  <dgm:cxnLst>
    <dgm:cxn modelId="{76136C1D-16B1-47B1-B82F-A616019EBD79}" type="presOf" srcId="{6B26E4BD-A415-40E2-BDE1-FEBB64B5DAF4}" destId="{4A63CD68-5B88-4835-AC7F-F86432359F79}" srcOrd="0" destOrd="0" presId="urn:microsoft.com/office/officeart/2008/layout/VerticalAccentList"/>
    <dgm:cxn modelId="{253B75AF-C9F4-41C7-9B8B-3EC5C4E1B3D9}" srcId="{1FE42B14-2244-4DA5-A001-26916E3F83C0}" destId="{6B26E4BD-A415-40E2-BDE1-FEBB64B5DAF4}" srcOrd="0" destOrd="0" parTransId="{901EAE17-ED92-4190-9FB8-F0DDD16D67B6}" sibTransId="{D0E591B4-602C-40EC-AB4F-CD7B494AE5E1}"/>
    <dgm:cxn modelId="{97745DFB-483D-4F42-96B9-C66FE2B01077}" type="presOf" srcId="{2438817A-CB7A-4927-8929-A40BE751A415}" destId="{AFA070B4-E1FC-400C-A742-0DC2FDF37A4E}" srcOrd="0" destOrd="0" presId="urn:microsoft.com/office/officeart/2008/layout/VerticalAccentList"/>
    <dgm:cxn modelId="{D3516519-75B0-41E7-BB23-2A8EB18C3603}" type="presOf" srcId="{DC40E075-B010-4D5A-9A7B-C84DAA9F704C}" destId="{B135815E-D1A0-4B30-A96B-FF42A41984F7}" srcOrd="0" destOrd="0" presId="urn:microsoft.com/office/officeart/2008/layout/VerticalAccentList"/>
    <dgm:cxn modelId="{BF335195-6162-4A3F-8B01-BDEC59DCF232}" srcId="{2438817A-CB7A-4927-8929-A40BE751A415}" destId="{DC40E075-B010-4D5A-9A7B-C84DAA9F704C}" srcOrd="0" destOrd="0" parTransId="{0ED159CD-D16E-4704-B513-8F3DD8E2D838}" sibTransId="{8A801A42-784A-44E0-A93F-1B80BC264004}"/>
    <dgm:cxn modelId="{CF0DE0D9-5B9C-4824-9462-B2597CFBF0C1}" srcId="{1FE42B14-2244-4DA5-A001-26916E3F83C0}" destId="{2438817A-CB7A-4927-8929-A40BE751A415}" srcOrd="1" destOrd="0" parTransId="{D9C52F60-BC8C-4271-B0E2-484B2B9BAC1B}" sibTransId="{35B01173-8A77-4E79-8CE8-5CC01EE0EE2F}"/>
    <dgm:cxn modelId="{C283E886-FA21-4C3C-8F04-FBC24FB60D57}" type="presOf" srcId="{C598B010-83A2-4021-AA33-7DA3CEC22462}" destId="{3EB187EB-46E8-4030-A9CA-0793CE57C33C}" srcOrd="0" destOrd="0" presId="urn:microsoft.com/office/officeart/2008/layout/VerticalAccentList"/>
    <dgm:cxn modelId="{4B3B4F83-6EB3-42D6-9573-A60D29C9B134}" type="presOf" srcId="{EC8C5777-D4B0-483F-AAFF-30500EBE9C9D}" destId="{4F74DD5F-21C6-43DD-9D8A-3EE675ADBA2F}" srcOrd="0" destOrd="0" presId="urn:microsoft.com/office/officeart/2008/layout/VerticalAccentList"/>
    <dgm:cxn modelId="{661BF8C9-7991-4A82-8E24-CCA1EBC1743C}" srcId="{EC8C5777-D4B0-483F-AAFF-30500EBE9C9D}" destId="{7B09CAF3-9A3E-4BC6-8011-FB4B0440B510}" srcOrd="0" destOrd="0" parTransId="{44722339-876E-4C28-A654-25F924C51AD5}" sibTransId="{3BBD3E13-C688-45CC-9169-0723A6BEB0B5}"/>
    <dgm:cxn modelId="{681781FB-AE4A-4B74-A6ED-74E784F5FC16}" srcId="{6B26E4BD-A415-40E2-BDE1-FEBB64B5DAF4}" destId="{C598B010-83A2-4021-AA33-7DA3CEC22462}" srcOrd="0" destOrd="0" parTransId="{E11F9E41-F688-47F3-BCC1-1E6B99B5FE56}" sibTransId="{1FD7A331-60EA-43E7-A83A-BAD53E809CB4}"/>
    <dgm:cxn modelId="{7AC4AE24-9917-4C50-B4EA-EEF92161B626}" type="presOf" srcId="{1FE42B14-2244-4DA5-A001-26916E3F83C0}" destId="{BF8D467E-B0DD-4174-A896-BD859F5F6107}" srcOrd="0" destOrd="0" presId="urn:microsoft.com/office/officeart/2008/layout/VerticalAccentList"/>
    <dgm:cxn modelId="{27267D79-0F39-480F-B528-2ACC0D8EB205}" type="presOf" srcId="{7B09CAF3-9A3E-4BC6-8011-FB4B0440B510}" destId="{10352769-B912-438F-BAFD-4D2DCDB1E565}" srcOrd="0" destOrd="0" presId="urn:microsoft.com/office/officeart/2008/layout/VerticalAccentList"/>
    <dgm:cxn modelId="{9613A958-17EA-4608-8D1B-95C0C328BBBA}" srcId="{1FE42B14-2244-4DA5-A001-26916E3F83C0}" destId="{EC8C5777-D4B0-483F-AAFF-30500EBE9C9D}" srcOrd="2" destOrd="0" parTransId="{BA8FB2B8-9919-41C0-AF78-6449312D9F18}" sibTransId="{A4D24652-087D-4465-9BC7-5792B667A0E9}"/>
    <dgm:cxn modelId="{CC2659B8-CCE9-4A51-88EE-C77F90598268}" type="presParOf" srcId="{BF8D467E-B0DD-4174-A896-BD859F5F6107}" destId="{9F00C541-EC1C-46D0-BE9A-8831B8EBD7EC}" srcOrd="0" destOrd="0" presId="urn:microsoft.com/office/officeart/2008/layout/VerticalAccentList"/>
    <dgm:cxn modelId="{BFB71209-950A-421E-84D6-25045BB3D741}" type="presParOf" srcId="{9F00C541-EC1C-46D0-BE9A-8831B8EBD7EC}" destId="{4A63CD68-5B88-4835-AC7F-F86432359F79}" srcOrd="0" destOrd="0" presId="urn:microsoft.com/office/officeart/2008/layout/VerticalAccentList"/>
    <dgm:cxn modelId="{C3D30218-B361-4E63-A117-BD1E901ACE79}" type="presParOf" srcId="{BF8D467E-B0DD-4174-A896-BD859F5F6107}" destId="{A62EB3C9-F910-4894-AEE0-C0223E43AF83}" srcOrd="1" destOrd="0" presId="urn:microsoft.com/office/officeart/2008/layout/VerticalAccentList"/>
    <dgm:cxn modelId="{63F965F1-4B40-4CD5-8C35-443C9717F56F}" type="presParOf" srcId="{A62EB3C9-F910-4894-AEE0-C0223E43AF83}" destId="{3CA544D4-9E9D-4316-84D6-8313492AFEBD}" srcOrd="0" destOrd="0" presId="urn:microsoft.com/office/officeart/2008/layout/VerticalAccentList"/>
    <dgm:cxn modelId="{DEB491C5-C1B6-4890-BB61-84D593BC5A43}" type="presParOf" srcId="{A62EB3C9-F910-4894-AEE0-C0223E43AF83}" destId="{34698CB9-0EB0-413E-8220-D8EBA7846EB1}" srcOrd="1" destOrd="0" presId="urn:microsoft.com/office/officeart/2008/layout/VerticalAccentList"/>
    <dgm:cxn modelId="{35774A70-75C0-41D7-B169-1ABD8588948A}" type="presParOf" srcId="{A62EB3C9-F910-4894-AEE0-C0223E43AF83}" destId="{FDA092D9-C3C0-4EF0-94EA-3731C55D1D19}" srcOrd="2" destOrd="0" presId="urn:microsoft.com/office/officeart/2008/layout/VerticalAccentList"/>
    <dgm:cxn modelId="{95BC44D9-0A95-40E0-93AF-49BBD6535574}" type="presParOf" srcId="{A62EB3C9-F910-4894-AEE0-C0223E43AF83}" destId="{D2ECF8E8-32F1-42D2-B8D6-D11061159B43}" srcOrd="3" destOrd="0" presId="urn:microsoft.com/office/officeart/2008/layout/VerticalAccentList"/>
    <dgm:cxn modelId="{45566C56-4EDA-4F06-B1BE-B1DD52F80FD1}" type="presParOf" srcId="{A62EB3C9-F910-4894-AEE0-C0223E43AF83}" destId="{D4B8A488-282A-43E9-ADC9-067CBEFA401C}" srcOrd="4" destOrd="0" presId="urn:microsoft.com/office/officeart/2008/layout/VerticalAccentList"/>
    <dgm:cxn modelId="{B0C94732-1038-4326-B4F7-917224556714}" type="presParOf" srcId="{A62EB3C9-F910-4894-AEE0-C0223E43AF83}" destId="{F9B9428B-BF76-4765-B3D6-C7E266EF686A}" srcOrd="5" destOrd="0" presId="urn:microsoft.com/office/officeart/2008/layout/VerticalAccentList"/>
    <dgm:cxn modelId="{7DA89E7B-E31D-4A39-8B82-3349087BC5D7}" type="presParOf" srcId="{A62EB3C9-F910-4894-AEE0-C0223E43AF83}" destId="{85767A4D-BABF-43AC-BA2C-DBB9F0931A1D}" srcOrd="6" destOrd="0" presId="urn:microsoft.com/office/officeart/2008/layout/VerticalAccentList"/>
    <dgm:cxn modelId="{27B70562-0C27-4861-A72D-573397924B9B}" type="presParOf" srcId="{A62EB3C9-F910-4894-AEE0-C0223E43AF83}" destId="{3EB187EB-46E8-4030-A9CA-0793CE57C33C}" srcOrd="7" destOrd="0" presId="urn:microsoft.com/office/officeart/2008/layout/VerticalAccentList"/>
    <dgm:cxn modelId="{8EA3888F-DC67-4248-8CF4-D52F0127571C}" type="presParOf" srcId="{BF8D467E-B0DD-4174-A896-BD859F5F6107}" destId="{99D87856-A2E9-4694-9FB7-C50C64629CD6}" srcOrd="2" destOrd="0" presId="urn:microsoft.com/office/officeart/2008/layout/VerticalAccentList"/>
    <dgm:cxn modelId="{6A5EBEC4-1F99-43CE-BF34-F0893E88C86D}" type="presParOf" srcId="{BF8D467E-B0DD-4174-A896-BD859F5F6107}" destId="{54BB421D-4495-46D6-89B2-D9750B099E3E}" srcOrd="3" destOrd="0" presId="urn:microsoft.com/office/officeart/2008/layout/VerticalAccentList"/>
    <dgm:cxn modelId="{F13023F0-BFD2-414D-8C33-83E8C488A70B}" type="presParOf" srcId="{54BB421D-4495-46D6-89B2-D9750B099E3E}" destId="{AFA070B4-E1FC-400C-A742-0DC2FDF37A4E}" srcOrd="0" destOrd="0" presId="urn:microsoft.com/office/officeart/2008/layout/VerticalAccentList"/>
    <dgm:cxn modelId="{427AF99E-FBBD-4BAA-A8FE-BC7D37A586E1}" type="presParOf" srcId="{BF8D467E-B0DD-4174-A896-BD859F5F6107}" destId="{D3D173D8-8DF4-494B-B13C-40CF2F31FA85}" srcOrd="4" destOrd="0" presId="urn:microsoft.com/office/officeart/2008/layout/VerticalAccentList"/>
    <dgm:cxn modelId="{26250560-4C20-40D2-A0D9-A4CDE195ECD2}" type="presParOf" srcId="{D3D173D8-8DF4-494B-B13C-40CF2F31FA85}" destId="{4FFEEC8A-0FCE-40B3-8B32-907DF625C21D}" srcOrd="0" destOrd="0" presId="urn:microsoft.com/office/officeart/2008/layout/VerticalAccentList"/>
    <dgm:cxn modelId="{7382EC57-45BF-4FFC-9009-94F56FF8B99B}" type="presParOf" srcId="{D3D173D8-8DF4-494B-B13C-40CF2F31FA85}" destId="{EAF1BFD5-DA25-4A64-90A6-14240FD2F6D6}" srcOrd="1" destOrd="0" presId="urn:microsoft.com/office/officeart/2008/layout/VerticalAccentList"/>
    <dgm:cxn modelId="{E12A280E-BE3A-4658-A31F-15ADE4FD914C}" type="presParOf" srcId="{D3D173D8-8DF4-494B-B13C-40CF2F31FA85}" destId="{557EC567-B1AB-4050-9657-565596B7847D}" srcOrd="2" destOrd="0" presId="urn:microsoft.com/office/officeart/2008/layout/VerticalAccentList"/>
    <dgm:cxn modelId="{B028BA06-BBE2-434E-81C3-74989939FCA2}" type="presParOf" srcId="{D3D173D8-8DF4-494B-B13C-40CF2F31FA85}" destId="{7707FA77-77BC-4B76-A8A7-E2D8ED2AC461}" srcOrd="3" destOrd="0" presId="urn:microsoft.com/office/officeart/2008/layout/VerticalAccentList"/>
    <dgm:cxn modelId="{51E7B89E-5EF1-49DC-BAC0-430720677902}" type="presParOf" srcId="{D3D173D8-8DF4-494B-B13C-40CF2F31FA85}" destId="{3799CBF1-0AF8-4C17-A263-095D72AF7FC4}" srcOrd="4" destOrd="0" presId="urn:microsoft.com/office/officeart/2008/layout/VerticalAccentList"/>
    <dgm:cxn modelId="{F24ECAD9-9236-4EA3-BB88-89676C4F979B}" type="presParOf" srcId="{D3D173D8-8DF4-494B-B13C-40CF2F31FA85}" destId="{01752912-2E2C-4554-9EF9-C11824736038}" srcOrd="5" destOrd="0" presId="urn:microsoft.com/office/officeart/2008/layout/VerticalAccentList"/>
    <dgm:cxn modelId="{8D08E88C-B403-406C-A9AD-99790BEDF08D}" type="presParOf" srcId="{D3D173D8-8DF4-494B-B13C-40CF2F31FA85}" destId="{0A4AFFA2-7936-491F-BF63-6B5496EBA167}" srcOrd="6" destOrd="0" presId="urn:microsoft.com/office/officeart/2008/layout/VerticalAccentList"/>
    <dgm:cxn modelId="{BAC2C337-E7AA-4506-AB03-412A19B4F1D8}" type="presParOf" srcId="{D3D173D8-8DF4-494B-B13C-40CF2F31FA85}" destId="{B135815E-D1A0-4B30-A96B-FF42A41984F7}" srcOrd="7" destOrd="0" presId="urn:microsoft.com/office/officeart/2008/layout/VerticalAccentList"/>
    <dgm:cxn modelId="{8828C83C-2432-4D12-ACC7-4DA773253A94}" type="presParOf" srcId="{BF8D467E-B0DD-4174-A896-BD859F5F6107}" destId="{533D1D40-09AA-4C02-A4F1-3692D45212AE}" srcOrd="5" destOrd="0" presId="urn:microsoft.com/office/officeart/2008/layout/VerticalAccentList"/>
    <dgm:cxn modelId="{B05F27F6-D448-428D-A956-57B75429BA7F}" type="presParOf" srcId="{BF8D467E-B0DD-4174-A896-BD859F5F6107}" destId="{D3D13FFA-B963-4C9D-81DB-C954CEF679A3}" srcOrd="6" destOrd="0" presId="urn:microsoft.com/office/officeart/2008/layout/VerticalAccentList"/>
    <dgm:cxn modelId="{B4209C52-BDB8-40B9-B98A-AB146853F11A}" type="presParOf" srcId="{D3D13FFA-B963-4C9D-81DB-C954CEF679A3}" destId="{4F74DD5F-21C6-43DD-9D8A-3EE675ADBA2F}" srcOrd="0" destOrd="0" presId="urn:microsoft.com/office/officeart/2008/layout/VerticalAccentList"/>
    <dgm:cxn modelId="{A84D30A2-2510-4C92-A7EE-04F5BC0897CE}" type="presParOf" srcId="{BF8D467E-B0DD-4174-A896-BD859F5F6107}" destId="{1E19EFFD-158F-47EA-A508-CF811A9566A6}" srcOrd="7" destOrd="0" presId="urn:microsoft.com/office/officeart/2008/layout/VerticalAccentList"/>
    <dgm:cxn modelId="{C2F2A5BB-34C0-4517-B833-27984A5292BF}" type="presParOf" srcId="{1E19EFFD-158F-47EA-A508-CF811A9566A6}" destId="{812F9930-4C62-4985-B629-27E7D2758711}" srcOrd="0" destOrd="0" presId="urn:microsoft.com/office/officeart/2008/layout/VerticalAccentList"/>
    <dgm:cxn modelId="{DCDA29F4-932E-479B-8429-624E3DB59B4D}" type="presParOf" srcId="{1E19EFFD-158F-47EA-A508-CF811A9566A6}" destId="{BAD3FC24-98F0-494E-845C-29EAE7457802}" srcOrd="1" destOrd="0" presId="urn:microsoft.com/office/officeart/2008/layout/VerticalAccentList"/>
    <dgm:cxn modelId="{DD57763A-3AB7-4B56-85C9-DDD80FAC1387}" type="presParOf" srcId="{1E19EFFD-158F-47EA-A508-CF811A9566A6}" destId="{7972F881-EA6D-4780-985B-5F779D14EFA1}" srcOrd="2" destOrd="0" presId="urn:microsoft.com/office/officeart/2008/layout/VerticalAccentList"/>
    <dgm:cxn modelId="{C12DE7C5-A0A0-48E2-80CF-D4E2CD42BD61}" type="presParOf" srcId="{1E19EFFD-158F-47EA-A508-CF811A9566A6}" destId="{FAAA96FD-5D07-4CB7-93EF-7007CB074842}" srcOrd="3" destOrd="0" presId="urn:microsoft.com/office/officeart/2008/layout/VerticalAccentList"/>
    <dgm:cxn modelId="{6B2298E8-0432-4594-90DA-DD5E731F8FE5}" type="presParOf" srcId="{1E19EFFD-158F-47EA-A508-CF811A9566A6}" destId="{3D2D82BF-ABDF-443E-B73E-CE2BB8064E1A}" srcOrd="4" destOrd="0" presId="urn:microsoft.com/office/officeart/2008/layout/VerticalAccentList"/>
    <dgm:cxn modelId="{EFA4DBF0-6326-4949-AEE1-7DB6D53ACBA8}" type="presParOf" srcId="{1E19EFFD-158F-47EA-A508-CF811A9566A6}" destId="{B6E73013-0C71-4415-8B9E-928B017E70A5}" srcOrd="5" destOrd="0" presId="urn:microsoft.com/office/officeart/2008/layout/VerticalAccentList"/>
    <dgm:cxn modelId="{1F0A93B3-F31B-41DD-9F40-8FA4345D7765}" type="presParOf" srcId="{1E19EFFD-158F-47EA-A508-CF811A9566A6}" destId="{60835691-866C-4A58-91F0-E0CB54FD50A2}" srcOrd="6" destOrd="0" presId="urn:microsoft.com/office/officeart/2008/layout/VerticalAccentList"/>
    <dgm:cxn modelId="{6682C4BB-862D-453E-B7F9-413FE7D55052}" type="presParOf" srcId="{1E19EFFD-158F-47EA-A508-CF811A9566A6}" destId="{10352769-B912-438F-BAFD-4D2DCDB1E565}"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0508A2-AC52-4EDC-BB2A-EB23726C3937}" type="doc">
      <dgm:prSet loTypeId="urn:microsoft.com/office/officeart/2005/8/layout/process4" loCatId="process" qsTypeId="urn:microsoft.com/office/officeart/2005/8/quickstyle/simple5" qsCatId="simple" csTypeId="urn:microsoft.com/office/officeart/2005/8/colors/accent1_5" csCatId="accent1" phldr="1"/>
      <dgm:spPr/>
      <dgm:t>
        <a:bodyPr/>
        <a:lstStyle/>
        <a:p>
          <a:endParaRPr lang="es-MX"/>
        </a:p>
      </dgm:t>
    </dgm:pt>
    <dgm:pt modelId="{A7BF2E19-AAA1-43B0-ACEE-A12B6BC36B96}">
      <dgm:prSet phldrT="[Texto]" custT="1"/>
      <dgm:spPr/>
      <dgm:t>
        <a:bodyPr/>
        <a:lstStyle/>
        <a:p>
          <a:r>
            <a:rPr lang="en-US" sz="2400" noProof="0" dirty="0" smtClean="0"/>
            <a:t>WGPD</a:t>
          </a:r>
          <a:endParaRPr lang="en-US" sz="2400" noProof="0" dirty="0"/>
        </a:p>
      </dgm:t>
    </dgm:pt>
    <dgm:pt modelId="{57C1F514-78B4-4DF8-867E-21F5161B84E3}" type="parTrans" cxnId="{A0E13E05-5D17-43F4-836B-8EBB64BFEC71}">
      <dgm:prSet/>
      <dgm:spPr/>
      <dgm:t>
        <a:bodyPr/>
        <a:lstStyle/>
        <a:p>
          <a:endParaRPr lang="en-US" sz="3200" noProof="0"/>
        </a:p>
      </dgm:t>
    </dgm:pt>
    <dgm:pt modelId="{783DAD1F-C6B5-4E31-B690-AF7E4C05C556}" type="sibTrans" cxnId="{A0E13E05-5D17-43F4-836B-8EBB64BFEC71}">
      <dgm:prSet/>
      <dgm:spPr/>
      <dgm:t>
        <a:bodyPr/>
        <a:lstStyle/>
        <a:p>
          <a:endParaRPr lang="en-US" sz="3200" noProof="0"/>
        </a:p>
      </dgm:t>
    </dgm:pt>
    <dgm:pt modelId="{B363872D-3DD5-4828-BAF3-36989543B74A}">
      <dgm:prSet phldrT="[Texto]" custT="1"/>
      <dgm:spPr/>
      <dgm:t>
        <a:bodyPr/>
        <a:lstStyle/>
        <a:p>
          <a:r>
            <a:rPr lang="en-US" sz="2000" noProof="0" dirty="0" smtClean="0"/>
            <a:t>KSC</a:t>
          </a:r>
          <a:endParaRPr lang="en-US" sz="2000" noProof="0" dirty="0"/>
        </a:p>
      </dgm:t>
    </dgm:pt>
    <dgm:pt modelId="{BE62B2A8-B677-45A3-8CC3-9F867E2EDB41}" type="parTrans" cxnId="{3AF42C57-6702-40A2-AA22-C59C09A6949C}">
      <dgm:prSet/>
      <dgm:spPr/>
      <dgm:t>
        <a:bodyPr/>
        <a:lstStyle/>
        <a:p>
          <a:endParaRPr lang="en-US" sz="3200" noProof="0"/>
        </a:p>
      </dgm:t>
    </dgm:pt>
    <dgm:pt modelId="{F0CC98C4-AA79-4433-B4FE-E77741276EF9}" type="sibTrans" cxnId="{3AF42C57-6702-40A2-AA22-C59C09A6949C}">
      <dgm:prSet/>
      <dgm:spPr/>
      <dgm:t>
        <a:bodyPr/>
        <a:lstStyle/>
        <a:p>
          <a:endParaRPr lang="en-US" sz="3200" noProof="0"/>
        </a:p>
      </dgm:t>
    </dgm:pt>
    <dgm:pt modelId="{187E7D28-BE73-4F7A-9C37-EA223E1165EE}">
      <dgm:prSet phldrT="[Texto]" custT="1"/>
      <dgm:spPr/>
      <dgm:t>
        <a:bodyPr/>
        <a:lstStyle/>
        <a:p>
          <a:r>
            <a:rPr lang="en-US" sz="2000" noProof="0" dirty="0" smtClean="0"/>
            <a:t>INTOSAI</a:t>
          </a:r>
          <a:endParaRPr lang="en-US" sz="2000" noProof="0" dirty="0"/>
        </a:p>
      </dgm:t>
    </dgm:pt>
    <dgm:pt modelId="{9FB6D1E0-95D0-4BEA-BD1B-E199D37C0A36}" type="parTrans" cxnId="{874FEA20-B10A-465D-9A23-D4016D722373}">
      <dgm:prSet/>
      <dgm:spPr/>
      <dgm:t>
        <a:bodyPr/>
        <a:lstStyle/>
        <a:p>
          <a:endParaRPr lang="en-US" sz="3200" noProof="0"/>
        </a:p>
      </dgm:t>
    </dgm:pt>
    <dgm:pt modelId="{3E268B1A-4A92-4EC2-BFB6-7AB873F8C924}" type="sibTrans" cxnId="{874FEA20-B10A-465D-9A23-D4016D722373}">
      <dgm:prSet/>
      <dgm:spPr/>
      <dgm:t>
        <a:bodyPr/>
        <a:lstStyle/>
        <a:p>
          <a:endParaRPr lang="en-US" sz="3200" noProof="0"/>
        </a:p>
      </dgm:t>
    </dgm:pt>
    <dgm:pt modelId="{9E32D11F-0E54-46C0-AEE9-BE95D4F92574}">
      <dgm:prSet custT="1"/>
      <dgm:spPr/>
      <dgm:t>
        <a:bodyPr/>
        <a:lstStyle/>
        <a:p>
          <a:r>
            <a:rPr lang="en-US" sz="2000" noProof="0" dirty="0" smtClean="0"/>
            <a:t>PSC</a:t>
          </a:r>
          <a:endParaRPr lang="en-US" sz="2000" noProof="0" dirty="0"/>
        </a:p>
      </dgm:t>
    </dgm:pt>
    <dgm:pt modelId="{2DBEA7C8-4FFE-47CE-BDBC-08BA68480E1C}" type="parTrans" cxnId="{1179F811-5ECE-4891-9220-9CF8C4F11C60}">
      <dgm:prSet/>
      <dgm:spPr/>
      <dgm:t>
        <a:bodyPr/>
        <a:lstStyle/>
        <a:p>
          <a:endParaRPr lang="en-US" sz="3200" noProof="0"/>
        </a:p>
      </dgm:t>
    </dgm:pt>
    <dgm:pt modelId="{C21D0717-504D-41A4-8019-5DB89B2E3D94}" type="sibTrans" cxnId="{1179F811-5ECE-4891-9220-9CF8C4F11C60}">
      <dgm:prSet/>
      <dgm:spPr/>
      <dgm:t>
        <a:bodyPr/>
        <a:lstStyle/>
        <a:p>
          <a:endParaRPr lang="en-US" sz="3200" noProof="0"/>
        </a:p>
      </dgm:t>
    </dgm:pt>
    <dgm:pt modelId="{7367F468-C032-491A-B51F-CA7F4CEF3CDE}">
      <dgm:prSet custT="1"/>
      <dgm:spPr/>
      <dgm:t>
        <a:bodyPr/>
        <a:lstStyle/>
        <a:p>
          <a:r>
            <a:rPr lang="en-US" sz="1500" noProof="0" dirty="0" smtClean="0"/>
            <a:t>May 2013</a:t>
          </a:r>
          <a:endParaRPr lang="en-US" sz="1500" noProof="0" dirty="0"/>
        </a:p>
      </dgm:t>
    </dgm:pt>
    <dgm:pt modelId="{55EF26AF-A87C-4549-A53E-0B794311613B}" type="parTrans" cxnId="{19098597-0A64-432F-AAC0-4EEDE1FEF0D2}">
      <dgm:prSet/>
      <dgm:spPr/>
      <dgm:t>
        <a:bodyPr/>
        <a:lstStyle/>
        <a:p>
          <a:endParaRPr lang="en-US" sz="3200" noProof="0"/>
        </a:p>
      </dgm:t>
    </dgm:pt>
    <dgm:pt modelId="{517C9A1E-4E25-4CA4-A7E4-B11BB9A2675B}" type="sibTrans" cxnId="{19098597-0A64-432F-AAC0-4EEDE1FEF0D2}">
      <dgm:prSet/>
      <dgm:spPr/>
      <dgm:t>
        <a:bodyPr/>
        <a:lstStyle/>
        <a:p>
          <a:endParaRPr lang="en-US" sz="3200" noProof="0"/>
        </a:p>
      </dgm:t>
    </dgm:pt>
    <dgm:pt modelId="{BA8FEEA0-3458-41EE-B5D2-2A555DFCFBDF}">
      <dgm:prSet/>
      <dgm:spPr/>
      <dgm:t>
        <a:bodyPr/>
        <a:lstStyle/>
        <a:p>
          <a:r>
            <a:rPr lang="en-US" noProof="0" smtClean="0"/>
            <a:t>Comments</a:t>
          </a:r>
          <a:endParaRPr lang="en-US" noProof="0"/>
        </a:p>
      </dgm:t>
    </dgm:pt>
    <dgm:pt modelId="{DDDCDBBA-2164-4E35-B9F5-3888F661D8D7}" type="parTrans" cxnId="{554C29A0-8D4D-445A-8587-EB935FAFE4AD}">
      <dgm:prSet/>
      <dgm:spPr/>
      <dgm:t>
        <a:bodyPr/>
        <a:lstStyle/>
        <a:p>
          <a:endParaRPr lang="en-US" noProof="0"/>
        </a:p>
      </dgm:t>
    </dgm:pt>
    <dgm:pt modelId="{EDD48C42-7731-432B-A665-F3A19AF69A81}" type="sibTrans" cxnId="{554C29A0-8D4D-445A-8587-EB935FAFE4AD}">
      <dgm:prSet/>
      <dgm:spPr/>
      <dgm:t>
        <a:bodyPr/>
        <a:lstStyle/>
        <a:p>
          <a:endParaRPr lang="en-US" noProof="0"/>
        </a:p>
      </dgm:t>
    </dgm:pt>
    <dgm:pt modelId="{75563181-1186-405A-B285-E182C8724106}">
      <dgm:prSet/>
      <dgm:spPr/>
      <dgm:t>
        <a:bodyPr/>
        <a:lstStyle/>
        <a:p>
          <a:r>
            <a:rPr lang="en-US" noProof="0" smtClean="0"/>
            <a:t>Nomenclature</a:t>
          </a:r>
          <a:endParaRPr lang="en-US" noProof="0"/>
        </a:p>
      </dgm:t>
    </dgm:pt>
    <dgm:pt modelId="{66F31603-2F7C-4720-8405-F2BFCFF9F7F8}" type="parTrans" cxnId="{978D5446-C8AB-40EE-868B-45E9682E73E5}">
      <dgm:prSet/>
      <dgm:spPr/>
      <dgm:t>
        <a:bodyPr/>
        <a:lstStyle/>
        <a:p>
          <a:endParaRPr lang="en-US" noProof="0"/>
        </a:p>
      </dgm:t>
    </dgm:pt>
    <dgm:pt modelId="{A40F8447-5D65-46AA-BEFD-483AC5B50DB3}" type="sibTrans" cxnId="{978D5446-C8AB-40EE-868B-45E9682E73E5}">
      <dgm:prSet/>
      <dgm:spPr/>
      <dgm:t>
        <a:bodyPr/>
        <a:lstStyle/>
        <a:p>
          <a:endParaRPr lang="en-US" noProof="0"/>
        </a:p>
      </dgm:t>
    </dgm:pt>
    <dgm:pt modelId="{8A3ECF27-D24C-4769-AB6B-7DCBDA395239}">
      <dgm:prSet/>
      <dgm:spPr/>
      <dgm:t>
        <a:bodyPr/>
        <a:lstStyle/>
        <a:p>
          <a:r>
            <a:rPr lang="en-US" noProof="0" smtClean="0"/>
            <a:t>July 1 – October 1, 2013</a:t>
          </a:r>
          <a:endParaRPr lang="en-US" noProof="0"/>
        </a:p>
      </dgm:t>
    </dgm:pt>
    <dgm:pt modelId="{E9D61DD5-2430-4E90-B813-751D79BB46B4}" type="parTrans" cxnId="{9C991924-B6E2-4B2C-B12D-B1949F1F71E4}">
      <dgm:prSet/>
      <dgm:spPr/>
      <dgm:t>
        <a:bodyPr/>
        <a:lstStyle/>
        <a:p>
          <a:endParaRPr lang="en-US" noProof="0"/>
        </a:p>
      </dgm:t>
    </dgm:pt>
    <dgm:pt modelId="{83CBB883-0C20-4B46-9534-F4ED85922EAE}" type="sibTrans" cxnId="{9C991924-B6E2-4B2C-B12D-B1949F1F71E4}">
      <dgm:prSet/>
      <dgm:spPr/>
      <dgm:t>
        <a:bodyPr/>
        <a:lstStyle/>
        <a:p>
          <a:endParaRPr lang="en-US" noProof="0"/>
        </a:p>
      </dgm:t>
    </dgm:pt>
    <dgm:pt modelId="{C9ABDC3A-EE91-489F-8FE8-771B2031CE70}">
      <dgm:prSet phldrT="[Texto]" custT="1"/>
      <dgm:spPr/>
      <dgm:t>
        <a:bodyPr/>
        <a:lstStyle/>
        <a:p>
          <a:r>
            <a:rPr lang="en-US" sz="2000" b="1" noProof="0" dirty="0" smtClean="0">
              <a:solidFill>
                <a:srgbClr val="FFC000"/>
              </a:solidFill>
            </a:rPr>
            <a:t>XXII INCOSAI</a:t>
          </a:r>
          <a:endParaRPr lang="en-US" sz="2000" b="1" noProof="0" dirty="0">
            <a:solidFill>
              <a:srgbClr val="FFC000"/>
            </a:solidFill>
          </a:endParaRPr>
        </a:p>
      </dgm:t>
    </dgm:pt>
    <dgm:pt modelId="{9176BBF7-C4F0-4AE3-AB3B-7D9138AEBC0B}" type="parTrans" cxnId="{CEC91BB2-37F2-409D-958D-789BE62EFC5C}">
      <dgm:prSet/>
      <dgm:spPr/>
      <dgm:t>
        <a:bodyPr/>
        <a:lstStyle/>
        <a:p>
          <a:endParaRPr lang="en-US" noProof="0"/>
        </a:p>
      </dgm:t>
    </dgm:pt>
    <dgm:pt modelId="{F1473303-1F38-4492-8B7A-4E7FECD478B8}" type="sibTrans" cxnId="{CEC91BB2-37F2-409D-958D-789BE62EFC5C}">
      <dgm:prSet/>
      <dgm:spPr/>
      <dgm:t>
        <a:bodyPr/>
        <a:lstStyle/>
        <a:p>
          <a:endParaRPr lang="en-US" noProof="0"/>
        </a:p>
      </dgm:t>
    </dgm:pt>
    <dgm:pt modelId="{2C7B1FEB-45CB-4898-BC65-12FE516B8684}">
      <dgm:prSet/>
      <dgm:spPr/>
      <dgm:t>
        <a:bodyPr/>
        <a:lstStyle/>
        <a:p>
          <a:r>
            <a:rPr lang="en-US" b="1" noProof="0" dirty="0" smtClean="0"/>
            <a:t>ISSAI 5450</a:t>
          </a:r>
          <a:endParaRPr lang="en-US" b="1" noProof="0" dirty="0"/>
        </a:p>
      </dgm:t>
    </dgm:pt>
    <dgm:pt modelId="{9ABB8F8E-311C-4E5C-93CC-42DEB14E978C}" type="parTrans" cxnId="{19CC4240-745B-4732-89E5-A5856F620DC5}">
      <dgm:prSet/>
      <dgm:spPr/>
      <dgm:t>
        <a:bodyPr/>
        <a:lstStyle/>
        <a:p>
          <a:endParaRPr lang="en-US" noProof="0"/>
        </a:p>
      </dgm:t>
    </dgm:pt>
    <dgm:pt modelId="{7D65E197-68DA-45A4-9EE5-029375E79DEE}" type="sibTrans" cxnId="{19CC4240-745B-4732-89E5-A5856F620DC5}">
      <dgm:prSet/>
      <dgm:spPr/>
      <dgm:t>
        <a:bodyPr/>
        <a:lstStyle/>
        <a:p>
          <a:endParaRPr lang="en-US" noProof="0"/>
        </a:p>
      </dgm:t>
    </dgm:pt>
    <dgm:pt modelId="{523A0620-9759-4DBE-8D7B-307895736A0C}">
      <dgm:prSet phldrT="[Texto]" custT="1"/>
      <dgm:spPr/>
      <dgm:t>
        <a:bodyPr/>
        <a:lstStyle/>
        <a:p>
          <a:r>
            <a:rPr lang="en-US" sz="2000" noProof="0" dirty="0" smtClean="0"/>
            <a:t>INTOSAI</a:t>
          </a:r>
          <a:endParaRPr lang="en-US" sz="2000" noProof="0" dirty="0"/>
        </a:p>
      </dgm:t>
    </dgm:pt>
    <dgm:pt modelId="{5C0D8811-4D6E-4B7C-B853-6473160D61E5}" type="parTrans" cxnId="{71D18B75-F973-41CC-8A13-746A103CC5E0}">
      <dgm:prSet/>
      <dgm:spPr/>
      <dgm:t>
        <a:bodyPr/>
        <a:lstStyle/>
        <a:p>
          <a:endParaRPr lang="es-MX"/>
        </a:p>
      </dgm:t>
    </dgm:pt>
    <dgm:pt modelId="{C7591015-AE4B-4666-973D-7811893679F5}" type="sibTrans" cxnId="{71D18B75-F973-41CC-8A13-746A103CC5E0}">
      <dgm:prSet/>
      <dgm:spPr/>
      <dgm:t>
        <a:bodyPr/>
        <a:lstStyle/>
        <a:p>
          <a:endParaRPr lang="es-MX"/>
        </a:p>
      </dgm:t>
    </dgm:pt>
    <dgm:pt modelId="{53EB5D2A-3AFC-4069-AAF3-9230A3F6AB38}">
      <dgm:prSet/>
      <dgm:spPr/>
      <dgm:t>
        <a:bodyPr/>
        <a:lstStyle/>
        <a:p>
          <a:r>
            <a:rPr lang="en-US" noProof="0" dirty="0" smtClean="0"/>
            <a:t>Re-exposure period</a:t>
          </a:r>
          <a:endParaRPr lang="en-US" noProof="0" dirty="0"/>
        </a:p>
      </dgm:t>
    </dgm:pt>
    <dgm:pt modelId="{0FA3FF0E-6EE1-4E2E-B613-7804AE0DD70A}" type="parTrans" cxnId="{D0719839-AC41-45CA-8DB9-D6FD8C481B2F}">
      <dgm:prSet/>
      <dgm:spPr/>
      <dgm:t>
        <a:bodyPr/>
        <a:lstStyle/>
        <a:p>
          <a:endParaRPr lang="es-MX"/>
        </a:p>
      </dgm:t>
    </dgm:pt>
    <dgm:pt modelId="{6647BB53-9D95-452C-B3E5-4D119A0BDDBE}" type="sibTrans" cxnId="{D0719839-AC41-45CA-8DB9-D6FD8C481B2F}">
      <dgm:prSet/>
      <dgm:spPr/>
      <dgm:t>
        <a:bodyPr/>
        <a:lstStyle/>
        <a:p>
          <a:endParaRPr lang="es-MX"/>
        </a:p>
      </dgm:t>
    </dgm:pt>
    <dgm:pt modelId="{B3F64A98-28A7-4C17-8ABD-91F8C6CBFB5F}">
      <dgm:prSet/>
      <dgm:spPr/>
      <dgm:t>
        <a:bodyPr/>
        <a:lstStyle/>
        <a:p>
          <a:r>
            <a:rPr lang="es-MX" dirty="0" smtClean="0"/>
            <a:t>2012</a:t>
          </a:r>
          <a:endParaRPr lang="es-MX" dirty="0"/>
        </a:p>
      </dgm:t>
    </dgm:pt>
    <dgm:pt modelId="{330BED14-5BD3-4F2B-81D8-FF58B2770A0A}" type="parTrans" cxnId="{E1B6174A-446B-411A-88A7-C0B862C2432B}">
      <dgm:prSet/>
      <dgm:spPr/>
      <dgm:t>
        <a:bodyPr/>
        <a:lstStyle/>
        <a:p>
          <a:endParaRPr lang="es-MX"/>
        </a:p>
      </dgm:t>
    </dgm:pt>
    <dgm:pt modelId="{94B6AAF6-0603-4116-9544-B81E0AEB03ED}" type="sibTrans" cxnId="{E1B6174A-446B-411A-88A7-C0B862C2432B}">
      <dgm:prSet/>
      <dgm:spPr/>
      <dgm:t>
        <a:bodyPr/>
        <a:lstStyle/>
        <a:p>
          <a:endParaRPr lang="es-MX"/>
        </a:p>
      </dgm:t>
    </dgm:pt>
    <dgm:pt modelId="{EF0DF6A8-D7E2-4F12-9336-3EAC061909C7}" type="pres">
      <dgm:prSet presAssocID="{B50508A2-AC52-4EDC-BB2A-EB23726C3937}" presName="Name0" presStyleCnt="0">
        <dgm:presLayoutVars>
          <dgm:dir/>
          <dgm:animLvl val="lvl"/>
          <dgm:resizeHandles val="exact"/>
        </dgm:presLayoutVars>
      </dgm:prSet>
      <dgm:spPr/>
      <dgm:t>
        <a:bodyPr/>
        <a:lstStyle/>
        <a:p>
          <a:endParaRPr lang="es-MX"/>
        </a:p>
      </dgm:t>
    </dgm:pt>
    <dgm:pt modelId="{C5ACF602-CE30-4698-96F1-4DE7050F59F5}" type="pres">
      <dgm:prSet presAssocID="{C9ABDC3A-EE91-489F-8FE8-771B2031CE70}" presName="boxAndChildren" presStyleCnt="0"/>
      <dgm:spPr/>
    </dgm:pt>
    <dgm:pt modelId="{9244C36A-9FC9-4A85-8820-4E710B13C906}" type="pres">
      <dgm:prSet presAssocID="{C9ABDC3A-EE91-489F-8FE8-771B2031CE70}" presName="parentTextBox" presStyleLbl="node1" presStyleIdx="0" presStyleCnt="6"/>
      <dgm:spPr/>
      <dgm:t>
        <a:bodyPr/>
        <a:lstStyle/>
        <a:p>
          <a:endParaRPr lang="es-MX"/>
        </a:p>
      </dgm:t>
    </dgm:pt>
    <dgm:pt modelId="{CAF47B1E-45E6-4665-BCFB-5C8673A301F4}" type="pres">
      <dgm:prSet presAssocID="{C9ABDC3A-EE91-489F-8FE8-771B2031CE70}" presName="entireBox" presStyleLbl="node1" presStyleIdx="0" presStyleCnt="6"/>
      <dgm:spPr/>
      <dgm:t>
        <a:bodyPr/>
        <a:lstStyle/>
        <a:p>
          <a:endParaRPr lang="es-MX"/>
        </a:p>
      </dgm:t>
    </dgm:pt>
    <dgm:pt modelId="{EAAC2E95-6D67-4278-9069-0D1E55A2F843}" type="pres">
      <dgm:prSet presAssocID="{C9ABDC3A-EE91-489F-8FE8-771B2031CE70}" presName="descendantBox" presStyleCnt="0"/>
      <dgm:spPr/>
    </dgm:pt>
    <dgm:pt modelId="{80A077D2-3180-419A-A85F-9102F7E2B138}" type="pres">
      <dgm:prSet presAssocID="{2C7B1FEB-45CB-4898-BC65-12FE516B8684}" presName="childTextBox" presStyleLbl="fgAccFollowNode1" presStyleIdx="0" presStyleCnt="7">
        <dgm:presLayoutVars>
          <dgm:bulletEnabled val="1"/>
        </dgm:presLayoutVars>
      </dgm:prSet>
      <dgm:spPr/>
      <dgm:t>
        <a:bodyPr/>
        <a:lstStyle/>
        <a:p>
          <a:endParaRPr lang="es-MX"/>
        </a:p>
      </dgm:t>
    </dgm:pt>
    <dgm:pt modelId="{65C7C099-BBFA-46E9-AAF6-4589548C4D53}" type="pres">
      <dgm:prSet presAssocID="{C7591015-AE4B-4666-973D-7811893679F5}" presName="sp" presStyleCnt="0"/>
      <dgm:spPr/>
    </dgm:pt>
    <dgm:pt modelId="{0F1AC999-608F-4703-9C1A-3F0470400ACC}" type="pres">
      <dgm:prSet presAssocID="{523A0620-9759-4DBE-8D7B-307895736A0C}" presName="arrowAndChildren" presStyleCnt="0"/>
      <dgm:spPr/>
    </dgm:pt>
    <dgm:pt modelId="{B5746F0E-8790-432B-B85D-80349734F3B7}" type="pres">
      <dgm:prSet presAssocID="{523A0620-9759-4DBE-8D7B-307895736A0C}" presName="parentTextArrow" presStyleLbl="node1" presStyleIdx="0" presStyleCnt="6"/>
      <dgm:spPr/>
      <dgm:t>
        <a:bodyPr/>
        <a:lstStyle/>
        <a:p>
          <a:endParaRPr lang="es-MX"/>
        </a:p>
      </dgm:t>
    </dgm:pt>
    <dgm:pt modelId="{75A59495-F4C2-4E0C-A582-227CF52224D1}" type="pres">
      <dgm:prSet presAssocID="{523A0620-9759-4DBE-8D7B-307895736A0C}" presName="arrow" presStyleLbl="node1" presStyleIdx="1" presStyleCnt="6"/>
      <dgm:spPr/>
      <dgm:t>
        <a:bodyPr/>
        <a:lstStyle/>
        <a:p>
          <a:endParaRPr lang="es-MX"/>
        </a:p>
      </dgm:t>
    </dgm:pt>
    <dgm:pt modelId="{D9D6120F-46DA-478D-8387-7585E172D7D4}" type="pres">
      <dgm:prSet presAssocID="{523A0620-9759-4DBE-8D7B-307895736A0C}" presName="descendantArrow" presStyleCnt="0"/>
      <dgm:spPr/>
    </dgm:pt>
    <dgm:pt modelId="{44AA94F7-5D9E-4208-A328-A3F270EDCC33}" type="pres">
      <dgm:prSet presAssocID="{53EB5D2A-3AFC-4069-AAF3-9230A3F6AB38}" presName="childTextArrow" presStyleLbl="fgAccFollowNode1" presStyleIdx="1" presStyleCnt="7">
        <dgm:presLayoutVars>
          <dgm:bulletEnabled val="1"/>
        </dgm:presLayoutVars>
      </dgm:prSet>
      <dgm:spPr/>
      <dgm:t>
        <a:bodyPr/>
        <a:lstStyle/>
        <a:p>
          <a:endParaRPr lang="es-MX"/>
        </a:p>
      </dgm:t>
    </dgm:pt>
    <dgm:pt modelId="{C36995CE-6398-417A-9286-14485DFB15AE}" type="pres">
      <dgm:prSet presAssocID="{3E268B1A-4A92-4EC2-BFB6-7AB873F8C924}" presName="sp" presStyleCnt="0"/>
      <dgm:spPr/>
    </dgm:pt>
    <dgm:pt modelId="{22ABCDEC-34D8-4511-B25D-9D98E5BA439E}" type="pres">
      <dgm:prSet presAssocID="{187E7D28-BE73-4F7A-9C37-EA223E1165EE}" presName="arrowAndChildren" presStyleCnt="0"/>
      <dgm:spPr/>
    </dgm:pt>
    <dgm:pt modelId="{B3F24130-23EF-40FD-810F-11E37A9A7741}" type="pres">
      <dgm:prSet presAssocID="{187E7D28-BE73-4F7A-9C37-EA223E1165EE}" presName="parentTextArrow" presStyleLbl="node1" presStyleIdx="1" presStyleCnt="6"/>
      <dgm:spPr/>
      <dgm:t>
        <a:bodyPr/>
        <a:lstStyle/>
        <a:p>
          <a:endParaRPr lang="es-MX"/>
        </a:p>
      </dgm:t>
    </dgm:pt>
    <dgm:pt modelId="{0B1AB797-19D2-4068-BD11-13F5F93369D6}" type="pres">
      <dgm:prSet presAssocID="{187E7D28-BE73-4F7A-9C37-EA223E1165EE}" presName="arrow" presStyleLbl="node1" presStyleIdx="2" presStyleCnt="6"/>
      <dgm:spPr/>
      <dgm:t>
        <a:bodyPr/>
        <a:lstStyle/>
        <a:p>
          <a:endParaRPr lang="es-MX"/>
        </a:p>
      </dgm:t>
    </dgm:pt>
    <dgm:pt modelId="{8AD19B5E-085B-4DD5-A150-2B39F4E6981B}" type="pres">
      <dgm:prSet presAssocID="{187E7D28-BE73-4F7A-9C37-EA223E1165EE}" presName="descendantArrow" presStyleCnt="0"/>
      <dgm:spPr/>
    </dgm:pt>
    <dgm:pt modelId="{A264C1B7-64B7-4993-9CD5-F87EE490BBCD}" type="pres">
      <dgm:prSet presAssocID="{8A3ECF27-D24C-4769-AB6B-7DCBDA395239}" presName="childTextArrow" presStyleLbl="fgAccFollowNode1" presStyleIdx="2" presStyleCnt="7">
        <dgm:presLayoutVars>
          <dgm:bulletEnabled val="1"/>
        </dgm:presLayoutVars>
      </dgm:prSet>
      <dgm:spPr/>
      <dgm:t>
        <a:bodyPr/>
        <a:lstStyle/>
        <a:p>
          <a:endParaRPr lang="es-MX"/>
        </a:p>
      </dgm:t>
    </dgm:pt>
    <dgm:pt modelId="{18A5A53F-3BD9-430C-ABB1-1745D3EBACF6}" type="pres">
      <dgm:prSet presAssocID="{C21D0717-504D-41A4-8019-5DB89B2E3D94}" presName="sp" presStyleCnt="0"/>
      <dgm:spPr/>
    </dgm:pt>
    <dgm:pt modelId="{5331ECDD-2DC9-466B-ACAC-624D2E4986C8}" type="pres">
      <dgm:prSet presAssocID="{9E32D11F-0E54-46C0-AEE9-BE95D4F92574}" presName="arrowAndChildren" presStyleCnt="0"/>
      <dgm:spPr/>
    </dgm:pt>
    <dgm:pt modelId="{279755D0-5F63-4C69-BE4B-7EF5929883F8}" type="pres">
      <dgm:prSet presAssocID="{9E32D11F-0E54-46C0-AEE9-BE95D4F92574}" presName="parentTextArrow" presStyleLbl="node1" presStyleIdx="2" presStyleCnt="6"/>
      <dgm:spPr/>
      <dgm:t>
        <a:bodyPr/>
        <a:lstStyle/>
        <a:p>
          <a:endParaRPr lang="es-MX"/>
        </a:p>
      </dgm:t>
    </dgm:pt>
    <dgm:pt modelId="{4AB23744-4BDC-4167-8B27-B8F56D4B5428}" type="pres">
      <dgm:prSet presAssocID="{9E32D11F-0E54-46C0-AEE9-BE95D4F92574}" presName="arrow" presStyleLbl="node1" presStyleIdx="3" presStyleCnt="6"/>
      <dgm:spPr/>
      <dgm:t>
        <a:bodyPr/>
        <a:lstStyle/>
        <a:p>
          <a:endParaRPr lang="es-MX"/>
        </a:p>
      </dgm:t>
    </dgm:pt>
    <dgm:pt modelId="{3C5893EB-2132-408B-9A23-572AB2803026}" type="pres">
      <dgm:prSet presAssocID="{9E32D11F-0E54-46C0-AEE9-BE95D4F92574}" presName="descendantArrow" presStyleCnt="0"/>
      <dgm:spPr/>
    </dgm:pt>
    <dgm:pt modelId="{AF4813B8-2A83-4837-B09F-E49FEC552001}" type="pres">
      <dgm:prSet presAssocID="{BA8FEEA0-3458-41EE-B5D2-2A555DFCFBDF}" presName="childTextArrow" presStyleLbl="fgAccFollowNode1" presStyleIdx="3" presStyleCnt="7">
        <dgm:presLayoutVars>
          <dgm:bulletEnabled val="1"/>
        </dgm:presLayoutVars>
      </dgm:prSet>
      <dgm:spPr/>
      <dgm:t>
        <a:bodyPr/>
        <a:lstStyle/>
        <a:p>
          <a:endParaRPr lang="es-MX"/>
        </a:p>
      </dgm:t>
    </dgm:pt>
    <dgm:pt modelId="{09CFAFC1-A6A8-4AF4-8667-8D9F41347CB4}" type="pres">
      <dgm:prSet presAssocID="{75563181-1186-405A-B285-E182C8724106}" presName="childTextArrow" presStyleLbl="fgAccFollowNode1" presStyleIdx="4" presStyleCnt="7">
        <dgm:presLayoutVars>
          <dgm:bulletEnabled val="1"/>
        </dgm:presLayoutVars>
      </dgm:prSet>
      <dgm:spPr/>
      <dgm:t>
        <a:bodyPr/>
        <a:lstStyle/>
        <a:p>
          <a:endParaRPr lang="es-MX"/>
        </a:p>
      </dgm:t>
    </dgm:pt>
    <dgm:pt modelId="{5B4CB984-DED0-48BC-9A6A-43B4436CB363}" type="pres">
      <dgm:prSet presAssocID="{F0CC98C4-AA79-4433-B4FE-E77741276EF9}" presName="sp" presStyleCnt="0"/>
      <dgm:spPr/>
    </dgm:pt>
    <dgm:pt modelId="{FB38BABE-EA7C-4B3C-908C-959A412A1ABC}" type="pres">
      <dgm:prSet presAssocID="{B363872D-3DD5-4828-BAF3-36989543B74A}" presName="arrowAndChildren" presStyleCnt="0"/>
      <dgm:spPr/>
    </dgm:pt>
    <dgm:pt modelId="{22D397F1-E7F6-464E-9D48-463792D07520}" type="pres">
      <dgm:prSet presAssocID="{B363872D-3DD5-4828-BAF3-36989543B74A}" presName="parentTextArrow" presStyleLbl="node1" presStyleIdx="3" presStyleCnt="6"/>
      <dgm:spPr/>
      <dgm:t>
        <a:bodyPr/>
        <a:lstStyle/>
        <a:p>
          <a:endParaRPr lang="es-MX"/>
        </a:p>
      </dgm:t>
    </dgm:pt>
    <dgm:pt modelId="{6CC67037-67A1-4929-9667-B2AA837AE146}" type="pres">
      <dgm:prSet presAssocID="{B363872D-3DD5-4828-BAF3-36989543B74A}" presName="arrow" presStyleLbl="node1" presStyleIdx="4" presStyleCnt="6"/>
      <dgm:spPr/>
      <dgm:t>
        <a:bodyPr/>
        <a:lstStyle/>
        <a:p>
          <a:endParaRPr lang="es-MX"/>
        </a:p>
      </dgm:t>
    </dgm:pt>
    <dgm:pt modelId="{4ADB1A89-291B-4C4F-8F4F-F1BDD7AFB647}" type="pres">
      <dgm:prSet presAssocID="{B363872D-3DD5-4828-BAF3-36989543B74A}" presName="descendantArrow" presStyleCnt="0"/>
      <dgm:spPr/>
    </dgm:pt>
    <dgm:pt modelId="{7F70365D-765A-41D4-9EE0-87ADD01AAC11}" type="pres">
      <dgm:prSet presAssocID="{7367F468-C032-491A-B51F-CA7F4CEF3CDE}" presName="childTextArrow" presStyleLbl="fgAccFollowNode1" presStyleIdx="5" presStyleCnt="7">
        <dgm:presLayoutVars>
          <dgm:bulletEnabled val="1"/>
        </dgm:presLayoutVars>
      </dgm:prSet>
      <dgm:spPr/>
      <dgm:t>
        <a:bodyPr/>
        <a:lstStyle/>
        <a:p>
          <a:endParaRPr lang="es-MX"/>
        </a:p>
      </dgm:t>
    </dgm:pt>
    <dgm:pt modelId="{96D50A3D-E6B7-4D7B-9CF6-464D5895DEEE}" type="pres">
      <dgm:prSet presAssocID="{783DAD1F-C6B5-4E31-B690-AF7E4C05C556}" presName="sp" presStyleCnt="0"/>
      <dgm:spPr/>
    </dgm:pt>
    <dgm:pt modelId="{1764C6E7-0296-492A-9A33-D53CD3F78960}" type="pres">
      <dgm:prSet presAssocID="{A7BF2E19-AAA1-43B0-ACEE-A12B6BC36B96}" presName="arrowAndChildren" presStyleCnt="0"/>
      <dgm:spPr/>
    </dgm:pt>
    <dgm:pt modelId="{BDB730B9-6D09-4266-A46A-CEE7235F2889}" type="pres">
      <dgm:prSet presAssocID="{A7BF2E19-AAA1-43B0-ACEE-A12B6BC36B96}" presName="parentTextArrow" presStyleLbl="node1" presStyleIdx="4" presStyleCnt="6"/>
      <dgm:spPr/>
      <dgm:t>
        <a:bodyPr/>
        <a:lstStyle/>
        <a:p>
          <a:endParaRPr lang="es-MX"/>
        </a:p>
      </dgm:t>
    </dgm:pt>
    <dgm:pt modelId="{123D8965-D84F-4812-B49A-362D2A596D93}" type="pres">
      <dgm:prSet presAssocID="{A7BF2E19-AAA1-43B0-ACEE-A12B6BC36B96}" presName="arrow" presStyleLbl="node1" presStyleIdx="5" presStyleCnt="6"/>
      <dgm:spPr/>
      <dgm:t>
        <a:bodyPr/>
        <a:lstStyle/>
        <a:p>
          <a:endParaRPr lang="es-MX"/>
        </a:p>
      </dgm:t>
    </dgm:pt>
    <dgm:pt modelId="{4F7DDCD0-7E09-45E8-BB0D-92C7F4957E9F}" type="pres">
      <dgm:prSet presAssocID="{A7BF2E19-AAA1-43B0-ACEE-A12B6BC36B96}" presName="descendantArrow" presStyleCnt="0"/>
      <dgm:spPr/>
    </dgm:pt>
    <dgm:pt modelId="{8722CE40-1DC9-4AE2-9E2B-A1848AE78E0C}" type="pres">
      <dgm:prSet presAssocID="{B3F64A98-28A7-4C17-8ABD-91F8C6CBFB5F}" presName="childTextArrow" presStyleLbl="fgAccFollowNode1" presStyleIdx="6" presStyleCnt="7">
        <dgm:presLayoutVars>
          <dgm:bulletEnabled val="1"/>
        </dgm:presLayoutVars>
      </dgm:prSet>
      <dgm:spPr/>
      <dgm:t>
        <a:bodyPr/>
        <a:lstStyle/>
        <a:p>
          <a:endParaRPr lang="es-MX"/>
        </a:p>
      </dgm:t>
    </dgm:pt>
  </dgm:ptLst>
  <dgm:cxnLst>
    <dgm:cxn modelId="{D6B3EC93-7994-42A3-A6C7-B7966901265F}" type="presOf" srcId="{A7BF2E19-AAA1-43B0-ACEE-A12B6BC36B96}" destId="{123D8965-D84F-4812-B49A-362D2A596D93}" srcOrd="1" destOrd="0" presId="urn:microsoft.com/office/officeart/2005/8/layout/process4"/>
    <dgm:cxn modelId="{AD378C16-46FA-41D6-8F3A-D6EDF3FDF115}" type="presOf" srcId="{187E7D28-BE73-4F7A-9C37-EA223E1165EE}" destId="{B3F24130-23EF-40FD-810F-11E37A9A7741}" srcOrd="0" destOrd="0" presId="urn:microsoft.com/office/officeart/2005/8/layout/process4"/>
    <dgm:cxn modelId="{26B420FD-D7CB-469B-B2FF-F6AA6447C4F3}" type="presOf" srcId="{523A0620-9759-4DBE-8D7B-307895736A0C}" destId="{B5746F0E-8790-432B-B85D-80349734F3B7}" srcOrd="0" destOrd="0" presId="urn:microsoft.com/office/officeart/2005/8/layout/process4"/>
    <dgm:cxn modelId="{874FEA20-B10A-465D-9A23-D4016D722373}" srcId="{B50508A2-AC52-4EDC-BB2A-EB23726C3937}" destId="{187E7D28-BE73-4F7A-9C37-EA223E1165EE}" srcOrd="3" destOrd="0" parTransId="{9FB6D1E0-95D0-4BEA-BD1B-E199D37C0A36}" sibTransId="{3E268B1A-4A92-4EC2-BFB6-7AB873F8C924}"/>
    <dgm:cxn modelId="{F5787D74-A4D4-44D4-94D2-CB62D7FF5AA8}" type="presOf" srcId="{BA8FEEA0-3458-41EE-B5D2-2A555DFCFBDF}" destId="{AF4813B8-2A83-4837-B09F-E49FEC552001}" srcOrd="0" destOrd="0" presId="urn:microsoft.com/office/officeart/2005/8/layout/process4"/>
    <dgm:cxn modelId="{978D5446-C8AB-40EE-868B-45E9682E73E5}" srcId="{9E32D11F-0E54-46C0-AEE9-BE95D4F92574}" destId="{75563181-1186-405A-B285-E182C8724106}" srcOrd="1" destOrd="0" parTransId="{66F31603-2F7C-4720-8405-F2BFCFF9F7F8}" sibTransId="{A40F8447-5D65-46AA-BEFD-483AC5B50DB3}"/>
    <dgm:cxn modelId="{289610AF-3F31-4499-8E8D-FA5A1CADCDBA}" type="presOf" srcId="{9E32D11F-0E54-46C0-AEE9-BE95D4F92574}" destId="{4AB23744-4BDC-4167-8B27-B8F56D4B5428}" srcOrd="1" destOrd="0" presId="urn:microsoft.com/office/officeart/2005/8/layout/process4"/>
    <dgm:cxn modelId="{E96085AB-E011-4176-BD6E-F3875A5566BE}" type="presOf" srcId="{523A0620-9759-4DBE-8D7B-307895736A0C}" destId="{75A59495-F4C2-4E0C-A582-227CF52224D1}" srcOrd="1" destOrd="0" presId="urn:microsoft.com/office/officeart/2005/8/layout/process4"/>
    <dgm:cxn modelId="{19098597-0A64-432F-AAC0-4EEDE1FEF0D2}" srcId="{B363872D-3DD5-4828-BAF3-36989543B74A}" destId="{7367F468-C032-491A-B51F-CA7F4CEF3CDE}" srcOrd="0" destOrd="0" parTransId="{55EF26AF-A87C-4549-A53E-0B794311613B}" sibTransId="{517C9A1E-4E25-4CA4-A7E4-B11BB9A2675B}"/>
    <dgm:cxn modelId="{D1F19CD5-7ECC-427B-84DB-0A252C89DB40}" type="presOf" srcId="{A7BF2E19-AAA1-43B0-ACEE-A12B6BC36B96}" destId="{BDB730B9-6D09-4266-A46A-CEE7235F2889}" srcOrd="0" destOrd="0" presId="urn:microsoft.com/office/officeart/2005/8/layout/process4"/>
    <dgm:cxn modelId="{1179F811-5ECE-4891-9220-9CF8C4F11C60}" srcId="{B50508A2-AC52-4EDC-BB2A-EB23726C3937}" destId="{9E32D11F-0E54-46C0-AEE9-BE95D4F92574}" srcOrd="2" destOrd="0" parTransId="{2DBEA7C8-4FFE-47CE-BDBC-08BA68480E1C}" sibTransId="{C21D0717-504D-41A4-8019-5DB89B2E3D94}"/>
    <dgm:cxn modelId="{D306ADC3-E278-4304-9C05-69818C03DCDE}" type="presOf" srcId="{C9ABDC3A-EE91-489F-8FE8-771B2031CE70}" destId="{9244C36A-9FC9-4A85-8820-4E710B13C906}" srcOrd="0" destOrd="0" presId="urn:microsoft.com/office/officeart/2005/8/layout/process4"/>
    <dgm:cxn modelId="{554C29A0-8D4D-445A-8587-EB935FAFE4AD}" srcId="{9E32D11F-0E54-46C0-AEE9-BE95D4F92574}" destId="{BA8FEEA0-3458-41EE-B5D2-2A555DFCFBDF}" srcOrd="0" destOrd="0" parTransId="{DDDCDBBA-2164-4E35-B9F5-3888F661D8D7}" sibTransId="{EDD48C42-7731-432B-A665-F3A19AF69A81}"/>
    <dgm:cxn modelId="{3AF42C57-6702-40A2-AA22-C59C09A6949C}" srcId="{B50508A2-AC52-4EDC-BB2A-EB23726C3937}" destId="{B363872D-3DD5-4828-BAF3-36989543B74A}" srcOrd="1" destOrd="0" parTransId="{BE62B2A8-B677-45A3-8CC3-9F867E2EDB41}" sibTransId="{F0CC98C4-AA79-4433-B4FE-E77741276EF9}"/>
    <dgm:cxn modelId="{A0E13E05-5D17-43F4-836B-8EBB64BFEC71}" srcId="{B50508A2-AC52-4EDC-BB2A-EB23726C3937}" destId="{A7BF2E19-AAA1-43B0-ACEE-A12B6BC36B96}" srcOrd="0" destOrd="0" parTransId="{57C1F514-78B4-4DF8-867E-21F5161B84E3}" sibTransId="{783DAD1F-C6B5-4E31-B690-AF7E4C05C556}"/>
    <dgm:cxn modelId="{BD3F5A62-E1F4-42B7-9191-ED2F3A2E0078}" type="presOf" srcId="{B3F64A98-28A7-4C17-8ABD-91F8C6CBFB5F}" destId="{8722CE40-1DC9-4AE2-9E2B-A1848AE78E0C}" srcOrd="0" destOrd="0" presId="urn:microsoft.com/office/officeart/2005/8/layout/process4"/>
    <dgm:cxn modelId="{E1EE8228-E7A2-4128-B893-2B1D2E1E7047}" type="presOf" srcId="{B50508A2-AC52-4EDC-BB2A-EB23726C3937}" destId="{EF0DF6A8-D7E2-4F12-9336-3EAC061909C7}" srcOrd="0" destOrd="0" presId="urn:microsoft.com/office/officeart/2005/8/layout/process4"/>
    <dgm:cxn modelId="{D1822857-06B2-4A80-B1E3-DAC71CA8C319}" type="presOf" srcId="{53EB5D2A-3AFC-4069-AAF3-9230A3F6AB38}" destId="{44AA94F7-5D9E-4208-A328-A3F270EDCC33}" srcOrd="0" destOrd="0" presId="urn:microsoft.com/office/officeart/2005/8/layout/process4"/>
    <dgm:cxn modelId="{D6C003E6-C53F-4667-8960-F964C3263192}" type="presOf" srcId="{9E32D11F-0E54-46C0-AEE9-BE95D4F92574}" destId="{279755D0-5F63-4C69-BE4B-7EF5929883F8}" srcOrd="0" destOrd="0" presId="urn:microsoft.com/office/officeart/2005/8/layout/process4"/>
    <dgm:cxn modelId="{D0719839-AC41-45CA-8DB9-D6FD8C481B2F}" srcId="{523A0620-9759-4DBE-8D7B-307895736A0C}" destId="{53EB5D2A-3AFC-4069-AAF3-9230A3F6AB38}" srcOrd="0" destOrd="0" parTransId="{0FA3FF0E-6EE1-4E2E-B613-7804AE0DD70A}" sibTransId="{6647BB53-9D95-452C-B3E5-4D119A0BDDBE}"/>
    <dgm:cxn modelId="{9C991924-B6E2-4B2C-B12D-B1949F1F71E4}" srcId="{187E7D28-BE73-4F7A-9C37-EA223E1165EE}" destId="{8A3ECF27-D24C-4769-AB6B-7DCBDA395239}" srcOrd="0" destOrd="0" parTransId="{E9D61DD5-2430-4E90-B813-751D79BB46B4}" sibTransId="{83CBB883-0C20-4B46-9534-F4ED85922EAE}"/>
    <dgm:cxn modelId="{CEC91BB2-37F2-409D-958D-789BE62EFC5C}" srcId="{B50508A2-AC52-4EDC-BB2A-EB23726C3937}" destId="{C9ABDC3A-EE91-489F-8FE8-771B2031CE70}" srcOrd="5" destOrd="0" parTransId="{9176BBF7-C4F0-4AE3-AB3B-7D9138AEBC0B}" sibTransId="{F1473303-1F38-4492-8B7A-4E7FECD478B8}"/>
    <dgm:cxn modelId="{CA78661C-A854-46EC-A770-A873BE12CAF5}" type="presOf" srcId="{C9ABDC3A-EE91-489F-8FE8-771B2031CE70}" destId="{CAF47B1E-45E6-4665-BCFB-5C8673A301F4}" srcOrd="1" destOrd="0" presId="urn:microsoft.com/office/officeart/2005/8/layout/process4"/>
    <dgm:cxn modelId="{71D18B75-F973-41CC-8A13-746A103CC5E0}" srcId="{B50508A2-AC52-4EDC-BB2A-EB23726C3937}" destId="{523A0620-9759-4DBE-8D7B-307895736A0C}" srcOrd="4" destOrd="0" parTransId="{5C0D8811-4D6E-4B7C-B853-6473160D61E5}" sibTransId="{C7591015-AE4B-4666-973D-7811893679F5}"/>
    <dgm:cxn modelId="{E1B6174A-446B-411A-88A7-C0B862C2432B}" srcId="{A7BF2E19-AAA1-43B0-ACEE-A12B6BC36B96}" destId="{B3F64A98-28A7-4C17-8ABD-91F8C6CBFB5F}" srcOrd="0" destOrd="0" parTransId="{330BED14-5BD3-4F2B-81D8-FF58B2770A0A}" sibTransId="{94B6AAF6-0603-4116-9544-B81E0AEB03ED}"/>
    <dgm:cxn modelId="{2DA43CD6-F74A-4AE8-B552-D6FAC6AD83A9}" type="presOf" srcId="{75563181-1186-405A-B285-E182C8724106}" destId="{09CFAFC1-A6A8-4AF4-8667-8D9F41347CB4}" srcOrd="0" destOrd="0" presId="urn:microsoft.com/office/officeart/2005/8/layout/process4"/>
    <dgm:cxn modelId="{1A5EC7F5-3BC6-41A5-BD6F-4C81E3650CC8}" type="presOf" srcId="{2C7B1FEB-45CB-4898-BC65-12FE516B8684}" destId="{80A077D2-3180-419A-A85F-9102F7E2B138}" srcOrd="0" destOrd="0" presId="urn:microsoft.com/office/officeart/2005/8/layout/process4"/>
    <dgm:cxn modelId="{09B9D0A5-ECBD-4DA6-83BB-6B16B33A718F}" type="presOf" srcId="{B363872D-3DD5-4828-BAF3-36989543B74A}" destId="{6CC67037-67A1-4929-9667-B2AA837AE146}" srcOrd="1" destOrd="0" presId="urn:microsoft.com/office/officeart/2005/8/layout/process4"/>
    <dgm:cxn modelId="{5B8F727C-3E75-4EFA-9705-63303FC11213}" type="presOf" srcId="{8A3ECF27-D24C-4769-AB6B-7DCBDA395239}" destId="{A264C1B7-64B7-4993-9CD5-F87EE490BBCD}" srcOrd="0" destOrd="0" presId="urn:microsoft.com/office/officeart/2005/8/layout/process4"/>
    <dgm:cxn modelId="{A6FB0764-3F21-49DB-90A0-8F47DCBE5E94}" type="presOf" srcId="{7367F468-C032-491A-B51F-CA7F4CEF3CDE}" destId="{7F70365D-765A-41D4-9EE0-87ADD01AAC11}" srcOrd="0" destOrd="0" presId="urn:microsoft.com/office/officeart/2005/8/layout/process4"/>
    <dgm:cxn modelId="{19CC4240-745B-4732-89E5-A5856F620DC5}" srcId="{C9ABDC3A-EE91-489F-8FE8-771B2031CE70}" destId="{2C7B1FEB-45CB-4898-BC65-12FE516B8684}" srcOrd="0" destOrd="0" parTransId="{9ABB8F8E-311C-4E5C-93CC-42DEB14E978C}" sibTransId="{7D65E197-68DA-45A4-9EE5-029375E79DEE}"/>
    <dgm:cxn modelId="{0FA80BC3-53CA-4836-8FAE-0234903163C6}" type="presOf" srcId="{187E7D28-BE73-4F7A-9C37-EA223E1165EE}" destId="{0B1AB797-19D2-4068-BD11-13F5F93369D6}" srcOrd="1" destOrd="0" presId="urn:microsoft.com/office/officeart/2005/8/layout/process4"/>
    <dgm:cxn modelId="{DC458411-CA95-46D6-B180-1986958EED86}" type="presOf" srcId="{B363872D-3DD5-4828-BAF3-36989543B74A}" destId="{22D397F1-E7F6-464E-9D48-463792D07520}" srcOrd="0" destOrd="0" presId="urn:microsoft.com/office/officeart/2005/8/layout/process4"/>
    <dgm:cxn modelId="{B6B7C0CB-7438-47F4-81AE-42B1B737799D}" type="presParOf" srcId="{EF0DF6A8-D7E2-4F12-9336-3EAC061909C7}" destId="{C5ACF602-CE30-4698-96F1-4DE7050F59F5}" srcOrd="0" destOrd="0" presId="urn:microsoft.com/office/officeart/2005/8/layout/process4"/>
    <dgm:cxn modelId="{49816670-3A88-4424-BCD4-7B1A8A5481A0}" type="presParOf" srcId="{C5ACF602-CE30-4698-96F1-4DE7050F59F5}" destId="{9244C36A-9FC9-4A85-8820-4E710B13C906}" srcOrd="0" destOrd="0" presId="urn:microsoft.com/office/officeart/2005/8/layout/process4"/>
    <dgm:cxn modelId="{E4D7CAF8-B552-494F-B322-00654E86937B}" type="presParOf" srcId="{C5ACF602-CE30-4698-96F1-4DE7050F59F5}" destId="{CAF47B1E-45E6-4665-BCFB-5C8673A301F4}" srcOrd="1" destOrd="0" presId="urn:microsoft.com/office/officeart/2005/8/layout/process4"/>
    <dgm:cxn modelId="{416D95E7-F803-48E2-98CD-78EA5B49B929}" type="presParOf" srcId="{C5ACF602-CE30-4698-96F1-4DE7050F59F5}" destId="{EAAC2E95-6D67-4278-9069-0D1E55A2F843}" srcOrd="2" destOrd="0" presId="urn:microsoft.com/office/officeart/2005/8/layout/process4"/>
    <dgm:cxn modelId="{67A634C7-5292-44E9-B821-A255AE1482FB}" type="presParOf" srcId="{EAAC2E95-6D67-4278-9069-0D1E55A2F843}" destId="{80A077D2-3180-419A-A85F-9102F7E2B138}" srcOrd="0" destOrd="0" presId="urn:microsoft.com/office/officeart/2005/8/layout/process4"/>
    <dgm:cxn modelId="{5C9B332A-62A9-4470-A6C4-421FEB08243F}" type="presParOf" srcId="{EF0DF6A8-D7E2-4F12-9336-3EAC061909C7}" destId="{65C7C099-BBFA-46E9-AAF6-4589548C4D53}" srcOrd="1" destOrd="0" presId="urn:microsoft.com/office/officeart/2005/8/layout/process4"/>
    <dgm:cxn modelId="{CA005DAF-9B7A-486F-877A-B0504578DC6E}" type="presParOf" srcId="{EF0DF6A8-D7E2-4F12-9336-3EAC061909C7}" destId="{0F1AC999-608F-4703-9C1A-3F0470400ACC}" srcOrd="2" destOrd="0" presId="urn:microsoft.com/office/officeart/2005/8/layout/process4"/>
    <dgm:cxn modelId="{4E30A6E4-3982-4F31-8AC8-C465FE574704}" type="presParOf" srcId="{0F1AC999-608F-4703-9C1A-3F0470400ACC}" destId="{B5746F0E-8790-432B-B85D-80349734F3B7}" srcOrd="0" destOrd="0" presId="urn:microsoft.com/office/officeart/2005/8/layout/process4"/>
    <dgm:cxn modelId="{95C475F0-F267-4460-A52E-65436A15CA2D}" type="presParOf" srcId="{0F1AC999-608F-4703-9C1A-3F0470400ACC}" destId="{75A59495-F4C2-4E0C-A582-227CF52224D1}" srcOrd="1" destOrd="0" presId="urn:microsoft.com/office/officeart/2005/8/layout/process4"/>
    <dgm:cxn modelId="{9060AA6A-1F9D-42F3-8AB1-18E30F150033}" type="presParOf" srcId="{0F1AC999-608F-4703-9C1A-3F0470400ACC}" destId="{D9D6120F-46DA-478D-8387-7585E172D7D4}" srcOrd="2" destOrd="0" presId="urn:microsoft.com/office/officeart/2005/8/layout/process4"/>
    <dgm:cxn modelId="{AF9556AB-F40D-4608-B569-C61539688642}" type="presParOf" srcId="{D9D6120F-46DA-478D-8387-7585E172D7D4}" destId="{44AA94F7-5D9E-4208-A328-A3F270EDCC33}" srcOrd="0" destOrd="0" presId="urn:microsoft.com/office/officeart/2005/8/layout/process4"/>
    <dgm:cxn modelId="{1EB7DB2E-9D8E-411D-B9DD-D06BFC96C401}" type="presParOf" srcId="{EF0DF6A8-D7E2-4F12-9336-3EAC061909C7}" destId="{C36995CE-6398-417A-9286-14485DFB15AE}" srcOrd="3" destOrd="0" presId="urn:microsoft.com/office/officeart/2005/8/layout/process4"/>
    <dgm:cxn modelId="{1C7B32B2-CD4D-4686-8941-1EE93000D94C}" type="presParOf" srcId="{EF0DF6A8-D7E2-4F12-9336-3EAC061909C7}" destId="{22ABCDEC-34D8-4511-B25D-9D98E5BA439E}" srcOrd="4" destOrd="0" presId="urn:microsoft.com/office/officeart/2005/8/layout/process4"/>
    <dgm:cxn modelId="{9D2EFFB3-D673-4C91-9EDE-6D8162EE7A67}" type="presParOf" srcId="{22ABCDEC-34D8-4511-B25D-9D98E5BA439E}" destId="{B3F24130-23EF-40FD-810F-11E37A9A7741}" srcOrd="0" destOrd="0" presId="urn:microsoft.com/office/officeart/2005/8/layout/process4"/>
    <dgm:cxn modelId="{1D762015-CBAF-422C-B198-FBBCC18BC958}" type="presParOf" srcId="{22ABCDEC-34D8-4511-B25D-9D98E5BA439E}" destId="{0B1AB797-19D2-4068-BD11-13F5F93369D6}" srcOrd="1" destOrd="0" presId="urn:microsoft.com/office/officeart/2005/8/layout/process4"/>
    <dgm:cxn modelId="{D1F3621A-8E99-4457-AA44-9B1420B9879A}" type="presParOf" srcId="{22ABCDEC-34D8-4511-B25D-9D98E5BA439E}" destId="{8AD19B5E-085B-4DD5-A150-2B39F4E6981B}" srcOrd="2" destOrd="0" presId="urn:microsoft.com/office/officeart/2005/8/layout/process4"/>
    <dgm:cxn modelId="{587D8953-48ED-466C-9B9A-7234AA8C57DF}" type="presParOf" srcId="{8AD19B5E-085B-4DD5-A150-2B39F4E6981B}" destId="{A264C1B7-64B7-4993-9CD5-F87EE490BBCD}" srcOrd="0" destOrd="0" presId="urn:microsoft.com/office/officeart/2005/8/layout/process4"/>
    <dgm:cxn modelId="{6F30A292-6589-44EE-A639-D48477D99BC6}" type="presParOf" srcId="{EF0DF6A8-D7E2-4F12-9336-3EAC061909C7}" destId="{18A5A53F-3BD9-430C-ABB1-1745D3EBACF6}" srcOrd="5" destOrd="0" presId="urn:microsoft.com/office/officeart/2005/8/layout/process4"/>
    <dgm:cxn modelId="{6D5A7410-03E6-4B7E-A18F-C3B9BD5A5AD9}" type="presParOf" srcId="{EF0DF6A8-D7E2-4F12-9336-3EAC061909C7}" destId="{5331ECDD-2DC9-466B-ACAC-624D2E4986C8}" srcOrd="6" destOrd="0" presId="urn:microsoft.com/office/officeart/2005/8/layout/process4"/>
    <dgm:cxn modelId="{05198A81-C68E-4D99-9FB5-55605AFC5B2E}" type="presParOf" srcId="{5331ECDD-2DC9-466B-ACAC-624D2E4986C8}" destId="{279755D0-5F63-4C69-BE4B-7EF5929883F8}" srcOrd="0" destOrd="0" presId="urn:microsoft.com/office/officeart/2005/8/layout/process4"/>
    <dgm:cxn modelId="{ECFBAF9D-E44B-4ADE-B1A6-ACD16CF8DCB1}" type="presParOf" srcId="{5331ECDD-2DC9-466B-ACAC-624D2E4986C8}" destId="{4AB23744-4BDC-4167-8B27-B8F56D4B5428}" srcOrd="1" destOrd="0" presId="urn:microsoft.com/office/officeart/2005/8/layout/process4"/>
    <dgm:cxn modelId="{2283DC11-4B15-4DAA-A0C8-63BEFC600DE4}" type="presParOf" srcId="{5331ECDD-2DC9-466B-ACAC-624D2E4986C8}" destId="{3C5893EB-2132-408B-9A23-572AB2803026}" srcOrd="2" destOrd="0" presId="urn:microsoft.com/office/officeart/2005/8/layout/process4"/>
    <dgm:cxn modelId="{96D4CBC1-7A54-4754-AE11-557A4A1230CB}" type="presParOf" srcId="{3C5893EB-2132-408B-9A23-572AB2803026}" destId="{AF4813B8-2A83-4837-B09F-E49FEC552001}" srcOrd="0" destOrd="0" presId="urn:microsoft.com/office/officeart/2005/8/layout/process4"/>
    <dgm:cxn modelId="{6A24AC3C-F69E-4384-9C3A-7C8C1441AC4D}" type="presParOf" srcId="{3C5893EB-2132-408B-9A23-572AB2803026}" destId="{09CFAFC1-A6A8-4AF4-8667-8D9F41347CB4}" srcOrd="1" destOrd="0" presId="urn:microsoft.com/office/officeart/2005/8/layout/process4"/>
    <dgm:cxn modelId="{ECCBEEFE-1FCB-484D-9739-657E40F4AAF9}" type="presParOf" srcId="{EF0DF6A8-D7E2-4F12-9336-3EAC061909C7}" destId="{5B4CB984-DED0-48BC-9A6A-43B4436CB363}" srcOrd="7" destOrd="0" presId="urn:microsoft.com/office/officeart/2005/8/layout/process4"/>
    <dgm:cxn modelId="{965B67AB-5B11-45E3-80C9-466602D8B634}" type="presParOf" srcId="{EF0DF6A8-D7E2-4F12-9336-3EAC061909C7}" destId="{FB38BABE-EA7C-4B3C-908C-959A412A1ABC}" srcOrd="8" destOrd="0" presId="urn:microsoft.com/office/officeart/2005/8/layout/process4"/>
    <dgm:cxn modelId="{865DAC2A-360B-4371-B24F-CBEEC4DAC86F}" type="presParOf" srcId="{FB38BABE-EA7C-4B3C-908C-959A412A1ABC}" destId="{22D397F1-E7F6-464E-9D48-463792D07520}" srcOrd="0" destOrd="0" presId="urn:microsoft.com/office/officeart/2005/8/layout/process4"/>
    <dgm:cxn modelId="{AACC52EC-4B6D-4853-8ADF-C8B758CAE9CD}" type="presParOf" srcId="{FB38BABE-EA7C-4B3C-908C-959A412A1ABC}" destId="{6CC67037-67A1-4929-9667-B2AA837AE146}" srcOrd="1" destOrd="0" presId="urn:microsoft.com/office/officeart/2005/8/layout/process4"/>
    <dgm:cxn modelId="{55CABD11-58D1-4B3E-BBA3-FA1989E17D64}" type="presParOf" srcId="{FB38BABE-EA7C-4B3C-908C-959A412A1ABC}" destId="{4ADB1A89-291B-4C4F-8F4F-F1BDD7AFB647}" srcOrd="2" destOrd="0" presId="urn:microsoft.com/office/officeart/2005/8/layout/process4"/>
    <dgm:cxn modelId="{FC341A43-75CF-4C95-BC25-FEEFB0EE41BB}" type="presParOf" srcId="{4ADB1A89-291B-4C4F-8F4F-F1BDD7AFB647}" destId="{7F70365D-765A-41D4-9EE0-87ADD01AAC11}" srcOrd="0" destOrd="0" presId="urn:microsoft.com/office/officeart/2005/8/layout/process4"/>
    <dgm:cxn modelId="{B1FCAEB3-7AD8-42A7-A651-0F132454824C}" type="presParOf" srcId="{EF0DF6A8-D7E2-4F12-9336-3EAC061909C7}" destId="{96D50A3D-E6B7-4D7B-9CF6-464D5895DEEE}" srcOrd="9" destOrd="0" presId="urn:microsoft.com/office/officeart/2005/8/layout/process4"/>
    <dgm:cxn modelId="{945A7214-89C3-464D-9F91-C5C55BFD341B}" type="presParOf" srcId="{EF0DF6A8-D7E2-4F12-9336-3EAC061909C7}" destId="{1764C6E7-0296-492A-9A33-D53CD3F78960}" srcOrd="10" destOrd="0" presId="urn:microsoft.com/office/officeart/2005/8/layout/process4"/>
    <dgm:cxn modelId="{0FF10EB7-4EC3-4D35-8970-39AB028620C1}" type="presParOf" srcId="{1764C6E7-0296-492A-9A33-D53CD3F78960}" destId="{BDB730B9-6D09-4266-A46A-CEE7235F2889}" srcOrd="0" destOrd="0" presId="urn:microsoft.com/office/officeart/2005/8/layout/process4"/>
    <dgm:cxn modelId="{A1143A42-A11C-4556-A5A1-B4E613AAEAEC}" type="presParOf" srcId="{1764C6E7-0296-492A-9A33-D53CD3F78960}" destId="{123D8965-D84F-4812-B49A-362D2A596D93}" srcOrd="1" destOrd="0" presId="urn:microsoft.com/office/officeart/2005/8/layout/process4"/>
    <dgm:cxn modelId="{3EB65DB7-E61F-4CD0-9D62-48C0C73BDBCA}" type="presParOf" srcId="{1764C6E7-0296-492A-9A33-D53CD3F78960}" destId="{4F7DDCD0-7E09-45E8-BB0D-92C7F4957E9F}" srcOrd="2" destOrd="0" presId="urn:microsoft.com/office/officeart/2005/8/layout/process4"/>
    <dgm:cxn modelId="{65CDFF3D-13FC-497F-B25C-796C0FEC41EC}" type="presParOf" srcId="{4F7DDCD0-7E09-45E8-BB0D-92C7F4957E9F}" destId="{8722CE40-1DC9-4AE2-9E2B-A1848AE78E0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0508A2-AC52-4EDC-BB2A-EB23726C3937}" type="doc">
      <dgm:prSet loTypeId="urn:microsoft.com/office/officeart/2005/8/layout/process4" loCatId="process" qsTypeId="urn:microsoft.com/office/officeart/2005/8/quickstyle/simple5" qsCatId="simple" csTypeId="urn:microsoft.com/office/officeart/2005/8/colors/accent1_5" csCatId="accent1" phldr="1"/>
      <dgm:spPr/>
      <dgm:t>
        <a:bodyPr/>
        <a:lstStyle/>
        <a:p>
          <a:endParaRPr lang="es-MX"/>
        </a:p>
      </dgm:t>
    </dgm:pt>
    <dgm:pt modelId="{A7BF2E19-AAA1-43B0-ACEE-A12B6BC36B96}">
      <dgm:prSet phldrT="[Texto]" custT="1"/>
      <dgm:spPr/>
      <dgm:t>
        <a:bodyPr/>
        <a:lstStyle/>
        <a:p>
          <a:r>
            <a:rPr lang="en-US" sz="2400" noProof="0" smtClean="0"/>
            <a:t>WGPD</a:t>
          </a:r>
          <a:endParaRPr lang="en-US" sz="2400" noProof="0"/>
        </a:p>
      </dgm:t>
    </dgm:pt>
    <dgm:pt modelId="{57C1F514-78B4-4DF8-867E-21F5161B84E3}" type="parTrans" cxnId="{A0E13E05-5D17-43F4-836B-8EBB64BFEC71}">
      <dgm:prSet/>
      <dgm:spPr/>
      <dgm:t>
        <a:bodyPr/>
        <a:lstStyle/>
        <a:p>
          <a:endParaRPr lang="en-US" sz="3200" noProof="0"/>
        </a:p>
      </dgm:t>
    </dgm:pt>
    <dgm:pt modelId="{783DAD1F-C6B5-4E31-B690-AF7E4C05C556}" type="sibTrans" cxnId="{A0E13E05-5D17-43F4-836B-8EBB64BFEC71}">
      <dgm:prSet/>
      <dgm:spPr/>
      <dgm:t>
        <a:bodyPr/>
        <a:lstStyle/>
        <a:p>
          <a:endParaRPr lang="en-US" sz="3200" noProof="0"/>
        </a:p>
      </dgm:t>
    </dgm:pt>
    <dgm:pt modelId="{B363872D-3DD5-4828-BAF3-36989543B74A}">
      <dgm:prSet phldrT="[Texto]" custT="1"/>
      <dgm:spPr/>
      <dgm:t>
        <a:bodyPr/>
        <a:lstStyle/>
        <a:p>
          <a:r>
            <a:rPr lang="en-US" sz="2000" noProof="0" smtClean="0"/>
            <a:t>KSC</a:t>
          </a:r>
          <a:endParaRPr lang="en-US" sz="2000" noProof="0"/>
        </a:p>
      </dgm:t>
    </dgm:pt>
    <dgm:pt modelId="{BE62B2A8-B677-45A3-8CC3-9F867E2EDB41}" type="parTrans" cxnId="{3AF42C57-6702-40A2-AA22-C59C09A6949C}">
      <dgm:prSet/>
      <dgm:spPr/>
      <dgm:t>
        <a:bodyPr/>
        <a:lstStyle/>
        <a:p>
          <a:endParaRPr lang="en-US" sz="3200" noProof="0"/>
        </a:p>
      </dgm:t>
    </dgm:pt>
    <dgm:pt modelId="{F0CC98C4-AA79-4433-B4FE-E77741276EF9}" type="sibTrans" cxnId="{3AF42C57-6702-40A2-AA22-C59C09A6949C}">
      <dgm:prSet/>
      <dgm:spPr/>
      <dgm:t>
        <a:bodyPr/>
        <a:lstStyle/>
        <a:p>
          <a:endParaRPr lang="en-US" sz="3200" noProof="0"/>
        </a:p>
      </dgm:t>
    </dgm:pt>
    <dgm:pt modelId="{187E7D28-BE73-4F7A-9C37-EA223E1165EE}">
      <dgm:prSet phldrT="[Texto]" custT="1"/>
      <dgm:spPr/>
      <dgm:t>
        <a:bodyPr/>
        <a:lstStyle/>
        <a:p>
          <a:r>
            <a:rPr lang="en-US" sz="2000" noProof="0" smtClean="0"/>
            <a:t>INTOSAI</a:t>
          </a:r>
          <a:endParaRPr lang="en-US" sz="2000" noProof="0"/>
        </a:p>
      </dgm:t>
    </dgm:pt>
    <dgm:pt modelId="{9FB6D1E0-95D0-4BEA-BD1B-E199D37C0A36}" type="parTrans" cxnId="{874FEA20-B10A-465D-9A23-D4016D722373}">
      <dgm:prSet/>
      <dgm:spPr/>
      <dgm:t>
        <a:bodyPr/>
        <a:lstStyle/>
        <a:p>
          <a:endParaRPr lang="en-US" sz="3200" noProof="0"/>
        </a:p>
      </dgm:t>
    </dgm:pt>
    <dgm:pt modelId="{3E268B1A-4A92-4EC2-BFB6-7AB873F8C924}" type="sibTrans" cxnId="{874FEA20-B10A-465D-9A23-D4016D722373}">
      <dgm:prSet/>
      <dgm:spPr/>
      <dgm:t>
        <a:bodyPr/>
        <a:lstStyle/>
        <a:p>
          <a:endParaRPr lang="en-US" sz="3200" noProof="0"/>
        </a:p>
      </dgm:t>
    </dgm:pt>
    <dgm:pt modelId="{9E32D11F-0E54-46C0-AEE9-BE95D4F92574}">
      <dgm:prSet custT="1"/>
      <dgm:spPr/>
      <dgm:t>
        <a:bodyPr/>
        <a:lstStyle/>
        <a:p>
          <a:r>
            <a:rPr lang="en-US" sz="2000" noProof="0" smtClean="0"/>
            <a:t>PSC</a:t>
          </a:r>
          <a:endParaRPr lang="en-US" sz="2000" noProof="0"/>
        </a:p>
      </dgm:t>
    </dgm:pt>
    <dgm:pt modelId="{2DBEA7C8-4FFE-47CE-BDBC-08BA68480E1C}" type="parTrans" cxnId="{1179F811-5ECE-4891-9220-9CF8C4F11C60}">
      <dgm:prSet/>
      <dgm:spPr/>
      <dgm:t>
        <a:bodyPr/>
        <a:lstStyle/>
        <a:p>
          <a:endParaRPr lang="en-US" sz="3200" noProof="0"/>
        </a:p>
      </dgm:t>
    </dgm:pt>
    <dgm:pt modelId="{C21D0717-504D-41A4-8019-5DB89B2E3D94}" type="sibTrans" cxnId="{1179F811-5ECE-4891-9220-9CF8C4F11C60}">
      <dgm:prSet/>
      <dgm:spPr/>
      <dgm:t>
        <a:bodyPr/>
        <a:lstStyle/>
        <a:p>
          <a:endParaRPr lang="en-US" sz="3200" noProof="0"/>
        </a:p>
      </dgm:t>
    </dgm:pt>
    <dgm:pt modelId="{8A3ECF27-D24C-4769-AB6B-7DCBDA395239}">
      <dgm:prSet/>
      <dgm:spPr/>
      <dgm:t>
        <a:bodyPr/>
        <a:lstStyle/>
        <a:p>
          <a:r>
            <a:rPr lang="en-US" noProof="0" dirty="0" smtClean="0"/>
            <a:t>Exposure for comments</a:t>
          </a:r>
          <a:endParaRPr lang="en-US" noProof="0" dirty="0"/>
        </a:p>
      </dgm:t>
    </dgm:pt>
    <dgm:pt modelId="{E9D61DD5-2430-4E90-B813-751D79BB46B4}" type="parTrans" cxnId="{9C991924-B6E2-4B2C-B12D-B1949F1F71E4}">
      <dgm:prSet/>
      <dgm:spPr/>
      <dgm:t>
        <a:bodyPr/>
        <a:lstStyle/>
        <a:p>
          <a:endParaRPr lang="en-US" noProof="0"/>
        </a:p>
      </dgm:t>
    </dgm:pt>
    <dgm:pt modelId="{83CBB883-0C20-4B46-9534-F4ED85922EAE}" type="sibTrans" cxnId="{9C991924-B6E2-4B2C-B12D-B1949F1F71E4}">
      <dgm:prSet/>
      <dgm:spPr/>
      <dgm:t>
        <a:bodyPr/>
        <a:lstStyle/>
        <a:p>
          <a:endParaRPr lang="en-US" noProof="0"/>
        </a:p>
      </dgm:t>
    </dgm:pt>
    <dgm:pt modelId="{C9ABDC3A-EE91-489F-8FE8-771B2031CE70}">
      <dgm:prSet phldrT="[Texto]" custT="1"/>
      <dgm:spPr/>
      <dgm:t>
        <a:bodyPr/>
        <a:lstStyle/>
        <a:p>
          <a:r>
            <a:rPr lang="en-US" sz="2000" b="1" noProof="0" smtClean="0">
              <a:solidFill>
                <a:srgbClr val="FFC000"/>
              </a:solidFill>
            </a:rPr>
            <a:t>XXII INCOSAI</a:t>
          </a:r>
          <a:endParaRPr lang="en-US" sz="2000" b="1" noProof="0">
            <a:solidFill>
              <a:srgbClr val="FFC000"/>
            </a:solidFill>
          </a:endParaRPr>
        </a:p>
      </dgm:t>
    </dgm:pt>
    <dgm:pt modelId="{9176BBF7-C4F0-4AE3-AB3B-7D9138AEBC0B}" type="parTrans" cxnId="{CEC91BB2-37F2-409D-958D-789BE62EFC5C}">
      <dgm:prSet/>
      <dgm:spPr/>
      <dgm:t>
        <a:bodyPr/>
        <a:lstStyle/>
        <a:p>
          <a:endParaRPr lang="en-US" noProof="0"/>
        </a:p>
      </dgm:t>
    </dgm:pt>
    <dgm:pt modelId="{F1473303-1F38-4492-8B7A-4E7FECD478B8}" type="sibTrans" cxnId="{CEC91BB2-37F2-409D-958D-789BE62EFC5C}">
      <dgm:prSet/>
      <dgm:spPr/>
      <dgm:t>
        <a:bodyPr/>
        <a:lstStyle/>
        <a:p>
          <a:endParaRPr lang="en-US" noProof="0"/>
        </a:p>
      </dgm:t>
    </dgm:pt>
    <dgm:pt modelId="{2C7B1FEB-45CB-4898-BC65-12FE516B8684}">
      <dgm:prSet/>
      <dgm:spPr/>
      <dgm:t>
        <a:bodyPr/>
        <a:lstStyle/>
        <a:p>
          <a:r>
            <a:rPr lang="en-US" b="1" noProof="0" dirty="0" smtClean="0"/>
            <a:t>INTOSAI GOV</a:t>
          </a:r>
          <a:endParaRPr lang="en-US" b="1" noProof="0" dirty="0"/>
        </a:p>
      </dgm:t>
    </dgm:pt>
    <dgm:pt modelId="{9ABB8F8E-311C-4E5C-93CC-42DEB14E978C}" type="parTrans" cxnId="{19CC4240-745B-4732-89E5-A5856F620DC5}">
      <dgm:prSet/>
      <dgm:spPr/>
      <dgm:t>
        <a:bodyPr/>
        <a:lstStyle/>
        <a:p>
          <a:endParaRPr lang="en-US" noProof="0"/>
        </a:p>
      </dgm:t>
    </dgm:pt>
    <dgm:pt modelId="{7D65E197-68DA-45A4-9EE5-029375E79DEE}" type="sibTrans" cxnId="{19CC4240-745B-4732-89E5-A5856F620DC5}">
      <dgm:prSet/>
      <dgm:spPr/>
      <dgm:t>
        <a:bodyPr/>
        <a:lstStyle/>
        <a:p>
          <a:endParaRPr lang="en-US" noProof="0"/>
        </a:p>
      </dgm:t>
    </dgm:pt>
    <dgm:pt modelId="{21C277CE-E1E9-450E-B5F9-867C7A884D00}">
      <dgm:prSet/>
      <dgm:spPr/>
      <dgm:t>
        <a:bodyPr/>
        <a:lstStyle/>
        <a:p>
          <a:r>
            <a:rPr lang="en-US" noProof="0" smtClean="0"/>
            <a:t>Feedback</a:t>
          </a:r>
          <a:endParaRPr lang="en-US" noProof="0"/>
        </a:p>
      </dgm:t>
    </dgm:pt>
    <dgm:pt modelId="{4BC16C72-4509-426E-994E-7398DB68F30E}" type="parTrans" cxnId="{AA717770-89D8-4316-BEC5-CA7FCA441419}">
      <dgm:prSet/>
      <dgm:spPr/>
      <dgm:t>
        <a:bodyPr/>
        <a:lstStyle/>
        <a:p>
          <a:endParaRPr lang="en-US" noProof="0"/>
        </a:p>
      </dgm:t>
    </dgm:pt>
    <dgm:pt modelId="{AC42D704-CC80-4A33-8DB7-279B22015260}" type="sibTrans" cxnId="{AA717770-89D8-4316-BEC5-CA7FCA441419}">
      <dgm:prSet/>
      <dgm:spPr/>
      <dgm:t>
        <a:bodyPr/>
        <a:lstStyle/>
        <a:p>
          <a:endParaRPr lang="en-US" noProof="0"/>
        </a:p>
      </dgm:t>
    </dgm:pt>
    <dgm:pt modelId="{EF0DF6A8-D7E2-4F12-9336-3EAC061909C7}" type="pres">
      <dgm:prSet presAssocID="{B50508A2-AC52-4EDC-BB2A-EB23726C3937}" presName="Name0" presStyleCnt="0">
        <dgm:presLayoutVars>
          <dgm:dir/>
          <dgm:animLvl val="lvl"/>
          <dgm:resizeHandles val="exact"/>
        </dgm:presLayoutVars>
      </dgm:prSet>
      <dgm:spPr/>
      <dgm:t>
        <a:bodyPr/>
        <a:lstStyle/>
        <a:p>
          <a:endParaRPr lang="es-MX"/>
        </a:p>
      </dgm:t>
    </dgm:pt>
    <dgm:pt modelId="{C5ACF602-CE30-4698-96F1-4DE7050F59F5}" type="pres">
      <dgm:prSet presAssocID="{C9ABDC3A-EE91-489F-8FE8-771B2031CE70}" presName="boxAndChildren" presStyleCnt="0"/>
      <dgm:spPr/>
    </dgm:pt>
    <dgm:pt modelId="{9244C36A-9FC9-4A85-8820-4E710B13C906}" type="pres">
      <dgm:prSet presAssocID="{C9ABDC3A-EE91-489F-8FE8-771B2031CE70}" presName="parentTextBox" presStyleLbl="node1" presStyleIdx="0" presStyleCnt="5"/>
      <dgm:spPr/>
      <dgm:t>
        <a:bodyPr/>
        <a:lstStyle/>
        <a:p>
          <a:endParaRPr lang="es-MX"/>
        </a:p>
      </dgm:t>
    </dgm:pt>
    <dgm:pt modelId="{CAF47B1E-45E6-4665-BCFB-5C8673A301F4}" type="pres">
      <dgm:prSet presAssocID="{C9ABDC3A-EE91-489F-8FE8-771B2031CE70}" presName="entireBox" presStyleLbl="node1" presStyleIdx="0" presStyleCnt="5"/>
      <dgm:spPr/>
      <dgm:t>
        <a:bodyPr/>
        <a:lstStyle/>
        <a:p>
          <a:endParaRPr lang="es-MX"/>
        </a:p>
      </dgm:t>
    </dgm:pt>
    <dgm:pt modelId="{EAAC2E95-6D67-4278-9069-0D1E55A2F843}" type="pres">
      <dgm:prSet presAssocID="{C9ABDC3A-EE91-489F-8FE8-771B2031CE70}" presName="descendantBox" presStyleCnt="0"/>
      <dgm:spPr/>
    </dgm:pt>
    <dgm:pt modelId="{80A077D2-3180-419A-A85F-9102F7E2B138}" type="pres">
      <dgm:prSet presAssocID="{2C7B1FEB-45CB-4898-BC65-12FE516B8684}" presName="childTextBox" presStyleLbl="fgAccFollowNode1" presStyleIdx="0" presStyleCnt="3">
        <dgm:presLayoutVars>
          <dgm:bulletEnabled val="1"/>
        </dgm:presLayoutVars>
      </dgm:prSet>
      <dgm:spPr/>
      <dgm:t>
        <a:bodyPr/>
        <a:lstStyle/>
        <a:p>
          <a:endParaRPr lang="es-MX"/>
        </a:p>
      </dgm:t>
    </dgm:pt>
    <dgm:pt modelId="{C36995CE-6398-417A-9286-14485DFB15AE}" type="pres">
      <dgm:prSet presAssocID="{3E268B1A-4A92-4EC2-BFB6-7AB873F8C924}" presName="sp" presStyleCnt="0"/>
      <dgm:spPr/>
    </dgm:pt>
    <dgm:pt modelId="{22ABCDEC-34D8-4511-B25D-9D98E5BA439E}" type="pres">
      <dgm:prSet presAssocID="{187E7D28-BE73-4F7A-9C37-EA223E1165EE}" presName="arrowAndChildren" presStyleCnt="0"/>
      <dgm:spPr/>
    </dgm:pt>
    <dgm:pt modelId="{B3F24130-23EF-40FD-810F-11E37A9A7741}" type="pres">
      <dgm:prSet presAssocID="{187E7D28-BE73-4F7A-9C37-EA223E1165EE}" presName="parentTextArrow" presStyleLbl="node1" presStyleIdx="0" presStyleCnt="5"/>
      <dgm:spPr/>
      <dgm:t>
        <a:bodyPr/>
        <a:lstStyle/>
        <a:p>
          <a:endParaRPr lang="es-MX"/>
        </a:p>
      </dgm:t>
    </dgm:pt>
    <dgm:pt modelId="{0B1AB797-19D2-4068-BD11-13F5F93369D6}" type="pres">
      <dgm:prSet presAssocID="{187E7D28-BE73-4F7A-9C37-EA223E1165EE}" presName="arrow" presStyleLbl="node1" presStyleIdx="1" presStyleCnt="5"/>
      <dgm:spPr/>
      <dgm:t>
        <a:bodyPr/>
        <a:lstStyle/>
        <a:p>
          <a:endParaRPr lang="es-MX"/>
        </a:p>
      </dgm:t>
    </dgm:pt>
    <dgm:pt modelId="{8AD19B5E-085B-4DD5-A150-2B39F4E6981B}" type="pres">
      <dgm:prSet presAssocID="{187E7D28-BE73-4F7A-9C37-EA223E1165EE}" presName="descendantArrow" presStyleCnt="0"/>
      <dgm:spPr/>
    </dgm:pt>
    <dgm:pt modelId="{A264C1B7-64B7-4993-9CD5-F87EE490BBCD}" type="pres">
      <dgm:prSet presAssocID="{8A3ECF27-D24C-4769-AB6B-7DCBDA395239}" presName="childTextArrow" presStyleLbl="fgAccFollowNode1" presStyleIdx="1" presStyleCnt="3">
        <dgm:presLayoutVars>
          <dgm:bulletEnabled val="1"/>
        </dgm:presLayoutVars>
      </dgm:prSet>
      <dgm:spPr/>
      <dgm:t>
        <a:bodyPr/>
        <a:lstStyle/>
        <a:p>
          <a:endParaRPr lang="es-MX"/>
        </a:p>
      </dgm:t>
    </dgm:pt>
    <dgm:pt modelId="{18A5A53F-3BD9-430C-ABB1-1745D3EBACF6}" type="pres">
      <dgm:prSet presAssocID="{C21D0717-504D-41A4-8019-5DB89B2E3D94}" presName="sp" presStyleCnt="0"/>
      <dgm:spPr/>
    </dgm:pt>
    <dgm:pt modelId="{5331ECDD-2DC9-466B-ACAC-624D2E4986C8}" type="pres">
      <dgm:prSet presAssocID="{9E32D11F-0E54-46C0-AEE9-BE95D4F92574}" presName="arrowAndChildren" presStyleCnt="0"/>
      <dgm:spPr/>
    </dgm:pt>
    <dgm:pt modelId="{279755D0-5F63-4C69-BE4B-7EF5929883F8}" type="pres">
      <dgm:prSet presAssocID="{9E32D11F-0E54-46C0-AEE9-BE95D4F92574}" presName="parentTextArrow" presStyleLbl="node1" presStyleIdx="2" presStyleCnt="5"/>
      <dgm:spPr/>
      <dgm:t>
        <a:bodyPr/>
        <a:lstStyle/>
        <a:p>
          <a:endParaRPr lang="es-MX"/>
        </a:p>
      </dgm:t>
    </dgm:pt>
    <dgm:pt modelId="{5B4CB984-DED0-48BC-9A6A-43B4436CB363}" type="pres">
      <dgm:prSet presAssocID="{F0CC98C4-AA79-4433-B4FE-E77741276EF9}" presName="sp" presStyleCnt="0"/>
      <dgm:spPr/>
    </dgm:pt>
    <dgm:pt modelId="{FB38BABE-EA7C-4B3C-908C-959A412A1ABC}" type="pres">
      <dgm:prSet presAssocID="{B363872D-3DD5-4828-BAF3-36989543B74A}" presName="arrowAndChildren" presStyleCnt="0"/>
      <dgm:spPr/>
    </dgm:pt>
    <dgm:pt modelId="{22D397F1-E7F6-464E-9D48-463792D07520}" type="pres">
      <dgm:prSet presAssocID="{B363872D-3DD5-4828-BAF3-36989543B74A}" presName="parentTextArrow" presStyleLbl="node1" presStyleIdx="2" presStyleCnt="5"/>
      <dgm:spPr/>
      <dgm:t>
        <a:bodyPr/>
        <a:lstStyle/>
        <a:p>
          <a:endParaRPr lang="es-MX"/>
        </a:p>
      </dgm:t>
    </dgm:pt>
    <dgm:pt modelId="{6CC67037-67A1-4929-9667-B2AA837AE146}" type="pres">
      <dgm:prSet presAssocID="{B363872D-3DD5-4828-BAF3-36989543B74A}" presName="arrow" presStyleLbl="node1" presStyleIdx="3" presStyleCnt="5"/>
      <dgm:spPr/>
      <dgm:t>
        <a:bodyPr/>
        <a:lstStyle/>
        <a:p>
          <a:endParaRPr lang="es-MX"/>
        </a:p>
      </dgm:t>
    </dgm:pt>
    <dgm:pt modelId="{4ADB1A89-291B-4C4F-8F4F-F1BDD7AFB647}" type="pres">
      <dgm:prSet presAssocID="{B363872D-3DD5-4828-BAF3-36989543B74A}" presName="descendantArrow" presStyleCnt="0"/>
      <dgm:spPr/>
    </dgm:pt>
    <dgm:pt modelId="{7B7BE521-41F8-4AD4-BE20-D01706527166}" type="pres">
      <dgm:prSet presAssocID="{21C277CE-E1E9-450E-B5F9-867C7A884D00}" presName="childTextArrow" presStyleLbl="fgAccFollowNode1" presStyleIdx="2" presStyleCnt="3">
        <dgm:presLayoutVars>
          <dgm:bulletEnabled val="1"/>
        </dgm:presLayoutVars>
      </dgm:prSet>
      <dgm:spPr/>
      <dgm:t>
        <a:bodyPr/>
        <a:lstStyle/>
        <a:p>
          <a:endParaRPr lang="es-MX"/>
        </a:p>
      </dgm:t>
    </dgm:pt>
    <dgm:pt modelId="{96D50A3D-E6B7-4D7B-9CF6-464D5895DEEE}" type="pres">
      <dgm:prSet presAssocID="{783DAD1F-C6B5-4E31-B690-AF7E4C05C556}" presName="sp" presStyleCnt="0"/>
      <dgm:spPr/>
    </dgm:pt>
    <dgm:pt modelId="{1764C6E7-0296-492A-9A33-D53CD3F78960}" type="pres">
      <dgm:prSet presAssocID="{A7BF2E19-AAA1-43B0-ACEE-A12B6BC36B96}" presName="arrowAndChildren" presStyleCnt="0"/>
      <dgm:spPr/>
    </dgm:pt>
    <dgm:pt modelId="{BDB730B9-6D09-4266-A46A-CEE7235F2889}" type="pres">
      <dgm:prSet presAssocID="{A7BF2E19-AAA1-43B0-ACEE-A12B6BC36B96}" presName="parentTextArrow" presStyleLbl="node1" presStyleIdx="4" presStyleCnt="5"/>
      <dgm:spPr/>
      <dgm:t>
        <a:bodyPr/>
        <a:lstStyle/>
        <a:p>
          <a:endParaRPr lang="es-MX"/>
        </a:p>
      </dgm:t>
    </dgm:pt>
  </dgm:ptLst>
  <dgm:cxnLst>
    <dgm:cxn modelId="{C96FB6D3-6DEB-4356-B4B3-4CE3F3408B8D}" type="presOf" srcId="{9E32D11F-0E54-46C0-AEE9-BE95D4F92574}" destId="{279755D0-5F63-4C69-BE4B-7EF5929883F8}" srcOrd="0" destOrd="0" presId="urn:microsoft.com/office/officeart/2005/8/layout/process4"/>
    <dgm:cxn modelId="{27A1B53C-B656-4DD5-AA1B-FD65316E3779}" type="presOf" srcId="{8A3ECF27-D24C-4769-AB6B-7DCBDA395239}" destId="{A264C1B7-64B7-4993-9CD5-F87EE490BBCD}" srcOrd="0" destOrd="0" presId="urn:microsoft.com/office/officeart/2005/8/layout/process4"/>
    <dgm:cxn modelId="{421C1135-CA90-4E12-B369-853843CAC77E}" type="presOf" srcId="{A7BF2E19-AAA1-43B0-ACEE-A12B6BC36B96}" destId="{BDB730B9-6D09-4266-A46A-CEE7235F2889}" srcOrd="0" destOrd="0" presId="urn:microsoft.com/office/officeart/2005/8/layout/process4"/>
    <dgm:cxn modelId="{05978745-48A8-46F0-B810-39E6D50B8D60}" type="presOf" srcId="{21C277CE-E1E9-450E-B5F9-867C7A884D00}" destId="{7B7BE521-41F8-4AD4-BE20-D01706527166}" srcOrd="0" destOrd="0" presId="urn:microsoft.com/office/officeart/2005/8/layout/process4"/>
    <dgm:cxn modelId="{4664AC75-3EC9-4801-9CC5-1D35BEA19E6A}" type="presOf" srcId="{B50508A2-AC52-4EDC-BB2A-EB23726C3937}" destId="{EF0DF6A8-D7E2-4F12-9336-3EAC061909C7}" srcOrd="0" destOrd="0" presId="urn:microsoft.com/office/officeart/2005/8/layout/process4"/>
    <dgm:cxn modelId="{A91B6278-40B2-47A6-8680-78E1AD60EB86}" type="presOf" srcId="{187E7D28-BE73-4F7A-9C37-EA223E1165EE}" destId="{0B1AB797-19D2-4068-BD11-13F5F93369D6}" srcOrd="1" destOrd="0" presId="urn:microsoft.com/office/officeart/2005/8/layout/process4"/>
    <dgm:cxn modelId="{AA717770-89D8-4316-BEC5-CA7FCA441419}" srcId="{B363872D-3DD5-4828-BAF3-36989543B74A}" destId="{21C277CE-E1E9-450E-B5F9-867C7A884D00}" srcOrd="0" destOrd="0" parTransId="{4BC16C72-4509-426E-994E-7398DB68F30E}" sibTransId="{AC42D704-CC80-4A33-8DB7-279B22015260}"/>
    <dgm:cxn modelId="{5AB6DFD8-EA8E-402F-95EE-FA4E27C9BDB0}" type="presOf" srcId="{B363872D-3DD5-4828-BAF3-36989543B74A}" destId="{6CC67037-67A1-4929-9667-B2AA837AE146}" srcOrd="1" destOrd="0" presId="urn:microsoft.com/office/officeart/2005/8/layout/process4"/>
    <dgm:cxn modelId="{417496F7-D3E6-41EC-911B-17CD7AD7B24C}" type="presOf" srcId="{2C7B1FEB-45CB-4898-BC65-12FE516B8684}" destId="{80A077D2-3180-419A-A85F-9102F7E2B138}" srcOrd="0" destOrd="0" presId="urn:microsoft.com/office/officeart/2005/8/layout/process4"/>
    <dgm:cxn modelId="{81ABEDE6-908D-4453-9624-35B287E16E83}" type="presOf" srcId="{B363872D-3DD5-4828-BAF3-36989543B74A}" destId="{22D397F1-E7F6-464E-9D48-463792D07520}" srcOrd="0" destOrd="0" presId="urn:microsoft.com/office/officeart/2005/8/layout/process4"/>
    <dgm:cxn modelId="{75EB76F6-F494-46C5-8945-2BCB6AD44EC9}" type="presOf" srcId="{C9ABDC3A-EE91-489F-8FE8-771B2031CE70}" destId="{CAF47B1E-45E6-4665-BCFB-5C8673A301F4}" srcOrd="1" destOrd="0" presId="urn:microsoft.com/office/officeart/2005/8/layout/process4"/>
    <dgm:cxn modelId="{1179F811-5ECE-4891-9220-9CF8C4F11C60}" srcId="{B50508A2-AC52-4EDC-BB2A-EB23726C3937}" destId="{9E32D11F-0E54-46C0-AEE9-BE95D4F92574}" srcOrd="2" destOrd="0" parTransId="{2DBEA7C8-4FFE-47CE-BDBC-08BA68480E1C}" sibTransId="{C21D0717-504D-41A4-8019-5DB89B2E3D94}"/>
    <dgm:cxn modelId="{5A5CD6AC-90B7-4192-91DD-0404378BA4D8}" type="presOf" srcId="{C9ABDC3A-EE91-489F-8FE8-771B2031CE70}" destId="{9244C36A-9FC9-4A85-8820-4E710B13C906}" srcOrd="0" destOrd="0" presId="urn:microsoft.com/office/officeart/2005/8/layout/process4"/>
    <dgm:cxn modelId="{9C991924-B6E2-4B2C-B12D-B1949F1F71E4}" srcId="{187E7D28-BE73-4F7A-9C37-EA223E1165EE}" destId="{8A3ECF27-D24C-4769-AB6B-7DCBDA395239}" srcOrd="0" destOrd="0" parTransId="{E9D61DD5-2430-4E90-B813-751D79BB46B4}" sibTransId="{83CBB883-0C20-4B46-9534-F4ED85922EAE}"/>
    <dgm:cxn modelId="{3AF42C57-6702-40A2-AA22-C59C09A6949C}" srcId="{B50508A2-AC52-4EDC-BB2A-EB23726C3937}" destId="{B363872D-3DD5-4828-BAF3-36989543B74A}" srcOrd="1" destOrd="0" parTransId="{BE62B2A8-B677-45A3-8CC3-9F867E2EDB41}" sibTransId="{F0CC98C4-AA79-4433-B4FE-E77741276EF9}"/>
    <dgm:cxn modelId="{CEC91BB2-37F2-409D-958D-789BE62EFC5C}" srcId="{B50508A2-AC52-4EDC-BB2A-EB23726C3937}" destId="{C9ABDC3A-EE91-489F-8FE8-771B2031CE70}" srcOrd="4" destOrd="0" parTransId="{9176BBF7-C4F0-4AE3-AB3B-7D9138AEBC0B}" sibTransId="{F1473303-1F38-4492-8B7A-4E7FECD478B8}"/>
    <dgm:cxn modelId="{A0642D6A-8912-4B01-BCE1-801582753C8E}" type="presOf" srcId="{187E7D28-BE73-4F7A-9C37-EA223E1165EE}" destId="{B3F24130-23EF-40FD-810F-11E37A9A7741}" srcOrd="0" destOrd="0" presId="urn:microsoft.com/office/officeart/2005/8/layout/process4"/>
    <dgm:cxn modelId="{874FEA20-B10A-465D-9A23-D4016D722373}" srcId="{B50508A2-AC52-4EDC-BB2A-EB23726C3937}" destId="{187E7D28-BE73-4F7A-9C37-EA223E1165EE}" srcOrd="3" destOrd="0" parTransId="{9FB6D1E0-95D0-4BEA-BD1B-E199D37C0A36}" sibTransId="{3E268B1A-4A92-4EC2-BFB6-7AB873F8C924}"/>
    <dgm:cxn modelId="{A0E13E05-5D17-43F4-836B-8EBB64BFEC71}" srcId="{B50508A2-AC52-4EDC-BB2A-EB23726C3937}" destId="{A7BF2E19-AAA1-43B0-ACEE-A12B6BC36B96}" srcOrd="0" destOrd="0" parTransId="{57C1F514-78B4-4DF8-867E-21F5161B84E3}" sibTransId="{783DAD1F-C6B5-4E31-B690-AF7E4C05C556}"/>
    <dgm:cxn modelId="{19CC4240-745B-4732-89E5-A5856F620DC5}" srcId="{C9ABDC3A-EE91-489F-8FE8-771B2031CE70}" destId="{2C7B1FEB-45CB-4898-BC65-12FE516B8684}" srcOrd="0" destOrd="0" parTransId="{9ABB8F8E-311C-4E5C-93CC-42DEB14E978C}" sibTransId="{7D65E197-68DA-45A4-9EE5-029375E79DEE}"/>
    <dgm:cxn modelId="{020395DC-7AC8-43E7-8619-EAF784AD86EC}" type="presParOf" srcId="{EF0DF6A8-D7E2-4F12-9336-3EAC061909C7}" destId="{C5ACF602-CE30-4698-96F1-4DE7050F59F5}" srcOrd="0" destOrd="0" presId="urn:microsoft.com/office/officeart/2005/8/layout/process4"/>
    <dgm:cxn modelId="{034F9FEC-E1F9-46AA-9C49-DBD6B576B89A}" type="presParOf" srcId="{C5ACF602-CE30-4698-96F1-4DE7050F59F5}" destId="{9244C36A-9FC9-4A85-8820-4E710B13C906}" srcOrd="0" destOrd="0" presId="urn:microsoft.com/office/officeart/2005/8/layout/process4"/>
    <dgm:cxn modelId="{39C9CB12-A32D-45B1-8323-B7E47A42EF54}" type="presParOf" srcId="{C5ACF602-CE30-4698-96F1-4DE7050F59F5}" destId="{CAF47B1E-45E6-4665-BCFB-5C8673A301F4}" srcOrd="1" destOrd="0" presId="urn:microsoft.com/office/officeart/2005/8/layout/process4"/>
    <dgm:cxn modelId="{162B8A7D-E2CB-4980-8447-8E47B87DAB47}" type="presParOf" srcId="{C5ACF602-CE30-4698-96F1-4DE7050F59F5}" destId="{EAAC2E95-6D67-4278-9069-0D1E55A2F843}" srcOrd="2" destOrd="0" presId="urn:microsoft.com/office/officeart/2005/8/layout/process4"/>
    <dgm:cxn modelId="{96FA4801-93C7-4785-8AFD-45A2E8B9A940}" type="presParOf" srcId="{EAAC2E95-6D67-4278-9069-0D1E55A2F843}" destId="{80A077D2-3180-419A-A85F-9102F7E2B138}" srcOrd="0" destOrd="0" presId="urn:microsoft.com/office/officeart/2005/8/layout/process4"/>
    <dgm:cxn modelId="{F4F365F0-D327-4829-B6CF-F54E36940D9F}" type="presParOf" srcId="{EF0DF6A8-D7E2-4F12-9336-3EAC061909C7}" destId="{C36995CE-6398-417A-9286-14485DFB15AE}" srcOrd="1" destOrd="0" presId="urn:microsoft.com/office/officeart/2005/8/layout/process4"/>
    <dgm:cxn modelId="{C707697A-9712-409B-8704-52080156E6DA}" type="presParOf" srcId="{EF0DF6A8-D7E2-4F12-9336-3EAC061909C7}" destId="{22ABCDEC-34D8-4511-B25D-9D98E5BA439E}" srcOrd="2" destOrd="0" presId="urn:microsoft.com/office/officeart/2005/8/layout/process4"/>
    <dgm:cxn modelId="{AC8BE338-3C29-4582-953B-D2496D5583DC}" type="presParOf" srcId="{22ABCDEC-34D8-4511-B25D-9D98E5BA439E}" destId="{B3F24130-23EF-40FD-810F-11E37A9A7741}" srcOrd="0" destOrd="0" presId="urn:microsoft.com/office/officeart/2005/8/layout/process4"/>
    <dgm:cxn modelId="{A0F7DD13-E56B-4B45-97EB-C9511E4B1CEB}" type="presParOf" srcId="{22ABCDEC-34D8-4511-B25D-9D98E5BA439E}" destId="{0B1AB797-19D2-4068-BD11-13F5F93369D6}" srcOrd="1" destOrd="0" presId="urn:microsoft.com/office/officeart/2005/8/layout/process4"/>
    <dgm:cxn modelId="{9ED4C4C6-55C3-4AC7-8A25-F3D0710514D8}" type="presParOf" srcId="{22ABCDEC-34D8-4511-B25D-9D98E5BA439E}" destId="{8AD19B5E-085B-4DD5-A150-2B39F4E6981B}" srcOrd="2" destOrd="0" presId="urn:microsoft.com/office/officeart/2005/8/layout/process4"/>
    <dgm:cxn modelId="{09E451AB-F83E-4A10-A4A3-1146B3975D18}" type="presParOf" srcId="{8AD19B5E-085B-4DD5-A150-2B39F4E6981B}" destId="{A264C1B7-64B7-4993-9CD5-F87EE490BBCD}" srcOrd="0" destOrd="0" presId="urn:microsoft.com/office/officeart/2005/8/layout/process4"/>
    <dgm:cxn modelId="{CD65DE24-5B61-4DC5-AA87-AF99225AEA4F}" type="presParOf" srcId="{EF0DF6A8-D7E2-4F12-9336-3EAC061909C7}" destId="{18A5A53F-3BD9-430C-ABB1-1745D3EBACF6}" srcOrd="3" destOrd="0" presId="urn:microsoft.com/office/officeart/2005/8/layout/process4"/>
    <dgm:cxn modelId="{FB1A837B-E33A-4A4A-9063-0D7500981A0A}" type="presParOf" srcId="{EF0DF6A8-D7E2-4F12-9336-3EAC061909C7}" destId="{5331ECDD-2DC9-466B-ACAC-624D2E4986C8}" srcOrd="4" destOrd="0" presId="urn:microsoft.com/office/officeart/2005/8/layout/process4"/>
    <dgm:cxn modelId="{843C5007-D278-4E6D-AE29-AE5F0D186DA0}" type="presParOf" srcId="{5331ECDD-2DC9-466B-ACAC-624D2E4986C8}" destId="{279755D0-5F63-4C69-BE4B-7EF5929883F8}" srcOrd="0" destOrd="0" presId="urn:microsoft.com/office/officeart/2005/8/layout/process4"/>
    <dgm:cxn modelId="{00CCEBAD-41E3-4308-A39A-05077374668E}" type="presParOf" srcId="{EF0DF6A8-D7E2-4F12-9336-3EAC061909C7}" destId="{5B4CB984-DED0-48BC-9A6A-43B4436CB363}" srcOrd="5" destOrd="0" presId="urn:microsoft.com/office/officeart/2005/8/layout/process4"/>
    <dgm:cxn modelId="{7D02EF16-5CA7-444C-AC23-9AD74ACD36B0}" type="presParOf" srcId="{EF0DF6A8-D7E2-4F12-9336-3EAC061909C7}" destId="{FB38BABE-EA7C-4B3C-908C-959A412A1ABC}" srcOrd="6" destOrd="0" presId="urn:microsoft.com/office/officeart/2005/8/layout/process4"/>
    <dgm:cxn modelId="{075DEE09-E4E8-4093-B352-3021D9A315F6}" type="presParOf" srcId="{FB38BABE-EA7C-4B3C-908C-959A412A1ABC}" destId="{22D397F1-E7F6-464E-9D48-463792D07520}" srcOrd="0" destOrd="0" presId="urn:microsoft.com/office/officeart/2005/8/layout/process4"/>
    <dgm:cxn modelId="{2CA603C3-C062-4EDE-8BC0-B0665F53CDB8}" type="presParOf" srcId="{FB38BABE-EA7C-4B3C-908C-959A412A1ABC}" destId="{6CC67037-67A1-4929-9667-B2AA837AE146}" srcOrd="1" destOrd="0" presId="urn:microsoft.com/office/officeart/2005/8/layout/process4"/>
    <dgm:cxn modelId="{4B18417C-BC9D-46D0-B1D9-1AC9D7DECF76}" type="presParOf" srcId="{FB38BABE-EA7C-4B3C-908C-959A412A1ABC}" destId="{4ADB1A89-291B-4C4F-8F4F-F1BDD7AFB647}" srcOrd="2" destOrd="0" presId="urn:microsoft.com/office/officeart/2005/8/layout/process4"/>
    <dgm:cxn modelId="{89175F56-A10C-4794-A2F7-F24EF89398D6}" type="presParOf" srcId="{4ADB1A89-291B-4C4F-8F4F-F1BDD7AFB647}" destId="{7B7BE521-41F8-4AD4-BE20-D01706527166}" srcOrd="0" destOrd="0" presId="urn:microsoft.com/office/officeart/2005/8/layout/process4"/>
    <dgm:cxn modelId="{FD6240E6-4275-40D3-AECC-1941D5B8B807}" type="presParOf" srcId="{EF0DF6A8-D7E2-4F12-9336-3EAC061909C7}" destId="{96D50A3D-E6B7-4D7B-9CF6-464D5895DEEE}" srcOrd="7" destOrd="0" presId="urn:microsoft.com/office/officeart/2005/8/layout/process4"/>
    <dgm:cxn modelId="{42FCFDFF-0B36-4B4C-AE56-4AD90EB9F10D}" type="presParOf" srcId="{EF0DF6A8-D7E2-4F12-9336-3EAC061909C7}" destId="{1764C6E7-0296-492A-9A33-D53CD3F78960}" srcOrd="8" destOrd="0" presId="urn:microsoft.com/office/officeart/2005/8/layout/process4"/>
    <dgm:cxn modelId="{1D4FC25C-BB2D-4046-858E-1CBB0FBDBF2F}" type="presParOf" srcId="{1764C6E7-0296-492A-9A33-D53CD3F78960}" destId="{BDB730B9-6D09-4266-A46A-CEE7235F288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BE62E-7998-4008-98EA-2FC0628C274D}">
      <dsp:nvSpPr>
        <dsp:cNvPr id="0" name=""/>
        <dsp:cNvSpPr/>
      </dsp:nvSpPr>
      <dsp:spPr>
        <a:xfrm>
          <a:off x="522206" y="2418"/>
          <a:ext cx="1725193" cy="1035115"/>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Argentina</a:t>
          </a:r>
          <a:endParaRPr lang="es-MX" sz="2700" kern="1200" dirty="0"/>
        </a:p>
      </dsp:txBody>
      <dsp:txXfrm>
        <a:off x="522206" y="2418"/>
        <a:ext cx="1725193" cy="1035115"/>
      </dsp:txXfrm>
    </dsp:sp>
    <dsp:sp modelId="{6C241A17-F840-4174-9272-D1AC3B51E4F6}">
      <dsp:nvSpPr>
        <dsp:cNvPr id="0" name=""/>
        <dsp:cNvSpPr/>
      </dsp:nvSpPr>
      <dsp:spPr>
        <a:xfrm>
          <a:off x="2419919" y="2418"/>
          <a:ext cx="1725193" cy="1035115"/>
        </a:xfrm>
        <a:prstGeom prst="rect">
          <a:avLst/>
        </a:prstGeom>
        <a:gradFill rotWithShape="0">
          <a:gsLst>
            <a:gs pos="0">
              <a:schemeClr val="accent1">
                <a:alpha val="90000"/>
                <a:hueOff val="0"/>
                <a:satOff val="0"/>
                <a:lumOff val="0"/>
                <a:alphaOff val="-3333"/>
                <a:shade val="51000"/>
                <a:satMod val="130000"/>
              </a:schemeClr>
            </a:gs>
            <a:gs pos="80000">
              <a:schemeClr val="accent1">
                <a:alpha val="90000"/>
                <a:hueOff val="0"/>
                <a:satOff val="0"/>
                <a:lumOff val="0"/>
                <a:alphaOff val="-3333"/>
                <a:shade val="93000"/>
                <a:satMod val="130000"/>
              </a:schemeClr>
            </a:gs>
            <a:gs pos="100000">
              <a:schemeClr val="accent1">
                <a:alpha val="90000"/>
                <a:hueOff val="0"/>
                <a:satOff val="0"/>
                <a:lumOff val="0"/>
                <a:alphaOff val="-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Austria</a:t>
          </a:r>
          <a:endParaRPr lang="es-MX" sz="2700" kern="1200" dirty="0"/>
        </a:p>
      </dsp:txBody>
      <dsp:txXfrm>
        <a:off x="2419919" y="2418"/>
        <a:ext cx="1725193" cy="1035115"/>
      </dsp:txXfrm>
    </dsp:sp>
    <dsp:sp modelId="{D157AEFF-3AB2-4D36-88CC-EE14BCDCE6AD}">
      <dsp:nvSpPr>
        <dsp:cNvPr id="0" name=""/>
        <dsp:cNvSpPr/>
      </dsp:nvSpPr>
      <dsp:spPr>
        <a:xfrm>
          <a:off x="4317631" y="2418"/>
          <a:ext cx="1725193" cy="1035115"/>
        </a:xfrm>
        <a:prstGeom prst="rect">
          <a:avLst/>
        </a:prstGeom>
        <a:gradFill rotWithShape="0">
          <a:gsLst>
            <a:gs pos="0">
              <a:schemeClr val="accent1">
                <a:alpha val="90000"/>
                <a:hueOff val="0"/>
                <a:satOff val="0"/>
                <a:lumOff val="0"/>
                <a:alphaOff val="-6667"/>
                <a:shade val="51000"/>
                <a:satMod val="130000"/>
              </a:schemeClr>
            </a:gs>
            <a:gs pos="80000">
              <a:schemeClr val="accent1">
                <a:alpha val="90000"/>
                <a:hueOff val="0"/>
                <a:satOff val="0"/>
                <a:lumOff val="0"/>
                <a:alphaOff val="-6667"/>
                <a:shade val="93000"/>
                <a:satMod val="130000"/>
              </a:schemeClr>
            </a:gs>
            <a:gs pos="100000">
              <a:schemeClr val="accent1">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err="1" smtClean="0"/>
            <a:t>Brazil</a:t>
          </a:r>
          <a:endParaRPr lang="es-MX" sz="2700" kern="1200" dirty="0"/>
        </a:p>
      </dsp:txBody>
      <dsp:txXfrm>
        <a:off x="4317631" y="2418"/>
        <a:ext cx="1725193" cy="1035115"/>
      </dsp:txXfrm>
    </dsp:sp>
    <dsp:sp modelId="{9A5017FA-53B2-40BA-A080-BD87DC3AC8D5}">
      <dsp:nvSpPr>
        <dsp:cNvPr id="0" name=""/>
        <dsp:cNvSpPr/>
      </dsp:nvSpPr>
      <dsp:spPr>
        <a:xfrm>
          <a:off x="6215344" y="2418"/>
          <a:ext cx="1725193" cy="1035115"/>
        </a:xfrm>
        <a:prstGeom prst="rect">
          <a:avLst/>
        </a:prstGeom>
        <a:gradFill rotWithShape="0">
          <a:gsLst>
            <a:gs pos="0">
              <a:schemeClr val="accent1">
                <a:alpha val="90000"/>
                <a:hueOff val="0"/>
                <a:satOff val="0"/>
                <a:lumOff val="0"/>
                <a:alphaOff val="-10000"/>
                <a:shade val="51000"/>
                <a:satMod val="130000"/>
              </a:schemeClr>
            </a:gs>
            <a:gs pos="80000">
              <a:schemeClr val="accent1">
                <a:alpha val="90000"/>
                <a:hueOff val="0"/>
                <a:satOff val="0"/>
                <a:lumOff val="0"/>
                <a:alphaOff val="-10000"/>
                <a:shade val="93000"/>
                <a:satMod val="130000"/>
              </a:schemeClr>
            </a:gs>
            <a:gs pos="100000">
              <a:schemeClr val="accent1">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Chile</a:t>
          </a:r>
          <a:endParaRPr lang="es-MX" sz="2700" kern="1200" dirty="0"/>
        </a:p>
      </dsp:txBody>
      <dsp:txXfrm>
        <a:off x="6215344" y="2418"/>
        <a:ext cx="1725193" cy="1035115"/>
      </dsp:txXfrm>
    </dsp:sp>
    <dsp:sp modelId="{77175319-B263-4249-88D6-47125BD66359}">
      <dsp:nvSpPr>
        <dsp:cNvPr id="0" name=""/>
        <dsp:cNvSpPr/>
      </dsp:nvSpPr>
      <dsp:spPr>
        <a:xfrm>
          <a:off x="522206" y="1210053"/>
          <a:ext cx="1725193" cy="1035115"/>
        </a:xfrm>
        <a:prstGeom prst="rect">
          <a:avLst/>
        </a:prstGeom>
        <a:gradFill rotWithShape="0">
          <a:gsLst>
            <a:gs pos="0">
              <a:schemeClr val="accent1">
                <a:alpha val="90000"/>
                <a:hueOff val="0"/>
                <a:satOff val="0"/>
                <a:lumOff val="0"/>
                <a:alphaOff val="-13333"/>
                <a:shade val="51000"/>
                <a:satMod val="130000"/>
              </a:schemeClr>
            </a:gs>
            <a:gs pos="80000">
              <a:schemeClr val="accent1">
                <a:alpha val="90000"/>
                <a:hueOff val="0"/>
                <a:satOff val="0"/>
                <a:lumOff val="0"/>
                <a:alphaOff val="-13333"/>
                <a:shade val="93000"/>
                <a:satMod val="130000"/>
              </a:schemeClr>
            </a:gs>
            <a:gs pos="100000">
              <a:schemeClr val="accent1">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China</a:t>
          </a:r>
          <a:endParaRPr lang="es-MX" sz="2700" kern="1200" dirty="0"/>
        </a:p>
      </dsp:txBody>
      <dsp:txXfrm>
        <a:off x="522206" y="1210053"/>
        <a:ext cx="1725193" cy="1035115"/>
      </dsp:txXfrm>
    </dsp:sp>
    <dsp:sp modelId="{EAF4B36B-2152-4AAF-A891-25F1D31B0E17}">
      <dsp:nvSpPr>
        <dsp:cNvPr id="0" name=""/>
        <dsp:cNvSpPr/>
      </dsp:nvSpPr>
      <dsp:spPr>
        <a:xfrm>
          <a:off x="2419919" y="1210053"/>
          <a:ext cx="1725193" cy="1035115"/>
        </a:xfrm>
        <a:prstGeom prst="rect">
          <a:avLst/>
        </a:prstGeom>
        <a:gradFill rotWithShape="0">
          <a:gsLst>
            <a:gs pos="0">
              <a:schemeClr val="accent1">
                <a:alpha val="90000"/>
                <a:hueOff val="0"/>
                <a:satOff val="0"/>
                <a:lumOff val="0"/>
                <a:alphaOff val="-16667"/>
                <a:shade val="51000"/>
                <a:satMod val="130000"/>
              </a:schemeClr>
            </a:gs>
            <a:gs pos="80000">
              <a:schemeClr val="accent1">
                <a:alpha val="90000"/>
                <a:hueOff val="0"/>
                <a:satOff val="0"/>
                <a:lumOff val="0"/>
                <a:alphaOff val="-16667"/>
                <a:shade val="93000"/>
                <a:satMod val="130000"/>
              </a:schemeClr>
            </a:gs>
            <a:gs pos="100000">
              <a:schemeClr val="accent1">
                <a:alpha val="90000"/>
                <a:hueOff val="0"/>
                <a:satOff val="0"/>
                <a:lumOff val="0"/>
                <a:alphaOff val="-1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err="1" smtClean="0"/>
            <a:t>Finland</a:t>
          </a:r>
          <a:endParaRPr lang="es-MX" sz="2700" kern="1200" dirty="0"/>
        </a:p>
      </dsp:txBody>
      <dsp:txXfrm>
        <a:off x="2419919" y="1210053"/>
        <a:ext cx="1725193" cy="1035115"/>
      </dsp:txXfrm>
    </dsp:sp>
    <dsp:sp modelId="{BEB3E3F9-5EEE-431B-AF58-A3C8100DCCC9}">
      <dsp:nvSpPr>
        <dsp:cNvPr id="0" name=""/>
        <dsp:cNvSpPr/>
      </dsp:nvSpPr>
      <dsp:spPr>
        <a:xfrm>
          <a:off x="4317631" y="1210053"/>
          <a:ext cx="1725193" cy="1035115"/>
        </a:xfrm>
        <a:prstGeom prst="rec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India</a:t>
          </a:r>
          <a:endParaRPr lang="es-MX" sz="2700" kern="1200" dirty="0"/>
        </a:p>
      </dsp:txBody>
      <dsp:txXfrm>
        <a:off x="4317631" y="1210053"/>
        <a:ext cx="1725193" cy="1035115"/>
      </dsp:txXfrm>
    </dsp:sp>
    <dsp:sp modelId="{7B2CB0E0-4E2F-4C87-98C1-0875E81D6DF7}">
      <dsp:nvSpPr>
        <dsp:cNvPr id="0" name=""/>
        <dsp:cNvSpPr/>
      </dsp:nvSpPr>
      <dsp:spPr>
        <a:xfrm>
          <a:off x="6215344" y="1210053"/>
          <a:ext cx="1725193" cy="1035115"/>
        </a:xfrm>
        <a:prstGeom prst="rect">
          <a:avLst/>
        </a:prstGeom>
        <a:gradFill rotWithShape="0">
          <a:gsLst>
            <a:gs pos="0">
              <a:schemeClr val="accent1">
                <a:alpha val="90000"/>
                <a:hueOff val="0"/>
                <a:satOff val="0"/>
                <a:lumOff val="0"/>
                <a:alphaOff val="-23333"/>
                <a:shade val="51000"/>
                <a:satMod val="130000"/>
              </a:schemeClr>
            </a:gs>
            <a:gs pos="80000">
              <a:schemeClr val="accent1">
                <a:alpha val="90000"/>
                <a:hueOff val="0"/>
                <a:satOff val="0"/>
                <a:lumOff val="0"/>
                <a:alphaOff val="-23333"/>
                <a:shade val="93000"/>
                <a:satMod val="130000"/>
              </a:schemeClr>
            </a:gs>
            <a:gs pos="100000">
              <a:schemeClr val="accent1">
                <a:alpha val="90000"/>
                <a:hueOff val="0"/>
                <a:satOff val="0"/>
                <a:lumOff val="0"/>
                <a:alphaOff val="-2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err="1" smtClean="0"/>
            <a:t>Mexico</a:t>
          </a:r>
          <a:r>
            <a:rPr lang="es-MX" sz="2700" kern="1200" dirty="0" smtClean="0"/>
            <a:t> (</a:t>
          </a:r>
          <a:r>
            <a:rPr lang="es-MX" sz="2700" kern="1200" dirty="0" err="1" smtClean="0"/>
            <a:t>chair</a:t>
          </a:r>
          <a:r>
            <a:rPr lang="es-MX" sz="2700" kern="1200" dirty="0" smtClean="0"/>
            <a:t>)</a:t>
          </a:r>
          <a:endParaRPr lang="es-MX" sz="2700" kern="1200" dirty="0"/>
        </a:p>
      </dsp:txBody>
      <dsp:txXfrm>
        <a:off x="6215344" y="1210053"/>
        <a:ext cx="1725193" cy="1035115"/>
      </dsp:txXfrm>
    </dsp:sp>
    <dsp:sp modelId="{3D19C31B-9409-4FFB-920B-8F2BFE347237}">
      <dsp:nvSpPr>
        <dsp:cNvPr id="0" name=""/>
        <dsp:cNvSpPr/>
      </dsp:nvSpPr>
      <dsp:spPr>
        <a:xfrm>
          <a:off x="522206" y="2417688"/>
          <a:ext cx="1725193" cy="1035115"/>
        </a:xfrm>
        <a:prstGeom prst="rect">
          <a:avLst/>
        </a:prstGeom>
        <a:gradFill rotWithShape="0">
          <a:gsLst>
            <a:gs pos="0">
              <a:schemeClr val="accent1">
                <a:alpha val="90000"/>
                <a:hueOff val="0"/>
                <a:satOff val="0"/>
                <a:lumOff val="0"/>
                <a:alphaOff val="-26667"/>
                <a:shade val="51000"/>
                <a:satMod val="130000"/>
              </a:schemeClr>
            </a:gs>
            <a:gs pos="80000">
              <a:schemeClr val="accent1">
                <a:alpha val="90000"/>
                <a:hueOff val="0"/>
                <a:satOff val="0"/>
                <a:lumOff val="0"/>
                <a:alphaOff val="-26667"/>
                <a:shade val="93000"/>
                <a:satMod val="130000"/>
              </a:schemeClr>
            </a:gs>
            <a:gs pos="100000">
              <a:schemeClr val="accent1">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Portugal</a:t>
          </a:r>
          <a:endParaRPr lang="es-MX" sz="2700" kern="1200" dirty="0"/>
        </a:p>
      </dsp:txBody>
      <dsp:txXfrm>
        <a:off x="522206" y="2417688"/>
        <a:ext cx="1725193" cy="1035115"/>
      </dsp:txXfrm>
    </dsp:sp>
    <dsp:sp modelId="{0B0979E8-5E79-42C1-BC19-0455F70DDD33}">
      <dsp:nvSpPr>
        <dsp:cNvPr id="0" name=""/>
        <dsp:cNvSpPr/>
      </dsp:nvSpPr>
      <dsp:spPr>
        <a:xfrm>
          <a:off x="2419919" y="2417688"/>
          <a:ext cx="1725193" cy="1035115"/>
        </a:xfrm>
        <a:prstGeom prst="rect">
          <a:avLst/>
        </a:prstGeom>
        <a:gradFill rotWithShape="0">
          <a:gsLst>
            <a:gs pos="0">
              <a:schemeClr val="accent1">
                <a:alpha val="90000"/>
                <a:hueOff val="0"/>
                <a:satOff val="0"/>
                <a:lumOff val="0"/>
                <a:alphaOff val="-30000"/>
                <a:shade val="51000"/>
                <a:satMod val="130000"/>
              </a:schemeClr>
            </a:gs>
            <a:gs pos="80000">
              <a:schemeClr val="accent1">
                <a:alpha val="90000"/>
                <a:hueOff val="0"/>
                <a:satOff val="0"/>
                <a:lumOff val="0"/>
                <a:alphaOff val="-30000"/>
                <a:shade val="93000"/>
                <a:satMod val="130000"/>
              </a:schemeClr>
            </a:gs>
            <a:gs pos="100000">
              <a:schemeClr val="accent1">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err="1" smtClean="0"/>
            <a:t>Ukraine</a:t>
          </a:r>
          <a:r>
            <a:rPr lang="es-MX" sz="2700" kern="1200" dirty="0" smtClean="0"/>
            <a:t> (online)</a:t>
          </a:r>
          <a:endParaRPr lang="es-MX" sz="2700" kern="1200" dirty="0"/>
        </a:p>
      </dsp:txBody>
      <dsp:txXfrm>
        <a:off x="2419919" y="2417688"/>
        <a:ext cx="1725193" cy="1035115"/>
      </dsp:txXfrm>
    </dsp:sp>
    <dsp:sp modelId="{41DE0C18-9047-488A-9524-14A5C96C6783}">
      <dsp:nvSpPr>
        <dsp:cNvPr id="0" name=""/>
        <dsp:cNvSpPr/>
      </dsp:nvSpPr>
      <dsp:spPr>
        <a:xfrm>
          <a:off x="4317631" y="2417688"/>
          <a:ext cx="1725193" cy="1035115"/>
        </a:xfrm>
        <a:prstGeom prst="rect">
          <a:avLst/>
        </a:prstGeom>
        <a:gradFill rotWithShape="0">
          <a:gsLst>
            <a:gs pos="0">
              <a:schemeClr val="accent1">
                <a:alpha val="90000"/>
                <a:hueOff val="0"/>
                <a:satOff val="0"/>
                <a:lumOff val="0"/>
                <a:alphaOff val="-33333"/>
                <a:shade val="51000"/>
                <a:satMod val="130000"/>
              </a:schemeClr>
            </a:gs>
            <a:gs pos="80000">
              <a:schemeClr val="accent1">
                <a:alpha val="90000"/>
                <a:hueOff val="0"/>
                <a:satOff val="0"/>
                <a:lumOff val="0"/>
                <a:alphaOff val="-33333"/>
                <a:shade val="93000"/>
                <a:satMod val="130000"/>
              </a:schemeClr>
            </a:gs>
            <a:gs pos="100000">
              <a:schemeClr val="accent1">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South </a:t>
          </a:r>
          <a:r>
            <a:rPr lang="es-MX" sz="2700" kern="1200" dirty="0" err="1" smtClean="0"/>
            <a:t>Korea</a:t>
          </a:r>
          <a:endParaRPr lang="es-MX" sz="2700" kern="1200" dirty="0"/>
        </a:p>
      </dsp:txBody>
      <dsp:txXfrm>
        <a:off x="4317631" y="2417688"/>
        <a:ext cx="1725193" cy="1035115"/>
      </dsp:txXfrm>
    </dsp:sp>
    <dsp:sp modelId="{C96F6F1E-8578-4E8A-8F2D-F2E24960FAFF}">
      <dsp:nvSpPr>
        <dsp:cNvPr id="0" name=""/>
        <dsp:cNvSpPr/>
      </dsp:nvSpPr>
      <dsp:spPr>
        <a:xfrm>
          <a:off x="6215344" y="2417688"/>
          <a:ext cx="1725193" cy="1035115"/>
        </a:xfrm>
        <a:prstGeom prst="rect">
          <a:avLst/>
        </a:prstGeom>
        <a:gradFill rotWithShape="0">
          <a:gsLst>
            <a:gs pos="0">
              <a:schemeClr val="accent1">
                <a:alpha val="90000"/>
                <a:hueOff val="0"/>
                <a:satOff val="0"/>
                <a:lumOff val="0"/>
                <a:alphaOff val="-36667"/>
                <a:shade val="51000"/>
                <a:satMod val="130000"/>
              </a:schemeClr>
            </a:gs>
            <a:gs pos="80000">
              <a:schemeClr val="accent1">
                <a:alpha val="90000"/>
                <a:hueOff val="0"/>
                <a:satOff val="0"/>
                <a:lumOff val="0"/>
                <a:alphaOff val="-36667"/>
                <a:shade val="93000"/>
                <a:satMod val="130000"/>
              </a:schemeClr>
            </a:gs>
            <a:gs pos="100000">
              <a:schemeClr val="accent1">
                <a:alpha val="90000"/>
                <a:hueOff val="0"/>
                <a:satOff val="0"/>
                <a:lumOff val="0"/>
                <a:alphaOff val="-36667"/>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USA</a:t>
          </a:r>
          <a:endParaRPr lang="es-MX" sz="2700" kern="1200" dirty="0"/>
        </a:p>
      </dsp:txBody>
      <dsp:txXfrm>
        <a:off x="6215344" y="2417688"/>
        <a:ext cx="1725193" cy="1035115"/>
      </dsp:txXfrm>
    </dsp:sp>
    <dsp:sp modelId="{0BD15F3A-B46A-42FF-B059-C01FBEAFE82D}">
      <dsp:nvSpPr>
        <dsp:cNvPr id="0" name=""/>
        <dsp:cNvSpPr/>
      </dsp:nvSpPr>
      <dsp:spPr>
        <a:xfrm>
          <a:off x="3368775" y="3625323"/>
          <a:ext cx="1725193" cy="1035115"/>
        </a:xfrm>
        <a:prstGeom prst="rec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s-MX" sz="2700" kern="1200" dirty="0" smtClean="0"/>
            <a:t>Zambia</a:t>
          </a:r>
          <a:endParaRPr lang="es-MX" sz="2700" kern="1200" dirty="0"/>
        </a:p>
      </dsp:txBody>
      <dsp:txXfrm>
        <a:off x="3368775" y="3625323"/>
        <a:ext cx="1725193" cy="103511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46F12-A335-41C2-84AF-2AD2BB05B2EA}">
      <dsp:nvSpPr>
        <dsp:cNvPr id="0" name=""/>
        <dsp:cNvSpPr/>
      </dsp:nvSpPr>
      <dsp:spPr>
        <a:xfrm>
          <a:off x="0" y="33830"/>
          <a:ext cx="7912758" cy="14297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To assess the appropriate implementation of management and control process in relation to the efficiency of Public Debt Management National Information Systems</a:t>
          </a:r>
          <a:endParaRPr lang="es-MX" sz="2300" kern="1200" dirty="0"/>
        </a:p>
      </dsp:txBody>
      <dsp:txXfrm>
        <a:off x="41877" y="75707"/>
        <a:ext cx="7829004" cy="1346017"/>
      </dsp:txXfrm>
    </dsp:sp>
    <dsp:sp modelId="{6DCCF8E8-47A5-4184-BE9D-A9411C83882A}">
      <dsp:nvSpPr>
        <dsp:cNvPr id="0" name=""/>
        <dsp:cNvSpPr/>
      </dsp:nvSpPr>
      <dsp:spPr>
        <a:xfrm>
          <a:off x="913" y="1569980"/>
          <a:ext cx="5199902" cy="144916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smtClean="0"/>
            <a:t>12 SAI </a:t>
          </a:r>
          <a:r>
            <a:rPr lang="es-MX" sz="2300" kern="1200" dirty="0" err="1" smtClean="0"/>
            <a:t>involved</a:t>
          </a:r>
          <a:r>
            <a:rPr lang="es-MX" sz="2300" kern="1200" dirty="0" smtClean="0"/>
            <a:t> in </a:t>
          </a:r>
          <a:r>
            <a:rPr lang="es-MX" sz="2300" kern="1200" dirty="0" err="1" smtClean="0"/>
            <a:t>this</a:t>
          </a:r>
          <a:r>
            <a:rPr lang="es-MX" sz="2300" kern="1200" dirty="0" smtClean="0"/>
            <a:t> </a:t>
          </a:r>
          <a:r>
            <a:rPr lang="es-MX" sz="2300" kern="1200" dirty="0" err="1" smtClean="0"/>
            <a:t>initiative</a:t>
          </a:r>
          <a:endParaRPr lang="es-MX" sz="2300" kern="1200" dirty="0"/>
        </a:p>
      </dsp:txBody>
      <dsp:txXfrm>
        <a:off x="43357" y="1612424"/>
        <a:ext cx="5115014" cy="1364272"/>
      </dsp:txXfrm>
    </dsp:sp>
    <dsp:sp modelId="{B82DE24B-A6F4-4AEC-A8BC-78DEAFD25ACB}">
      <dsp:nvSpPr>
        <dsp:cNvPr id="0" name=""/>
        <dsp:cNvSpPr/>
      </dsp:nvSpPr>
      <dsp:spPr>
        <a:xfrm>
          <a:off x="913" y="3159349"/>
          <a:ext cx="2546475" cy="144916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Guidance for Conducting a Public Debt Audit</a:t>
          </a:r>
          <a:endParaRPr lang="es-MX" sz="1900" kern="1200" dirty="0"/>
        </a:p>
      </dsp:txBody>
      <dsp:txXfrm>
        <a:off x="43357" y="3201793"/>
        <a:ext cx="2461587" cy="1364272"/>
      </dsp:txXfrm>
    </dsp:sp>
    <dsp:sp modelId="{5E970122-45E5-4AA9-8E20-41BC980CF7D9}">
      <dsp:nvSpPr>
        <dsp:cNvPr id="0" name=""/>
        <dsp:cNvSpPr/>
      </dsp:nvSpPr>
      <dsp:spPr>
        <a:xfrm>
          <a:off x="2654340" y="3159349"/>
          <a:ext cx="2546475" cy="144916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Guidance of Auditing on Public Debt Information Systems (ISSAI 5450)</a:t>
          </a:r>
          <a:endParaRPr lang="es-MX" sz="1900" kern="1200" dirty="0"/>
        </a:p>
      </dsp:txBody>
      <dsp:txXfrm>
        <a:off x="2696784" y="3201793"/>
        <a:ext cx="2461587" cy="1364272"/>
      </dsp:txXfrm>
    </dsp:sp>
    <dsp:sp modelId="{BE327545-4EF0-4F0C-9C76-40799ADEF79A}">
      <dsp:nvSpPr>
        <dsp:cNvPr id="0" name=""/>
        <dsp:cNvSpPr/>
      </dsp:nvSpPr>
      <dsp:spPr>
        <a:xfrm>
          <a:off x="5414720" y="1569980"/>
          <a:ext cx="2546475" cy="144916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MX" sz="2300" kern="1200" dirty="0" err="1" smtClean="0"/>
            <a:t>Work</a:t>
          </a:r>
          <a:r>
            <a:rPr lang="es-MX" sz="2300" kern="1200" dirty="0" smtClean="0"/>
            <a:t> plan</a:t>
          </a:r>
        </a:p>
        <a:p>
          <a:pPr lvl="0" algn="ctr" defTabSz="1022350">
            <a:lnSpc>
              <a:spcPct val="90000"/>
            </a:lnSpc>
            <a:spcBef>
              <a:spcPct val="0"/>
            </a:spcBef>
            <a:spcAft>
              <a:spcPct val="35000"/>
            </a:spcAft>
          </a:pPr>
          <a:r>
            <a:rPr lang="es-MX" sz="2300" kern="1200" dirty="0" smtClean="0"/>
            <a:t>2014-2015</a:t>
          </a:r>
          <a:endParaRPr lang="es-MX" sz="2300" kern="1200" dirty="0"/>
        </a:p>
      </dsp:txBody>
      <dsp:txXfrm>
        <a:off x="5457164" y="1612424"/>
        <a:ext cx="2461587" cy="1364272"/>
      </dsp:txXfrm>
    </dsp:sp>
    <dsp:sp modelId="{D526793E-2185-460E-A8B2-FD37CC7100A8}">
      <dsp:nvSpPr>
        <dsp:cNvPr id="0" name=""/>
        <dsp:cNvSpPr/>
      </dsp:nvSpPr>
      <dsp:spPr>
        <a:xfrm>
          <a:off x="5414720" y="3159349"/>
          <a:ext cx="2546475" cy="144916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err="1" smtClean="0"/>
            <a:t>Three</a:t>
          </a:r>
          <a:r>
            <a:rPr lang="es-MX" sz="1900" kern="1200" dirty="0" smtClean="0"/>
            <a:t> </a:t>
          </a:r>
          <a:r>
            <a:rPr lang="es-MX" sz="1900" kern="1200" dirty="0" err="1" smtClean="0"/>
            <a:t>meetings</a:t>
          </a:r>
          <a:r>
            <a:rPr lang="es-MX" sz="1900" kern="1200" dirty="0" smtClean="0"/>
            <a:t>:</a:t>
          </a:r>
        </a:p>
        <a:p>
          <a:pPr lvl="0" algn="ctr" defTabSz="844550">
            <a:lnSpc>
              <a:spcPct val="90000"/>
            </a:lnSpc>
            <a:spcBef>
              <a:spcPct val="0"/>
            </a:spcBef>
            <a:spcAft>
              <a:spcPct val="35000"/>
            </a:spcAft>
          </a:pPr>
          <a:r>
            <a:rPr lang="es-MX" sz="1900" kern="1200" dirty="0" err="1" smtClean="0"/>
            <a:t>Ukraine</a:t>
          </a:r>
          <a:r>
            <a:rPr lang="es-MX" sz="1900" kern="1200" dirty="0" smtClean="0"/>
            <a:t>, </a:t>
          </a:r>
          <a:r>
            <a:rPr lang="es-MX" sz="1900" kern="1200" dirty="0" err="1" smtClean="0"/>
            <a:t>Moldova</a:t>
          </a:r>
          <a:r>
            <a:rPr lang="es-MX" sz="1900" kern="1200" dirty="0" smtClean="0"/>
            <a:t> and Georgia</a:t>
          </a:r>
          <a:endParaRPr lang="es-MX" sz="1900" kern="1200" dirty="0"/>
        </a:p>
      </dsp:txBody>
      <dsp:txXfrm>
        <a:off x="5457164" y="3201793"/>
        <a:ext cx="2461587" cy="136427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60F3A-9A39-42D6-9B16-0BB125B1C3BB}">
      <dsp:nvSpPr>
        <dsp:cNvPr id="0" name=""/>
        <dsp:cNvSpPr/>
      </dsp:nvSpPr>
      <dsp:spPr>
        <a:xfrm>
          <a:off x="0" y="0"/>
          <a:ext cx="7826024" cy="1350150"/>
        </a:xfrm>
        <a:prstGeom prst="roundRect">
          <a:avLst>
            <a:gd name="adj" fmla="val 10000"/>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n-US" sz="2200" kern="1200" dirty="0" smtClean="0"/>
            <a:t>Objective</a:t>
          </a:r>
          <a:endParaRPr lang="es-MX" sz="2200" kern="1200" dirty="0"/>
        </a:p>
        <a:p>
          <a:pPr marL="171450" lvl="1" indent="-171450" algn="just" defTabSz="755650">
            <a:lnSpc>
              <a:spcPct val="90000"/>
            </a:lnSpc>
            <a:spcBef>
              <a:spcPct val="0"/>
            </a:spcBef>
            <a:spcAft>
              <a:spcPct val="15000"/>
            </a:spcAft>
            <a:buChar char="••"/>
          </a:pPr>
          <a:r>
            <a:rPr lang="en-US" sz="1700" kern="1200" dirty="0" smtClean="0"/>
            <a:t>To strengthen the institutional capacities of 29 participating SAIs from 5 regional working group.</a:t>
          </a:r>
          <a:endParaRPr lang="es-MX" sz="1700" kern="1200" dirty="0"/>
        </a:p>
        <a:p>
          <a:pPr marL="171450" lvl="1" indent="-171450" algn="just" defTabSz="755650">
            <a:lnSpc>
              <a:spcPct val="90000"/>
            </a:lnSpc>
            <a:spcBef>
              <a:spcPct val="0"/>
            </a:spcBef>
            <a:spcAft>
              <a:spcPct val="15000"/>
            </a:spcAft>
            <a:buChar char="••"/>
          </a:pPr>
          <a:r>
            <a:rPr lang="en-US" sz="1700" kern="1200" dirty="0" smtClean="0"/>
            <a:t>To promote the sound public debt management and audit.</a:t>
          </a:r>
        </a:p>
      </dsp:txBody>
      <dsp:txXfrm>
        <a:off x="1700219" y="0"/>
        <a:ext cx="6125804" cy="1350150"/>
      </dsp:txXfrm>
    </dsp:sp>
    <dsp:sp modelId="{757F0B46-6DBD-45B5-B11E-EDE411E86331}">
      <dsp:nvSpPr>
        <dsp:cNvPr id="0" name=""/>
        <dsp:cNvSpPr/>
      </dsp:nvSpPr>
      <dsp:spPr>
        <a:xfrm>
          <a:off x="135014" y="135015"/>
          <a:ext cx="1565204" cy="1080120"/>
        </a:xfrm>
        <a:prstGeom prst="roundRect">
          <a:avLst>
            <a:gd name="adj" fmla="val 10000"/>
          </a:avLst>
        </a:prstGeom>
        <a:solidFill>
          <a:schemeClr val="accent1">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AEF36E-B84F-43B9-9632-575FB7655FF9}">
      <dsp:nvSpPr>
        <dsp:cNvPr id="0" name=""/>
        <dsp:cNvSpPr/>
      </dsp:nvSpPr>
      <dsp:spPr>
        <a:xfrm>
          <a:off x="0" y="1485165"/>
          <a:ext cx="7826024" cy="1350150"/>
        </a:xfrm>
        <a:prstGeom prst="roundRect">
          <a:avLst>
            <a:gd name="adj" fmla="val 10000"/>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n-US" sz="2200" kern="1200" dirty="0" smtClean="0"/>
            <a:t>Outcomes</a:t>
          </a:r>
          <a:endParaRPr lang="es-MX" sz="2200" kern="1200" dirty="0"/>
        </a:p>
        <a:p>
          <a:pPr marL="171450" lvl="1" indent="-171450" algn="just" defTabSz="755650">
            <a:lnSpc>
              <a:spcPct val="90000"/>
            </a:lnSpc>
            <a:spcBef>
              <a:spcPct val="0"/>
            </a:spcBef>
            <a:spcAft>
              <a:spcPct val="15000"/>
            </a:spcAft>
            <a:buChar char="••"/>
          </a:pPr>
          <a:r>
            <a:rPr lang="en-US" sz="1700" kern="1200" dirty="0" smtClean="0"/>
            <a:t>The guide </a:t>
          </a:r>
          <a:r>
            <a:rPr lang="en-US" sz="1700" i="1" kern="1200" dirty="0" smtClean="0"/>
            <a:t>“Auditing Public Debt Management”.</a:t>
          </a:r>
          <a:endParaRPr lang="es-MX" sz="1700" kern="1200" dirty="0"/>
        </a:p>
      </dsp:txBody>
      <dsp:txXfrm>
        <a:off x="1700219" y="1485165"/>
        <a:ext cx="6125804" cy="1350150"/>
      </dsp:txXfrm>
    </dsp:sp>
    <dsp:sp modelId="{68B9CFD1-9768-485C-9AE0-9A5FAA1EB154}">
      <dsp:nvSpPr>
        <dsp:cNvPr id="0" name=""/>
        <dsp:cNvSpPr/>
      </dsp:nvSpPr>
      <dsp:spPr>
        <a:xfrm>
          <a:off x="135014" y="1620180"/>
          <a:ext cx="1565204" cy="1080120"/>
        </a:xfrm>
        <a:prstGeom prst="roundRect">
          <a:avLst>
            <a:gd name="adj" fmla="val 10000"/>
          </a:avLst>
        </a:prstGeom>
        <a:solidFill>
          <a:schemeClr val="accent1">
            <a:tint val="50000"/>
            <a:alpha val="90000"/>
            <a:hueOff val="4318"/>
            <a:satOff val="-321"/>
            <a:lumOff val="8125"/>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82B1B7-E27D-4946-AF28-E8C7C149E93D}">
      <dsp:nvSpPr>
        <dsp:cNvPr id="0" name=""/>
        <dsp:cNvSpPr/>
      </dsp:nvSpPr>
      <dsp:spPr>
        <a:xfrm>
          <a:off x="0" y="2970330"/>
          <a:ext cx="7826024" cy="1350150"/>
        </a:xfrm>
        <a:prstGeom prst="roundRect">
          <a:avLst>
            <a:gd name="adj" fmla="val 10000"/>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s-MX" sz="2200" kern="1200" dirty="0" err="1" smtClean="0"/>
            <a:t>Relevance</a:t>
          </a:r>
          <a:endParaRPr lang="es-MX" sz="2200" kern="1200" dirty="0"/>
        </a:p>
        <a:p>
          <a:pPr marL="171450" lvl="1" indent="-171450" algn="just" defTabSz="755650">
            <a:lnSpc>
              <a:spcPct val="90000"/>
            </a:lnSpc>
            <a:spcBef>
              <a:spcPct val="0"/>
            </a:spcBef>
            <a:spcAft>
              <a:spcPct val="15000"/>
            </a:spcAft>
            <a:buChar char="••"/>
          </a:pPr>
          <a:r>
            <a:rPr lang="en-US" sz="1700" kern="1200" dirty="0" smtClean="0"/>
            <a:t>It provides practical audit procedures, questions and tools to assist auditors in conducting audits on nine specific public debt management topics.</a:t>
          </a:r>
          <a:endParaRPr lang="es-MX" sz="1700" kern="1200" dirty="0"/>
        </a:p>
      </dsp:txBody>
      <dsp:txXfrm>
        <a:off x="1700219" y="2970330"/>
        <a:ext cx="6125804" cy="1350150"/>
      </dsp:txXfrm>
    </dsp:sp>
    <dsp:sp modelId="{9A9104D5-0767-4E70-BEF0-78E6C6CD1B09}">
      <dsp:nvSpPr>
        <dsp:cNvPr id="0" name=""/>
        <dsp:cNvSpPr/>
      </dsp:nvSpPr>
      <dsp:spPr>
        <a:xfrm>
          <a:off x="135014" y="3105345"/>
          <a:ext cx="1565204" cy="1080120"/>
        </a:xfrm>
        <a:prstGeom prst="roundRect">
          <a:avLst>
            <a:gd name="adj" fmla="val 10000"/>
          </a:avLst>
        </a:prstGeom>
        <a:solidFill>
          <a:schemeClr val="accent1">
            <a:tint val="50000"/>
            <a:alpha val="90000"/>
            <a:hueOff val="8635"/>
            <a:satOff val="-642"/>
            <a:lumOff val="1625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DB32E-14B7-4033-A6EA-32F076718AB3}">
      <dsp:nvSpPr>
        <dsp:cNvPr id="0" name=""/>
        <dsp:cNvSpPr/>
      </dsp:nvSpPr>
      <dsp:spPr>
        <a:xfrm>
          <a:off x="3326323" y="874166"/>
          <a:ext cx="2316106" cy="2316073"/>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3E5F452-05E2-421F-95BD-8153A6FBF297}">
      <dsp:nvSpPr>
        <dsp:cNvPr id="0" name=""/>
        <dsp:cNvSpPr/>
      </dsp:nvSpPr>
      <dsp:spPr>
        <a:xfrm>
          <a:off x="3403493" y="951382"/>
          <a:ext cx="2161253" cy="2161641"/>
        </a:xfrm>
        <a:prstGeom prst="ellipse">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s-MX" sz="3600" kern="1200" dirty="0" smtClean="0"/>
            <a:t>WGPD</a:t>
          </a:r>
          <a:endParaRPr lang="es-MX" sz="3600" kern="1200" dirty="0"/>
        </a:p>
      </dsp:txBody>
      <dsp:txXfrm>
        <a:off x="3712684" y="1260246"/>
        <a:ext cx="1543899" cy="1543913"/>
      </dsp:txXfrm>
    </dsp:sp>
    <dsp:sp modelId="{09D50044-B224-482F-80C0-1869F7EBC307}">
      <dsp:nvSpPr>
        <dsp:cNvPr id="0" name=""/>
        <dsp:cNvSpPr/>
      </dsp:nvSpPr>
      <dsp:spPr>
        <a:xfrm rot="2700000">
          <a:off x="933266" y="873908"/>
          <a:ext cx="2316183" cy="2316183"/>
        </a:xfrm>
        <a:prstGeom prst="teardrop">
          <a:avLst>
            <a:gd name="adj" fmla="val 100000"/>
          </a:avLst>
        </a:prstGeom>
        <a:gradFill rotWithShape="0">
          <a:gsLst>
            <a:gs pos="0">
              <a:schemeClr val="accent3">
                <a:hueOff val="-31323"/>
                <a:satOff val="-257"/>
                <a:lumOff val="7255"/>
                <a:alphaOff val="0"/>
                <a:shade val="51000"/>
                <a:satMod val="130000"/>
              </a:schemeClr>
            </a:gs>
            <a:gs pos="80000">
              <a:schemeClr val="accent3">
                <a:hueOff val="-31323"/>
                <a:satOff val="-257"/>
                <a:lumOff val="7255"/>
                <a:alphaOff val="0"/>
                <a:shade val="93000"/>
                <a:satMod val="130000"/>
              </a:schemeClr>
            </a:gs>
            <a:gs pos="100000">
              <a:schemeClr val="accent3">
                <a:hueOff val="-31323"/>
                <a:satOff val="-257"/>
                <a:lumOff val="725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7D6CC4-9996-45EA-8054-13218BE5D2CE}">
      <dsp:nvSpPr>
        <dsp:cNvPr id="0" name=""/>
        <dsp:cNvSpPr/>
      </dsp:nvSpPr>
      <dsp:spPr>
        <a:xfrm>
          <a:off x="1010731" y="951382"/>
          <a:ext cx="2161253" cy="2161641"/>
        </a:xfrm>
        <a:prstGeom prst="ellipse">
          <a:avLst/>
        </a:prstGeom>
        <a:solidFill>
          <a:schemeClr val="lt1">
            <a:alpha val="90000"/>
            <a:hueOff val="0"/>
            <a:satOff val="0"/>
            <a:lumOff val="0"/>
            <a:alphaOff val="0"/>
          </a:schemeClr>
        </a:solidFill>
        <a:ln w="9525" cap="flat" cmpd="sng" algn="ctr">
          <a:solidFill>
            <a:schemeClr val="accent3">
              <a:hueOff val="-31323"/>
              <a:satOff val="-257"/>
              <a:lumOff val="72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s-MX" sz="3600" kern="1200" dirty="0" smtClean="0"/>
            <a:t>IDI</a:t>
          </a:r>
          <a:endParaRPr lang="es-MX" sz="3600" kern="1200" dirty="0"/>
        </a:p>
      </dsp:txBody>
      <dsp:txXfrm>
        <a:off x="1319408" y="1260246"/>
        <a:ext cx="1543899" cy="15439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65AFF-054A-42DC-9799-4ADDDB01C12B}">
      <dsp:nvSpPr>
        <dsp:cNvPr id="0" name=""/>
        <dsp:cNvSpPr/>
      </dsp:nvSpPr>
      <dsp:spPr>
        <a:xfrm>
          <a:off x="618760" y="0"/>
          <a:ext cx="7012619" cy="466000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D7E4CA-FF96-416B-9362-F8074CB95FC6}">
      <dsp:nvSpPr>
        <dsp:cNvPr id="0" name=""/>
        <dsp:cNvSpPr/>
      </dsp:nvSpPr>
      <dsp:spPr>
        <a:xfrm>
          <a:off x="466588" y="1398001"/>
          <a:ext cx="3557872" cy="186400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To strengthen the professional and institutional capacity of participating SAIs in conducting in-depth and effective audit of lending and borrowing frameworks</a:t>
          </a:r>
          <a:endParaRPr lang="es-MX" sz="1900" kern="1200" dirty="0"/>
        </a:p>
      </dsp:txBody>
      <dsp:txXfrm>
        <a:off x="557581" y="1488994"/>
        <a:ext cx="3375886" cy="1682015"/>
      </dsp:txXfrm>
    </dsp:sp>
    <dsp:sp modelId="{7569D458-BEDE-4832-B17F-44A741536DC0}">
      <dsp:nvSpPr>
        <dsp:cNvPr id="0" name=""/>
        <dsp:cNvSpPr/>
      </dsp:nvSpPr>
      <dsp:spPr>
        <a:xfrm>
          <a:off x="4225679" y="1398001"/>
          <a:ext cx="3557872" cy="1864001"/>
        </a:xfrm>
        <a:prstGeom prst="roundRect">
          <a:avLst/>
        </a:prstGeom>
        <a:solidFill>
          <a:schemeClr val="accent2">
            <a:hueOff val="-12909956"/>
            <a:satOff val="-4162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To influence effective sovereign lending and borrowing practices</a:t>
          </a:r>
          <a:endParaRPr lang="es-MX" sz="1900" kern="1200" dirty="0"/>
        </a:p>
      </dsp:txBody>
      <dsp:txXfrm>
        <a:off x="4316672" y="1488994"/>
        <a:ext cx="3375886" cy="168201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1DEAD-C794-4954-A90F-389353C0041F}">
      <dsp:nvSpPr>
        <dsp:cNvPr id="0" name=""/>
        <dsp:cNvSpPr/>
      </dsp:nvSpPr>
      <dsp:spPr>
        <a:xfrm rot="10800000">
          <a:off x="295807" y="1892"/>
          <a:ext cx="7699648" cy="896472"/>
        </a:xfrm>
        <a:prstGeom prst="homePlat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320" tIns="72390" rIns="135128" bIns="72390" numCol="1" spcCol="1270" anchor="ctr" anchorCtr="0">
          <a:noAutofit/>
        </a:bodyPr>
        <a:lstStyle/>
        <a:p>
          <a:pPr lvl="0" algn="ctr" defTabSz="844550">
            <a:lnSpc>
              <a:spcPct val="90000"/>
            </a:lnSpc>
            <a:spcBef>
              <a:spcPct val="0"/>
            </a:spcBef>
            <a:spcAft>
              <a:spcPct val="35000"/>
            </a:spcAft>
          </a:pPr>
          <a:r>
            <a:rPr lang="en-GB" sz="1900" i="0" kern="1200" dirty="0" smtClean="0"/>
            <a:t>1. J</a:t>
          </a:r>
          <a:r>
            <a:rPr lang="en-US" sz="1900" i="0" kern="1200" dirty="0" err="1" smtClean="0"/>
            <a:t>oint</a:t>
          </a:r>
          <a:r>
            <a:rPr lang="en-US" sz="1900" i="0" kern="1200" dirty="0" smtClean="0"/>
            <a:t> effort with the WGPD and UNCTAD</a:t>
          </a:r>
          <a:endParaRPr lang="es-MX" sz="1900" i="0" kern="1200" dirty="0"/>
        </a:p>
      </dsp:txBody>
      <dsp:txXfrm rot="10800000">
        <a:off x="519925" y="1892"/>
        <a:ext cx="7475530" cy="896472"/>
      </dsp:txXfrm>
    </dsp:sp>
    <dsp:sp modelId="{DEF1596E-BFDA-40DE-85CE-83EAA2A228B2}">
      <dsp:nvSpPr>
        <dsp:cNvPr id="0" name=""/>
        <dsp:cNvSpPr/>
      </dsp:nvSpPr>
      <dsp:spPr>
        <a:xfrm>
          <a:off x="0" y="1892"/>
          <a:ext cx="896472" cy="896472"/>
        </a:xfrm>
        <a:prstGeom prst="ellipse">
          <a:avLst/>
        </a:prstGeom>
        <a:solidFill>
          <a:schemeClr val="accent1">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CC5E4F-1E6E-4777-935E-D0813BA7E30C}">
      <dsp:nvSpPr>
        <dsp:cNvPr id="0" name=""/>
        <dsp:cNvSpPr/>
      </dsp:nvSpPr>
      <dsp:spPr>
        <a:xfrm rot="10800000">
          <a:off x="295807" y="1165969"/>
          <a:ext cx="7699648" cy="896472"/>
        </a:xfrm>
        <a:prstGeom prst="homePlate">
          <a:avLst/>
        </a:prstGeom>
        <a:solidFill>
          <a:schemeClr val="accent1">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320" tIns="72390" rIns="135128" bIns="72390" numCol="1" spcCol="1270" anchor="ctr" anchorCtr="0">
          <a:noAutofit/>
        </a:bodyPr>
        <a:lstStyle/>
        <a:p>
          <a:pPr lvl="0" algn="ctr" defTabSz="844550">
            <a:lnSpc>
              <a:spcPct val="90000"/>
            </a:lnSpc>
            <a:spcBef>
              <a:spcPct val="0"/>
            </a:spcBef>
            <a:spcAft>
              <a:spcPct val="35000"/>
            </a:spcAft>
          </a:pPr>
          <a:r>
            <a:rPr lang="en-GB" sz="1900" i="0" kern="1200" dirty="0" smtClean="0"/>
            <a:t>2. W</a:t>
          </a:r>
          <a:r>
            <a:rPr lang="en-US" sz="1900" i="0" kern="1200" dirty="0" err="1" smtClean="0"/>
            <a:t>orking</a:t>
          </a:r>
          <a:r>
            <a:rPr lang="en-US" sz="1900" i="0" kern="1200" dirty="0" smtClean="0"/>
            <a:t> meetings in different INTOSAI regions have been carried out, including OLACEFS and ASOSAI</a:t>
          </a:r>
          <a:endParaRPr lang="es-MX" sz="1900" i="0" kern="1200" dirty="0"/>
        </a:p>
      </dsp:txBody>
      <dsp:txXfrm rot="10800000">
        <a:off x="519925" y="1165969"/>
        <a:ext cx="7475530" cy="896472"/>
      </dsp:txXfrm>
    </dsp:sp>
    <dsp:sp modelId="{08D2B42B-86FF-4438-9283-686C315B9A01}">
      <dsp:nvSpPr>
        <dsp:cNvPr id="0" name=""/>
        <dsp:cNvSpPr/>
      </dsp:nvSpPr>
      <dsp:spPr>
        <a:xfrm>
          <a:off x="0" y="1165969"/>
          <a:ext cx="896472" cy="896472"/>
        </a:xfrm>
        <a:prstGeom prst="ellipse">
          <a:avLst/>
        </a:prstGeom>
        <a:solidFill>
          <a:schemeClr val="accent1">
            <a:tint val="50000"/>
            <a:alpha val="90000"/>
            <a:hueOff val="2878"/>
            <a:satOff val="-214"/>
            <a:lumOff val="5417"/>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E0BEA0-74C1-461F-BB66-11F3D9DBB099}">
      <dsp:nvSpPr>
        <dsp:cNvPr id="0" name=""/>
        <dsp:cNvSpPr/>
      </dsp:nvSpPr>
      <dsp:spPr>
        <a:xfrm rot="10800000">
          <a:off x="295807" y="2330045"/>
          <a:ext cx="7699648" cy="896472"/>
        </a:xfrm>
        <a:prstGeom prst="homePlate">
          <a:avLst/>
        </a:prstGeom>
        <a:solidFill>
          <a:schemeClr val="accent1">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320" tIns="72390" rIns="135128" bIns="72390" numCol="1" spcCol="1270" anchor="ctr" anchorCtr="0">
          <a:noAutofit/>
        </a:bodyPr>
        <a:lstStyle/>
        <a:p>
          <a:pPr lvl="0" algn="ctr" defTabSz="844550">
            <a:lnSpc>
              <a:spcPct val="90000"/>
            </a:lnSpc>
            <a:spcBef>
              <a:spcPct val="0"/>
            </a:spcBef>
            <a:spcAft>
              <a:spcPct val="35000"/>
            </a:spcAft>
          </a:pPr>
          <a:r>
            <a:rPr lang="en-GB" sz="1900" i="0" kern="1200" dirty="0" smtClean="0"/>
            <a:t>3. P</a:t>
          </a:r>
          <a:r>
            <a:rPr lang="en-US" sz="1900" i="0" kern="1200" dirty="0" err="1" smtClean="0"/>
            <a:t>articipation</a:t>
          </a:r>
          <a:r>
            <a:rPr lang="en-US" sz="1900" i="0" kern="1200" dirty="0" smtClean="0"/>
            <a:t> of senior management of the SAIs to ensure proper understanding of the requirements, relevance and results of the program</a:t>
          </a:r>
          <a:endParaRPr lang="es-MX" sz="1900" i="0" kern="1200" dirty="0"/>
        </a:p>
      </dsp:txBody>
      <dsp:txXfrm rot="10800000">
        <a:off x="519925" y="2330045"/>
        <a:ext cx="7475530" cy="896472"/>
      </dsp:txXfrm>
    </dsp:sp>
    <dsp:sp modelId="{6BF30E57-3B4F-400B-8C96-7008925DB033}">
      <dsp:nvSpPr>
        <dsp:cNvPr id="0" name=""/>
        <dsp:cNvSpPr/>
      </dsp:nvSpPr>
      <dsp:spPr>
        <a:xfrm>
          <a:off x="0" y="2330045"/>
          <a:ext cx="896472" cy="896472"/>
        </a:xfrm>
        <a:prstGeom prst="ellipse">
          <a:avLst/>
        </a:prstGeom>
        <a:solidFill>
          <a:schemeClr val="accent1">
            <a:tint val="50000"/>
            <a:alpha val="90000"/>
            <a:hueOff val="5757"/>
            <a:satOff val="-428"/>
            <a:lumOff val="10833"/>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9BD14E-CC25-4803-A79B-D99F978A0CAC}">
      <dsp:nvSpPr>
        <dsp:cNvPr id="0" name=""/>
        <dsp:cNvSpPr/>
      </dsp:nvSpPr>
      <dsp:spPr>
        <a:xfrm rot="10800000">
          <a:off x="295807" y="3494122"/>
          <a:ext cx="7699648" cy="896472"/>
        </a:xfrm>
        <a:prstGeom prst="homePlat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5320" tIns="72390" rIns="135128" bIns="72390" numCol="1" spcCol="1270" anchor="ctr" anchorCtr="0">
          <a:noAutofit/>
        </a:bodyPr>
        <a:lstStyle/>
        <a:p>
          <a:pPr lvl="0" algn="ctr" defTabSz="844550">
            <a:lnSpc>
              <a:spcPct val="90000"/>
            </a:lnSpc>
            <a:spcBef>
              <a:spcPct val="0"/>
            </a:spcBef>
            <a:spcAft>
              <a:spcPct val="35000"/>
            </a:spcAft>
          </a:pPr>
          <a:r>
            <a:rPr lang="en-GB" sz="1900" i="1" kern="1200" dirty="0" smtClean="0"/>
            <a:t>5. </a:t>
          </a:r>
          <a:r>
            <a:rPr lang="en-US" sz="1900" i="0" kern="1200" dirty="0" smtClean="0"/>
            <a:t>The WGPD will continue collaborating and strengthening the working relationship with the IDI</a:t>
          </a:r>
          <a:r>
            <a:rPr lang="en-US" sz="1900" kern="1200" dirty="0" smtClean="0"/>
            <a:t>.</a:t>
          </a:r>
          <a:endParaRPr lang="es-MX" sz="1900" kern="1200" dirty="0"/>
        </a:p>
      </dsp:txBody>
      <dsp:txXfrm rot="10800000">
        <a:off x="519925" y="3494122"/>
        <a:ext cx="7475530" cy="896472"/>
      </dsp:txXfrm>
    </dsp:sp>
    <dsp:sp modelId="{70747176-BFC5-4E80-89DC-09DA98A39423}">
      <dsp:nvSpPr>
        <dsp:cNvPr id="0" name=""/>
        <dsp:cNvSpPr/>
      </dsp:nvSpPr>
      <dsp:spPr>
        <a:xfrm>
          <a:off x="0" y="3494122"/>
          <a:ext cx="896472" cy="896472"/>
        </a:xfrm>
        <a:prstGeom prst="ellipse">
          <a:avLst/>
        </a:prstGeom>
        <a:solidFill>
          <a:schemeClr val="accent1">
            <a:tint val="50000"/>
            <a:alpha val="90000"/>
            <a:hueOff val="8635"/>
            <a:satOff val="-642"/>
            <a:lumOff val="1625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789A1-A3AD-4565-B5C7-390CE55304C7}">
      <dsp:nvSpPr>
        <dsp:cNvPr id="0" name=""/>
        <dsp:cNvSpPr/>
      </dsp:nvSpPr>
      <dsp:spPr>
        <a:xfrm>
          <a:off x="0" y="0"/>
          <a:ext cx="6120680" cy="0"/>
        </a:xfrm>
        <a:prstGeom prst="lin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0E826B81-307C-4F75-BBB5-B3F11D92BF15}">
      <dsp:nvSpPr>
        <dsp:cNvPr id="0" name=""/>
        <dsp:cNvSpPr/>
      </dsp:nvSpPr>
      <dsp:spPr>
        <a:xfrm>
          <a:off x="0" y="0"/>
          <a:ext cx="6120680" cy="1872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s-MX" sz="2800" kern="1200" dirty="0" err="1" smtClean="0"/>
            <a:t>Updating</a:t>
          </a:r>
          <a:r>
            <a:rPr lang="es-MX" sz="2800" kern="1200" dirty="0" smtClean="0"/>
            <a:t> and </a:t>
          </a:r>
          <a:r>
            <a:rPr lang="es-MX" sz="2800" kern="1200" dirty="0" err="1" smtClean="0"/>
            <a:t>renewal</a:t>
          </a:r>
          <a:r>
            <a:rPr lang="es-MX" sz="2800" kern="1200" dirty="0" smtClean="0"/>
            <a:t> of </a:t>
          </a:r>
          <a:r>
            <a:rPr lang="es-MX" sz="2800" kern="1200" dirty="0" err="1" smtClean="0"/>
            <a:t>the</a:t>
          </a:r>
          <a:r>
            <a:rPr lang="es-MX" sz="2800" kern="1200" dirty="0" smtClean="0"/>
            <a:t> </a:t>
          </a:r>
          <a:r>
            <a:rPr lang="es-MX" sz="2800" kern="1200" dirty="0" err="1" smtClean="0"/>
            <a:t>WGPD’s</a:t>
          </a:r>
          <a:r>
            <a:rPr lang="es-MX" sz="2800" kern="1200" dirty="0" smtClean="0"/>
            <a:t> </a:t>
          </a:r>
          <a:r>
            <a:rPr lang="es-MX" sz="2800" kern="1200" dirty="0" err="1" smtClean="0"/>
            <a:t>website</a:t>
          </a:r>
          <a:endParaRPr lang="es-MX" sz="2800" kern="1200" dirty="0" smtClean="0"/>
        </a:p>
        <a:p>
          <a:pPr lvl="0" algn="l" defTabSz="1244600">
            <a:lnSpc>
              <a:spcPct val="90000"/>
            </a:lnSpc>
            <a:spcBef>
              <a:spcPct val="0"/>
            </a:spcBef>
            <a:spcAft>
              <a:spcPct val="35000"/>
            </a:spcAft>
          </a:pPr>
          <a:r>
            <a:rPr lang="es-MX" sz="2000" b="1" kern="1200" dirty="0" err="1" smtClean="0"/>
            <a:t>Purpose</a:t>
          </a:r>
          <a:r>
            <a:rPr lang="es-MX" sz="2000" b="1" kern="1200" dirty="0" smtClean="0"/>
            <a:t>: </a:t>
          </a:r>
          <a:r>
            <a:rPr lang="es-MX" sz="2000" kern="1200" dirty="0" smtClean="0"/>
            <a:t>Exchange experiencias and </a:t>
          </a:r>
          <a:r>
            <a:rPr lang="es-MX" sz="2000" kern="1200" dirty="0" err="1" smtClean="0"/>
            <a:t>knwoledge</a:t>
          </a:r>
          <a:endParaRPr lang="es-MX" sz="2000" kern="1200" dirty="0"/>
        </a:p>
      </dsp:txBody>
      <dsp:txXfrm>
        <a:off x="0" y="0"/>
        <a:ext cx="6120680" cy="1872208"/>
      </dsp:txXfrm>
    </dsp:sp>
    <dsp:sp modelId="{DBE63AD0-BDF6-4AA0-AA5E-372002AC454A}">
      <dsp:nvSpPr>
        <dsp:cNvPr id="0" name=""/>
        <dsp:cNvSpPr/>
      </dsp:nvSpPr>
      <dsp:spPr>
        <a:xfrm>
          <a:off x="0" y="1872208"/>
          <a:ext cx="6120680" cy="0"/>
        </a:xfrm>
        <a:prstGeom prst="line">
          <a:avLst/>
        </a:prstGeom>
        <a:gradFill rotWithShape="0">
          <a:gsLst>
            <a:gs pos="0">
              <a:schemeClr val="accent4">
                <a:hueOff val="9662942"/>
                <a:satOff val="21695"/>
                <a:lumOff val="-22546"/>
                <a:alphaOff val="0"/>
                <a:shade val="51000"/>
                <a:satMod val="130000"/>
              </a:schemeClr>
            </a:gs>
            <a:gs pos="80000">
              <a:schemeClr val="accent4">
                <a:hueOff val="9662942"/>
                <a:satOff val="21695"/>
                <a:lumOff val="-22546"/>
                <a:alphaOff val="0"/>
                <a:shade val="93000"/>
                <a:satMod val="130000"/>
              </a:schemeClr>
            </a:gs>
            <a:gs pos="100000">
              <a:schemeClr val="accent4">
                <a:hueOff val="9662942"/>
                <a:satOff val="21695"/>
                <a:lumOff val="-22546"/>
                <a:alphaOff val="0"/>
                <a:shade val="94000"/>
                <a:satMod val="135000"/>
              </a:schemeClr>
            </a:gs>
          </a:gsLst>
          <a:lin ang="16200000" scaled="0"/>
        </a:gradFill>
        <a:ln w="9525" cap="flat" cmpd="sng" algn="ctr">
          <a:solidFill>
            <a:schemeClr val="accent4">
              <a:hueOff val="9662942"/>
              <a:satOff val="21695"/>
              <a:lumOff val="-22546"/>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A188357E-9968-4C71-BF8E-F38F51B2375D}">
      <dsp:nvSpPr>
        <dsp:cNvPr id="0" name=""/>
        <dsp:cNvSpPr/>
      </dsp:nvSpPr>
      <dsp:spPr>
        <a:xfrm>
          <a:off x="0" y="1872208"/>
          <a:ext cx="6120680" cy="1872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n-US" sz="2000" kern="1200" dirty="0" smtClean="0"/>
            <a:t>Virtual and physical spaces to present </a:t>
          </a:r>
          <a:r>
            <a:rPr lang="en-US" sz="2000" b="1" kern="1200" dirty="0" smtClean="0"/>
            <a:t>best practices</a:t>
          </a:r>
          <a:r>
            <a:rPr lang="en-US" sz="2000" kern="1200" dirty="0" smtClean="0"/>
            <a:t>, discuss </a:t>
          </a:r>
          <a:r>
            <a:rPr lang="en-US" sz="2000" b="1" kern="1200" dirty="0" smtClean="0"/>
            <a:t>challenges</a:t>
          </a:r>
          <a:r>
            <a:rPr lang="en-US" sz="2000" kern="1200" dirty="0" smtClean="0"/>
            <a:t> and </a:t>
          </a:r>
          <a:r>
            <a:rPr lang="en-US" sz="2000" b="1" kern="1200" dirty="0" smtClean="0"/>
            <a:t>exchange views </a:t>
          </a:r>
          <a:r>
            <a:rPr lang="en-US" sz="2000" kern="1200" dirty="0" smtClean="0"/>
            <a:t>on innovative methodologies, new developments, and issues of public debt.</a:t>
          </a:r>
          <a:endParaRPr lang="es-MX" sz="2000" kern="1200" dirty="0" smtClean="0"/>
        </a:p>
      </dsp:txBody>
      <dsp:txXfrm>
        <a:off x="0" y="1872208"/>
        <a:ext cx="6120680" cy="187220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EEA91-4F83-49D1-96A2-3C52E0B6D8B4}">
      <dsp:nvSpPr>
        <dsp:cNvPr id="0" name=""/>
        <dsp:cNvSpPr/>
      </dsp:nvSpPr>
      <dsp:spPr>
        <a:xfrm>
          <a:off x="0" y="961967"/>
          <a:ext cx="8643998" cy="1257154"/>
        </a:xfrm>
        <a:prstGeom prst="rightArrow">
          <a:avLst>
            <a:gd name="adj1" fmla="val 5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99573" numCol="1" spcCol="1270" anchor="ctr" anchorCtr="0">
          <a:noAutofit/>
        </a:bodyPr>
        <a:lstStyle/>
        <a:p>
          <a:pPr lvl="0" algn="l" defTabSz="1111250">
            <a:lnSpc>
              <a:spcPct val="90000"/>
            </a:lnSpc>
            <a:spcBef>
              <a:spcPct val="0"/>
            </a:spcBef>
            <a:spcAft>
              <a:spcPct val="35000"/>
            </a:spcAft>
          </a:pPr>
          <a:r>
            <a:rPr lang="en-US" sz="2500" b="1" kern="1200" noProof="0" dirty="0" smtClean="0"/>
            <a:t>World Bank</a:t>
          </a:r>
          <a:endParaRPr lang="en-US" sz="2500" b="0" kern="1200" noProof="0" dirty="0"/>
        </a:p>
      </dsp:txBody>
      <dsp:txXfrm>
        <a:off x="0" y="1276256"/>
        <a:ext cx="8329710" cy="628577"/>
      </dsp:txXfrm>
    </dsp:sp>
    <dsp:sp modelId="{DB63E94E-BE02-4EDD-919C-D97043D04405}">
      <dsp:nvSpPr>
        <dsp:cNvPr id="0" name=""/>
        <dsp:cNvSpPr/>
      </dsp:nvSpPr>
      <dsp:spPr>
        <a:xfrm>
          <a:off x="1597410" y="1381214"/>
          <a:ext cx="7046587" cy="1257154"/>
        </a:xfrm>
        <a:prstGeom prst="rightArrow">
          <a:avLst>
            <a:gd name="adj1" fmla="val 50000"/>
            <a:gd name="adj2" fmla="val 50000"/>
          </a:avLst>
        </a:prstGeom>
        <a:gradFill rotWithShape="0">
          <a:gsLst>
            <a:gs pos="0">
              <a:schemeClr val="accent2">
                <a:hueOff val="-3227489"/>
                <a:satOff val="-10405"/>
                <a:lumOff val="3970"/>
                <a:alphaOff val="0"/>
                <a:shade val="51000"/>
                <a:satMod val="130000"/>
              </a:schemeClr>
            </a:gs>
            <a:gs pos="80000">
              <a:schemeClr val="accent2">
                <a:hueOff val="-3227489"/>
                <a:satOff val="-10405"/>
                <a:lumOff val="3970"/>
                <a:alphaOff val="0"/>
                <a:shade val="93000"/>
                <a:satMod val="130000"/>
              </a:schemeClr>
            </a:gs>
            <a:gs pos="100000">
              <a:schemeClr val="accent2">
                <a:hueOff val="-3227489"/>
                <a:satOff val="-10405"/>
                <a:lumOff val="397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99573" numCol="1" spcCol="1270" anchor="ctr" anchorCtr="0">
          <a:noAutofit/>
        </a:bodyPr>
        <a:lstStyle/>
        <a:p>
          <a:pPr lvl="0" algn="l" defTabSz="1111250">
            <a:lnSpc>
              <a:spcPct val="90000"/>
            </a:lnSpc>
            <a:spcBef>
              <a:spcPct val="0"/>
            </a:spcBef>
            <a:spcAft>
              <a:spcPct val="35000"/>
            </a:spcAft>
          </a:pPr>
          <a:r>
            <a:rPr lang="en-US" sz="2500" b="1" kern="1200" noProof="0" dirty="0" smtClean="0"/>
            <a:t>UNITAR</a:t>
          </a:r>
          <a:endParaRPr lang="en-US" sz="2500" b="1" kern="1200" noProof="0" dirty="0"/>
        </a:p>
      </dsp:txBody>
      <dsp:txXfrm>
        <a:off x="1597410" y="1695503"/>
        <a:ext cx="6732299" cy="628577"/>
      </dsp:txXfrm>
    </dsp:sp>
    <dsp:sp modelId="{15C6B291-7FC9-4D5E-9C3C-734AEAEC12DA}">
      <dsp:nvSpPr>
        <dsp:cNvPr id="0" name=""/>
        <dsp:cNvSpPr/>
      </dsp:nvSpPr>
      <dsp:spPr>
        <a:xfrm>
          <a:off x="3194821" y="1800461"/>
          <a:ext cx="5449176" cy="1257154"/>
        </a:xfrm>
        <a:prstGeom prst="rightArrow">
          <a:avLst>
            <a:gd name="adj1" fmla="val 50000"/>
            <a:gd name="adj2" fmla="val 50000"/>
          </a:avLst>
        </a:prstGeom>
        <a:gradFill rotWithShape="0">
          <a:gsLst>
            <a:gs pos="0">
              <a:schemeClr val="accent2">
                <a:hueOff val="-6454978"/>
                <a:satOff val="-20810"/>
                <a:lumOff val="7941"/>
                <a:alphaOff val="0"/>
                <a:shade val="51000"/>
                <a:satMod val="130000"/>
              </a:schemeClr>
            </a:gs>
            <a:gs pos="80000">
              <a:schemeClr val="accent2">
                <a:hueOff val="-6454978"/>
                <a:satOff val="-20810"/>
                <a:lumOff val="7941"/>
                <a:alphaOff val="0"/>
                <a:shade val="93000"/>
                <a:satMod val="130000"/>
              </a:schemeClr>
            </a:gs>
            <a:gs pos="100000">
              <a:schemeClr val="accent2">
                <a:hueOff val="-6454978"/>
                <a:satOff val="-20810"/>
                <a:lumOff val="7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99573" numCol="1" spcCol="1270" anchor="ctr" anchorCtr="0">
          <a:noAutofit/>
        </a:bodyPr>
        <a:lstStyle/>
        <a:p>
          <a:pPr lvl="0" algn="l" defTabSz="1111250">
            <a:lnSpc>
              <a:spcPct val="90000"/>
            </a:lnSpc>
            <a:spcBef>
              <a:spcPct val="0"/>
            </a:spcBef>
            <a:spcAft>
              <a:spcPts val="0"/>
            </a:spcAft>
          </a:pPr>
          <a:r>
            <a:rPr lang="en-US" sz="2500" b="1" kern="1200" noProof="0" dirty="0" smtClean="0"/>
            <a:t>UNCTAD</a:t>
          </a:r>
        </a:p>
      </dsp:txBody>
      <dsp:txXfrm>
        <a:off x="3194821" y="2114750"/>
        <a:ext cx="5134888" cy="628577"/>
      </dsp:txXfrm>
    </dsp:sp>
    <dsp:sp modelId="{834D295F-F99B-4DC8-AA48-3C2DA03A3AC3}">
      <dsp:nvSpPr>
        <dsp:cNvPr id="0" name=""/>
        <dsp:cNvSpPr/>
      </dsp:nvSpPr>
      <dsp:spPr>
        <a:xfrm>
          <a:off x="4793096" y="2219415"/>
          <a:ext cx="3850901" cy="1257154"/>
        </a:xfrm>
        <a:prstGeom prst="rightArrow">
          <a:avLst>
            <a:gd name="adj1" fmla="val 50000"/>
            <a:gd name="adj2" fmla="val 50000"/>
          </a:avLst>
        </a:prstGeom>
        <a:gradFill rotWithShape="0">
          <a:gsLst>
            <a:gs pos="0">
              <a:schemeClr val="accent2">
                <a:hueOff val="-9682467"/>
                <a:satOff val="-31216"/>
                <a:lumOff val="11911"/>
                <a:alphaOff val="0"/>
                <a:shade val="51000"/>
                <a:satMod val="130000"/>
              </a:schemeClr>
            </a:gs>
            <a:gs pos="80000">
              <a:schemeClr val="accent2">
                <a:hueOff val="-9682467"/>
                <a:satOff val="-31216"/>
                <a:lumOff val="11911"/>
                <a:alphaOff val="0"/>
                <a:shade val="93000"/>
                <a:satMod val="130000"/>
              </a:schemeClr>
            </a:gs>
            <a:gs pos="100000">
              <a:schemeClr val="accent2">
                <a:hueOff val="-9682467"/>
                <a:satOff val="-31216"/>
                <a:lumOff val="1191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99573" numCol="1" spcCol="1270" anchor="ctr" anchorCtr="0">
          <a:noAutofit/>
        </a:bodyPr>
        <a:lstStyle/>
        <a:p>
          <a:pPr lvl="0" algn="l" defTabSz="1111250">
            <a:lnSpc>
              <a:spcPct val="90000"/>
            </a:lnSpc>
            <a:spcBef>
              <a:spcPct val="0"/>
            </a:spcBef>
            <a:spcAft>
              <a:spcPct val="35000"/>
            </a:spcAft>
          </a:pPr>
          <a:r>
            <a:rPr lang="en-US" sz="2500" b="1" kern="1200" noProof="0" dirty="0" smtClean="0"/>
            <a:t>IDB</a:t>
          </a:r>
        </a:p>
      </dsp:txBody>
      <dsp:txXfrm>
        <a:off x="4793096" y="2533704"/>
        <a:ext cx="3536613" cy="628577"/>
      </dsp:txXfrm>
    </dsp:sp>
    <dsp:sp modelId="{92701B93-3D19-47AD-8240-E2B6D4015BF9}">
      <dsp:nvSpPr>
        <dsp:cNvPr id="0" name=""/>
        <dsp:cNvSpPr/>
      </dsp:nvSpPr>
      <dsp:spPr>
        <a:xfrm>
          <a:off x="6390507" y="2638662"/>
          <a:ext cx="2253490" cy="1257154"/>
        </a:xfrm>
        <a:prstGeom prst="rightArrow">
          <a:avLst>
            <a:gd name="adj1" fmla="val 50000"/>
            <a:gd name="adj2" fmla="val 50000"/>
          </a:avLst>
        </a:prstGeom>
        <a:gradFill rotWithShape="0">
          <a:gsLst>
            <a:gs pos="0">
              <a:schemeClr val="accent2">
                <a:hueOff val="-12909956"/>
                <a:satOff val="-41621"/>
                <a:lumOff val="15882"/>
                <a:alphaOff val="0"/>
                <a:shade val="51000"/>
                <a:satMod val="13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0" tIns="95250" rIns="254000" bIns="199573" numCol="1" spcCol="1270" anchor="ctr" anchorCtr="0">
          <a:noAutofit/>
        </a:bodyPr>
        <a:lstStyle/>
        <a:p>
          <a:pPr lvl="0" algn="l" defTabSz="1111250">
            <a:lnSpc>
              <a:spcPct val="90000"/>
            </a:lnSpc>
            <a:spcBef>
              <a:spcPct val="0"/>
            </a:spcBef>
            <a:spcAft>
              <a:spcPct val="35000"/>
            </a:spcAft>
          </a:pPr>
          <a:r>
            <a:rPr lang="en-US" sz="2500" b="1" kern="1200" noProof="0" dirty="0" smtClean="0"/>
            <a:t>OECD</a:t>
          </a:r>
        </a:p>
      </dsp:txBody>
      <dsp:txXfrm>
        <a:off x="6390507" y="2952951"/>
        <a:ext cx="1939202" cy="62857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3A4E9-A053-443D-8589-765E82F7BBCF}">
      <dsp:nvSpPr>
        <dsp:cNvPr id="0" name=""/>
        <dsp:cNvSpPr/>
      </dsp:nvSpPr>
      <dsp:spPr>
        <a:xfrm rot="1190499">
          <a:off x="2199900" y="2795114"/>
          <a:ext cx="1839236" cy="66005"/>
        </a:xfrm>
        <a:custGeom>
          <a:avLst/>
          <a:gdLst/>
          <a:ahLst/>
          <a:cxnLst/>
          <a:rect l="0" t="0" r="0" b="0"/>
          <a:pathLst>
            <a:path>
              <a:moveTo>
                <a:pt x="0" y="33002"/>
              </a:moveTo>
              <a:lnTo>
                <a:pt x="1839236" y="330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5774F-B6E3-4425-8CFE-148461AFD1AD}">
      <dsp:nvSpPr>
        <dsp:cNvPr id="0" name=""/>
        <dsp:cNvSpPr/>
      </dsp:nvSpPr>
      <dsp:spPr>
        <a:xfrm rot="20376778">
          <a:off x="2197461" y="1468537"/>
          <a:ext cx="1820996" cy="66005"/>
        </a:xfrm>
        <a:custGeom>
          <a:avLst/>
          <a:gdLst/>
          <a:ahLst/>
          <a:cxnLst/>
          <a:rect l="0" t="0" r="0" b="0"/>
          <a:pathLst>
            <a:path>
              <a:moveTo>
                <a:pt x="0" y="33002"/>
              </a:moveTo>
              <a:lnTo>
                <a:pt x="1820996" y="330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9E8EF4-35CC-44BB-A177-14621FB519BF}">
      <dsp:nvSpPr>
        <dsp:cNvPr id="0" name=""/>
        <dsp:cNvSpPr/>
      </dsp:nvSpPr>
      <dsp:spPr>
        <a:xfrm>
          <a:off x="-57287" y="812616"/>
          <a:ext cx="2719743" cy="2719743"/>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1796476-CC3A-48B5-95AC-5D8810023B17}">
      <dsp:nvSpPr>
        <dsp:cNvPr id="0" name=""/>
        <dsp:cNvSpPr/>
      </dsp:nvSpPr>
      <dsp:spPr>
        <a:xfrm>
          <a:off x="3888435" y="-206586"/>
          <a:ext cx="2139692" cy="2040949"/>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MX" sz="1600" kern="1200" dirty="0" smtClean="0"/>
            <a:t>New </a:t>
          </a:r>
          <a:r>
            <a:rPr lang="es-MX" sz="1600" kern="1200" dirty="0" err="1" smtClean="0"/>
            <a:t>developments</a:t>
          </a:r>
          <a:r>
            <a:rPr lang="es-MX" sz="1600" kern="1200" dirty="0" smtClean="0"/>
            <a:t> and </a:t>
          </a:r>
          <a:r>
            <a:rPr lang="es-MX" sz="1600" kern="1200" dirty="0" err="1" smtClean="0"/>
            <a:t>challenges</a:t>
          </a:r>
          <a:r>
            <a:rPr lang="es-MX" sz="1600" kern="1200" dirty="0" smtClean="0"/>
            <a:t> </a:t>
          </a:r>
          <a:r>
            <a:rPr lang="es-MX" sz="1600" kern="1200" dirty="0" err="1" smtClean="0"/>
            <a:t>face</a:t>
          </a:r>
          <a:r>
            <a:rPr lang="es-MX" sz="1600" kern="1200" dirty="0" smtClean="0"/>
            <a:t> </a:t>
          </a:r>
          <a:r>
            <a:rPr lang="es-MX" sz="1600" kern="1200" dirty="0" err="1" smtClean="0"/>
            <a:t>by</a:t>
          </a:r>
          <a:r>
            <a:rPr lang="es-MX" sz="1600" kern="1200" dirty="0" smtClean="0"/>
            <a:t> INTOSAI</a:t>
          </a:r>
          <a:endParaRPr lang="es-MX" sz="1600" kern="1200" dirty="0"/>
        </a:p>
      </dsp:txBody>
      <dsp:txXfrm>
        <a:off x="4201786" y="92304"/>
        <a:ext cx="1512990" cy="1443169"/>
      </dsp:txXfrm>
    </dsp:sp>
    <dsp:sp modelId="{43E2829E-2D9A-4DD9-B070-3FA931712F67}">
      <dsp:nvSpPr>
        <dsp:cNvPr id="0" name=""/>
        <dsp:cNvSpPr/>
      </dsp:nvSpPr>
      <dsp:spPr>
        <a:xfrm>
          <a:off x="3920643" y="2467173"/>
          <a:ext cx="2088159" cy="2053547"/>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MX" sz="1800" kern="1200" dirty="0" err="1" smtClean="0"/>
            <a:t>Strategic</a:t>
          </a:r>
          <a:r>
            <a:rPr lang="es-MX" sz="1800" kern="1200" dirty="0" smtClean="0"/>
            <a:t> Plan 2017-2022</a:t>
          </a:r>
          <a:endParaRPr lang="es-MX" sz="1800" kern="1200" dirty="0"/>
        </a:p>
      </dsp:txBody>
      <dsp:txXfrm>
        <a:off x="4226447" y="2767908"/>
        <a:ext cx="1476551" cy="145207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27F6C-406D-44FD-93F0-B82863C61588}">
      <dsp:nvSpPr>
        <dsp:cNvPr id="0" name=""/>
        <dsp:cNvSpPr/>
      </dsp:nvSpPr>
      <dsp:spPr>
        <a:xfrm>
          <a:off x="1016000" y="0"/>
          <a:ext cx="4064000" cy="4064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s-MX" sz="2800" kern="1200" dirty="0" err="1" smtClean="0"/>
            <a:t>Call</a:t>
          </a:r>
          <a:r>
            <a:rPr lang="es-MX" sz="2800" kern="1200" dirty="0" smtClean="0"/>
            <a:t> </a:t>
          </a:r>
          <a:r>
            <a:rPr lang="es-MX" sz="2800" kern="1200" dirty="0" err="1" smtClean="0"/>
            <a:t>for</a:t>
          </a:r>
          <a:r>
            <a:rPr lang="es-MX" sz="2800" kern="1200" dirty="0" smtClean="0"/>
            <a:t> </a:t>
          </a:r>
          <a:r>
            <a:rPr lang="es-MX" sz="2800" kern="1200" dirty="0" err="1" smtClean="0"/>
            <a:t>nomination</a:t>
          </a:r>
          <a:r>
            <a:rPr lang="es-MX" sz="2800" kern="1200" dirty="0" smtClean="0"/>
            <a:t> </a:t>
          </a:r>
          <a:r>
            <a:rPr lang="es-MX" sz="2800" kern="1200" dirty="0" err="1" smtClean="0"/>
            <a:t>to</a:t>
          </a:r>
          <a:r>
            <a:rPr lang="es-MX" sz="2800" kern="1200" dirty="0" smtClean="0"/>
            <a:t> </a:t>
          </a:r>
          <a:r>
            <a:rPr lang="es-MX" sz="2800" kern="1200" dirty="0" err="1" smtClean="0"/>
            <a:t>take</a:t>
          </a:r>
          <a:r>
            <a:rPr lang="es-MX" sz="2800" kern="1200" dirty="0" smtClean="0"/>
            <a:t> </a:t>
          </a:r>
          <a:r>
            <a:rPr lang="es-MX" sz="2800" kern="1200" dirty="0" err="1" smtClean="0"/>
            <a:t>over</a:t>
          </a:r>
          <a:r>
            <a:rPr lang="es-MX" sz="2800" kern="1200" dirty="0" smtClean="0"/>
            <a:t> </a:t>
          </a:r>
          <a:r>
            <a:rPr lang="es-MX" sz="2800" kern="1200" dirty="0" err="1" smtClean="0"/>
            <a:t>the</a:t>
          </a:r>
          <a:r>
            <a:rPr lang="es-MX" sz="2800" kern="1200" dirty="0" smtClean="0"/>
            <a:t> WGPD </a:t>
          </a:r>
          <a:r>
            <a:rPr lang="es-MX" sz="2800" kern="1200" dirty="0" err="1" smtClean="0"/>
            <a:t>Chair</a:t>
          </a:r>
          <a:endParaRPr lang="es-MX" sz="2800" kern="1200" dirty="0"/>
        </a:p>
      </dsp:txBody>
      <dsp:txXfrm>
        <a:off x="1611159" y="595159"/>
        <a:ext cx="2873682" cy="287368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0CE20-BEA1-40B2-B08F-6FA1894D6CF5}">
      <dsp:nvSpPr>
        <dsp:cNvPr id="0" name=""/>
        <dsp:cNvSpPr/>
      </dsp:nvSpPr>
      <dsp:spPr>
        <a:xfrm>
          <a:off x="-5372847" y="-822834"/>
          <a:ext cx="6398197" cy="6398197"/>
        </a:xfrm>
        <a:prstGeom prst="blockArc">
          <a:avLst>
            <a:gd name="adj1" fmla="val 18900000"/>
            <a:gd name="adj2" fmla="val 2700000"/>
            <a:gd name="adj3" fmla="val 338"/>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0654BD-FD90-4701-A82D-2A3104032DE2}">
      <dsp:nvSpPr>
        <dsp:cNvPr id="0" name=""/>
        <dsp:cNvSpPr/>
      </dsp:nvSpPr>
      <dsp:spPr>
        <a:xfrm>
          <a:off x="659650" y="475252"/>
          <a:ext cx="7627692" cy="950505"/>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54464" tIns="43180" rIns="43180" bIns="43180" numCol="1" spcCol="1270" anchor="ctr" anchorCtr="0">
          <a:noAutofit/>
        </a:bodyPr>
        <a:lstStyle/>
        <a:p>
          <a:pPr lvl="0" algn="just" defTabSz="755650">
            <a:lnSpc>
              <a:spcPct val="90000"/>
            </a:lnSpc>
            <a:spcBef>
              <a:spcPct val="0"/>
            </a:spcBef>
            <a:spcAft>
              <a:spcPct val="35000"/>
            </a:spcAft>
          </a:pPr>
          <a:r>
            <a:rPr lang="en-US" sz="1700" kern="1200" dirty="0" smtClean="0"/>
            <a:t>To take note of the Working Group’s annual report</a:t>
          </a:r>
          <a:endParaRPr lang="es-MX" sz="1700" kern="1200" dirty="0"/>
        </a:p>
      </dsp:txBody>
      <dsp:txXfrm>
        <a:off x="659650" y="475252"/>
        <a:ext cx="7627692" cy="950505"/>
      </dsp:txXfrm>
    </dsp:sp>
    <dsp:sp modelId="{AB82485B-A92C-4375-804F-FF85E825D55E}">
      <dsp:nvSpPr>
        <dsp:cNvPr id="0" name=""/>
        <dsp:cNvSpPr/>
      </dsp:nvSpPr>
      <dsp:spPr>
        <a:xfrm>
          <a:off x="65584" y="356439"/>
          <a:ext cx="1188132" cy="118813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4DDC860C-D964-4CE2-82EE-4A0A9D56C182}">
      <dsp:nvSpPr>
        <dsp:cNvPr id="0" name=""/>
        <dsp:cNvSpPr/>
      </dsp:nvSpPr>
      <dsp:spPr>
        <a:xfrm>
          <a:off x="1005159" y="1901011"/>
          <a:ext cx="7282183" cy="950505"/>
        </a:xfrm>
        <a:prstGeom prst="rect">
          <a:avLst/>
        </a:prstGeom>
        <a:gradFill rotWithShape="0">
          <a:gsLst>
            <a:gs pos="0">
              <a:schemeClr val="accent2">
                <a:hueOff val="-6454978"/>
                <a:satOff val="-20810"/>
                <a:lumOff val="7941"/>
                <a:alphaOff val="0"/>
                <a:shade val="51000"/>
                <a:satMod val="130000"/>
              </a:schemeClr>
            </a:gs>
            <a:gs pos="80000">
              <a:schemeClr val="accent2">
                <a:hueOff val="-6454978"/>
                <a:satOff val="-20810"/>
                <a:lumOff val="7941"/>
                <a:alphaOff val="0"/>
                <a:shade val="93000"/>
                <a:satMod val="130000"/>
              </a:schemeClr>
            </a:gs>
            <a:gs pos="100000">
              <a:schemeClr val="accent2">
                <a:hueOff val="-6454978"/>
                <a:satOff val="-20810"/>
                <a:lumOff val="7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54464" tIns="43180" rIns="43180" bIns="43180" numCol="1" spcCol="1270" anchor="ctr" anchorCtr="0">
          <a:noAutofit/>
        </a:bodyPr>
        <a:lstStyle/>
        <a:p>
          <a:pPr lvl="0" algn="just" defTabSz="755650">
            <a:lnSpc>
              <a:spcPct val="90000"/>
            </a:lnSpc>
            <a:spcBef>
              <a:spcPct val="0"/>
            </a:spcBef>
            <a:spcAft>
              <a:spcPct val="35000"/>
            </a:spcAft>
          </a:pPr>
          <a:r>
            <a:rPr lang="en-US" sz="1700" kern="1200" dirty="0" smtClean="0"/>
            <a:t>To take note of the development of the draft ISSAI 5450 “</a:t>
          </a:r>
          <a:r>
            <a:rPr lang="en-US" sz="1700" i="1" kern="1200" dirty="0" smtClean="0"/>
            <a:t>Guidance on Auditing Public Debt Information System”,</a:t>
          </a:r>
          <a:r>
            <a:rPr lang="en-US" sz="1700" kern="1200" dirty="0" smtClean="0"/>
            <a:t> that will be presented in the 2016 INCOSAI for its final approval</a:t>
          </a:r>
          <a:endParaRPr lang="es-MX" sz="1700" kern="1200" dirty="0"/>
        </a:p>
      </dsp:txBody>
      <dsp:txXfrm>
        <a:off x="1005159" y="1901011"/>
        <a:ext cx="7282183" cy="950505"/>
      </dsp:txXfrm>
    </dsp:sp>
    <dsp:sp modelId="{A72CE995-293B-4FF9-99F3-D7513A1ED973}">
      <dsp:nvSpPr>
        <dsp:cNvPr id="0" name=""/>
        <dsp:cNvSpPr/>
      </dsp:nvSpPr>
      <dsp:spPr>
        <a:xfrm>
          <a:off x="411093" y="1782198"/>
          <a:ext cx="1188132" cy="1188132"/>
        </a:xfrm>
        <a:prstGeom prst="ellipse">
          <a:avLst/>
        </a:prstGeom>
        <a:solidFill>
          <a:schemeClr val="lt1">
            <a:hueOff val="0"/>
            <a:satOff val="0"/>
            <a:lumOff val="0"/>
            <a:alphaOff val="0"/>
          </a:schemeClr>
        </a:solidFill>
        <a:ln w="9525" cap="flat" cmpd="sng" algn="ctr">
          <a:solidFill>
            <a:schemeClr val="accent2">
              <a:hueOff val="-6454978"/>
              <a:satOff val="-20810"/>
              <a:lumOff val="794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934195D7-732A-4B48-ABDC-2C714573A449}">
      <dsp:nvSpPr>
        <dsp:cNvPr id="0" name=""/>
        <dsp:cNvSpPr/>
      </dsp:nvSpPr>
      <dsp:spPr>
        <a:xfrm>
          <a:off x="659650" y="3326769"/>
          <a:ext cx="7627692" cy="950505"/>
        </a:xfrm>
        <a:prstGeom prst="rect">
          <a:avLst/>
        </a:prstGeom>
        <a:gradFill rotWithShape="0">
          <a:gsLst>
            <a:gs pos="0">
              <a:schemeClr val="accent2">
                <a:hueOff val="-12909956"/>
                <a:satOff val="-41621"/>
                <a:lumOff val="15882"/>
                <a:alphaOff val="0"/>
                <a:shade val="51000"/>
                <a:satMod val="13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54464" tIns="43180" rIns="43180" bIns="43180" numCol="1" spcCol="1270" anchor="ctr" anchorCtr="0">
          <a:noAutofit/>
        </a:bodyPr>
        <a:lstStyle/>
        <a:p>
          <a:pPr lvl="0" algn="just" defTabSz="755650">
            <a:lnSpc>
              <a:spcPct val="90000"/>
            </a:lnSpc>
            <a:spcBef>
              <a:spcPct val="0"/>
            </a:spcBef>
            <a:spcAft>
              <a:spcPct val="35000"/>
            </a:spcAft>
          </a:pPr>
          <a:r>
            <a:rPr lang="en-US" sz="1700" kern="1200" dirty="0" smtClean="0"/>
            <a:t>To take note of the development of a potential INTOSAI GOV “</a:t>
          </a:r>
          <a:r>
            <a:rPr lang="en-US" sz="1700" i="1" kern="1200" dirty="0" smtClean="0"/>
            <a:t>Public Debt Management Office</a:t>
          </a:r>
          <a:r>
            <a:rPr lang="en-US" sz="1700" kern="1200" dirty="0" smtClean="0"/>
            <a:t>”, that will be subject to the PSC Due Process and would be presented in the 2016 INCOSAI for its final approval</a:t>
          </a:r>
          <a:endParaRPr lang="es-MX" sz="1700" kern="1200" dirty="0"/>
        </a:p>
      </dsp:txBody>
      <dsp:txXfrm>
        <a:off x="659650" y="3326769"/>
        <a:ext cx="7627692" cy="950505"/>
      </dsp:txXfrm>
    </dsp:sp>
    <dsp:sp modelId="{44003B04-026D-4CA1-9FCF-41973D88017C}">
      <dsp:nvSpPr>
        <dsp:cNvPr id="0" name=""/>
        <dsp:cNvSpPr/>
      </dsp:nvSpPr>
      <dsp:spPr>
        <a:xfrm>
          <a:off x="65584" y="3207956"/>
          <a:ext cx="1188132" cy="1188132"/>
        </a:xfrm>
        <a:prstGeom prst="ellipse">
          <a:avLst/>
        </a:prstGeom>
        <a:solidFill>
          <a:schemeClr val="lt1">
            <a:hueOff val="0"/>
            <a:satOff val="0"/>
            <a:lumOff val="0"/>
            <a:alphaOff val="0"/>
          </a:schemeClr>
        </a:solidFill>
        <a:ln w="9525" cap="flat" cmpd="sng" algn="ctr">
          <a:solidFill>
            <a:schemeClr val="accent2">
              <a:hueOff val="-12909956"/>
              <a:satOff val="-41621"/>
              <a:lumOff val="1588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D7856-6A11-410A-B895-CED556864DF2}">
      <dsp:nvSpPr>
        <dsp:cNvPr id="0" name=""/>
        <dsp:cNvSpPr/>
      </dsp:nvSpPr>
      <dsp:spPr>
        <a:xfrm>
          <a:off x="0" y="2428"/>
          <a:ext cx="900115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8EE0B-8367-4C1B-9794-2C00ED2FC7FD}">
      <dsp:nvSpPr>
        <dsp:cNvPr id="0" name=""/>
        <dsp:cNvSpPr/>
      </dsp:nvSpPr>
      <dsp:spPr>
        <a:xfrm>
          <a:off x="0" y="2428"/>
          <a:ext cx="3245016" cy="4403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b="0" kern="1200" dirty="0" err="1" smtClean="0"/>
            <a:t>Livingstone</a:t>
          </a:r>
          <a:r>
            <a:rPr lang="es-MX" sz="4000" b="0" kern="1200" dirty="0" smtClean="0"/>
            <a:t>, Zambia</a:t>
          </a:r>
          <a:endParaRPr lang="es-MX" sz="4000" b="0" kern="1200" dirty="0"/>
        </a:p>
      </dsp:txBody>
      <dsp:txXfrm>
        <a:off x="0" y="2428"/>
        <a:ext cx="3245016" cy="4403341"/>
      </dsp:txXfrm>
    </dsp:sp>
    <dsp:sp modelId="{CDA87714-8157-4E79-AE6F-F0BC219B66B4}">
      <dsp:nvSpPr>
        <dsp:cNvPr id="0" name=""/>
        <dsp:cNvSpPr/>
      </dsp:nvSpPr>
      <dsp:spPr>
        <a:xfrm>
          <a:off x="3352872" y="39244"/>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b="0" kern="1200" dirty="0" smtClean="0"/>
            <a:t>36 </a:t>
          </a:r>
          <a:r>
            <a:rPr lang="es-MX" sz="4000" b="0" kern="1200" dirty="0" err="1" smtClean="0"/>
            <a:t>delegates</a:t>
          </a:r>
          <a:endParaRPr lang="es-MX" sz="4000" b="0" kern="1200" dirty="0"/>
        </a:p>
      </dsp:txBody>
      <dsp:txXfrm>
        <a:off x="3352872" y="39244"/>
        <a:ext cx="5644445" cy="736325"/>
      </dsp:txXfrm>
    </dsp:sp>
    <dsp:sp modelId="{1EAAC5B8-841A-4804-A704-C452FF8A800C}">
      <dsp:nvSpPr>
        <dsp:cNvPr id="0" name=""/>
        <dsp:cNvSpPr/>
      </dsp:nvSpPr>
      <dsp:spPr>
        <a:xfrm>
          <a:off x="3245016" y="775569"/>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E88E4-D055-4928-8DE9-509B3C554A5F}">
      <dsp:nvSpPr>
        <dsp:cNvPr id="0" name=""/>
        <dsp:cNvSpPr/>
      </dsp:nvSpPr>
      <dsp:spPr>
        <a:xfrm>
          <a:off x="3352872" y="812385"/>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kern="1200" dirty="0" smtClean="0"/>
            <a:t>13 </a:t>
          </a:r>
          <a:r>
            <a:rPr lang="es-MX" sz="4000" kern="1200" dirty="0" err="1" smtClean="0"/>
            <a:t>member</a:t>
          </a:r>
          <a:r>
            <a:rPr lang="es-MX" sz="4000" kern="1200" dirty="0" smtClean="0"/>
            <a:t> SAIs</a:t>
          </a:r>
          <a:endParaRPr lang="es-MX" sz="4000" kern="1200" dirty="0"/>
        </a:p>
      </dsp:txBody>
      <dsp:txXfrm>
        <a:off x="3352872" y="812385"/>
        <a:ext cx="5644445" cy="736325"/>
      </dsp:txXfrm>
    </dsp:sp>
    <dsp:sp modelId="{F95E0D19-DAC5-4685-83D1-9946026C1671}">
      <dsp:nvSpPr>
        <dsp:cNvPr id="0" name=""/>
        <dsp:cNvSpPr/>
      </dsp:nvSpPr>
      <dsp:spPr>
        <a:xfrm>
          <a:off x="3245016" y="1548710"/>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CF4E27-2317-4175-AD85-C3CC4D161F93}">
      <dsp:nvSpPr>
        <dsp:cNvPr id="0" name=""/>
        <dsp:cNvSpPr/>
      </dsp:nvSpPr>
      <dsp:spPr>
        <a:xfrm>
          <a:off x="3352872" y="1585526"/>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kern="1200" dirty="0" smtClean="0"/>
            <a:t>IDI</a:t>
          </a:r>
          <a:endParaRPr lang="es-MX" sz="4000" kern="1200" dirty="0"/>
        </a:p>
      </dsp:txBody>
      <dsp:txXfrm>
        <a:off x="3352872" y="1585526"/>
        <a:ext cx="5644445" cy="736325"/>
      </dsp:txXfrm>
    </dsp:sp>
    <dsp:sp modelId="{E541C1DC-974E-4D83-84D2-87E38BD75FBA}">
      <dsp:nvSpPr>
        <dsp:cNvPr id="0" name=""/>
        <dsp:cNvSpPr/>
      </dsp:nvSpPr>
      <dsp:spPr>
        <a:xfrm>
          <a:off x="3245016" y="2321851"/>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2D550C-1353-411A-81D4-0F67810E4977}">
      <dsp:nvSpPr>
        <dsp:cNvPr id="0" name=""/>
        <dsp:cNvSpPr/>
      </dsp:nvSpPr>
      <dsp:spPr>
        <a:xfrm>
          <a:off x="3352872" y="2358668"/>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kern="1200" dirty="0" smtClean="0"/>
            <a:t>UNCTAD</a:t>
          </a:r>
          <a:endParaRPr lang="es-MX" sz="4000" kern="1200" dirty="0"/>
        </a:p>
      </dsp:txBody>
      <dsp:txXfrm>
        <a:off x="3352872" y="2358668"/>
        <a:ext cx="5644445" cy="736325"/>
      </dsp:txXfrm>
    </dsp:sp>
    <dsp:sp modelId="{250F2121-C89B-40B0-8186-6DDBC32BAF52}">
      <dsp:nvSpPr>
        <dsp:cNvPr id="0" name=""/>
        <dsp:cNvSpPr/>
      </dsp:nvSpPr>
      <dsp:spPr>
        <a:xfrm>
          <a:off x="3245016" y="3094993"/>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88734A-81C4-496F-A88D-C9BB3747725D}">
      <dsp:nvSpPr>
        <dsp:cNvPr id="0" name=""/>
        <dsp:cNvSpPr/>
      </dsp:nvSpPr>
      <dsp:spPr>
        <a:xfrm>
          <a:off x="3352872" y="3131809"/>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kern="1200" dirty="0" smtClean="0"/>
            <a:t>AFROSAI-E </a:t>
          </a:r>
          <a:r>
            <a:rPr lang="es-MX" sz="4000" kern="1200" dirty="0" err="1" smtClean="0"/>
            <a:t>Secretariat</a:t>
          </a:r>
          <a:endParaRPr lang="es-MX" sz="4000" kern="1200" dirty="0"/>
        </a:p>
      </dsp:txBody>
      <dsp:txXfrm>
        <a:off x="3352872" y="3131809"/>
        <a:ext cx="5644445" cy="736325"/>
      </dsp:txXfrm>
    </dsp:sp>
    <dsp:sp modelId="{A6E85C8E-56B5-46E8-8664-D8BE1585273D}">
      <dsp:nvSpPr>
        <dsp:cNvPr id="0" name=""/>
        <dsp:cNvSpPr/>
      </dsp:nvSpPr>
      <dsp:spPr>
        <a:xfrm>
          <a:off x="3245016" y="3868134"/>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B18C8D-F38C-4A87-B720-10BAD5D1C11C}">
      <dsp:nvSpPr>
        <dsp:cNvPr id="0" name=""/>
        <dsp:cNvSpPr/>
      </dsp:nvSpPr>
      <dsp:spPr>
        <a:xfrm>
          <a:off x="3352872" y="3904950"/>
          <a:ext cx="5644445" cy="736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es-MX" sz="4000" kern="1200" dirty="0" smtClean="0"/>
            <a:t>GIZ</a:t>
          </a:r>
          <a:endParaRPr lang="es-MX" sz="4000" kern="1200" dirty="0"/>
        </a:p>
      </dsp:txBody>
      <dsp:txXfrm>
        <a:off x="3352872" y="3904950"/>
        <a:ext cx="5644445" cy="736325"/>
      </dsp:txXfrm>
    </dsp:sp>
    <dsp:sp modelId="{B567F340-4AA1-4758-BF3C-E0E1CB10AAB6}">
      <dsp:nvSpPr>
        <dsp:cNvPr id="0" name=""/>
        <dsp:cNvSpPr/>
      </dsp:nvSpPr>
      <dsp:spPr>
        <a:xfrm>
          <a:off x="3245016" y="4641275"/>
          <a:ext cx="575230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0CE20-BEA1-40B2-B08F-6FA1894D6CF5}">
      <dsp:nvSpPr>
        <dsp:cNvPr id="0" name=""/>
        <dsp:cNvSpPr/>
      </dsp:nvSpPr>
      <dsp:spPr>
        <a:xfrm>
          <a:off x="-5372847" y="-822834"/>
          <a:ext cx="6398197" cy="6398197"/>
        </a:xfrm>
        <a:prstGeom prst="blockArc">
          <a:avLst>
            <a:gd name="adj1" fmla="val 18900000"/>
            <a:gd name="adj2" fmla="val 2700000"/>
            <a:gd name="adj3" fmla="val 338"/>
          </a:avLst>
        </a:pr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60654BD-FD90-4701-A82D-2A3104032DE2}">
      <dsp:nvSpPr>
        <dsp:cNvPr id="0" name=""/>
        <dsp:cNvSpPr/>
      </dsp:nvSpPr>
      <dsp:spPr>
        <a:xfrm>
          <a:off x="659650" y="475252"/>
          <a:ext cx="7627692" cy="950505"/>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4464" tIns="38100" rIns="38100" bIns="38100" numCol="1" spcCol="1270" anchor="ctr" anchorCtr="0">
          <a:noAutofit/>
        </a:bodyPr>
        <a:lstStyle/>
        <a:p>
          <a:pPr lvl="0" algn="just" defTabSz="666750">
            <a:lnSpc>
              <a:spcPct val="90000"/>
            </a:lnSpc>
            <a:spcBef>
              <a:spcPct val="0"/>
            </a:spcBef>
            <a:spcAft>
              <a:spcPct val="35000"/>
            </a:spcAft>
          </a:pPr>
          <a:r>
            <a:rPr lang="en-US" sz="1500" kern="1200" dirty="0" smtClean="0"/>
            <a:t>To take note of the actions carried out by the Working Group’s Secretariat for the following revised ISSAIs to be endorsed by the KSC Steering Committee, so that they could be presented to the PSC:</a:t>
          </a:r>
        </a:p>
        <a:p>
          <a:pPr lvl="0" algn="just" defTabSz="666750">
            <a:lnSpc>
              <a:spcPct val="90000"/>
            </a:lnSpc>
            <a:spcBef>
              <a:spcPct val="0"/>
            </a:spcBef>
            <a:spcAft>
              <a:spcPct val="35000"/>
            </a:spcAft>
          </a:pPr>
          <a:r>
            <a:rPr lang="en-US" sz="1500" kern="1200" dirty="0" smtClean="0"/>
            <a:t>          ISSAI 5421, ISSAI 5410, ISSAI 5430, ISSAI 5422</a:t>
          </a:r>
          <a:endParaRPr lang="es-MX" sz="1500" kern="1200" dirty="0"/>
        </a:p>
      </dsp:txBody>
      <dsp:txXfrm>
        <a:off x="659650" y="475252"/>
        <a:ext cx="7627692" cy="950505"/>
      </dsp:txXfrm>
    </dsp:sp>
    <dsp:sp modelId="{AB82485B-A92C-4375-804F-FF85E825D55E}">
      <dsp:nvSpPr>
        <dsp:cNvPr id="0" name=""/>
        <dsp:cNvSpPr/>
      </dsp:nvSpPr>
      <dsp:spPr>
        <a:xfrm>
          <a:off x="65584" y="356439"/>
          <a:ext cx="1188132" cy="118813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DDC860C-D964-4CE2-82EE-4A0A9D56C182}">
      <dsp:nvSpPr>
        <dsp:cNvPr id="0" name=""/>
        <dsp:cNvSpPr/>
      </dsp:nvSpPr>
      <dsp:spPr>
        <a:xfrm>
          <a:off x="1005159" y="1901011"/>
          <a:ext cx="7282183" cy="950505"/>
        </a:xfrm>
        <a:prstGeom prst="rect">
          <a:avLst/>
        </a:prstGeom>
        <a:gradFill rotWithShape="0">
          <a:gsLst>
            <a:gs pos="0">
              <a:schemeClr val="accent2">
                <a:hueOff val="-6454978"/>
                <a:satOff val="-20810"/>
                <a:lumOff val="7941"/>
                <a:alphaOff val="0"/>
                <a:shade val="51000"/>
                <a:satMod val="130000"/>
              </a:schemeClr>
            </a:gs>
            <a:gs pos="80000">
              <a:schemeClr val="accent2">
                <a:hueOff val="-6454978"/>
                <a:satOff val="-20810"/>
                <a:lumOff val="7941"/>
                <a:alphaOff val="0"/>
                <a:shade val="93000"/>
                <a:satMod val="130000"/>
              </a:schemeClr>
            </a:gs>
            <a:gs pos="100000">
              <a:schemeClr val="accent2">
                <a:hueOff val="-6454978"/>
                <a:satOff val="-20810"/>
                <a:lumOff val="794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4464" tIns="38100" rIns="38100" bIns="38100" numCol="1" spcCol="1270" anchor="ctr" anchorCtr="0">
          <a:noAutofit/>
        </a:bodyPr>
        <a:lstStyle/>
        <a:p>
          <a:pPr lvl="0" algn="just" defTabSz="666750">
            <a:lnSpc>
              <a:spcPct val="90000"/>
            </a:lnSpc>
            <a:spcBef>
              <a:spcPct val="0"/>
            </a:spcBef>
            <a:spcAft>
              <a:spcPct val="35000"/>
            </a:spcAft>
          </a:pPr>
          <a:r>
            <a:rPr lang="en-US" sz="1500" kern="1200" dirty="0" smtClean="0"/>
            <a:t>To endorse the Working Group Secretariat’s proposal to withdraw ISSAI 5420 “Public Debt: Management and Fiscal Vulnerability: Potential Roles for SAIs” to be withdrawn from the ISSAI Framework</a:t>
          </a:r>
          <a:endParaRPr lang="es-MX" sz="1500" kern="1200" dirty="0"/>
        </a:p>
      </dsp:txBody>
      <dsp:txXfrm>
        <a:off x="1005159" y="1901011"/>
        <a:ext cx="7282183" cy="950505"/>
      </dsp:txXfrm>
    </dsp:sp>
    <dsp:sp modelId="{A72CE995-293B-4FF9-99F3-D7513A1ED973}">
      <dsp:nvSpPr>
        <dsp:cNvPr id="0" name=""/>
        <dsp:cNvSpPr/>
      </dsp:nvSpPr>
      <dsp:spPr>
        <a:xfrm>
          <a:off x="411093" y="1782198"/>
          <a:ext cx="1188132" cy="1188132"/>
        </a:xfrm>
        <a:prstGeom prst="ellipse">
          <a:avLst/>
        </a:prstGeom>
        <a:solidFill>
          <a:schemeClr val="lt1">
            <a:hueOff val="0"/>
            <a:satOff val="0"/>
            <a:lumOff val="0"/>
            <a:alphaOff val="0"/>
          </a:schemeClr>
        </a:solidFill>
        <a:ln w="9525" cap="flat" cmpd="sng" algn="ctr">
          <a:solidFill>
            <a:schemeClr val="accent2">
              <a:hueOff val="-6454978"/>
              <a:satOff val="-20810"/>
              <a:lumOff val="794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DFEAD63-A47E-4C61-9143-74B802EB6084}">
      <dsp:nvSpPr>
        <dsp:cNvPr id="0" name=""/>
        <dsp:cNvSpPr/>
      </dsp:nvSpPr>
      <dsp:spPr>
        <a:xfrm>
          <a:off x="659650" y="3326769"/>
          <a:ext cx="7627692" cy="950505"/>
        </a:xfrm>
        <a:prstGeom prst="rect">
          <a:avLst/>
        </a:prstGeom>
        <a:gradFill rotWithShape="0">
          <a:gsLst>
            <a:gs pos="0">
              <a:schemeClr val="accent2">
                <a:hueOff val="-12909956"/>
                <a:satOff val="-41621"/>
                <a:lumOff val="15882"/>
                <a:alphaOff val="0"/>
                <a:shade val="51000"/>
                <a:satMod val="130000"/>
              </a:schemeClr>
            </a:gs>
            <a:gs pos="80000">
              <a:schemeClr val="accent2">
                <a:hueOff val="-12909956"/>
                <a:satOff val="-41621"/>
                <a:lumOff val="15882"/>
                <a:alphaOff val="0"/>
                <a:shade val="93000"/>
                <a:satMod val="130000"/>
              </a:schemeClr>
            </a:gs>
            <a:gs pos="100000">
              <a:schemeClr val="accent2">
                <a:hueOff val="-12909956"/>
                <a:satOff val="-41621"/>
                <a:lumOff val="1588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54464" tIns="38100" rIns="38100" bIns="38100" numCol="1" spcCol="1270" anchor="ctr" anchorCtr="0">
          <a:noAutofit/>
        </a:bodyPr>
        <a:lstStyle/>
        <a:p>
          <a:pPr lvl="0" algn="just" defTabSz="666750">
            <a:lnSpc>
              <a:spcPct val="90000"/>
            </a:lnSpc>
            <a:spcBef>
              <a:spcPct val="0"/>
            </a:spcBef>
            <a:spcAft>
              <a:spcPct val="35000"/>
            </a:spcAft>
          </a:pPr>
          <a:r>
            <a:rPr lang="en-US" sz="1500" kern="1200" dirty="0" smtClean="0"/>
            <a:t>To take note on the decision of the SAI of Mexico to call for nominations to occupy the WGPD Chair. The handing over of this position should take place at the XXII INCOSAI in November 2016</a:t>
          </a:r>
          <a:endParaRPr lang="es-MX" sz="1500" kern="1200" dirty="0"/>
        </a:p>
      </dsp:txBody>
      <dsp:txXfrm>
        <a:off x="659650" y="3326769"/>
        <a:ext cx="7627692" cy="950505"/>
      </dsp:txXfrm>
    </dsp:sp>
    <dsp:sp modelId="{C724ACDE-2B24-42E8-95F5-5C778FE10A0D}">
      <dsp:nvSpPr>
        <dsp:cNvPr id="0" name=""/>
        <dsp:cNvSpPr/>
      </dsp:nvSpPr>
      <dsp:spPr>
        <a:xfrm>
          <a:off x="65584" y="3207956"/>
          <a:ext cx="1188132" cy="1188132"/>
        </a:xfrm>
        <a:prstGeom prst="ellipse">
          <a:avLst/>
        </a:prstGeom>
        <a:solidFill>
          <a:schemeClr val="lt1">
            <a:hueOff val="0"/>
            <a:satOff val="0"/>
            <a:lumOff val="0"/>
            <a:alphaOff val="0"/>
          </a:schemeClr>
        </a:solidFill>
        <a:ln w="9525" cap="flat" cmpd="sng" algn="ctr">
          <a:solidFill>
            <a:schemeClr val="accent2">
              <a:hueOff val="-12909956"/>
              <a:satOff val="-41621"/>
              <a:lumOff val="15882"/>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F179B-A000-4134-9882-128D2A160872}">
      <dsp:nvSpPr>
        <dsp:cNvPr id="0" name=""/>
        <dsp:cNvSpPr/>
      </dsp:nvSpPr>
      <dsp:spPr>
        <a:xfrm>
          <a:off x="0" y="0"/>
          <a:ext cx="81472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9E396-E6FB-4409-B6B8-F8EA23E2F53D}">
      <dsp:nvSpPr>
        <dsp:cNvPr id="0" name=""/>
        <dsp:cNvSpPr/>
      </dsp:nvSpPr>
      <dsp:spPr>
        <a:xfrm>
          <a:off x="3384396" y="0"/>
          <a:ext cx="1619902" cy="4752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t" anchorCtr="0">
          <a:noAutofit/>
        </a:bodyPr>
        <a:lstStyle/>
        <a:p>
          <a:pPr lvl="0" algn="l" defTabSz="2133600">
            <a:lnSpc>
              <a:spcPct val="90000"/>
            </a:lnSpc>
            <a:spcBef>
              <a:spcPct val="0"/>
            </a:spcBef>
            <a:spcAft>
              <a:spcPct val="35000"/>
            </a:spcAft>
          </a:pPr>
          <a:r>
            <a:rPr lang="es-MX" sz="4800" kern="1200" dirty="0" smtClean="0"/>
            <a:t>PSC</a:t>
          </a:r>
          <a:endParaRPr lang="es-MX" sz="4800" kern="1200" dirty="0"/>
        </a:p>
      </dsp:txBody>
      <dsp:txXfrm>
        <a:off x="3384396" y="0"/>
        <a:ext cx="1619902" cy="4752528"/>
      </dsp:txXfrm>
    </dsp:sp>
    <dsp:sp modelId="{41E138B8-198A-4A67-A3DA-AA152600BF99}">
      <dsp:nvSpPr>
        <dsp:cNvPr id="0" name=""/>
        <dsp:cNvSpPr/>
      </dsp:nvSpPr>
      <dsp:spPr>
        <a:xfrm>
          <a:off x="1080150" y="1296156"/>
          <a:ext cx="6404784" cy="237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kern="1200" noProof="0" dirty="0" smtClean="0">
              <a:solidFill>
                <a:schemeClr val="tx2">
                  <a:lumMod val="50000"/>
                  <a:lumOff val="50000"/>
                </a:schemeClr>
              </a:solidFill>
            </a:rPr>
            <a:t>Revision of existing professional standards on public debt to ensure its validity and relevance</a:t>
          </a:r>
          <a:endParaRPr lang="en-US" sz="2800" kern="1200" noProof="0" dirty="0"/>
        </a:p>
      </dsp:txBody>
      <dsp:txXfrm>
        <a:off x="1080150" y="1296156"/>
        <a:ext cx="6404784" cy="2373460"/>
      </dsp:txXfrm>
    </dsp:sp>
    <dsp:sp modelId="{846903D2-D10B-4A0D-A1DC-59D4CABDF2B4}">
      <dsp:nvSpPr>
        <dsp:cNvPr id="0" name=""/>
        <dsp:cNvSpPr/>
      </dsp:nvSpPr>
      <dsp:spPr>
        <a:xfrm>
          <a:off x="1134255" y="2808311"/>
          <a:ext cx="647960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1DEAD-C794-4954-A90F-389353C0041F}">
      <dsp:nvSpPr>
        <dsp:cNvPr id="0" name=""/>
        <dsp:cNvSpPr/>
      </dsp:nvSpPr>
      <dsp:spPr>
        <a:xfrm rot="10800000">
          <a:off x="298376" y="980"/>
          <a:ext cx="7766518" cy="757880"/>
        </a:xfrm>
        <a:prstGeom prst="homePlate">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04"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1. Usefulness </a:t>
          </a:r>
          <a:endParaRPr lang="es-MX" sz="2200" kern="1200" dirty="0"/>
        </a:p>
      </dsp:txBody>
      <dsp:txXfrm rot="10800000">
        <a:off x="487846" y="980"/>
        <a:ext cx="7577048" cy="757880"/>
      </dsp:txXfrm>
    </dsp:sp>
    <dsp:sp modelId="{DEF1596E-BFDA-40DE-85CE-83EAA2A228B2}">
      <dsp:nvSpPr>
        <dsp:cNvPr id="0" name=""/>
        <dsp:cNvSpPr/>
      </dsp:nvSpPr>
      <dsp:spPr>
        <a:xfrm>
          <a:off x="115133" y="980"/>
          <a:ext cx="757880" cy="757880"/>
        </a:xfrm>
        <a:prstGeom prst="ellipse">
          <a:avLst/>
        </a:prstGeom>
        <a:solidFill>
          <a:schemeClr val="accent1">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CC5E4F-1E6E-4777-935E-D0813BA7E30C}">
      <dsp:nvSpPr>
        <dsp:cNvPr id="0" name=""/>
        <dsp:cNvSpPr/>
      </dsp:nvSpPr>
      <dsp:spPr>
        <a:xfrm rot="10800000">
          <a:off x="298376" y="985093"/>
          <a:ext cx="7766518" cy="757880"/>
        </a:xfrm>
        <a:prstGeom prst="homePlate">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04"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2. Updating required</a:t>
          </a:r>
          <a:endParaRPr lang="es-MX" sz="2200" kern="1200" dirty="0"/>
        </a:p>
      </dsp:txBody>
      <dsp:txXfrm rot="10800000">
        <a:off x="487846" y="985093"/>
        <a:ext cx="7577048" cy="757880"/>
      </dsp:txXfrm>
    </dsp:sp>
    <dsp:sp modelId="{08D2B42B-86FF-4438-9283-686C315B9A01}">
      <dsp:nvSpPr>
        <dsp:cNvPr id="0" name=""/>
        <dsp:cNvSpPr/>
      </dsp:nvSpPr>
      <dsp:spPr>
        <a:xfrm>
          <a:off x="115133" y="985093"/>
          <a:ext cx="757880" cy="757880"/>
        </a:xfrm>
        <a:prstGeom prst="ellipse">
          <a:avLst/>
        </a:prstGeom>
        <a:solidFill>
          <a:schemeClr val="accent1">
            <a:tint val="50000"/>
            <a:alpha val="90000"/>
            <a:hueOff val="2159"/>
            <a:satOff val="-161"/>
            <a:lumOff val="4063"/>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E0BEA0-74C1-461F-BB66-11F3D9DBB099}">
      <dsp:nvSpPr>
        <dsp:cNvPr id="0" name=""/>
        <dsp:cNvSpPr/>
      </dsp:nvSpPr>
      <dsp:spPr>
        <a:xfrm rot="10800000">
          <a:off x="298376" y="1969207"/>
          <a:ext cx="7766518" cy="757880"/>
        </a:xfrm>
        <a:prstGeom prst="homePlate">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04" tIns="76200" rIns="142240" bIns="76200" numCol="1" spcCol="1270" anchor="ctr" anchorCtr="0">
          <a:noAutofit/>
        </a:bodyPr>
        <a:lstStyle/>
        <a:p>
          <a:pPr lvl="0" algn="ctr" defTabSz="889000">
            <a:lnSpc>
              <a:spcPct val="90000"/>
            </a:lnSpc>
            <a:spcBef>
              <a:spcPct val="0"/>
            </a:spcBef>
            <a:spcAft>
              <a:spcPct val="35000"/>
            </a:spcAft>
          </a:pPr>
          <a:r>
            <a:rPr lang="en-GB" sz="2000" i="1" kern="1200" dirty="0" smtClean="0"/>
            <a:t>3. Potential harmonization with other Working Group’s products</a:t>
          </a:r>
          <a:endParaRPr lang="es-MX" sz="2000" kern="1200" dirty="0"/>
        </a:p>
      </dsp:txBody>
      <dsp:txXfrm rot="10800000">
        <a:off x="487846" y="1969207"/>
        <a:ext cx="7577048" cy="757880"/>
      </dsp:txXfrm>
    </dsp:sp>
    <dsp:sp modelId="{6BF30E57-3B4F-400B-8C96-7008925DB033}">
      <dsp:nvSpPr>
        <dsp:cNvPr id="0" name=""/>
        <dsp:cNvSpPr/>
      </dsp:nvSpPr>
      <dsp:spPr>
        <a:xfrm>
          <a:off x="115133" y="1969207"/>
          <a:ext cx="757880" cy="757880"/>
        </a:xfrm>
        <a:prstGeom prst="ellipse">
          <a:avLst/>
        </a:prstGeom>
        <a:solidFill>
          <a:schemeClr val="accent1">
            <a:tint val="50000"/>
            <a:alpha val="90000"/>
            <a:hueOff val="4318"/>
            <a:satOff val="-321"/>
            <a:lumOff val="8125"/>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C9AB3F-B396-41F5-ACDB-970FFABCE4B9}">
      <dsp:nvSpPr>
        <dsp:cNvPr id="0" name=""/>
        <dsp:cNvSpPr/>
      </dsp:nvSpPr>
      <dsp:spPr>
        <a:xfrm rot="10800000">
          <a:off x="298376" y="2953321"/>
          <a:ext cx="7766518" cy="757880"/>
        </a:xfrm>
        <a:prstGeom prst="homePlate">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04" tIns="83820" rIns="156464" bIns="83820" numCol="1" spcCol="1270" anchor="ctr" anchorCtr="0">
          <a:noAutofit/>
        </a:bodyPr>
        <a:lstStyle/>
        <a:p>
          <a:pPr lvl="0" algn="ctr" defTabSz="977900">
            <a:lnSpc>
              <a:spcPct val="90000"/>
            </a:lnSpc>
            <a:spcBef>
              <a:spcPct val="0"/>
            </a:spcBef>
            <a:spcAft>
              <a:spcPct val="35000"/>
            </a:spcAft>
          </a:pPr>
          <a:r>
            <a:rPr lang="en-GB" sz="2200" i="1" kern="1200" dirty="0" smtClean="0"/>
            <a:t>4. </a:t>
          </a:r>
          <a:r>
            <a:rPr lang="en-GB" sz="2200" i="0" kern="1200" dirty="0" smtClean="0"/>
            <a:t>A</a:t>
          </a:r>
          <a:r>
            <a:rPr lang="en-US" sz="2200" kern="1200" dirty="0" err="1" smtClean="0"/>
            <a:t>lignment</a:t>
          </a:r>
          <a:r>
            <a:rPr lang="en-US" sz="2200" kern="1200" dirty="0" smtClean="0"/>
            <a:t> to other standards in the ISSAI Framework</a:t>
          </a:r>
          <a:endParaRPr lang="es-MX" sz="1700" kern="1200" dirty="0"/>
        </a:p>
      </dsp:txBody>
      <dsp:txXfrm rot="10800000">
        <a:off x="487846" y="2953321"/>
        <a:ext cx="7577048" cy="757880"/>
      </dsp:txXfrm>
    </dsp:sp>
    <dsp:sp modelId="{AAA27A76-FDA3-49DC-B6B8-FEB9AA6E4EE3}">
      <dsp:nvSpPr>
        <dsp:cNvPr id="0" name=""/>
        <dsp:cNvSpPr/>
      </dsp:nvSpPr>
      <dsp:spPr>
        <a:xfrm>
          <a:off x="115141" y="2953321"/>
          <a:ext cx="757880" cy="757880"/>
        </a:xfrm>
        <a:prstGeom prst="ellipse">
          <a:avLst/>
        </a:prstGeom>
        <a:solidFill>
          <a:schemeClr val="accent1">
            <a:tint val="50000"/>
            <a:alpha val="90000"/>
            <a:hueOff val="6476"/>
            <a:satOff val="-482"/>
            <a:lumOff val="12188"/>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9BD14E-CC25-4803-A79B-D99F978A0CAC}">
      <dsp:nvSpPr>
        <dsp:cNvPr id="0" name=""/>
        <dsp:cNvSpPr/>
      </dsp:nvSpPr>
      <dsp:spPr>
        <a:xfrm rot="10800000">
          <a:off x="298376" y="3937435"/>
          <a:ext cx="7766518" cy="757880"/>
        </a:xfrm>
        <a:prstGeom prst="homePlate">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4204" tIns="76200" rIns="142240" bIns="76200" numCol="1" spcCol="1270" anchor="ctr" anchorCtr="0">
          <a:noAutofit/>
        </a:bodyPr>
        <a:lstStyle/>
        <a:p>
          <a:pPr lvl="0" algn="ctr" defTabSz="889000">
            <a:lnSpc>
              <a:spcPct val="90000"/>
            </a:lnSpc>
            <a:spcBef>
              <a:spcPct val="0"/>
            </a:spcBef>
            <a:spcAft>
              <a:spcPct val="35000"/>
            </a:spcAft>
          </a:pPr>
          <a:r>
            <a:rPr lang="en-GB" sz="2000" i="1" kern="1200" dirty="0" smtClean="0"/>
            <a:t>5. </a:t>
          </a:r>
          <a:r>
            <a:rPr lang="en-GB" sz="2000" i="0" kern="1200" dirty="0" smtClean="0"/>
            <a:t>H</a:t>
          </a:r>
          <a:r>
            <a:rPr lang="en-US" sz="2000" kern="1200" dirty="0" err="1" smtClean="0"/>
            <a:t>armonization</a:t>
          </a:r>
          <a:r>
            <a:rPr lang="en-US" sz="2000" kern="1200" dirty="0" smtClean="0"/>
            <a:t> of the general ISSAI terminology, particularly the recently revision by the PSC of ISSAIs 100 to 400.</a:t>
          </a:r>
          <a:endParaRPr lang="es-MX" sz="2000" kern="1200" dirty="0"/>
        </a:p>
      </dsp:txBody>
      <dsp:txXfrm rot="10800000">
        <a:off x="487846" y="3937435"/>
        <a:ext cx="7577048" cy="757880"/>
      </dsp:txXfrm>
    </dsp:sp>
    <dsp:sp modelId="{70747176-BFC5-4E80-89DC-09DA98A39423}">
      <dsp:nvSpPr>
        <dsp:cNvPr id="0" name=""/>
        <dsp:cNvSpPr/>
      </dsp:nvSpPr>
      <dsp:spPr>
        <a:xfrm>
          <a:off x="115141" y="3937435"/>
          <a:ext cx="757880" cy="757880"/>
        </a:xfrm>
        <a:prstGeom prst="ellipse">
          <a:avLst/>
        </a:prstGeom>
        <a:solidFill>
          <a:schemeClr val="accent1">
            <a:tint val="50000"/>
            <a:alpha val="90000"/>
            <a:hueOff val="8635"/>
            <a:satOff val="-642"/>
            <a:lumOff val="1625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377BF-BA53-4E16-9D35-C9161AA0C313}">
      <dsp:nvSpPr>
        <dsp:cNvPr id="0" name=""/>
        <dsp:cNvSpPr/>
      </dsp:nvSpPr>
      <dsp:spPr>
        <a:xfrm>
          <a:off x="274595" y="850"/>
          <a:ext cx="3476038" cy="20856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5410</a:t>
          </a:r>
        </a:p>
        <a:p>
          <a:pPr lvl="0" algn="ctr" defTabSz="1244600">
            <a:lnSpc>
              <a:spcPct val="90000"/>
            </a:lnSpc>
            <a:spcBef>
              <a:spcPct val="0"/>
            </a:spcBef>
            <a:spcAft>
              <a:spcPct val="35000"/>
            </a:spcAft>
          </a:pPr>
          <a:r>
            <a:rPr lang="es-MX" sz="1800" kern="1200" dirty="0" smtClean="0"/>
            <a:t>“</a:t>
          </a:r>
          <a:r>
            <a:rPr lang="es-MX" sz="1800" kern="1200" dirty="0" err="1" smtClean="0"/>
            <a:t>Guidance</a:t>
          </a:r>
          <a:r>
            <a:rPr lang="en-US" sz="1800" kern="1200" dirty="0" smtClean="0"/>
            <a:t> for Planning and Conducting an Audit of Internal Controls of Public Debt</a:t>
          </a:r>
          <a:r>
            <a:rPr lang="es-MX" sz="1800" kern="1200" dirty="0" smtClean="0"/>
            <a:t>”</a:t>
          </a:r>
          <a:endParaRPr lang="es-MX" sz="1800" kern="1200" dirty="0"/>
        </a:p>
      </dsp:txBody>
      <dsp:txXfrm>
        <a:off x="274595" y="850"/>
        <a:ext cx="3476038" cy="2085623"/>
      </dsp:txXfrm>
    </dsp:sp>
    <dsp:sp modelId="{E2BA0DFE-0078-47A2-B5AF-2C7F74D32B39}">
      <dsp:nvSpPr>
        <dsp:cNvPr id="0" name=""/>
        <dsp:cNvSpPr/>
      </dsp:nvSpPr>
      <dsp:spPr>
        <a:xfrm>
          <a:off x="4098237" y="850"/>
          <a:ext cx="3476038" cy="2085623"/>
        </a:xfrm>
        <a:prstGeom prst="rect">
          <a:avLst/>
        </a:prstGeom>
        <a:solidFill>
          <a:schemeClr val="accent2">
            <a:hueOff val="-4303319"/>
            <a:satOff val="-13874"/>
            <a:lumOff val="5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5421</a:t>
          </a:r>
        </a:p>
        <a:p>
          <a:pPr lvl="0" algn="ctr" defTabSz="1244600">
            <a:lnSpc>
              <a:spcPct val="90000"/>
            </a:lnSpc>
            <a:spcBef>
              <a:spcPct val="0"/>
            </a:spcBef>
            <a:spcAft>
              <a:spcPct val="35000"/>
            </a:spcAft>
          </a:pPr>
          <a:r>
            <a:rPr lang="es-MX" sz="1800" kern="1200" dirty="0" smtClean="0"/>
            <a:t>“</a:t>
          </a:r>
          <a:r>
            <a:rPr lang="en-US" sz="1800" kern="1200" dirty="0" smtClean="0"/>
            <a:t>Guidance on Definition and Disclosure of Public Debt</a:t>
          </a:r>
          <a:r>
            <a:rPr lang="es-MX" sz="1800" kern="1200" dirty="0" smtClean="0"/>
            <a:t>”</a:t>
          </a:r>
          <a:endParaRPr lang="es-MX" sz="1800" kern="1200" dirty="0"/>
        </a:p>
      </dsp:txBody>
      <dsp:txXfrm>
        <a:off x="4098237" y="850"/>
        <a:ext cx="3476038" cy="2085623"/>
      </dsp:txXfrm>
    </dsp:sp>
    <dsp:sp modelId="{FA474926-3415-44B4-8F34-1863F9E845E4}">
      <dsp:nvSpPr>
        <dsp:cNvPr id="0" name=""/>
        <dsp:cNvSpPr/>
      </dsp:nvSpPr>
      <dsp:spPr>
        <a:xfrm>
          <a:off x="274595" y="2434077"/>
          <a:ext cx="3476038" cy="2085623"/>
        </a:xfrm>
        <a:prstGeom prst="rect">
          <a:avLst/>
        </a:prstGeom>
        <a:solidFill>
          <a:schemeClr val="accent2">
            <a:hueOff val="-8606638"/>
            <a:satOff val="-27747"/>
            <a:lumOff val="10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5422</a:t>
          </a:r>
        </a:p>
        <a:p>
          <a:pPr lvl="0" algn="ctr" defTabSz="1244600">
            <a:lnSpc>
              <a:spcPct val="90000"/>
            </a:lnSpc>
            <a:spcBef>
              <a:spcPct val="0"/>
            </a:spcBef>
            <a:spcAft>
              <a:spcPct val="35000"/>
            </a:spcAft>
          </a:pPr>
          <a:r>
            <a:rPr lang="es-MX" sz="1800" kern="1200" dirty="0" smtClean="0"/>
            <a:t>“</a:t>
          </a:r>
          <a:r>
            <a:rPr lang="en-US" sz="1800" kern="1200" dirty="0" smtClean="0"/>
            <a:t>An Exercise of Reference Terms to Carry out Performance Audit of Public Debt</a:t>
          </a:r>
          <a:r>
            <a:rPr lang="es-MX" sz="1800" kern="1200" dirty="0" smtClean="0"/>
            <a:t>”</a:t>
          </a:r>
          <a:endParaRPr lang="es-MX" sz="1800" kern="1200" dirty="0"/>
        </a:p>
      </dsp:txBody>
      <dsp:txXfrm>
        <a:off x="274595" y="2434077"/>
        <a:ext cx="3476038" cy="2085623"/>
      </dsp:txXfrm>
    </dsp:sp>
    <dsp:sp modelId="{83162BA1-F818-4DAF-90E8-A7E5B80C1396}">
      <dsp:nvSpPr>
        <dsp:cNvPr id="0" name=""/>
        <dsp:cNvSpPr/>
      </dsp:nvSpPr>
      <dsp:spPr>
        <a:xfrm>
          <a:off x="4098237" y="2434077"/>
          <a:ext cx="3476038" cy="2085623"/>
        </a:xfrm>
        <a:prstGeom prst="rect">
          <a:avLst/>
        </a:prstGeom>
        <a:solidFill>
          <a:schemeClr val="accent2">
            <a:hueOff val="-12909956"/>
            <a:satOff val="-4162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5430</a:t>
          </a:r>
        </a:p>
        <a:p>
          <a:pPr lvl="0" algn="ctr" defTabSz="1244600">
            <a:lnSpc>
              <a:spcPct val="90000"/>
            </a:lnSpc>
            <a:spcBef>
              <a:spcPct val="0"/>
            </a:spcBef>
            <a:spcAft>
              <a:spcPct val="35000"/>
            </a:spcAft>
          </a:pPr>
          <a:r>
            <a:rPr lang="es-MX" sz="1800" kern="1200" dirty="0" smtClean="0"/>
            <a:t>“</a:t>
          </a:r>
          <a:r>
            <a:rPr lang="en-US" sz="1800" kern="1200" dirty="0" smtClean="0"/>
            <a:t>Fiscal Exposures: Implications for Debt Management and the Role of SAIs</a:t>
          </a:r>
          <a:r>
            <a:rPr lang="es-MX" sz="1800" kern="1200" dirty="0" smtClean="0"/>
            <a:t>”</a:t>
          </a:r>
          <a:endParaRPr lang="es-MX" sz="1800" kern="1200" dirty="0"/>
        </a:p>
      </dsp:txBody>
      <dsp:txXfrm>
        <a:off x="4098237" y="2434077"/>
        <a:ext cx="3476038" cy="208562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377BF-BA53-4E16-9D35-C9161AA0C313}">
      <dsp:nvSpPr>
        <dsp:cNvPr id="0" name=""/>
        <dsp:cNvSpPr/>
      </dsp:nvSpPr>
      <dsp:spPr>
        <a:xfrm>
          <a:off x="4112226" y="375991"/>
          <a:ext cx="3736645" cy="224198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5411</a:t>
          </a:r>
        </a:p>
        <a:p>
          <a:pPr lvl="0" algn="ctr" defTabSz="1244600">
            <a:lnSpc>
              <a:spcPct val="90000"/>
            </a:lnSpc>
            <a:spcBef>
              <a:spcPct val="0"/>
            </a:spcBef>
            <a:spcAft>
              <a:spcPct val="35000"/>
            </a:spcAft>
          </a:pPr>
          <a:r>
            <a:rPr lang="es-MX" sz="1800" kern="1200" dirty="0" smtClean="0"/>
            <a:t>“</a:t>
          </a:r>
          <a:r>
            <a:rPr lang="en-US" sz="1800" kern="1200" dirty="0" smtClean="0"/>
            <a:t>Debt Indicators</a:t>
          </a:r>
          <a:r>
            <a:rPr lang="es-MX" sz="1800" kern="1200" dirty="0" smtClean="0"/>
            <a:t>”</a:t>
          </a:r>
          <a:endParaRPr lang="es-MX" sz="1800" kern="1200" dirty="0"/>
        </a:p>
      </dsp:txBody>
      <dsp:txXfrm>
        <a:off x="4112226" y="375991"/>
        <a:ext cx="3736645" cy="2241987"/>
      </dsp:txXfrm>
    </dsp:sp>
    <dsp:sp modelId="{E2BA0DFE-0078-47A2-B5AF-2C7F74D32B39}">
      <dsp:nvSpPr>
        <dsp:cNvPr id="0" name=""/>
        <dsp:cNvSpPr/>
      </dsp:nvSpPr>
      <dsp:spPr>
        <a:xfrm>
          <a:off x="75877" y="366440"/>
          <a:ext cx="3736645" cy="2241987"/>
        </a:xfrm>
        <a:prstGeom prst="rect">
          <a:avLst/>
        </a:prstGeom>
        <a:solidFill>
          <a:schemeClr val="accent2">
            <a:hueOff val="-12909956"/>
            <a:satOff val="-41621"/>
            <a:lumOff val="1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b="1" kern="1200" dirty="0" smtClean="0"/>
            <a:t>ISSAI 5420</a:t>
          </a:r>
        </a:p>
        <a:p>
          <a:pPr lvl="0" algn="ctr" defTabSz="1244600">
            <a:lnSpc>
              <a:spcPct val="90000"/>
            </a:lnSpc>
            <a:spcBef>
              <a:spcPct val="0"/>
            </a:spcBef>
            <a:spcAft>
              <a:spcPct val="35000"/>
            </a:spcAft>
          </a:pPr>
          <a:r>
            <a:rPr lang="es-MX" sz="1800" kern="1200" dirty="0" smtClean="0"/>
            <a:t>“</a:t>
          </a:r>
          <a:r>
            <a:rPr lang="en-US" sz="1800" kern="1200" dirty="0" smtClean="0"/>
            <a:t>Public Debt: Management and Fiscal Vulnerability: Potential Roles for SAIs</a:t>
          </a:r>
          <a:r>
            <a:rPr lang="es-MX" sz="1800" kern="1200" dirty="0" smtClean="0"/>
            <a:t>”</a:t>
          </a:r>
          <a:endParaRPr lang="es-MX" sz="1200" kern="1200" dirty="0"/>
        </a:p>
      </dsp:txBody>
      <dsp:txXfrm>
        <a:off x="75877" y="366440"/>
        <a:ext cx="3736645" cy="22419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3CD68-5B88-4835-AC7F-F86432359F79}">
      <dsp:nvSpPr>
        <dsp:cNvPr id="0" name=""/>
        <dsp:cNvSpPr/>
      </dsp:nvSpPr>
      <dsp:spPr>
        <a:xfrm>
          <a:off x="1461705" y="2223"/>
          <a:ext cx="5405775" cy="491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endParaRPr lang="es-MX" sz="2300" kern="1200" dirty="0"/>
        </a:p>
      </dsp:txBody>
      <dsp:txXfrm>
        <a:off x="1461705" y="2223"/>
        <a:ext cx="5405775" cy="491434"/>
      </dsp:txXfrm>
    </dsp:sp>
    <dsp:sp modelId="{3CA544D4-9E9D-4316-84D6-8313492AFEBD}">
      <dsp:nvSpPr>
        <dsp:cNvPr id="0" name=""/>
        <dsp:cNvSpPr/>
      </dsp:nvSpPr>
      <dsp:spPr>
        <a:xfrm>
          <a:off x="1461705" y="493657"/>
          <a:ext cx="1264951" cy="100106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698CB9-0EB0-413E-8220-D8EBA7846EB1}">
      <dsp:nvSpPr>
        <dsp:cNvPr id="0" name=""/>
        <dsp:cNvSpPr/>
      </dsp:nvSpPr>
      <dsp:spPr>
        <a:xfrm>
          <a:off x="2221517" y="493657"/>
          <a:ext cx="1264951" cy="1001069"/>
        </a:xfrm>
        <a:prstGeom prst="chevron">
          <a:avLst>
            <a:gd name="adj" fmla="val 70610"/>
          </a:avLst>
        </a:prstGeom>
        <a:solidFill>
          <a:schemeClr val="accent2">
            <a:hueOff val="-645498"/>
            <a:satOff val="-2081"/>
            <a:lumOff val="794"/>
            <a:alphaOff val="0"/>
          </a:schemeClr>
        </a:solidFill>
        <a:ln w="25400" cap="flat" cmpd="sng" algn="ctr">
          <a:solidFill>
            <a:schemeClr val="accent2">
              <a:hueOff val="-645498"/>
              <a:satOff val="-2081"/>
              <a:lumOff val="7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A092D9-C3C0-4EF0-94EA-3731C55D1D19}">
      <dsp:nvSpPr>
        <dsp:cNvPr id="0" name=""/>
        <dsp:cNvSpPr/>
      </dsp:nvSpPr>
      <dsp:spPr>
        <a:xfrm>
          <a:off x="2981929" y="493657"/>
          <a:ext cx="1264951" cy="1001069"/>
        </a:xfrm>
        <a:prstGeom prst="chevron">
          <a:avLst>
            <a:gd name="adj" fmla="val 70610"/>
          </a:avLst>
        </a:prstGeom>
        <a:solidFill>
          <a:schemeClr val="accent2">
            <a:hueOff val="-1290996"/>
            <a:satOff val="-4162"/>
            <a:lumOff val="1588"/>
            <a:alphaOff val="0"/>
          </a:schemeClr>
        </a:solidFill>
        <a:ln w="25400" cap="flat" cmpd="sng" algn="ctr">
          <a:solidFill>
            <a:schemeClr val="accent2">
              <a:hueOff val="-1290996"/>
              <a:satOff val="-4162"/>
              <a:lumOff val="1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ECF8E8-32F1-42D2-B8D6-D11061159B43}">
      <dsp:nvSpPr>
        <dsp:cNvPr id="0" name=""/>
        <dsp:cNvSpPr/>
      </dsp:nvSpPr>
      <dsp:spPr>
        <a:xfrm>
          <a:off x="3741741" y="493657"/>
          <a:ext cx="1264951" cy="1001069"/>
        </a:xfrm>
        <a:prstGeom prst="chevron">
          <a:avLst>
            <a:gd name="adj" fmla="val 70610"/>
          </a:avLst>
        </a:prstGeom>
        <a:solidFill>
          <a:schemeClr val="accent2">
            <a:hueOff val="-1936493"/>
            <a:satOff val="-6243"/>
            <a:lumOff val="2382"/>
            <a:alphaOff val="0"/>
          </a:schemeClr>
        </a:solidFill>
        <a:ln w="25400" cap="flat" cmpd="sng" algn="ctr">
          <a:solidFill>
            <a:schemeClr val="accent2">
              <a:hueOff val="-1936493"/>
              <a:satOff val="-6243"/>
              <a:lumOff val="23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8A488-282A-43E9-ADC9-067CBEFA401C}">
      <dsp:nvSpPr>
        <dsp:cNvPr id="0" name=""/>
        <dsp:cNvSpPr/>
      </dsp:nvSpPr>
      <dsp:spPr>
        <a:xfrm>
          <a:off x="4502153" y="493657"/>
          <a:ext cx="1264951" cy="1001069"/>
        </a:xfrm>
        <a:prstGeom prst="chevron">
          <a:avLst>
            <a:gd name="adj" fmla="val 70610"/>
          </a:avLst>
        </a:prstGeom>
        <a:solidFill>
          <a:schemeClr val="accent2">
            <a:hueOff val="-2581991"/>
            <a:satOff val="-8324"/>
            <a:lumOff val="3176"/>
            <a:alphaOff val="0"/>
          </a:schemeClr>
        </a:solidFill>
        <a:ln w="25400" cap="flat" cmpd="sng" algn="ctr">
          <a:solidFill>
            <a:schemeClr val="accent2">
              <a:hueOff val="-2581991"/>
              <a:satOff val="-8324"/>
              <a:lumOff val="3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B9428B-BF76-4765-B3D6-C7E266EF686A}">
      <dsp:nvSpPr>
        <dsp:cNvPr id="0" name=""/>
        <dsp:cNvSpPr/>
      </dsp:nvSpPr>
      <dsp:spPr>
        <a:xfrm>
          <a:off x="5261965" y="493657"/>
          <a:ext cx="1264951" cy="1001069"/>
        </a:xfrm>
        <a:prstGeom prst="chevron">
          <a:avLst>
            <a:gd name="adj" fmla="val 70610"/>
          </a:avLst>
        </a:prstGeom>
        <a:solidFill>
          <a:schemeClr val="accent2">
            <a:hueOff val="-3227489"/>
            <a:satOff val="-10405"/>
            <a:lumOff val="3970"/>
            <a:alphaOff val="0"/>
          </a:schemeClr>
        </a:solidFill>
        <a:ln w="25400" cap="flat" cmpd="sng" algn="ctr">
          <a:solidFill>
            <a:schemeClr val="accent2">
              <a:hueOff val="-3227489"/>
              <a:satOff val="-10405"/>
              <a:lumOff val="397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67A4D-BABF-43AC-BA2C-DBB9F0931A1D}">
      <dsp:nvSpPr>
        <dsp:cNvPr id="0" name=""/>
        <dsp:cNvSpPr/>
      </dsp:nvSpPr>
      <dsp:spPr>
        <a:xfrm>
          <a:off x="6022378" y="493657"/>
          <a:ext cx="1264951" cy="1001069"/>
        </a:xfrm>
        <a:prstGeom prst="chevron">
          <a:avLst>
            <a:gd name="adj" fmla="val 70610"/>
          </a:avLst>
        </a:prstGeom>
        <a:solidFill>
          <a:schemeClr val="accent2">
            <a:hueOff val="-3872987"/>
            <a:satOff val="-12486"/>
            <a:lumOff val="4765"/>
            <a:alphaOff val="0"/>
          </a:schemeClr>
        </a:solidFill>
        <a:ln w="25400" cap="flat" cmpd="sng" algn="ctr">
          <a:solidFill>
            <a:schemeClr val="accent2">
              <a:hueOff val="-3872987"/>
              <a:satOff val="-12486"/>
              <a:lumOff val="47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B187EB-46E8-4030-A9CA-0793CE57C33C}">
      <dsp:nvSpPr>
        <dsp:cNvPr id="0" name=""/>
        <dsp:cNvSpPr/>
      </dsp:nvSpPr>
      <dsp:spPr>
        <a:xfrm>
          <a:off x="1461705" y="593764"/>
          <a:ext cx="5476050" cy="800855"/>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To prepare and publish guidelines and other material to be used by SAIs in order to encourage the proper reporting and sound management of public debt.</a:t>
          </a:r>
          <a:endParaRPr lang="es-MX" sz="1700" kern="1200" dirty="0"/>
        </a:p>
      </dsp:txBody>
      <dsp:txXfrm>
        <a:off x="1461705" y="593764"/>
        <a:ext cx="5476050" cy="800855"/>
      </dsp:txXfrm>
    </dsp:sp>
    <dsp:sp modelId="{AFA070B4-E1FC-400C-A742-0DC2FDF37A4E}">
      <dsp:nvSpPr>
        <dsp:cNvPr id="0" name=""/>
        <dsp:cNvSpPr/>
      </dsp:nvSpPr>
      <dsp:spPr>
        <a:xfrm>
          <a:off x="1461705" y="1558004"/>
          <a:ext cx="5405775" cy="491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endParaRPr lang="es-MX" sz="2300" kern="1200"/>
        </a:p>
      </dsp:txBody>
      <dsp:txXfrm>
        <a:off x="1461705" y="1558004"/>
        <a:ext cx="5405775" cy="491434"/>
      </dsp:txXfrm>
    </dsp:sp>
    <dsp:sp modelId="{4FFEEC8A-0FCE-40B3-8B32-907DF625C21D}">
      <dsp:nvSpPr>
        <dsp:cNvPr id="0" name=""/>
        <dsp:cNvSpPr/>
      </dsp:nvSpPr>
      <dsp:spPr>
        <a:xfrm>
          <a:off x="1461705" y="2049438"/>
          <a:ext cx="1264951" cy="1001069"/>
        </a:xfrm>
        <a:prstGeom prst="chevron">
          <a:avLst>
            <a:gd name="adj" fmla="val 70610"/>
          </a:avLst>
        </a:prstGeom>
        <a:solidFill>
          <a:schemeClr val="accent2">
            <a:hueOff val="-4518484"/>
            <a:satOff val="-14567"/>
            <a:lumOff val="5559"/>
            <a:alphaOff val="0"/>
          </a:schemeClr>
        </a:solidFill>
        <a:ln w="25400" cap="flat" cmpd="sng" algn="ctr">
          <a:solidFill>
            <a:schemeClr val="accent2">
              <a:hueOff val="-4518484"/>
              <a:satOff val="-14567"/>
              <a:lumOff val="55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F1BFD5-DA25-4A64-90A6-14240FD2F6D6}">
      <dsp:nvSpPr>
        <dsp:cNvPr id="0" name=""/>
        <dsp:cNvSpPr/>
      </dsp:nvSpPr>
      <dsp:spPr>
        <a:xfrm>
          <a:off x="2221517" y="2049438"/>
          <a:ext cx="1264951" cy="1001069"/>
        </a:xfrm>
        <a:prstGeom prst="chevron">
          <a:avLst>
            <a:gd name="adj" fmla="val 70610"/>
          </a:avLst>
        </a:prstGeom>
        <a:solidFill>
          <a:schemeClr val="accent2">
            <a:hueOff val="-5163983"/>
            <a:satOff val="-16648"/>
            <a:lumOff val="6353"/>
            <a:alphaOff val="0"/>
          </a:schemeClr>
        </a:solidFill>
        <a:ln w="25400" cap="flat" cmpd="sng" algn="ctr">
          <a:solidFill>
            <a:schemeClr val="accent2">
              <a:hueOff val="-5163983"/>
              <a:satOff val="-16648"/>
              <a:lumOff val="6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EC567-B1AB-4050-9657-565596B7847D}">
      <dsp:nvSpPr>
        <dsp:cNvPr id="0" name=""/>
        <dsp:cNvSpPr/>
      </dsp:nvSpPr>
      <dsp:spPr>
        <a:xfrm>
          <a:off x="2981929" y="2049438"/>
          <a:ext cx="1264951" cy="1001069"/>
        </a:xfrm>
        <a:prstGeom prst="chevron">
          <a:avLst>
            <a:gd name="adj" fmla="val 70610"/>
          </a:avLst>
        </a:prstGeom>
        <a:solidFill>
          <a:schemeClr val="accent2">
            <a:hueOff val="-5809480"/>
            <a:satOff val="-18729"/>
            <a:lumOff val="7147"/>
            <a:alphaOff val="0"/>
          </a:schemeClr>
        </a:solidFill>
        <a:ln w="25400" cap="flat" cmpd="sng" algn="ctr">
          <a:solidFill>
            <a:schemeClr val="accent2">
              <a:hueOff val="-5809480"/>
              <a:satOff val="-18729"/>
              <a:lumOff val="71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7FA77-77BC-4B76-A8A7-E2D8ED2AC461}">
      <dsp:nvSpPr>
        <dsp:cNvPr id="0" name=""/>
        <dsp:cNvSpPr/>
      </dsp:nvSpPr>
      <dsp:spPr>
        <a:xfrm>
          <a:off x="3741741" y="2049438"/>
          <a:ext cx="1264951" cy="1001069"/>
        </a:xfrm>
        <a:prstGeom prst="chevron">
          <a:avLst>
            <a:gd name="adj" fmla="val 70610"/>
          </a:avLst>
        </a:prstGeom>
        <a:solidFill>
          <a:schemeClr val="accent2">
            <a:hueOff val="-6454978"/>
            <a:satOff val="-20810"/>
            <a:lumOff val="7941"/>
            <a:alphaOff val="0"/>
          </a:schemeClr>
        </a:solidFill>
        <a:ln w="25400" cap="flat" cmpd="sng" algn="ctr">
          <a:solidFill>
            <a:schemeClr val="accent2">
              <a:hueOff val="-6454978"/>
              <a:satOff val="-20810"/>
              <a:lumOff val="7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99CBF1-0AF8-4C17-A263-095D72AF7FC4}">
      <dsp:nvSpPr>
        <dsp:cNvPr id="0" name=""/>
        <dsp:cNvSpPr/>
      </dsp:nvSpPr>
      <dsp:spPr>
        <a:xfrm>
          <a:off x="4502153" y="2049438"/>
          <a:ext cx="1264951" cy="1001069"/>
        </a:xfrm>
        <a:prstGeom prst="chevron">
          <a:avLst>
            <a:gd name="adj" fmla="val 70610"/>
          </a:avLst>
        </a:prstGeom>
        <a:solidFill>
          <a:schemeClr val="accent2">
            <a:hueOff val="-7100476"/>
            <a:satOff val="-22892"/>
            <a:lumOff val="8735"/>
            <a:alphaOff val="0"/>
          </a:schemeClr>
        </a:solidFill>
        <a:ln w="25400" cap="flat" cmpd="sng" algn="ctr">
          <a:solidFill>
            <a:schemeClr val="accent2">
              <a:hueOff val="-7100476"/>
              <a:satOff val="-22892"/>
              <a:lumOff val="87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752912-2E2C-4554-9EF9-C11824736038}">
      <dsp:nvSpPr>
        <dsp:cNvPr id="0" name=""/>
        <dsp:cNvSpPr/>
      </dsp:nvSpPr>
      <dsp:spPr>
        <a:xfrm>
          <a:off x="5261965" y="2049438"/>
          <a:ext cx="1264951" cy="1001069"/>
        </a:xfrm>
        <a:prstGeom prst="chevron">
          <a:avLst>
            <a:gd name="adj" fmla="val 70610"/>
          </a:avLst>
        </a:prstGeom>
        <a:solidFill>
          <a:schemeClr val="accent2">
            <a:hueOff val="-7745974"/>
            <a:satOff val="-24973"/>
            <a:lumOff val="9529"/>
            <a:alphaOff val="0"/>
          </a:schemeClr>
        </a:solidFill>
        <a:ln w="25400" cap="flat" cmpd="sng" algn="ctr">
          <a:solidFill>
            <a:schemeClr val="accent2">
              <a:hueOff val="-7745974"/>
              <a:satOff val="-24973"/>
              <a:lumOff val="9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AFFA2-7936-491F-BF63-6B5496EBA167}">
      <dsp:nvSpPr>
        <dsp:cNvPr id="0" name=""/>
        <dsp:cNvSpPr/>
      </dsp:nvSpPr>
      <dsp:spPr>
        <a:xfrm>
          <a:off x="6022378" y="2049438"/>
          <a:ext cx="1264951" cy="1001069"/>
        </a:xfrm>
        <a:prstGeom prst="chevron">
          <a:avLst>
            <a:gd name="adj" fmla="val 70610"/>
          </a:avLst>
        </a:prstGeom>
        <a:solidFill>
          <a:schemeClr val="accent2">
            <a:hueOff val="-8391471"/>
            <a:satOff val="-27054"/>
            <a:lumOff val="10323"/>
            <a:alphaOff val="0"/>
          </a:schemeClr>
        </a:solidFill>
        <a:ln w="25400" cap="flat" cmpd="sng" algn="ctr">
          <a:solidFill>
            <a:schemeClr val="accent2">
              <a:hueOff val="-8391471"/>
              <a:satOff val="-27054"/>
              <a:lumOff val="103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35815E-D1A0-4B30-A96B-FF42A41984F7}">
      <dsp:nvSpPr>
        <dsp:cNvPr id="0" name=""/>
        <dsp:cNvSpPr/>
      </dsp:nvSpPr>
      <dsp:spPr>
        <a:xfrm>
          <a:off x="1461705" y="2149545"/>
          <a:ext cx="5476050" cy="800855"/>
        </a:xfrm>
        <a:prstGeom prst="rect">
          <a:avLst/>
        </a:prstGeom>
        <a:solidFill>
          <a:schemeClr val="lt1">
            <a:hueOff val="0"/>
            <a:satOff val="0"/>
            <a:lumOff val="0"/>
            <a:alphaOff val="0"/>
          </a:schemeClr>
        </a:solidFill>
        <a:ln w="25400" cap="flat" cmpd="sng" algn="ctr">
          <a:solidFill>
            <a:schemeClr val="accent2">
              <a:hueOff val="-6454978"/>
              <a:satOff val="-20810"/>
              <a:lumOff val="7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To identify key issues for the development of responsibilities and procedures for auditing and evaluating public debt commitments.</a:t>
          </a:r>
          <a:endParaRPr lang="es-MX" sz="1700" kern="1200" dirty="0"/>
        </a:p>
      </dsp:txBody>
      <dsp:txXfrm>
        <a:off x="1461705" y="2149545"/>
        <a:ext cx="5476050" cy="800855"/>
      </dsp:txXfrm>
    </dsp:sp>
    <dsp:sp modelId="{4F74DD5F-21C6-43DD-9D8A-3EE675ADBA2F}">
      <dsp:nvSpPr>
        <dsp:cNvPr id="0" name=""/>
        <dsp:cNvSpPr/>
      </dsp:nvSpPr>
      <dsp:spPr>
        <a:xfrm>
          <a:off x="1461705" y="3113784"/>
          <a:ext cx="5405775" cy="491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l" defTabSz="1022350">
            <a:lnSpc>
              <a:spcPct val="90000"/>
            </a:lnSpc>
            <a:spcBef>
              <a:spcPct val="0"/>
            </a:spcBef>
            <a:spcAft>
              <a:spcPct val="35000"/>
            </a:spcAft>
          </a:pPr>
          <a:endParaRPr lang="es-MX" sz="2300" kern="1200"/>
        </a:p>
      </dsp:txBody>
      <dsp:txXfrm>
        <a:off x="1461705" y="3113784"/>
        <a:ext cx="5405775" cy="491434"/>
      </dsp:txXfrm>
    </dsp:sp>
    <dsp:sp modelId="{812F9930-4C62-4985-B629-27E7D2758711}">
      <dsp:nvSpPr>
        <dsp:cNvPr id="0" name=""/>
        <dsp:cNvSpPr/>
      </dsp:nvSpPr>
      <dsp:spPr>
        <a:xfrm>
          <a:off x="1461705" y="3605219"/>
          <a:ext cx="1264951" cy="1001069"/>
        </a:xfrm>
        <a:prstGeom prst="chevron">
          <a:avLst>
            <a:gd name="adj" fmla="val 70610"/>
          </a:avLst>
        </a:prstGeom>
        <a:solidFill>
          <a:schemeClr val="accent2">
            <a:hueOff val="-9036969"/>
            <a:satOff val="-29135"/>
            <a:lumOff val="11117"/>
            <a:alphaOff val="0"/>
          </a:schemeClr>
        </a:solidFill>
        <a:ln w="25400" cap="flat" cmpd="sng" algn="ctr">
          <a:solidFill>
            <a:schemeClr val="accent2">
              <a:hueOff val="-9036969"/>
              <a:satOff val="-29135"/>
              <a:lumOff val="111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D3FC24-98F0-494E-845C-29EAE7457802}">
      <dsp:nvSpPr>
        <dsp:cNvPr id="0" name=""/>
        <dsp:cNvSpPr/>
      </dsp:nvSpPr>
      <dsp:spPr>
        <a:xfrm>
          <a:off x="2221517" y="3605219"/>
          <a:ext cx="1264951" cy="1001069"/>
        </a:xfrm>
        <a:prstGeom prst="chevron">
          <a:avLst>
            <a:gd name="adj" fmla="val 70610"/>
          </a:avLst>
        </a:prstGeom>
        <a:solidFill>
          <a:schemeClr val="accent2">
            <a:hueOff val="-9682467"/>
            <a:satOff val="-31216"/>
            <a:lumOff val="11911"/>
            <a:alphaOff val="0"/>
          </a:schemeClr>
        </a:solidFill>
        <a:ln w="25400" cap="flat" cmpd="sng" algn="ctr">
          <a:solidFill>
            <a:schemeClr val="accent2">
              <a:hueOff val="-9682467"/>
              <a:satOff val="-31216"/>
              <a:lumOff val="1191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2F881-EA6D-4780-985B-5F779D14EFA1}">
      <dsp:nvSpPr>
        <dsp:cNvPr id="0" name=""/>
        <dsp:cNvSpPr/>
      </dsp:nvSpPr>
      <dsp:spPr>
        <a:xfrm>
          <a:off x="2981929" y="3605219"/>
          <a:ext cx="1264951" cy="1001069"/>
        </a:xfrm>
        <a:prstGeom prst="chevron">
          <a:avLst>
            <a:gd name="adj" fmla="val 70610"/>
          </a:avLst>
        </a:prstGeom>
        <a:solidFill>
          <a:schemeClr val="accent2">
            <a:hueOff val="-10327965"/>
            <a:satOff val="-33297"/>
            <a:lumOff val="12706"/>
            <a:alphaOff val="0"/>
          </a:schemeClr>
        </a:solidFill>
        <a:ln w="25400" cap="flat" cmpd="sng" algn="ctr">
          <a:solidFill>
            <a:schemeClr val="accent2">
              <a:hueOff val="-10327965"/>
              <a:satOff val="-33297"/>
              <a:lumOff val="12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AA96FD-5D07-4CB7-93EF-7007CB074842}">
      <dsp:nvSpPr>
        <dsp:cNvPr id="0" name=""/>
        <dsp:cNvSpPr/>
      </dsp:nvSpPr>
      <dsp:spPr>
        <a:xfrm>
          <a:off x="3741741" y="3605219"/>
          <a:ext cx="1264951" cy="1001069"/>
        </a:xfrm>
        <a:prstGeom prst="chevron">
          <a:avLst>
            <a:gd name="adj" fmla="val 70610"/>
          </a:avLst>
        </a:prstGeom>
        <a:solidFill>
          <a:schemeClr val="accent2">
            <a:hueOff val="-10973463"/>
            <a:satOff val="-35378"/>
            <a:lumOff val="13500"/>
            <a:alphaOff val="0"/>
          </a:schemeClr>
        </a:solidFill>
        <a:ln w="25400" cap="flat" cmpd="sng" algn="ctr">
          <a:solidFill>
            <a:schemeClr val="accent2">
              <a:hueOff val="-10973463"/>
              <a:satOff val="-35378"/>
              <a:lumOff val="135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2D82BF-ABDF-443E-B73E-CE2BB8064E1A}">
      <dsp:nvSpPr>
        <dsp:cNvPr id="0" name=""/>
        <dsp:cNvSpPr/>
      </dsp:nvSpPr>
      <dsp:spPr>
        <a:xfrm>
          <a:off x="4502153" y="3605219"/>
          <a:ext cx="1264951" cy="1001069"/>
        </a:xfrm>
        <a:prstGeom prst="chevron">
          <a:avLst>
            <a:gd name="adj" fmla="val 70610"/>
          </a:avLst>
        </a:prstGeom>
        <a:solidFill>
          <a:schemeClr val="accent2">
            <a:hueOff val="-11618960"/>
            <a:satOff val="-37459"/>
            <a:lumOff val="14294"/>
            <a:alphaOff val="0"/>
          </a:schemeClr>
        </a:solidFill>
        <a:ln w="25400" cap="flat" cmpd="sng" algn="ctr">
          <a:solidFill>
            <a:schemeClr val="accent2">
              <a:hueOff val="-11618960"/>
              <a:satOff val="-37459"/>
              <a:lumOff val="142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E73013-0C71-4415-8B9E-928B017E70A5}">
      <dsp:nvSpPr>
        <dsp:cNvPr id="0" name=""/>
        <dsp:cNvSpPr/>
      </dsp:nvSpPr>
      <dsp:spPr>
        <a:xfrm>
          <a:off x="5261965" y="3605219"/>
          <a:ext cx="1264951" cy="1001069"/>
        </a:xfrm>
        <a:prstGeom prst="chevron">
          <a:avLst>
            <a:gd name="adj" fmla="val 70610"/>
          </a:avLst>
        </a:prstGeom>
        <a:solidFill>
          <a:schemeClr val="accent2">
            <a:hueOff val="-12264458"/>
            <a:satOff val="-39540"/>
            <a:lumOff val="15088"/>
            <a:alphaOff val="0"/>
          </a:schemeClr>
        </a:solidFill>
        <a:ln w="25400" cap="flat" cmpd="sng" algn="ctr">
          <a:solidFill>
            <a:schemeClr val="accent2">
              <a:hueOff val="-12264458"/>
              <a:satOff val="-39540"/>
              <a:lumOff val="150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835691-866C-4A58-91F0-E0CB54FD50A2}">
      <dsp:nvSpPr>
        <dsp:cNvPr id="0" name=""/>
        <dsp:cNvSpPr/>
      </dsp:nvSpPr>
      <dsp:spPr>
        <a:xfrm>
          <a:off x="6022378" y="3605219"/>
          <a:ext cx="1264951" cy="1001069"/>
        </a:xfrm>
        <a:prstGeom prst="chevron">
          <a:avLst>
            <a:gd name="adj" fmla="val 70610"/>
          </a:avLst>
        </a:prstGeom>
        <a:solidFill>
          <a:schemeClr val="accent2">
            <a:hueOff val="-12909956"/>
            <a:satOff val="-41621"/>
            <a:lumOff val="15882"/>
            <a:alphaOff val="0"/>
          </a:schemeClr>
        </a:solidFill>
        <a:ln w="25400" cap="flat" cmpd="sng" algn="ctr">
          <a:solidFill>
            <a:schemeClr val="accent2">
              <a:hueOff val="-12909956"/>
              <a:satOff val="-41621"/>
              <a:lumOff val="158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52769-B912-438F-BAFD-4D2DCDB1E565}">
      <dsp:nvSpPr>
        <dsp:cNvPr id="0" name=""/>
        <dsp:cNvSpPr/>
      </dsp:nvSpPr>
      <dsp:spPr>
        <a:xfrm>
          <a:off x="1461705" y="3705326"/>
          <a:ext cx="5476050" cy="800855"/>
        </a:xfrm>
        <a:prstGeom prst="rect">
          <a:avLst/>
        </a:prstGeom>
        <a:solidFill>
          <a:schemeClr val="lt1">
            <a:hueOff val="0"/>
            <a:satOff val="0"/>
            <a:lumOff val="0"/>
            <a:alphaOff val="0"/>
          </a:schemeClr>
        </a:solidFill>
        <a:ln w="25400" cap="flat" cmpd="sng" algn="ctr">
          <a:solidFill>
            <a:schemeClr val="accent2">
              <a:hueOff val="-12909956"/>
              <a:satOff val="-41621"/>
              <a:lumOff val="15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lvl="0" algn="l" defTabSz="755650">
            <a:lnSpc>
              <a:spcPct val="90000"/>
            </a:lnSpc>
            <a:spcBef>
              <a:spcPct val="0"/>
            </a:spcBef>
            <a:spcAft>
              <a:spcPct val="35000"/>
            </a:spcAft>
          </a:pPr>
          <a:r>
            <a:rPr lang="en-US" sz="1700" kern="1200" dirty="0" smtClean="0"/>
            <a:t>To prepare papers examining matters on public debt definition, reporting and assessment.</a:t>
          </a:r>
          <a:endParaRPr lang="es-MX" sz="1700" kern="1200" dirty="0"/>
        </a:p>
      </dsp:txBody>
      <dsp:txXfrm>
        <a:off x="1461705" y="3705326"/>
        <a:ext cx="5476050" cy="8008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47B1E-45E6-4665-BCFB-5C8673A301F4}">
      <dsp:nvSpPr>
        <dsp:cNvPr id="0" name=""/>
        <dsp:cNvSpPr/>
      </dsp:nvSpPr>
      <dsp:spPr>
        <a:xfrm>
          <a:off x="0" y="4135521"/>
          <a:ext cx="3913806" cy="542784"/>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smtClean="0">
              <a:solidFill>
                <a:srgbClr val="FFC000"/>
              </a:solidFill>
            </a:rPr>
            <a:t>XXII INCOSAI</a:t>
          </a:r>
          <a:endParaRPr lang="en-US" sz="2000" b="1" kern="1200" noProof="0" dirty="0">
            <a:solidFill>
              <a:srgbClr val="FFC000"/>
            </a:solidFill>
          </a:endParaRPr>
        </a:p>
      </dsp:txBody>
      <dsp:txXfrm>
        <a:off x="0" y="4135521"/>
        <a:ext cx="3913806" cy="293103"/>
      </dsp:txXfrm>
    </dsp:sp>
    <dsp:sp modelId="{80A077D2-3180-419A-A85F-9102F7E2B138}">
      <dsp:nvSpPr>
        <dsp:cNvPr id="0" name=""/>
        <dsp:cNvSpPr/>
      </dsp:nvSpPr>
      <dsp:spPr>
        <a:xfrm>
          <a:off x="0" y="4417769"/>
          <a:ext cx="3913806" cy="24968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b="1" kern="1200" noProof="0" dirty="0" smtClean="0"/>
            <a:t>ISSAI 5450</a:t>
          </a:r>
          <a:endParaRPr lang="en-US" sz="1500" b="1" kern="1200" noProof="0" dirty="0"/>
        </a:p>
      </dsp:txBody>
      <dsp:txXfrm>
        <a:off x="0" y="4417769"/>
        <a:ext cx="3913806" cy="249681"/>
      </dsp:txXfrm>
    </dsp:sp>
    <dsp:sp modelId="{75A59495-F4C2-4E0C-A582-227CF52224D1}">
      <dsp:nvSpPr>
        <dsp:cNvPr id="0" name=""/>
        <dsp:cNvSpPr/>
      </dsp:nvSpPr>
      <dsp:spPr>
        <a:xfrm rot="10800000">
          <a:off x="0" y="3308859"/>
          <a:ext cx="3913806" cy="834803"/>
        </a:xfrm>
        <a:prstGeom prst="upArrowCallout">
          <a:avLst/>
        </a:prstGeom>
        <a:gradFill rotWithShape="0">
          <a:gsLst>
            <a:gs pos="0">
              <a:schemeClr val="accent1">
                <a:alpha val="90000"/>
                <a:hueOff val="0"/>
                <a:satOff val="0"/>
                <a:lumOff val="0"/>
                <a:alphaOff val="-8000"/>
                <a:shade val="51000"/>
                <a:satMod val="130000"/>
              </a:schemeClr>
            </a:gs>
            <a:gs pos="80000">
              <a:schemeClr val="accent1">
                <a:alpha val="90000"/>
                <a:hueOff val="0"/>
                <a:satOff val="0"/>
                <a:lumOff val="0"/>
                <a:alphaOff val="-8000"/>
                <a:shade val="93000"/>
                <a:satMod val="130000"/>
              </a:schemeClr>
            </a:gs>
            <a:gs pos="100000">
              <a:schemeClr val="accent1">
                <a:alpha val="90000"/>
                <a:hueOff val="0"/>
                <a:satOff val="0"/>
                <a:lumOff val="0"/>
                <a:alphaOff val="-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INTOSAI</a:t>
          </a:r>
          <a:endParaRPr lang="en-US" sz="2000" kern="1200" noProof="0" dirty="0"/>
        </a:p>
      </dsp:txBody>
      <dsp:txXfrm rot="-10800000">
        <a:off x="0" y="3308859"/>
        <a:ext cx="3913806" cy="293015"/>
      </dsp:txXfrm>
    </dsp:sp>
    <dsp:sp modelId="{44AA94F7-5D9E-4208-A328-A3F270EDCC33}">
      <dsp:nvSpPr>
        <dsp:cNvPr id="0" name=""/>
        <dsp:cNvSpPr/>
      </dsp:nvSpPr>
      <dsp:spPr>
        <a:xfrm>
          <a:off x="0" y="3601875"/>
          <a:ext cx="3913806" cy="249606"/>
        </a:xfrm>
        <a:prstGeom prst="rect">
          <a:avLst/>
        </a:prstGeom>
        <a:solidFill>
          <a:schemeClr val="accent1">
            <a:alpha val="90000"/>
            <a:tint val="40000"/>
            <a:hueOff val="0"/>
            <a:satOff val="0"/>
            <a:lumOff val="0"/>
            <a:alphaOff val="-6667"/>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noProof="0" dirty="0" smtClean="0"/>
            <a:t>Re-exposure period</a:t>
          </a:r>
          <a:endParaRPr lang="en-US" sz="1500" kern="1200" noProof="0" dirty="0"/>
        </a:p>
      </dsp:txBody>
      <dsp:txXfrm>
        <a:off x="0" y="3601875"/>
        <a:ext cx="3913806" cy="249606"/>
      </dsp:txXfrm>
    </dsp:sp>
    <dsp:sp modelId="{0B1AB797-19D2-4068-BD11-13F5F93369D6}">
      <dsp:nvSpPr>
        <dsp:cNvPr id="0" name=""/>
        <dsp:cNvSpPr/>
      </dsp:nvSpPr>
      <dsp:spPr>
        <a:xfrm rot="10800000">
          <a:off x="0" y="2482198"/>
          <a:ext cx="3913806" cy="834803"/>
        </a:xfrm>
        <a:prstGeom prst="upArrowCallout">
          <a:avLst/>
        </a:prstGeom>
        <a:gradFill rotWithShape="0">
          <a:gsLst>
            <a:gs pos="0">
              <a:schemeClr val="accent1">
                <a:alpha val="90000"/>
                <a:hueOff val="0"/>
                <a:satOff val="0"/>
                <a:lumOff val="0"/>
                <a:alphaOff val="-16000"/>
                <a:shade val="51000"/>
                <a:satMod val="130000"/>
              </a:schemeClr>
            </a:gs>
            <a:gs pos="80000">
              <a:schemeClr val="accent1">
                <a:alpha val="90000"/>
                <a:hueOff val="0"/>
                <a:satOff val="0"/>
                <a:lumOff val="0"/>
                <a:alphaOff val="-16000"/>
                <a:shade val="93000"/>
                <a:satMod val="130000"/>
              </a:schemeClr>
            </a:gs>
            <a:gs pos="100000">
              <a:schemeClr val="accent1">
                <a:alpha val="90000"/>
                <a:hueOff val="0"/>
                <a:satOff val="0"/>
                <a:lumOff val="0"/>
                <a:alphaOff val="-1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INTOSAI</a:t>
          </a:r>
          <a:endParaRPr lang="en-US" sz="2000" kern="1200" noProof="0" dirty="0"/>
        </a:p>
      </dsp:txBody>
      <dsp:txXfrm rot="-10800000">
        <a:off x="0" y="2482198"/>
        <a:ext cx="3913806" cy="293015"/>
      </dsp:txXfrm>
    </dsp:sp>
    <dsp:sp modelId="{A264C1B7-64B7-4993-9CD5-F87EE490BBCD}">
      <dsp:nvSpPr>
        <dsp:cNvPr id="0" name=""/>
        <dsp:cNvSpPr/>
      </dsp:nvSpPr>
      <dsp:spPr>
        <a:xfrm>
          <a:off x="0" y="2775214"/>
          <a:ext cx="3913806" cy="249606"/>
        </a:xfrm>
        <a:prstGeom prst="rect">
          <a:avLst/>
        </a:prstGeom>
        <a:solidFill>
          <a:schemeClr val="accent1">
            <a:alpha val="90000"/>
            <a:tint val="40000"/>
            <a:hueOff val="0"/>
            <a:satOff val="0"/>
            <a:lumOff val="0"/>
            <a:alphaOff val="-13333"/>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noProof="0" smtClean="0"/>
            <a:t>July 1 – October 1, 2013</a:t>
          </a:r>
          <a:endParaRPr lang="en-US" sz="1500" kern="1200" noProof="0"/>
        </a:p>
      </dsp:txBody>
      <dsp:txXfrm>
        <a:off x="0" y="2775214"/>
        <a:ext cx="3913806" cy="249606"/>
      </dsp:txXfrm>
    </dsp:sp>
    <dsp:sp modelId="{4AB23744-4BDC-4167-8B27-B8F56D4B5428}">
      <dsp:nvSpPr>
        <dsp:cNvPr id="0" name=""/>
        <dsp:cNvSpPr/>
      </dsp:nvSpPr>
      <dsp:spPr>
        <a:xfrm rot="10800000">
          <a:off x="0" y="1655536"/>
          <a:ext cx="3913806" cy="834803"/>
        </a:xfrm>
        <a:prstGeom prst="upArrowCallout">
          <a:avLst/>
        </a:prstGeom>
        <a:gradFill rotWithShape="0">
          <a:gsLst>
            <a:gs pos="0">
              <a:schemeClr val="accent1">
                <a:alpha val="90000"/>
                <a:hueOff val="0"/>
                <a:satOff val="0"/>
                <a:lumOff val="0"/>
                <a:alphaOff val="-24000"/>
                <a:shade val="51000"/>
                <a:satMod val="130000"/>
              </a:schemeClr>
            </a:gs>
            <a:gs pos="80000">
              <a:schemeClr val="accent1">
                <a:alpha val="90000"/>
                <a:hueOff val="0"/>
                <a:satOff val="0"/>
                <a:lumOff val="0"/>
                <a:alphaOff val="-24000"/>
                <a:shade val="93000"/>
                <a:satMod val="130000"/>
              </a:schemeClr>
            </a:gs>
            <a:gs pos="100000">
              <a:schemeClr val="accent1">
                <a:alpha val="90000"/>
                <a:hueOff val="0"/>
                <a:satOff val="0"/>
                <a:lumOff val="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PSC</a:t>
          </a:r>
          <a:endParaRPr lang="en-US" sz="2000" kern="1200" noProof="0" dirty="0"/>
        </a:p>
      </dsp:txBody>
      <dsp:txXfrm rot="-10800000">
        <a:off x="0" y="1655536"/>
        <a:ext cx="3913806" cy="293015"/>
      </dsp:txXfrm>
    </dsp:sp>
    <dsp:sp modelId="{AF4813B8-2A83-4837-B09F-E49FEC552001}">
      <dsp:nvSpPr>
        <dsp:cNvPr id="0" name=""/>
        <dsp:cNvSpPr/>
      </dsp:nvSpPr>
      <dsp:spPr>
        <a:xfrm>
          <a:off x="0" y="1948552"/>
          <a:ext cx="1956902" cy="249606"/>
        </a:xfrm>
        <a:prstGeom prst="rect">
          <a:avLst/>
        </a:prstGeom>
        <a:solidFill>
          <a:schemeClr val="accent1">
            <a:alpha val="90000"/>
            <a:tint val="40000"/>
            <a:hueOff val="0"/>
            <a:satOff val="0"/>
            <a:lumOff val="0"/>
            <a:alphaOff val="-2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noProof="0" smtClean="0"/>
            <a:t>Comments</a:t>
          </a:r>
          <a:endParaRPr lang="en-US" sz="1500" kern="1200" noProof="0"/>
        </a:p>
      </dsp:txBody>
      <dsp:txXfrm>
        <a:off x="0" y="1948552"/>
        <a:ext cx="1956902" cy="249606"/>
      </dsp:txXfrm>
    </dsp:sp>
    <dsp:sp modelId="{09CFAFC1-A6A8-4AF4-8667-8D9F41347CB4}">
      <dsp:nvSpPr>
        <dsp:cNvPr id="0" name=""/>
        <dsp:cNvSpPr/>
      </dsp:nvSpPr>
      <dsp:spPr>
        <a:xfrm>
          <a:off x="1956903" y="1948552"/>
          <a:ext cx="1956902" cy="249606"/>
        </a:xfrm>
        <a:prstGeom prst="rect">
          <a:avLst/>
        </a:prstGeom>
        <a:solidFill>
          <a:schemeClr val="accent1">
            <a:alpha val="90000"/>
            <a:tint val="40000"/>
            <a:hueOff val="0"/>
            <a:satOff val="0"/>
            <a:lumOff val="0"/>
            <a:alphaOff val="-26667"/>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noProof="0" smtClean="0"/>
            <a:t>Nomenclature</a:t>
          </a:r>
          <a:endParaRPr lang="en-US" sz="1500" kern="1200" noProof="0"/>
        </a:p>
      </dsp:txBody>
      <dsp:txXfrm>
        <a:off x="1956903" y="1948552"/>
        <a:ext cx="1956902" cy="249606"/>
      </dsp:txXfrm>
    </dsp:sp>
    <dsp:sp modelId="{6CC67037-67A1-4929-9667-B2AA837AE146}">
      <dsp:nvSpPr>
        <dsp:cNvPr id="0" name=""/>
        <dsp:cNvSpPr/>
      </dsp:nvSpPr>
      <dsp:spPr>
        <a:xfrm rot="10800000">
          <a:off x="0" y="828875"/>
          <a:ext cx="3913806" cy="834803"/>
        </a:xfrm>
        <a:prstGeom prst="upArrowCallout">
          <a:avLst/>
        </a:prstGeom>
        <a:gradFill rotWithShape="0">
          <a:gsLst>
            <a:gs pos="0">
              <a:schemeClr val="accent1">
                <a:alpha val="90000"/>
                <a:hueOff val="0"/>
                <a:satOff val="0"/>
                <a:lumOff val="0"/>
                <a:alphaOff val="-32000"/>
                <a:shade val="51000"/>
                <a:satMod val="130000"/>
              </a:schemeClr>
            </a:gs>
            <a:gs pos="80000">
              <a:schemeClr val="accent1">
                <a:alpha val="90000"/>
                <a:hueOff val="0"/>
                <a:satOff val="0"/>
                <a:lumOff val="0"/>
                <a:alphaOff val="-32000"/>
                <a:shade val="93000"/>
                <a:satMod val="130000"/>
              </a:schemeClr>
            </a:gs>
            <a:gs pos="100000">
              <a:schemeClr val="accent1">
                <a:alpha val="90000"/>
                <a:hueOff val="0"/>
                <a:satOff val="0"/>
                <a:lumOff val="0"/>
                <a:alphaOff val="-3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dirty="0" smtClean="0"/>
            <a:t>KSC</a:t>
          </a:r>
          <a:endParaRPr lang="en-US" sz="2000" kern="1200" noProof="0" dirty="0"/>
        </a:p>
      </dsp:txBody>
      <dsp:txXfrm rot="-10800000">
        <a:off x="0" y="828875"/>
        <a:ext cx="3913806" cy="293015"/>
      </dsp:txXfrm>
    </dsp:sp>
    <dsp:sp modelId="{7F70365D-765A-41D4-9EE0-87ADD01AAC11}">
      <dsp:nvSpPr>
        <dsp:cNvPr id="0" name=""/>
        <dsp:cNvSpPr/>
      </dsp:nvSpPr>
      <dsp:spPr>
        <a:xfrm>
          <a:off x="0" y="1121891"/>
          <a:ext cx="3913806" cy="249606"/>
        </a:xfrm>
        <a:prstGeom prst="rect">
          <a:avLst/>
        </a:prstGeom>
        <a:solidFill>
          <a:schemeClr val="accent1">
            <a:alpha val="90000"/>
            <a:tint val="40000"/>
            <a:hueOff val="0"/>
            <a:satOff val="0"/>
            <a:lumOff val="0"/>
            <a:alphaOff val="-33333"/>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sz="1500" kern="1200" noProof="0" dirty="0" smtClean="0"/>
            <a:t>May 2013</a:t>
          </a:r>
          <a:endParaRPr lang="en-US" sz="1500" kern="1200" noProof="0" dirty="0"/>
        </a:p>
      </dsp:txBody>
      <dsp:txXfrm>
        <a:off x="0" y="1121891"/>
        <a:ext cx="3913806" cy="249606"/>
      </dsp:txXfrm>
    </dsp:sp>
    <dsp:sp modelId="{123D8965-D84F-4812-B49A-362D2A596D93}">
      <dsp:nvSpPr>
        <dsp:cNvPr id="0" name=""/>
        <dsp:cNvSpPr/>
      </dsp:nvSpPr>
      <dsp:spPr>
        <a:xfrm rot="10800000">
          <a:off x="0" y="2213"/>
          <a:ext cx="3913806" cy="834803"/>
        </a:xfrm>
        <a:prstGeom prst="upArrowCallou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noProof="0" dirty="0" smtClean="0"/>
            <a:t>WGPD</a:t>
          </a:r>
          <a:endParaRPr lang="en-US" sz="2400" kern="1200" noProof="0" dirty="0"/>
        </a:p>
      </dsp:txBody>
      <dsp:txXfrm rot="-10800000">
        <a:off x="0" y="2213"/>
        <a:ext cx="3913806" cy="293015"/>
      </dsp:txXfrm>
    </dsp:sp>
    <dsp:sp modelId="{8722CE40-1DC9-4AE2-9E2B-A1848AE78E0C}">
      <dsp:nvSpPr>
        <dsp:cNvPr id="0" name=""/>
        <dsp:cNvSpPr/>
      </dsp:nvSpPr>
      <dsp:spPr>
        <a:xfrm>
          <a:off x="0" y="295229"/>
          <a:ext cx="3913806" cy="249606"/>
        </a:xfrm>
        <a:prstGeom prst="rect">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s-MX" sz="1500" kern="1200" dirty="0" smtClean="0"/>
            <a:t>2012</a:t>
          </a:r>
          <a:endParaRPr lang="es-MX" sz="1500" kern="1200" dirty="0"/>
        </a:p>
      </dsp:txBody>
      <dsp:txXfrm>
        <a:off x="0" y="295229"/>
        <a:ext cx="3913806" cy="2496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47B1E-45E6-4665-BCFB-5C8673A301F4}">
      <dsp:nvSpPr>
        <dsp:cNvPr id="0" name=""/>
        <dsp:cNvSpPr/>
      </dsp:nvSpPr>
      <dsp:spPr>
        <a:xfrm>
          <a:off x="0" y="4018941"/>
          <a:ext cx="3913806" cy="659340"/>
        </a:xfrm>
        <a:prstGeom prst="rect">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smtClean="0">
              <a:solidFill>
                <a:srgbClr val="FFC000"/>
              </a:solidFill>
            </a:rPr>
            <a:t>XXII INCOSAI</a:t>
          </a:r>
          <a:endParaRPr lang="en-US" sz="2000" b="1" kern="1200" noProof="0">
            <a:solidFill>
              <a:srgbClr val="FFC000"/>
            </a:solidFill>
          </a:endParaRPr>
        </a:p>
      </dsp:txBody>
      <dsp:txXfrm>
        <a:off x="0" y="4018941"/>
        <a:ext cx="3913806" cy="356044"/>
      </dsp:txXfrm>
    </dsp:sp>
    <dsp:sp modelId="{80A077D2-3180-419A-A85F-9102F7E2B138}">
      <dsp:nvSpPr>
        <dsp:cNvPr id="0" name=""/>
        <dsp:cNvSpPr/>
      </dsp:nvSpPr>
      <dsp:spPr>
        <a:xfrm>
          <a:off x="0" y="4361798"/>
          <a:ext cx="3913806" cy="30329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b="1" kern="1200" noProof="0" dirty="0" smtClean="0"/>
            <a:t>INTOSAI GOV</a:t>
          </a:r>
          <a:endParaRPr lang="en-US" sz="1900" b="1" kern="1200" noProof="0" dirty="0"/>
        </a:p>
      </dsp:txBody>
      <dsp:txXfrm>
        <a:off x="0" y="4361798"/>
        <a:ext cx="3913806" cy="303296"/>
      </dsp:txXfrm>
    </dsp:sp>
    <dsp:sp modelId="{0B1AB797-19D2-4068-BD11-13F5F93369D6}">
      <dsp:nvSpPr>
        <dsp:cNvPr id="0" name=""/>
        <dsp:cNvSpPr/>
      </dsp:nvSpPr>
      <dsp:spPr>
        <a:xfrm rot="10800000">
          <a:off x="0" y="3014765"/>
          <a:ext cx="3913806" cy="1014066"/>
        </a:xfrm>
        <a:prstGeom prst="upArrowCallout">
          <a:avLst/>
        </a:prstGeom>
        <a:gradFill rotWithShape="0">
          <a:gsLst>
            <a:gs pos="0">
              <a:schemeClr val="accent1">
                <a:alpha val="90000"/>
                <a:hueOff val="0"/>
                <a:satOff val="0"/>
                <a:lumOff val="0"/>
                <a:alphaOff val="-10000"/>
                <a:shade val="51000"/>
                <a:satMod val="130000"/>
              </a:schemeClr>
            </a:gs>
            <a:gs pos="80000">
              <a:schemeClr val="accent1">
                <a:alpha val="90000"/>
                <a:hueOff val="0"/>
                <a:satOff val="0"/>
                <a:lumOff val="0"/>
                <a:alphaOff val="-10000"/>
                <a:shade val="93000"/>
                <a:satMod val="130000"/>
              </a:schemeClr>
            </a:gs>
            <a:gs pos="100000">
              <a:schemeClr val="accent1">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smtClean="0"/>
            <a:t>INTOSAI</a:t>
          </a:r>
          <a:endParaRPr lang="en-US" sz="2000" kern="1200" noProof="0"/>
        </a:p>
      </dsp:txBody>
      <dsp:txXfrm rot="-10800000">
        <a:off x="0" y="3014765"/>
        <a:ext cx="3913806" cy="355937"/>
      </dsp:txXfrm>
    </dsp:sp>
    <dsp:sp modelId="{A264C1B7-64B7-4993-9CD5-F87EE490BBCD}">
      <dsp:nvSpPr>
        <dsp:cNvPr id="0" name=""/>
        <dsp:cNvSpPr/>
      </dsp:nvSpPr>
      <dsp:spPr>
        <a:xfrm>
          <a:off x="0" y="3370702"/>
          <a:ext cx="3913806" cy="303205"/>
        </a:xfrm>
        <a:prstGeom prst="rect">
          <a:avLst/>
        </a:prstGeom>
        <a:solidFill>
          <a:schemeClr val="accent1">
            <a:alpha val="90000"/>
            <a:tint val="40000"/>
            <a:hueOff val="0"/>
            <a:satOff val="0"/>
            <a:lumOff val="0"/>
            <a:alphaOff val="-2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noProof="0" dirty="0" smtClean="0"/>
            <a:t>Exposure for comments</a:t>
          </a:r>
          <a:endParaRPr lang="en-US" sz="1900" kern="1200" noProof="0" dirty="0"/>
        </a:p>
      </dsp:txBody>
      <dsp:txXfrm>
        <a:off x="0" y="3370702"/>
        <a:ext cx="3913806" cy="303205"/>
      </dsp:txXfrm>
    </dsp:sp>
    <dsp:sp modelId="{279755D0-5F63-4C69-BE4B-7EF5929883F8}">
      <dsp:nvSpPr>
        <dsp:cNvPr id="0" name=""/>
        <dsp:cNvSpPr/>
      </dsp:nvSpPr>
      <dsp:spPr>
        <a:xfrm rot="10800000">
          <a:off x="0" y="2010589"/>
          <a:ext cx="3913806" cy="1014066"/>
        </a:xfrm>
        <a:prstGeom prst="upArrowCallout">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smtClean="0"/>
            <a:t>PSC</a:t>
          </a:r>
          <a:endParaRPr lang="en-US" sz="2000" kern="1200" noProof="0"/>
        </a:p>
      </dsp:txBody>
      <dsp:txXfrm rot="10800000">
        <a:off x="0" y="2010589"/>
        <a:ext cx="3913806" cy="658910"/>
      </dsp:txXfrm>
    </dsp:sp>
    <dsp:sp modelId="{6CC67037-67A1-4929-9667-B2AA837AE146}">
      <dsp:nvSpPr>
        <dsp:cNvPr id="0" name=""/>
        <dsp:cNvSpPr/>
      </dsp:nvSpPr>
      <dsp:spPr>
        <a:xfrm rot="10800000">
          <a:off x="0" y="1006413"/>
          <a:ext cx="3913806" cy="1014066"/>
        </a:xfrm>
        <a:prstGeom prst="upArrowCallout">
          <a:avLst/>
        </a:prstGeom>
        <a:gradFill rotWithShape="0">
          <a:gsLst>
            <a:gs pos="0">
              <a:schemeClr val="accent1">
                <a:alpha val="90000"/>
                <a:hueOff val="0"/>
                <a:satOff val="0"/>
                <a:lumOff val="0"/>
                <a:alphaOff val="-30000"/>
                <a:shade val="51000"/>
                <a:satMod val="130000"/>
              </a:schemeClr>
            </a:gs>
            <a:gs pos="80000">
              <a:schemeClr val="accent1">
                <a:alpha val="90000"/>
                <a:hueOff val="0"/>
                <a:satOff val="0"/>
                <a:lumOff val="0"/>
                <a:alphaOff val="-30000"/>
                <a:shade val="93000"/>
                <a:satMod val="130000"/>
              </a:schemeClr>
            </a:gs>
            <a:gs pos="100000">
              <a:schemeClr val="accent1">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noProof="0" smtClean="0"/>
            <a:t>KSC</a:t>
          </a:r>
          <a:endParaRPr lang="en-US" sz="2000" kern="1200" noProof="0"/>
        </a:p>
      </dsp:txBody>
      <dsp:txXfrm rot="-10800000">
        <a:off x="0" y="1006413"/>
        <a:ext cx="3913806" cy="355937"/>
      </dsp:txXfrm>
    </dsp:sp>
    <dsp:sp modelId="{7B7BE521-41F8-4AD4-BE20-D01706527166}">
      <dsp:nvSpPr>
        <dsp:cNvPr id="0" name=""/>
        <dsp:cNvSpPr/>
      </dsp:nvSpPr>
      <dsp:spPr>
        <a:xfrm>
          <a:off x="0" y="1362350"/>
          <a:ext cx="3913806" cy="303205"/>
        </a:xfrm>
        <a:prstGeom prst="rect">
          <a:avLst/>
        </a:prstGeom>
        <a:solidFill>
          <a:schemeClr val="accent1">
            <a:alpha val="90000"/>
            <a:tint val="40000"/>
            <a:hueOff val="0"/>
            <a:satOff val="0"/>
            <a:lumOff val="0"/>
            <a:alphaOff val="-4000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noProof="0" smtClean="0"/>
            <a:t>Feedback</a:t>
          </a:r>
          <a:endParaRPr lang="en-US" sz="1900" kern="1200" noProof="0"/>
        </a:p>
      </dsp:txBody>
      <dsp:txXfrm>
        <a:off x="0" y="1362350"/>
        <a:ext cx="3913806" cy="303205"/>
      </dsp:txXfrm>
    </dsp:sp>
    <dsp:sp modelId="{BDB730B9-6D09-4266-A46A-CEE7235F2889}">
      <dsp:nvSpPr>
        <dsp:cNvPr id="0" name=""/>
        <dsp:cNvSpPr/>
      </dsp:nvSpPr>
      <dsp:spPr>
        <a:xfrm rot="10800000">
          <a:off x="0" y="2237"/>
          <a:ext cx="3913806" cy="1014066"/>
        </a:xfrm>
        <a:prstGeom prst="upArrowCallout">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noProof="0" smtClean="0"/>
            <a:t>WGPD</a:t>
          </a:r>
          <a:endParaRPr lang="en-US" sz="2400" kern="1200" noProof="0"/>
        </a:p>
      </dsp:txBody>
      <dsp:txXfrm rot="10800000">
        <a:off x="0" y="2237"/>
        <a:ext cx="3913806" cy="6589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CircleProcess#1">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sz="quarter" idx="1"/>
          </p:nvPr>
        </p:nvSpPr>
        <p:spPr>
          <a:xfrm>
            <a:off x="3897514" y="0"/>
            <a:ext cx="2982742"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751D26-DF21-4B97-B909-CA4461C5E0D3}" type="datetimeFigureOut">
              <a:rPr lang="es-MX"/>
              <a:pPr>
                <a:defRPr/>
              </a:pPr>
              <a:t>15/10/2015</a:t>
            </a:fld>
            <a:endParaRPr lang="es-MX"/>
          </a:p>
        </p:txBody>
      </p:sp>
      <p:sp>
        <p:nvSpPr>
          <p:cNvPr id="4" name="3 Marcador de pie de página"/>
          <p:cNvSpPr>
            <a:spLocks noGrp="1"/>
          </p:cNvSpPr>
          <p:nvPr>
            <p:ph type="ftr" sz="quarter" idx="2"/>
          </p:nvPr>
        </p:nvSpPr>
        <p:spPr>
          <a:xfrm>
            <a:off x="2" y="8829675"/>
            <a:ext cx="2982742"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5" name="4 Marcador de número de diapositiva"/>
          <p:cNvSpPr>
            <a:spLocks noGrp="1"/>
          </p:cNvSpPr>
          <p:nvPr>
            <p:ph type="sldNum" sz="quarter" idx="3"/>
          </p:nvPr>
        </p:nvSpPr>
        <p:spPr>
          <a:xfrm>
            <a:off x="3897514" y="8829675"/>
            <a:ext cx="2982742"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B482A9D-9039-41BF-BEA6-0F06CD99C64A}" type="slidenum">
              <a:rPr lang="es-MX"/>
              <a:pPr>
                <a:defRPr/>
              </a:pPr>
              <a:t>‹#›</a:t>
            </a:fld>
            <a:endParaRPr lang="es-MX"/>
          </a:p>
        </p:txBody>
      </p:sp>
    </p:spTree>
    <p:extLst>
      <p:ext uri="{BB962C8B-B14F-4D97-AF65-F5344CB8AC3E}">
        <p14:creationId xmlns:p14="http://schemas.microsoft.com/office/powerpoint/2010/main" val="27537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82742"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97514" y="0"/>
            <a:ext cx="2982742"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3A6E9BA9-6FDF-458D-B8F9-863EB6F9894D}" type="datetimeFigureOut">
              <a:rPr lang="es-MX"/>
              <a:pPr>
                <a:defRPr/>
              </a:pPr>
              <a:t>15/10/2015</a:t>
            </a:fld>
            <a:endParaRPr lang="es-MX"/>
          </a:p>
        </p:txBody>
      </p:sp>
      <p:sp>
        <p:nvSpPr>
          <p:cNvPr id="4" name="3 Marcador de imagen de diapositiva"/>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s-MX" noProof="0" smtClean="0"/>
          </a:p>
        </p:txBody>
      </p:sp>
      <p:sp>
        <p:nvSpPr>
          <p:cNvPr id="5" name="4 Marcador de notas"/>
          <p:cNvSpPr>
            <a:spLocks noGrp="1"/>
          </p:cNvSpPr>
          <p:nvPr>
            <p:ph type="body" sz="quarter" idx="3"/>
          </p:nvPr>
        </p:nvSpPr>
        <p:spPr>
          <a:xfrm>
            <a:off x="688805" y="4416428"/>
            <a:ext cx="5504204" cy="4183063"/>
          </a:xfrm>
          <a:prstGeom prst="rect">
            <a:avLst/>
          </a:prstGeom>
        </p:spPr>
        <p:txBody>
          <a:bodyPr vert="horz" lIns="93177" tIns="46589" rIns="93177" bIns="4658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2" y="8829675"/>
            <a:ext cx="2982742"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97514" y="8829675"/>
            <a:ext cx="2982742"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1D78684-4229-452A-88A2-BD4C45365464}" type="slidenum">
              <a:rPr lang="es-MX"/>
              <a:pPr>
                <a:defRPr/>
              </a:pPr>
              <a:t>‹#›</a:t>
            </a:fld>
            <a:endParaRPr lang="es-MX"/>
          </a:p>
        </p:txBody>
      </p:sp>
    </p:spTree>
    <p:extLst>
      <p:ext uri="{BB962C8B-B14F-4D97-AF65-F5344CB8AC3E}">
        <p14:creationId xmlns:p14="http://schemas.microsoft.com/office/powerpoint/2010/main" val="333793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a:t>
            </a:fld>
            <a:endParaRPr lang="es-MX"/>
          </a:p>
        </p:txBody>
      </p:sp>
    </p:spTree>
    <p:extLst>
      <p:ext uri="{BB962C8B-B14F-4D97-AF65-F5344CB8AC3E}">
        <p14:creationId xmlns:p14="http://schemas.microsoft.com/office/powerpoint/2010/main" val="4053155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a:t>
            </a:fld>
            <a:endParaRPr lang="es-MX"/>
          </a:p>
        </p:txBody>
      </p:sp>
    </p:spTree>
    <p:extLst>
      <p:ext uri="{BB962C8B-B14F-4D97-AF65-F5344CB8AC3E}">
        <p14:creationId xmlns:p14="http://schemas.microsoft.com/office/powerpoint/2010/main" val="411634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3</a:t>
            </a:fld>
            <a:endParaRPr lang="es-MX"/>
          </a:p>
        </p:txBody>
      </p:sp>
    </p:spTree>
    <p:extLst>
      <p:ext uri="{BB962C8B-B14F-4D97-AF65-F5344CB8AC3E}">
        <p14:creationId xmlns:p14="http://schemas.microsoft.com/office/powerpoint/2010/main" val="304115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17</a:t>
            </a:fld>
            <a:endParaRPr lang="es-MX"/>
          </a:p>
        </p:txBody>
      </p:sp>
    </p:spTree>
    <p:extLst>
      <p:ext uri="{BB962C8B-B14F-4D97-AF65-F5344CB8AC3E}">
        <p14:creationId xmlns:p14="http://schemas.microsoft.com/office/powerpoint/2010/main" val="2708970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21D78684-4229-452A-88A2-BD4C45365464}" type="slidenum">
              <a:rPr lang="es-MX" smtClean="0"/>
              <a:pPr>
                <a:defRPr/>
              </a:pPr>
              <a:t>21</a:t>
            </a:fld>
            <a:endParaRPr lang="es-MX"/>
          </a:p>
        </p:txBody>
      </p:sp>
    </p:spTree>
    <p:extLst>
      <p:ext uri="{BB962C8B-B14F-4D97-AF65-F5344CB8AC3E}">
        <p14:creationId xmlns:p14="http://schemas.microsoft.com/office/powerpoint/2010/main" val="40531550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cstate="print"/>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Subtítulo"/>
          <p:cNvSpPr>
            <a:spLocks noGrp="1"/>
          </p:cNvSpPr>
          <p:nvPr>
            <p:ph type="subTitle" idx="1"/>
          </p:nvPr>
        </p:nvSpPr>
        <p:spPr>
          <a:xfrm>
            <a:off x="1371600" y="3886200"/>
            <a:ext cx="6400800" cy="1114436"/>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MX" dirty="0"/>
          </a:p>
        </p:txBody>
      </p:sp>
      <p:sp>
        <p:nvSpPr>
          <p:cNvPr id="7" name="4 Marcador de pie de página"/>
          <p:cNvSpPr>
            <a:spLocks noGrp="1"/>
          </p:cNvSpPr>
          <p:nvPr>
            <p:ph type="ftr" sz="quarter" idx="10"/>
          </p:nvPr>
        </p:nvSpPr>
        <p:spPr>
          <a:xfrm>
            <a:off x="2857500" y="5214938"/>
            <a:ext cx="2895600" cy="365125"/>
          </a:xfrm>
        </p:spPr>
        <p:txBody>
          <a:bodyPr/>
          <a:lstStyle>
            <a:lvl1pPr>
              <a:defRPr/>
            </a:lvl1pPr>
          </a:lstStyle>
          <a:p>
            <a:pPr>
              <a:defRPr/>
            </a:pP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1"/>
            <a:ext cx="5111750" cy="54419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1"/>
            <a:ext cx="3008313" cy="42799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0AF3E4C7-0893-4D40-8D54-6103D6A23934}" type="slidenum">
              <a:rPr lang="es-MX"/>
              <a:pPr>
                <a:defRPr/>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BE8A6C87-BE68-44D5-9E0C-1CFC8EEB7C56}" type="slidenum">
              <a:rPr lang="es-MX"/>
              <a:pPr>
                <a:defRPr/>
              </a:pPr>
              <a:t>‹#›</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8497E3FC-8013-4DEB-9DF4-3715AF49FFEB}" type="slidenum">
              <a:rPr lang="es-MX"/>
              <a:pPr>
                <a:defRPr/>
              </a:pPr>
              <a:t>‹#›</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rot="5400000">
            <a:off x="8475663" y="117475"/>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9"/>
            <a:ext cx="6019800" cy="53689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3 Marcador de pie de página"/>
          <p:cNvSpPr>
            <a:spLocks noGrp="1"/>
          </p:cNvSpPr>
          <p:nvPr>
            <p:ph type="ftr" sz="quarter" idx="10"/>
          </p:nvPr>
        </p:nvSpPr>
        <p:spPr>
          <a:xfrm>
            <a:off x="214313" y="5786438"/>
            <a:ext cx="6143625"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5774773-1389-4702-BC3D-3BD253FDA99C}" type="slidenum">
              <a:rPr lang="es-MX"/>
              <a:pPr>
                <a:defRPr/>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71414"/>
            <a:ext cx="8143932" cy="1143000"/>
          </a:xfrm>
        </p:spPr>
        <p:txBody>
          <a:bodyPr>
            <a:noAutofit/>
          </a:bodyPr>
          <a:lstStyle>
            <a:lvl1pPr algn="l">
              <a:defRPr sz="3600">
                <a:solidFill>
                  <a:srgbClr val="00204E"/>
                </a:solidFill>
                <a:latin typeface="Arial Black" pitchFamily="34" charset="0"/>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8603EFF7-F587-4C9E-9983-F98CE40DECA5}" type="slidenum">
              <a:rPr lang="es-MX"/>
              <a:pPr>
                <a:defRPr/>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5" name="3 Marcador de pie de página"/>
          <p:cNvSpPr>
            <a:spLocks noGrp="1"/>
          </p:cNvSpPr>
          <p:nvPr>
            <p:ph type="ftr" sz="quarter" idx="10"/>
          </p:nvPr>
        </p:nvSpPr>
        <p:spPr>
          <a:xfrm>
            <a:off x="214313" y="5786438"/>
            <a:ext cx="8715375"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6BD47DB1-EC48-4BB3-9E54-E108943D8AC6}" type="slidenum">
              <a:rPr lang="es-MX"/>
              <a:pPr>
                <a:defRPr/>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5"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lvl1pPr>
              <a:defRPr>
                <a:solidFill>
                  <a:srgbClr val="00204E"/>
                </a:solidFill>
              </a:defRPr>
            </a:lvl1pPr>
          </a:lstStyle>
          <a:p>
            <a:r>
              <a:rPr lang="es-ES" dirty="0" smtClean="0"/>
              <a:t>Haga clic para modificar el estilo de título del patrón</a:t>
            </a:r>
            <a:endParaRPr lang="es-MX" dirty="0"/>
          </a:p>
        </p:txBody>
      </p:sp>
      <p:sp>
        <p:nvSpPr>
          <p:cNvPr id="3" name="2 Marcador de contenido"/>
          <p:cNvSpPr>
            <a:spLocks noGrp="1"/>
          </p:cNvSpPr>
          <p:nvPr>
            <p:ph idx="1"/>
          </p:nvPr>
        </p:nvSpPr>
        <p:spPr>
          <a:xfrm>
            <a:off x="457200" y="1600201"/>
            <a:ext cx="8229600" cy="4114816"/>
          </a:xfrm>
        </p:spPr>
        <p:txBody>
          <a:bodyPr/>
          <a:lstStyle>
            <a:lvl1pPr>
              <a:defRPr sz="3000" baseline="0"/>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6"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7"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D43F6A61-8F64-4239-93A6-10DAE3D53D1B}" type="slidenum">
              <a:rPr lang="es-MX"/>
              <a:pPr>
                <a:defRPr/>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barras.wmf"/>
          <p:cNvPicPr>
            <a:picLocks noChangeAspect="1"/>
          </p:cNvPicPr>
          <p:nvPr userDrawn="1"/>
        </p:nvPicPr>
        <p:blipFill>
          <a:blip r:embed="rId2" cstate="print"/>
          <a:srcRect/>
          <a:stretch>
            <a:fillRect/>
          </a:stretch>
        </p:blipFill>
        <p:spPr bwMode="auto">
          <a:xfrm>
            <a:off x="0" y="6184900"/>
            <a:ext cx="9151938" cy="682625"/>
          </a:xfrm>
          <a:prstGeom prst="rect">
            <a:avLst/>
          </a:prstGeom>
          <a:noFill/>
          <a:ln w="9525">
            <a:noFill/>
            <a:miter lim="800000"/>
            <a:headEnd/>
            <a:tailEnd/>
          </a:ln>
        </p:spPr>
      </p:pic>
      <p:pic>
        <p:nvPicPr>
          <p:cNvPr id="5" name="5 Imagen" descr="cuadros.wmf"/>
          <p:cNvPicPr>
            <a:picLocks noChangeAspect="1"/>
          </p:cNvPicPr>
          <p:nvPr userDrawn="1"/>
        </p:nvPicPr>
        <p:blipFill>
          <a:blip r:embed="rId3" cstate="print"/>
          <a:srcRect/>
          <a:stretch>
            <a:fillRect/>
          </a:stretch>
        </p:blipFill>
        <p:spPr bwMode="auto">
          <a:xfrm>
            <a:off x="8116888" y="0"/>
            <a:ext cx="1027112" cy="6156325"/>
          </a:xfrm>
          <a:prstGeom prst="rect">
            <a:avLst/>
          </a:prstGeom>
          <a:noFill/>
          <a:ln w="9525">
            <a:noFill/>
            <a:miter lim="800000"/>
            <a:headEnd/>
            <a:tailEnd/>
          </a:ln>
        </p:spPr>
      </p:pic>
      <p:pic>
        <p:nvPicPr>
          <p:cNvPr id="6" name="6 Imagen" descr="color.wmf"/>
          <p:cNvPicPr>
            <a:picLocks noChangeAspect="1"/>
          </p:cNvPicPr>
          <p:nvPr userDrawn="1"/>
        </p:nvPicPr>
        <p:blipFill>
          <a:blip r:embed="rId4" cstate="print"/>
          <a:srcRect/>
          <a:stretch>
            <a:fillRect/>
          </a:stretch>
        </p:blipFill>
        <p:spPr bwMode="auto">
          <a:xfrm>
            <a:off x="452438" y="357188"/>
            <a:ext cx="2690812" cy="828675"/>
          </a:xfrm>
          <a:prstGeom prst="rect">
            <a:avLst/>
          </a:prstGeom>
          <a:noFill/>
          <a:ln w="9525">
            <a:noFill/>
            <a:miter lim="800000"/>
            <a:headEnd/>
            <a:tailEnd/>
          </a:ln>
        </p:spPr>
      </p:pic>
      <p:sp>
        <p:nvSpPr>
          <p:cNvPr id="2" name="1 Título"/>
          <p:cNvSpPr>
            <a:spLocks noGrp="1"/>
          </p:cNvSpPr>
          <p:nvPr>
            <p:ph type="title"/>
          </p:nvPr>
        </p:nvSpPr>
        <p:spPr>
          <a:xfrm>
            <a:off x="428596" y="1857364"/>
            <a:ext cx="7772400" cy="1857388"/>
          </a:xfrm>
        </p:spPr>
        <p:txBody>
          <a:bodyPr anchor="t"/>
          <a:lstStyle>
            <a:lvl1pPr algn="l">
              <a:defRPr sz="3600" b="1" cap="all"/>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28596" y="4071942"/>
            <a:ext cx="7772400" cy="50005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7" name="4 Marcador de pie de página"/>
          <p:cNvSpPr>
            <a:spLocks noGrp="1"/>
          </p:cNvSpPr>
          <p:nvPr>
            <p:ph type="ftr" sz="quarter" idx="10"/>
          </p:nvPr>
        </p:nvSpPr>
        <p:spPr>
          <a:xfrm>
            <a:off x="3124200" y="5572125"/>
            <a:ext cx="2895600" cy="365125"/>
          </a:xfrm>
        </p:spPr>
        <p:txBody>
          <a:bodyPr/>
          <a:lstStyle>
            <a:lvl1pPr>
              <a:defRPr/>
            </a:lvl1pPr>
          </a:lstStyle>
          <a:p>
            <a:pPr>
              <a:defRPr/>
            </a:pP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6"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contenido"/>
          <p:cNvSpPr>
            <a:spLocks noGrp="1"/>
          </p:cNvSpPr>
          <p:nvPr>
            <p:ph sz="half" idx="2"/>
          </p:nvPr>
        </p:nvSpPr>
        <p:spPr>
          <a:xfrm>
            <a:off x="4648200" y="1600201"/>
            <a:ext cx="4038600" cy="4114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8"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57B50849-A4E6-4276-99D6-DAFF29359A4A}" type="slidenum">
              <a:rPr lang="es-MX"/>
              <a:pPr>
                <a:defRPr/>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8"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a:xfrm>
            <a:off x="714348" y="-24"/>
            <a:ext cx="7858180" cy="1143000"/>
          </a:xfrm>
        </p:spPr>
        <p:txBody>
          <a:bodyPr/>
          <a:lstStyle>
            <a:lvl1pPr>
              <a:defRPr sz="3200"/>
            </a:lvl1p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214422"/>
            <a:ext cx="4040188"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457200" y="1928802"/>
            <a:ext cx="4040188"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texto"/>
          <p:cNvSpPr>
            <a:spLocks noGrp="1"/>
          </p:cNvSpPr>
          <p:nvPr>
            <p:ph type="body" sz="quarter" idx="3"/>
          </p:nvPr>
        </p:nvSpPr>
        <p:spPr>
          <a:xfrm>
            <a:off x="4645025" y="1214422"/>
            <a:ext cx="4041775" cy="63976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645025" y="1928802"/>
            <a:ext cx="4041775" cy="37147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9" name="3 Marcador de pie de página"/>
          <p:cNvSpPr>
            <a:spLocks noGrp="1"/>
          </p:cNvSpPr>
          <p:nvPr>
            <p:ph type="ftr" sz="quarter" idx="10"/>
          </p:nvPr>
        </p:nvSpPr>
        <p:spPr>
          <a:xfrm>
            <a:off x="214313" y="5786438"/>
            <a:ext cx="8643937" cy="365125"/>
          </a:xfrm>
        </p:spPr>
        <p:txBody>
          <a:bodyPr/>
          <a:lstStyle>
            <a:lvl1pPr algn="l">
              <a:defRPr sz="1050">
                <a:solidFill>
                  <a:srgbClr val="5F5F5F"/>
                </a:solidFill>
                <a:latin typeface="+mn-lt"/>
              </a:defRPr>
            </a:lvl1pPr>
          </a:lstStyle>
          <a:p>
            <a:pPr>
              <a:defRPr/>
            </a:pPr>
            <a:endParaRPr lang="es-MX"/>
          </a:p>
        </p:txBody>
      </p:sp>
      <p:sp>
        <p:nvSpPr>
          <p:cNvPr id="10"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C3E72060-BDD8-4470-8E6F-4F3AC26F9F35}" type="slidenum">
              <a:rPr lang="es-MX"/>
              <a:pPr>
                <a:defRPr/>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4"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5" name="3 Marcador de pie de página"/>
          <p:cNvSpPr>
            <a:spLocks noGrp="1"/>
          </p:cNvSpPr>
          <p:nvPr>
            <p:ph type="ftr" sz="quarter" idx="10"/>
          </p:nvPr>
        </p:nvSpPr>
        <p:spPr>
          <a:xfrm>
            <a:off x="214313" y="5786438"/>
            <a:ext cx="8929687" cy="365125"/>
          </a:xfrm>
        </p:spPr>
        <p:txBody>
          <a:bodyPr/>
          <a:lstStyle>
            <a:lvl1pPr algn="l">
              <a:defRPr sz="1050">
                <a:solidFill>
                  <a:srgbClr val="5F5F5F"/>
                </a:solidFill>
                <a:latin typeface="+mn-lt"/>
              </a:defRPr>
            </a:lvl1pPr>
          </a:lstStyle>
          <a:p>
            <a:pPr>
              <a:defRPr/>
            </a:pPr>
            <a:endParaRPr lang="es-MX"/>
          </a:p>
        </p:txBody>
      </p:sp>
      <p:sp>
        <p:nvSpPr>
          <p:cNvPr id="6"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96D3A736-8B14-42AD-BE98-4779F8312A71}" type="slidenum">
              <a:rPr lang="es-MX"/>
              <a:pPr>
                <a:defRPr/>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9 Imagen" descr="cuadros2.wmf"/>
          <p:cNvPicPr>
            <a:picLocks noChangeAspect="1"/>
          </p:cNvPicPr>
          <p:nvPr userDrawn="1"/>
        </p:nvPicPr>
        <p:blipFill>
          <a:blip r:embed="rId2" cstate="print"/>
          <a:srcRect/>
          <a:stretch>
            <a:fillRect/>
          </a:stretch>
        </p:blipFill>
        <p:spPr bwMode="auto">
          <a:xfrm>
            <a:off x="0" y="214313"/>
            <a:ext cx="584200" cy="323850"/>
          </a:xfrm>
          <a:prstGeom prst="rect">
            <a:avLst/>
          </a:prstGeom>
          <a:noFill/>
          <a:ln w="9525">
            <a:noFill/>
            <a:miter lim="800000"/>
            <a:headEnd/>
            <a:tailEnd/>
          </a:ln>
        </p:spPr>
      </p:pic>
      <p:pic>
        <p:nvPicPr>
          <p:cNvPr id="3" name="10 Imagen" descr="barras.wmf"/>
          <p:cNvPicPr>
            <a:picLocks noChangeAspect="1"/>
          </p:cNvPicPr>
          <p:nvPr userDrawn="1"/>
        </p:nvPicPr>
        <p:blipFill>
          <a:blip r:embed="rId3" cstate="print"/>
          <a:srcRect/>
          <a:stretch>
            <a:fillRect/>
          </a:stretch>
        </p:blipFill>
        <p:spPr bwMode="auto">
          <a:xfrm>
            <a:off x="0" y="6184900"/>
            <a:ext cx="9151938" cy="682625"/>
          </a:xfrm>
          <a:prstGeom prst="rect">
            <a:avLst/>
          </a:prstGeom>
          <a:noFill/>
          <a:ln w="9525">
            <a:noFill/>
            <a:miter lim="800000"/>
            <a:headEnd/>
            <a:tailEnd/>
          </a:ln>
        </p:spPr>
      </p:pic>
      <p:sp>
        <p:nvSpPr>
          <p:cNvPr id="4" name="3 Marcador de pie de página"/>
          <p:cNvSpPr>
            <a:spLocks noGrp="1"/>
          </p:cNvSpPr>
          <p:nvPr>
            <p:ph type="ftr" sz="quarter" idx="10"/>
          </p:nvPr>
        </p:nvSpPr>
        <p:spPr>
          <a:xfrm>
            <a:off x="214313" y="5786438"/>
            <a:ext cx="8786812" cy="365125"/>
          </a:xfrm>
        </p:spPr>
        <p:txBody>
          <a:bodyPr/>
          <a:lstStyle>
            <a:lvl1pPr algn="l">
              <a:defRPr sz="1050">
                <a:solidFill>
                  <a:srgbClr val="5F5F5F"/>
                </a:solidFill>
                <a:latin typeface="+mn-lt"/>
              </a:defRPr>
            </a:lvl1pPr>
          </a:lstStyle>
          <a:p>
            <a:pPr>
              <a:defRPr/>
            </a:pPr>
            <a:endParaRPr lang="es-MX"/>
          </a:p>
        </p:txBody>
      </p:sp>
      <p:sp>
        <p:nvSpPr>
          <p:cNvPr id="5" name="4 Marcador de número de diapositiva"/>
          <p:cNvSpPr>
            <a:spLocks noGrp="1"/>
          </p:cNvSpPr>
          <p:nvPr>
            <p:ph type="sldNum" sz="quarter" idx="11"/>
          </p:nvPr>
        </p:nvSpPr>
        <p:spPr/>
        <p:txBody>
          <a:bodyPr/>
          <a:lstStyle>
            <a:lvl1pPr>
              <a:defRPr sz="1100" b="1">
                <a:solidFill>
                  <a:schemeClr val="bg1"/>
                </a:solidFill>
                <a:latin typeface="+mn-lt"/>
              </a:defRPr>
            </a:lvl1pPr>
          </a:lstStyle>
          <a:p>
            <a:pPr>
              <a:defRPr/>
            </a:pPr>
            <a:r>
              <a:rPr lang="es-MX"/>
              <a:t>ASF | </a:t>
            </a:r>
            <a:fld id="{FD18CA97-35BE-41A8-9C15-3FE9170F9D6D}" type="slidenum">
              <a:rPr lang="es-MX"/>
              <a:pPr>
                <a:defRPr/>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357313" y="274638"/>
            <a:ext cx="7329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7" name="3 Marcador de pie de página"/>
          <p:cNvSpPr>
            <a:spLocks noGrp="1"/>
          </p:cNvSpPr>
          <p:nvPr>
            <p:ph type="ftr" sz="quarter" idx="3"/>
          </p:nvPr>
        </p:nvSpPr>
        <p:spPr>
          <a:xfrm>
            <a:off x="214313" y="5786438"/>
            <a:ext cx="8572500" cy="365125"/>
          </a:xfrm>
          <a:prstGeom prst="rect">
            <a:avLst/>
          </a:prstGeom>
        </p:spPr>
        <p:txBody>
          <a:bodyPr/>
          <a:lstStyle>
            <a:lvl1pPr algn="l" fontAlgn="auto">
              <a:spcBef>
                <a:spcPts val="0"/>
              </a:spcBef>
              <a:spcAft>
                <a:spcPts val="0"/>
              </a:spcAft>
              <a:defRPr sz="1050">
                <a:solidFill>
                  <a:srgbClr val="5F5F5F"/>
                </a:solidFill>
                <a:latin typeface="+mn-lt"/>
              </a:defRPr>
            </a:lvl1pPr>
          </a:lstStyle>
          <a:p>
            <a:pPr>
              <a:defRPr/>
            </a:pPr>
            <a:endParaRPr lang="es-MX"/>
          </a:p>
        </p:txBody>
      </p:sp>
      <p:pic>
        <p:nvPicPr>
          <p:cNvPr id="1029" name="9 Imagen" descr="cuadros2.wmf"/>
          <p:cNvPicPr>
            <a:picLocks noChangeAspect="1"/>
          </p:cNvPicPr>
          <p:nvPr/>
        </p:nvPicPr>
        <p:blipFill>
          <a:blip r:embed="rId15" cstate="print"/>
          <a:srcRect/>
          <a:stretch>
            <a:fillRect/>
          </a:stretch>
        </p:blipFill>
        <p:spPr bwMode="auto">
          <a:xfrm>
            <a:off x="0" y="214313"/>
            <a:ext cx="584200" cy="323850"/>
          </a:xfrm>
          <a:prstGeom prst="rect">
            <a:avLst/>
          </a:prstGeom>
          <a:noFill/>
          <a:ln w="9525">
            <a:noFill/>
            <a:miter lim="800000"/>
            <a:headEnd/>
            <a:tailEnd/>
          </a:ln>
        </p:spPr>
      </p:pic>
      <p:pic>
        <p:nvPicPr>
          <p:cNvPr id="1030" name="10 Imagen" descr="barras.wmf"/>
          <p:cNvPicPr>
            <a:picLocks noChangeAspect="1"/>
          </p:cNvPicPr>
          <p:nvPr/>
        </p:nvPicPr>
        <p:blipFill>
          <a:blip r:embed="rId16" cstate="print"/>
          <a:srcRect/>
          <a:stretch>
            <a:fillRect/>
          </a:stretch>
        </p:blipFill>
        <p:spPr bwMode="auto">
          <a:xfrm>
            <a:off x="0" y="6184900"/>
            <a:ext cx="9151938" cy="682625"/>
          </a:xfrm>
          <a:prstGeom prst="rect">
            <a:avLst/>
          </a:prstGeom>
          <a:noFill/>
          <a:ln w="9525">
            <a:noFill/>
            <a:miter lim="800000"/>
            <a:headEnd/>
            <a:tailEnd/>
          </a:ln>
        </p:spPr>
      </p:pic>
      <p:sp>
        <p:nvSpPr>
          <p:cNvPr id="10" name="4 Marcador de número de diapositiva"/>
          <p:cNvSpPr>
            <a:spLocks noGrp="1"/>
          </p:cNvSpPr>
          <p:nvPr>
            <p:ph type="sldNum" sz="quarter" idx="4"/>
          </p:nvPr>
        </p:nvSpPr>
        <p:spPr>
          <a:xfrm>
            <a:off x="8153400" y="6572250"/>
            <a:ext cx="919163" cy="285750"/>
          </a:xfrm>
          <a:prstGeom prst="rect">
            <a:avLst/>
          </a:prstGeom>
        </p:spPr>
        <p:txBody>
          <a:bodyPr/>
          <a:lstStyle>
            <a:lvl1pPr fontAlgn="auto">
              <a:spcBef>
                <a:spcPts val="0"/>
              </a:spcBef>
              <a:spcAft>
                <a:spcPts val="0"/>
              </a:spcAft>
              <a:defRPr sz="1100" b="1">
                <a:solidFill>
                  <a:schemeClr val="bg1"/>
                </a:solidFill>
                <a:latin typeface="+mn-lt"/>
              </a:defRPr>
            </a:lvl1pPr>
          </a:lstStyle>
          <a:p>
            <a:pPr>
              <a:defRPr/>
            </a:pPr>
            <a:r>
              <a:rPr lang="es-MX"/>
              <a:t>ASF | </a:t>
            </a:r>
            <a:fld id="{81C7A039-7510-4A28-B20F-FEC0D0EBCB47}" type="slidenum">
              <a:rPr lang="es-MX"/>
              <a:pPr>
                <a:defRPr/>
              </a:pPr>
              <a:t>‹#›</a:t>
            </a:fld>
            <a:endParaRPr lang="es-MX"/>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xStyles>
    <p:title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611560" y="1628800"/>
            <a:ext cx="7772400" cy="1727203"/>
          </a:xfrm>
        </p:spPr>
        <p:txBody>
          <a:bodyPr/>
          <a:lstStyle/>
          <a:p>
            <a:pPr eaLnBrk="1" hangingPunct="1"/>
            <a:r>
              <a:rPr lang="en-US" sz="3200" dirty="0" smtClean="0"/>
              <a:t>Working Group on Public Debt</a:t>
            </a:r>
            <a:br>
              <a:rPr lang="en-US" sz="3200" dirty="0" smtClean="0"/>
            </a:br>
            <a:r>
              <a:rPr lang="en-US" sz="3200" dirty="0" smtClean="0">
                <a:solidFill>
                  <a:schemeClr val="accent3"/>
                </a:solidFill>
              </a:rPr>
              <a:t>Progress Report</a:t>
            </a:r>
            <a:r>
              <a:rPr lang="en-US" sz="3200" dirty="0" smtClean="0"/>
              <a:t> </a:t>
            </a:r>
            <a:r>
              <a:rPr lang="en-US" dirty="0" smtClean="0"/>
              <a:t/>
            </a:r>
            <a:br>
              <a:rPr lang="en-US" dirty="0" smtClean="0"/>
            </a:br>
            <a:endParaRPr lang="en-US" dirty="0" smtClean="0"/>
          </a:p>
        </p:txBody>
      </p:sp>
      <p:sp>
        <p:nvSpPr>
          <p:cNvPr id="5" name="4 Rectángulo"/>
          <p:cNvSpPr/>
          <p:nvPr/>
        </p:nvSpPr>
        <p:spPr>
          <a:xfrm>
            <a:off x="467544" y="332656"/>
            <a:ext cx="2880320"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273" y="166328"/>
            <a:ext cx="1404653" cy="1484784"/>
          </a:xfrm>
          <a:prstGeom prst="rect">
            <a:avLst/>
          </a:prstGeom>
        </p:spPr>
      </p:pic>
      <p:sp>
        <p:nvSpPr>
          <p:cNvPr id="9" name="8 CuadroTexto"/>
          <p:cNvSpPr txBox="1"/>
          <p:nvPr/>
        </p:nvSpPr>
        <p:spPr>
          <a:xfrm>
            <a:off x="1619672" y="4437112"/>
            <a:ext cx="6519098" cy="1815882"/>
          </a:xfrm>
          <a:prstGeom prst="rect">
            <a:avLst/>
          </a:prstGeom>
          <a:noFill/>
        </p:spPr>
        <p:txBody>
          <a:bodyPr wrap="square" rtlCol="0">
            <a:spAutoFit/>
          </a:bodyPr>
          <a:lstStyle/>
          <a:p>
            <a:pPr algn="r"/>
            <a:r>
              <a:rPr lang="en-US" sz="2400" b="1" dirty="0">
                <a:solidFill>
                  <a:schemeClr val="accent3"/>
                </a:solidFill>
                <a:latin typeface="Calibri" pitchFamily="34" charset="0"/>
                <a:cs typeface="Calibri" pitchFamily="34" charset="0"/>
              </a:rPr>
              <a:t>7</a:t>
            </a:r>
            <a:r>
              <a:rPr lang="en-US" sz="2400" b="1" dirty="0" smtClean="0">
                <a:solidFill>
                  <a:schemeClr val="accent3"/>
                </a:solidFill>
                <a:latin typeface="Calibri" pitchFamily="34" charset="0"/>
                <a:cs typeface="Calibri" pitchFamily="34" charset="0"/>
              </a:rPr>
              <a:t>th Meeting of the Steering Committee of the INTOSAI Committee on the Knowledge Sharing and Knowledge Services (Goal 3)</a:t>
            </a:r>
          </a:p>
          <a:p>
            <a:pPr algn="r"/>
            <a:r>
              <a:rPr lang="en-US" sz="2000" dirty="0" smtClean="0">
                <a:solidFill>
                  <a:schemeClr val="accent1">
                    <a:lumMod val="75000"/>
                  </a:schemeClr>
                </a:solidFill>
                <a:latin typeface="Calibri" pitchFamily="34" charset="0"/>
                <a:cs typeface="Calibri" pitchFamily="34" charset="0"/>
              </a:rPr>
              <a:t>Washington, DC, United Sates of America</a:t>
            </a:r>
          </a:p>
          <a:p>
            <a:pPr algn="r"/>
            <a:r>
              <a:rPr lang="en-US" sz="2000" dirty="0" smtClean="0">
                <a:solidFill>
                  <a:schemeClr val="accent1">
                    <a:lumMod val="75000"/>
                  </a:schemeClr>
                </a:solidFill>
                <a:latin typeface="Calibri" pitchFamily="34" charset="0"/>
                <a:cs typeface="Calibri" pitchFamily="34" charset="0"/>
              </a:rPr>
              <a:t>October 15 and 16, </a:t>
            </a:r>
            <a:r>
              <a:rPr lang="en-US" sz="2000" dirty="0" smtClean="0">
                <a:solidFill>
                  <a:schemeClr val="accent1">
                    <a:lumMod val="75000"/>
                  </a:schemeClr>
                </a:solidFill>
                <a:latin typeface="Calibri" pitchFamily="34" charset="0"/>
                <a:cs typeface="Calibri" pitchFamily="34" charset="0"/>
              </a:rPr>
              <a:t>2015</a:t>
            </a:r>
            <a:endParaRPr lang="en-US" sz="2000" dirty="0" smtClean="0">
              <a:solidFill>
                <a:schemeClr val="accent1">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val="306956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10</a:t>
            </a:fld>
            <a:endParaRPr lang="es-MX" dirty="0" smtClean="0"/>
          </a:p>
        </p:txBody>
      </p:sp>
      <p:sp>
        <p:nvSpPr>
          <p:cNvPr id="8" name="1 Título"/>
          <p:cNvSpPr txBox="1">
            <a:spLocks/>
          </p:cNvSpPr>
          <p:nvPr/>
        </p:nvSpPr>
        <p:spPr>
          <a:xfrm>
            <a:off x="714348" y="19776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800" dirty="0" smtClean="0"/>
              <a:t>Evaluation </a:t>
            </a:r>
            <a:r>
              <a:rPr lang="en-US" sz="2800" dirty="0"/>
              <a:t>of Information Systems related to </a:t>
            </a:r>
            <a:r>
              <a:rPr lang="en-US" sz="2800" dirty="0" smtClean="0"/>
              <a:t>Public Debt Management</a:t>
            </a:r>
          </a:p>
          <a:p>
            <a:endParaRPr lang="en-US" sz="3200" dirty="0">
              <a:solidFill>
                <a:schemeClr val="accent3"/>
              </a:solidFill>
              <a:latin typeface="+mn-lt"/>
            </a:endParaRPr>
          </a:p>
        </p:txBody>
      </p:sp>
      <p:graphicFrame>
        <p:nvGraphicFramePr>
          <p:cNvPr id="9" name="8 Diagrama"/>
          <p:cNvGraphicFramePr/>
          <p:nvPr>
            <p:extLst>
              <p:ext uri="{D42A27DB-BD31-4B8C-83A1-F6EECF244321}">
                <p14:modId xmlns:p14="http://schemas.microsoft.com/office/powerpoint/2010/main" val="786355196"/>
              </p:ext>
            </p:extLst>
          </p:nvPr>
        </p:nvGraphicFramePr>
        <p:xfrm>
          <a:off x="4786314" y="1412776"/>
          <a:ext cx="391380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3 Marcador de contenido"/>
          <p:cNvSpPr txBox="1">
            <a:spLocks/>
          </p:cNvSpPr>
          <p:nvPr/>
        </p:nvSpPr>
        <p:spPr>
          <a:xfrm>
            <a:off x="323528" y="1412776"/>
            <a:ext cx="4320480" cy="4752528"/>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Implemented </a:t>
            </a:r>
            <a:r>
              <a:rPr lang="en-US" sz="2400" dirty="0"/>
              <a:t>as a </a:t>
            </a:r>
            <a:r>
              <a:rPr lang="en-US" sz="2200" dirty="0"/>
              <a:t>reference for the development of the "Coordinated Parallel Audit of Information Systems for Public Debt Management" </a:t>
            </a:r>
            <a:r>
              <a:rPr lang="en-US" sz="2200" dirty="0" smtClean="0"/>
              <a:t>initiative</a:t>
            </a:r>
          </a:p>
          <a:p>
            <a:endParaRPr lang="en-US" sz="2200" dirty="0"/>
          </a:p>
          <a:p>
            <a:r>
              <a:rPr lang="en-US" sz="2200" dirty="0"/>
              <a:t>Subject to </a:t>
            </a:r>
            <a:r>
              <a:rPr lang="en-US" sz="2200" b="1" dirty="0" smtClean="0"/>
              <a:t>re-exposure period</a:t>
            </a:r>
            <a:endParaRPr lang="en-US" sz="2200" b="1" dirty="0"/>
          </a:p>
          <a:p>
            <a:endParaRPr lang="en-US" sz="2200" dirty="0" smtClean="0"/>
          </a:p>
          <a:p>
            <a:r>
              <a:rPr lang="en-US" sz="2200" b="1" dirty="0"/>
              <a:t>ISSAI 5450  </a:t>
            </a:r>
            <a:r>
              <a:rPr lang="en-US" sz="2200" dirty="0"/>
              <a:t>will be presented during the </a:t>
            </a:r>
            <a:r>
              <a:rPr lang="en-US" sz="2200" b="1" dirty="0"/>
              <a:t>XXII INCOSAI  in 2016</a:t>
            </a:r>
            <a:r>
              <a:rPr lang="en-US" sz="2200" dirty="0"/>
              <a:t>, for final approval</a:t>
            </a:r>
            <a:r>
              <a:rPr lang="en-US" sz="2200" dirty="0" smtClean="0"/>
              <a:t>.</a:t>
            </a:r>
          </a:p>
        </p:txBody>
      </p:sp>
    </p:spTree>
    <p:extLst>
      <p:ext uri="{BB962C8B-B14F-4D97-AF65-F5344CB8AC3E}">
        <p14:creationId xmlns:p14="http://schemas.microsoft.com/office/powerpoint/2010/main" val="380906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11</a:t>
            </a:fld>
            <a:endParaRPr lang="es-MX" dirty="0" smtClean="0"/>
          </a:p>
        </p:txBody>
      </p:sp>
      <p:sp>
        <p:nvSpPr>
          <p:cNvPr id="8"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Public </a:t>
            </a:r>
            <a:r>
              <a:rPr lang="en-US" sz="3200" dirty="0"/>
              <a:t>Debt Management </a:t>
            </a:r>
            <a:r>
              <a:rPr lang="en-US" sz="3200" dirty="0" smtClean="0"/>
              <a:t>Office</a:t>
            </a:r>
            <a:endParaRPr lang="en-US" sz="3200" dirty="0"/>
          </a:p>
        </p:txBody>
      </p:sp>
      <p:graphicFrame>
        <p:nvGraphicFramePr>
          <p:cNvPr id="9" name="8 Diagrama"/>
          <p:cNvGraphicFramePr/>
          <p:nvPr>
            <p:extLst>
              <p:ext uri="{D42A27DB-BD31-4B8C-83A1-F6EECF244321}">
                <p14:modId xmlns:p14="http://schemas.microsoft.com/office/powerpoint/2010/main" val="3005302032"/>
              </p:ext>
            </p:extLst>
          </p:nvPr>
        </p:nvGraphicFramePr>
        <p:xfrm>
          <a:off x="4786314" y="1196752"/>
          <a:ext cx="391380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3 Marcador de contenido"/>
          <p:cNvSpPr txBox="1">
            <a:spLocks/>
          </p:cNvSpPr>
          <p:nvPr/>
        </p:nvSpPr>
        <p:spPr>
          <a:xfrm>
            <a:off x="179512" y="862596"/>
            <a:ext cx="4608512" cy="518975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t>Origin: 2008, Meeting in </a:t>
            </a:r>
            <a:r>
              <a:rPr lang="en-US" sz="2200" dirty="0" err="1" smtClean="0"/>
              <a:t>Nadi</a:t>
            </a:r>
            <a:endParaRPr lang="en-US" sz="2200" dirty="0" smtClean="0"/>
          </a:p>
          <a:p>
            <a:endParaRPr lang="en-US" sz="2000" dirty="0" smtClean="0"/>
          </a:p>
          <a:p>
            <a:r>
              <a:rPr lang="en-US" sz="2200" dirty="0" smtClean="0"/>
              <a:t>The </a:t>
            </a:r>
            <a:r>
              <a:rPr lang="en-US" sz="2200" dirty="0"/>
              <a:t>first Guideline for Good Governance (INTOSAI GOV) developed by the Working </a:t>
            </a:r>
            <a:r>
              <a:rPr lang="en-US" sz="2200" dirty="0" smtClean="0"/>
              <a:t>Group.</a:t>
            </a:r>
          </a:p>
          <a:p>
            <a:endParaRPr lang="en-US" sz="2000" dirty="0" smtClean="0"/>
          </a:p>
          <a:p>
            <a:r>
              <a:rPr lang="en-US" sz="2200" dirty="0" smtClean="0"/>
              <a:t>Request for KSC endorsement in order to submit the document to PSC for classification </a:t>
            </a:r>
            <a:r>
              <a:rPr lang="en-US" sz="2200" dirty="0"/>
              <a:t>and exposure to </a:t>
            </a:r>
            <a:r>
              <a:rPr lang="en-US" sz="2200" dirty="0" smtClean="0"/>
              <a:t>comments.</a:t>
            </a:r>
          </a:p>
          <a:p>
            <a:endParaRPr lang="en-US" sz="2000" dirty="0" smtClean="0"/>
          </a:p>
          <a:p>
            <a:r>
              <a:rPr lang="en-US" sz="2200" dirty="0" smtClean="0"/>
              <a:t>Expected </a:t>
            </a:r>
            <a:r>
              <a:rPr lang="en-US" sz="2200" dirty="0"/>
              <a:t>to be presented for final approval at the </a:t>
            </a:r>
            <a:r>
              <a:rPr lang="en-US" sz="2200" b="1" dirty="0"/>
              <a:t>next INCOSAI in 2016</a:t>
            </a:r>
            <a:r>
              <a:rPr lang="en-US" sz="2200" dirty="0"/>
              <a:t>.</a:t>
            </a:r>
          </a:p>
          <a:p>
            <a:endParaRPr lang="en-US" sz="2200" dirty="0"/>
          </a:p>
          <a:p>
            <a:endParaRPr lang="en-US" sz="2200" dirty="0"/>
          </a:p>
        </p:txBody>
      </p:sp>
    </p:spTree>
    <p:extLst>
      <p:ext uri="{BB962C8B-B14F-4D97-AF65-F5344CB8AC3E}">
        <p14:creationId xmlns:p14="http://schemas.microsoft.com/office/powerpoint/2010/main" val="218658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12</a:t>
            </a:fld>
            <a:endParaRPr lang="es-MX" dirty="0" smtClean="0"/>
          </a:p>
        </p:txBody>
      </p:sp>
      <p:sp>
        <p:nvSpPr>
          <p:cNvPr id="8" name="1 Título"/>
          <p:cNvSpPr txBox="1">
            <a:spLocks/>
          </p:cNvSpPr>
          <p:nvPr/>
        </p:nvSpPr>
        <p:spPr>
          <a:xfrm>
            <a:off x="714347" y="285728"/>
            <a:ext cx="8358215"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400" dirty="0" smtClean="0"/>
              <a:t>Concept </a:t>
            </a:r>
            <a:r>
              <a:rPr lang="en-US" sz="2400" dirty="0"/>
              <a:t>Framework of Coordinated Parallel Audit of PDM Information </a:t>
            </a:r>
            <a:r>
              <a:rPr lang="en-US" sz="2400" dirty="0" smtClean="0"/>
              <a:t>Systems</a:t>
            </a:r>
            <a:endParaRPr lang="en-US" sz="2400" dirty="0"/>
          </a:p>
        </p:txBody>
      </p:sp>
      <p:graphicFrame>
        <p:nvGraphicFramePr>
          <p:cNvPr id="5" name="Diagrama 4"/>
          <p:cNvGraphicFramePr/>
          <p:nvPr>
            <p:extLst>
              <p:ext uri="{D42A27DB-BD31-4B8C-83A1-F6EECF244321}">
                <p14:modId xmlns:p14="http://schemas.microsoft.com/office/powerpoint/2010/main" val="1112602105"/>
              </p:ext>
            </p:extLst>
          </p:nvPr>
        </p:nvGraphicFramePr>
        <p:xfrm>
          <a:off x="714347" y="1268760"/>
          <a:ext cx="7962109"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ángulo 5"/>
          <p:cNvSpPr/>
          <p:nvPr/>
        </p:nvSpPr>
        <p:spPr>
          <a:xfrm>
            <a:off x="1894056" y="4306744"/>
            <a:ext cx="2880320" cy="288032"/>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MX" i="1" dirty="0" smtClean="0"/>
              <a:t>Reference</a:t>
            </a:r>
            <a:endParaRPr lang="es-MX" i="1" dirty="0"/>
          </a:p>
        </p:txBody>
      </p:sp>
    </p:spTree>
    <p:extLst>
      <p:ext uri="{BB962C8B-B14F-4D97-AF65-F5344CB8AC3E}">
        <p14:creationId xmlns:p14="http://schemas.microsoft.com/office/powerpoint/2010/main" val="294970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13</a:t>
            </a:fld>
            <a:endParaRPr lang="es-MX" dirty="0" smtClean="0"/>
          </a:p>
        </p:txBody>
      </p:sp>
      <p:sp>
        <p:nvSpPr>
          <p:cNvPr id="8"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fr-FR" sz="2400" dirty="0" err="1"/>
              <a:t>Trans-regional</a:t>
            </a:r>
            <a:r>
              <a:rPr lang="fr-FR" sz="2400" dirty="0"/>
              <a:t> Programme on Public </a:t>
            </a:r>
            <a:r>
              <a:rPr lang="fr-FR" sz="2400" dirty="0" err="1"/>
              <a:t>Debt</a:t>
            </a:r>
            <a:r>
              <a:rPr lang="fr-FR" sz="2400" dirty="0"/>
              <a:t> Management Audit</a:t>
            </a:r>
            <a:endParaRPr lang="en-US" sz="2400" dirty="0"/>
          </a:p>
        </p:txBody>
      </p:sp>
      <p:graphicFrame>
        <p:nvGraphicFramePr>
          <p:cNvPr id="2" name="Diagrama 1"/>
          <p:cNvGraphicFramePr/>
          <p:nvPr>
            <p:extLst>
              <p:ext uri="{D42A27DB-BD31-4B8C-83A1-F6EECF244321}">
                <p14:modId xmlns:p14="http://schemas.microsoft.com/office/powerpoint/2010/main" val="975735560"/>
              </p:ext>
            </p:extLst>
          </p:nvPr>
        </p:nvGraphicFramePr>
        <p:xfrm>
          <a:off x="706416" y="1412776"/>
          <a:ext cx="7826024"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6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14</a:t>
            </a:fld>
            <a:endParaRPr lang="es-MX" dirty="0" smtClean="0"/>
          </a:p>
        </p:txBody>
      </p:sp>
      <p:graphicFrame>
        <p:nvGraphicFramePr>
          <p:cNvPr id="5" name="4 Diagrama"/>
          <p:cNvGraphicFramePr/>
          <p:nvPr>
            <p:extLst>
              <p:ext uri="{D42A27DB-BD31-4B8C-83A1-F6EECF244321}">
                <p14:modId xmlns:p14="http://schemas.microsoft.com/office/powerpoint/2010/main" val="3032176027"/>
              </p:ext>
            </p:extLst>
          </p:nvPr>
        </p:nvGraphicFramePr>
        <p:xfrm>
          <a:off x="1487997" y="98072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827585" y="4509120"/>
            <a:ext cx="7416824" cy="1569660"/>
          </a:xfrm>
          <a:prstGeom prst="rect">
            <a:avLst/>
          </a:prstGeom>
          <a:noFill/>
        </p:spPr>
        <p:txBody>
          <a:bodyPr wrap="square" rtlCol="0">
            <a:spAutoFit/>
          </a:bodyPr>
          <a:lstStyle/>
          <a:p>
            <a:pPr algn="ctr"/>
            <a:r>
              <a:rPr lang="en-US" sz="2400" b="1" i="1" dirty="0" smtClean="0"/>
              <a:t>Current project:</a:t>
            </a:r>
          </a:p>
          <a:p>
            <a:pPr algn="ctr"/>
            <a:r>
              <a:rPr lang="en-US" sz="2400" i="1" dirty="0" smtClean="0"/>
              <a:t>Trans Regional </a:t>
            </a:r>
            <a:r>
              <a:rPr lang="en-US" sz="2400" i="1" dirty="0" err="1" smtClean="0"/>
              <a:t>Programme</a:t>
            </a:r>
            <a:r>
              <a:rPr lang="en-US" sz="2400" i="1" dirty="0" smtClean="0"/>
              <a:t> </a:t>
            </a:r>
            <a:r>
              <a:rPr lang="en-US" sz="2400" i="1" dirty="0"/>
              <a:t>on </a:t>
            </a:r>
            <a:r>
              <a:rPr lang="en-US" sz="2400" i="1" dirty="0" smtClean="0"/>
              <a:t>Strengthening Public Oversight </a:t>
            </a:r>
            <a:r>
              <a:rPr lang="en-US" sz="2400" i="1" dirty="0"/>
              <a:t>and </a:t>
            </a:r>
            <a:r>
              <a:rPr lang="en-US" sz="2400" i="1" dirty="0" smtClean="0"/>
              <a:t>Audit </a:t>
            </a:r>
            <a:r>
              <a:rPr lang="en-US" sz="2400" i="1" dirty="0"/>
              <a:t>of </a:t>
            </a:r>
            <a:r>
              <a:rPr lang="en-US" sz="2400" i="1" dirty="0" smtClean="0"/>
              <a:t>Sovereign Lending </a:t>
            </a:r>
            <a:r>
              <a:rPr lang="en-US" sz="2400" i="1" dirty="0"/>
              <a:t>and </a:t>
            </a:r>
            <a:r>
              <a:rPr lang="en-US" sz="2400" i="1" dirty="0" smtClean="0"/>
              <a:t>Borrowing Frameworks</a:t>
            </a:r>
            <a:endParaRPr lang="es-MX" sz="2400" dirty="0"/>
          </a:p>
        </p:txBody>
      </p:sp>
      <p:sp>
        <p:nvSpPr>
          <p:cNvPr id="7" name="1 Título"/>
          <p:cNvSpPr>
            <a:spLocks noGrp="1"/>
          </p:cNvSpPr>
          <p:nvPr>
            <p:ph type="title"/>
          </p:nvPr>
        </p:nvSpPr>
        <p:spPr>
          <a:xfrm>
            <a:off x="714348" y="71414"/>
            <a:ext cx="8143932" cy="1143000"/>
          </a:xfrm>
        </p:spPr>
        <p:txBody>
          <a:bodyPr/>
          <a:lstStyle/>
          <a:p>
            <a:r>
              <a:rPr lang="en-US" sz="3200" dirty="0" smtClean="0"/>
              <a:t>IDI </a:t>
            </a:r>
            <a:r>
              <a:rPr lang="en-US" sz="3200" dirty="0"/>
              <a:t>Collaboration with </a:t>
            </a:r>
            <a:r>
              <a:rPr lang="en-US" sz="3200" dirty="0" smtClean="0"/>
              <a:t>the WGPD</a:t>
            </a:r>
            <a:endParaRPr lang="en-US" sz="3200" dirty="0"/>
          </a:p>
        </p:txBody>
      </p:sp>
    </p:spTree>
    <p:extLst>
      <p:ext uri="{BB962C8B-B14F-4D97-AF65-F5344CB8AC3E}">
        <p14:creationId xmlns:p14="http://schemas.microsoft.com/office/powerpoint/2010/main" val="387813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15</a:t>
            </a:fld>
            <a:endParaRPr lang="es-MX" dirty="0" smtClean="0"/>
          </a:p>
        </p:txBody>
      </p:sp>
      <p:sp>
        <p:nvSpPr>
          <p:cNvPr id="5"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000" dirty="0"/>
              <a:t>Trans-regional </a:t>
            </a:r>
            <a:r>
              <a:rPr lang="en-US" sz="2000" dirty="0" err="1"/>
              <a:t>Programme</a:t>
            </a:r>
            <a:r>
              <a:rPr lang="en-US" sz="2000" dirty="0"/>
              <a:t> on Strengthening Public Oversight and Audit of Sovereign Lending and Borrowing Frameworks</a:t>
            </a:r>
            <a:r>
              <a:rPr lang="en-US" sz="2000" dirty="0" smtClean="0"/>
              <a:t>.</a:t>
            </a:r>
          </a:p>
          <a:p>
            <a:r>
              <a:rPr lang="en-US" sz="2000" dirty="0" smtClean="0"/>
              <a:t> </a:t>
            </a:r>
            <a:r>
              <a:rPr lang="en-US" sz="2000" dirty="0" smtClean="0">
                <a:solidFill>
                  <a:schemeClr val="accent3"/>
                </a:solidFill>
                <a:latin typeface="+mn-lt"/>
              </a:rPr>
              <a:t>Objectives</a:t>
            </a:r>
            <a:endParaRPr lang="en-US" sz="3200" dirty="0">
              <a:solidFill>
                <a:schemeClr val="accent3"/>
              </a:solidFill>
              <a:latin typeface="+mn-lt"/>
            </a:endParaRPr>
          </a:p>
        </p:txBody>
      </p:sp>
      <p:graphicFrame>
        <p:nvGraphicFramePr>
          <p:cNvPr id="7" name="6 Diagrama"/>
          <p:cNvGraphicFramePr/>
          <p:nvPr>
            <p:extLst>
              <p:ext uri="{D42A27DB-BD31-4B8C-83A1-F6EECF244321}">
                <p14:modId xmlns:p14="http://schemas.microsoft.com/office/powerpoint/2010/main" val="1276028121"/>
              </p:ext>
            </p:extLst>
          </p:nvPr>
        </p:nvGraphicFramePr>
        <p:xfrm>
          <a:off x="714348" y="1433292"/>
          <a:ext cx="8250140" cy="46600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387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16</a:t>
            </a:fld>
            <a:endParaRPr lang="es-MX" dirty="0" smtClean="0"/>
          </a:p>
        </p:txBody>
      </p:sp>
      <p:sp>
        <p:nvSpPr>
          <p:cNvPr id="5"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000" dirty="0"/>
              <a:t>Trans-regional </a:t>
            </a:r>
            <a:r>
              <a:rPr lang="en-US" sz="2000" dirty="0" err="1"/>
              <a:t>Programme</a:t>
            </a:r>
            <a:r>
              <a:rPr lang="en-US" sz="2000" dirty="0"/>
              <a:t> on Strengthening Public Oversight and Audit of Sovereign Lending and Borrowing Frameworks.</a:t>
            </a:r>
          </a:p>
        </p:txBody>
      </p:sp>
      <p:graphicFrame>
        <p:nvGraphicFramePr>
          <p:cNvPr id="7" name="6 Diagrama"/>
          <p:cNvGraphicFramePr/>
          <p:nvPr>
            <p:extLst>
              <p:ext uri="{D42A27DB-BD31-4B8C-83A1-F6EECF244321}">
                <p14:modId xmlns:p14="http://schemas.microsoft.com/office/powerpoint/2010/main" val="1237926670"/>
              </p:ext>
            </p:extLst>
          </p:nvPr>
        </p:nvGraphicFramePr>
        <p:xfrm>
          <a:off x="457200" y="1484784"/>
          <a:ext cx="829126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30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WGPD’s Website</a:t>
            </a:r>
            <a:endParaRPr lang="es-MX"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17</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2575190277"/>
              </p:ext>
            </p:extLst>
          </p:nvPr>
        </p:nvGraphicFramePr>
        <p:xfrm>
          <a:off x="2193752" y="2113864"/>
          <a:ext cx="612068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1"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5736" y="1309378"/>
            <a:ext cx="6264696" cy="804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68" y="1309378"/>
            <a:ext cx="1656184" cy="4476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540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200" dirty="0"/>
              <a:t>Cooperation with other </a:t>
            </a:r>
            <a:r>
              <a:rPr lang="en-US" sz="3200" dirty="0" smtClean="0"/>
              <a:t>partners</a:t>
            </a:r>
            <a:endParaRPr lang="en-US" sz="3200" dirty="0"/>
          </a:p>
        </p:txBody>
      </p:sp>
      <p:graphicFrame>
        <p:nvGraphicFramePr>
          <p:cNvPr id="6" name="5 Diagrama"/>
          <p:cNvGraphicFramePr/>
          <p:nvPr>
            <p:extLst>
              <p:ext uri="{D42A27DB-BD31-4B8C-83A1-F6EECF244321}">
                <p14:modId xmlns:p14="http://schemas.microsoft.com/office/powerpoint/2010/main" val="3896662262"/>
              </p:ext>
            </p:extLst>
          </p:nvPr>
        </p:nvGraphicFramePr>
        <p:xfrm>
          <a:off x="285720" y="1357298"/>
          <a:ext cx="8643998"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18</a:t>
            </a:fld>
            <a:endParaRPr lang="es-MX" dirty="0" smtClean="0"/>
          </a:p>
        </p:txBody>
      </p:sp>
    </p:spTree>
    <p:extLst>
      <p:ext uri="{BB962C8B-B14F-4D97-AF65-F5344CB8AC3E}">
        <p14:creationId xmlns:p14="http://schemas.microsoft.com/office/powerpoint/2010/main" val="2037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16632"/>
            <a:ext cx="8143932" cy="1143000"/>
          </a:xfrm>
        </p:spPr>
        <p:txBody>
          <a:bodyPr/>
          <a:lstStyle/>
          <a:p>
            <a:r>
              <a:rPr lang="en-US" sz="3000" dirty="0" smtClean="0"/>
              <a:t>Revision of WGPD Strategic Plan</a:t>
            </a:r>
            <a:endParaRPr lang="en-US" sz="3000"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19</a:t>
            </a:fld>
            <a:endParaRPr lang="es-MX" dirty="0" smtClean="0"/>
          </a:p>
        </p:txBody>
      </p:sp>
      <p:graphicFrame>
        <p:nvGraphicFramePr>
          <p:cNvPr id="4" name="Diagrama 3"/>
          <p:cNvGraphicFramePr/>
          <p:nvPr>
            <p:extLst>
              <p:ext uri="{D42A27DB-BD31-4B8C-83A1-F6EECF244321}">
                <p14:modId xmlns:p14="http://schemas.microsoft.com/office/powerpoint/2010/main" val="3774536218"/>
              </p:ext>
            </p:extLst>
          </p:nvPr>
        </p:nvGraphicFramePr>
        <p:xfrm>
          <a:off x="1436138" y="1412776"/>
          <a:ext cx="7416824" cy="4351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lipse 5"/>
          <p:cNvSpPr/>
          <p:nvPr/>
        </p:nvSpPr>
        <p:spPr>
          <a:xfrm>
            <a:off x="1403648" y="2204864"/>
            <a:ext cx="2880320" cy="2808312"/>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dirty="0" smtClean="0"/>
              <a:t>WGPD </a:t>
            </a:r>
            <a:r>
              <a:rPr lang="es-MX" dirty="0" err="1" smtClean="0"/>
              <a:t>Strategic</a:t>
            </a:r>
            <a:r>
              <a:rPr lang="es-MX" dirty="0" smtClean="0"/>
              <a:t> Plan</a:t>
            </a:r>
            <a:endParaRPr lang="es-MX" dirty="0"/>
          </a:p>
        </p:txBody>
      </p:sp>
    </p:spTree>
    <p:extLst>
      <p:ext uri="{BB962C8B-B14F-4D97-AF65-F5344CB8AC3E}">
        <p14:creationId xmlns:p14="http://schemas.microsoft.com/office/powerpoint/2010/main" val="1535029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2</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Diagrama 4"/>
          <p:cNvGraphicFramePr/>
          <p:nvPr>
            <p:extLst>
              <p:ext uri="{D42A27DB-BD31-4B8C-83A1-F6EECF244321}">
                <p14:modId xmlns:p14="http://schemas.microsoft.com/office/powerpoint/2010/main" val="1069196523"/>
              </p:ext>
            </p:extLst>
          </p:nvPr>
        </p:nvGraphicFramePr>
        <p:xfrm>
          <a:off x="395536" y="1214414"/>
          <a:ext cx="8462744" cy="4662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1 Título"/>
          <p:cNvSpPr>
            <a:spLocks noGrp="1"/>
          </p:cNvSpPr>
          <p:nvPr>
            <p:ph type="title"/>
          </p:nvPr>
        </p:nvSpPr>
        <p:spPr>
          <a:xfrm>
            <a:off x="714348" y="71414"/>
            <a:ext cx="8143932" cy="1143000"/>
          </a:xfrm>
        </p:spPr>
        <p:txBody>
          <a:bodyPr/>
          <a:lstStyle/>
          <a:p>
            <a:r>
              <a:rPr lang="en-US" sz="3200" dirty="0" smtClean="0"/>
              <a:t>Annual meeting, July 22-24, 2015</a:t>
            </a:r>
            <a:endParaRPr lang="en-US" sz="3200" dirty="0"/>
          </a:p>
        </p:txBody>
      </p:sp>
    </p:spTree>
    <p:extLst>
      <p:ext uri="{BB962C8B-B14F-4D97-AF65-F5344CB8AC3E}">
        <p14:creationId xmlns:p14="http://schemas.microsoft.com/office/powerpoint/2010/main" val="348980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16632"/>
            <a:ext cx="8143932" cy="1143000"/>
          </a:xfrm>
        </p:spPr>
        <p:txBody>
          <a:bodyPr/>
          <a:lstStyle/>
          <a:p>
            <a:r>
              <a:rPr lang="en-US" sz="3000" dirty="0" smtClean="0"/>
              <a:t>New WGPD Chair</a:t>
            </a:r>
            <a:endParaRPr lang="en-US" sz="3000"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20</a:t>
            </a:fld>
            <a:endParaRPr lang="es-MX" dirty="0" smtClean="0"/>
          </a:p>
        </p:txBody>
      </p:sp>
      <p:graphicFrame>
        <p:nvGraphicFramePr>
          <p:cNvPr id="7" name="Diagrama 6"/>
          <p:cNvGraphicFramePr/>
          <p:nvPr>
            <p:extLst>
              <p:ext uri="{D42A27DB-BD31-4B8C-83A1-F6EECF244321}">
                <p14:modId xmlns:p14="http://schemas.microsoft.com/office/powerpoint/2010/main" val="1248656501"/>
              </p:ext>
            </p:extLst>
          </p:nvPr>
        </p:nvGraphicFramePr>
        <p:xfrm>
          <a:off x="169168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8814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ctrTitle"/>
          </p:nvPr>
        </p:nvSpPr>
        <p:spPr>
          <a:xfrm>
            <a:off x="611560" y="1628800"/>
            <a:ext cx="7772400" cy="1727203"/>
          </a:xfrm>
        </p:spPr>
        <p:txBody>
          <a:bodyPr/>
          <a:lstStyle/>
          <a:p>
            <a:pPr eaLnBrk="1" hangingPunct="1"/>
            <a:r>
              <a:rPr lang="en-US" sz="3200" dirty="0" smtClean="0"/>
              <a:t>Working Group on Public Debt</a:t>
            </a:r>
            <a:br>
              <a:rPr lang="en-US" sz="3200" dirty="0" smtClean="0"/>
            </a:br>
            <a:r>
              <a:rPr lang="en-US" sz="3200" dirty="0" smtClean="0">
                <a:solidFill>
                  <a:schemeClr val="accent3"/>
                </a:solidFill>
              </a:rPr>
              <a:t>Progress Report</a:t>
            </a:r>
            <a:r>
              <a:rPr lang="en-US" sz="3200" dirty="0" smtClean="0"/>
              <a:t> </a:t>
            </a:r>
            <a:r>
              <a:rPr lang="en-US" dirty="0" smtClean="0"/>
              <a:t/>
            </a:r>
            <a:br>
              <a:rPr lang="en-US" dirty="0" smtClean="0"/>
            </a:br>
            <a:endParaRPr lang="en-US" dirty="0" smtClean="0"/>
          </a:p>
        </p:txBody>
      </p:sp>
      <p:sp>
        <p:nvSpPr>
          <p:cNvPr id="5" name="4 Rectángulo"/>
          <p:cNvSpPr/>
          <p:nvPr/>
        </p:nvSpPr>
        <p:spPr>
          <a:xfrm>
            <a:off x="467544" y="332656"/>
            <a:ext cx="2880320" cy="1152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273" y="166328"/>
            <a:ext cx="1404653" cy="1484784"/>
          </a:xfrm>
          <a:prstGeom prst="rect">
            <a:avLst/>
          </a:prstGeom>
        </p:spPr>
      </p:pic>
      <p:sp>
        <p:nvSpPr>
          <p:cNvPr id="9" name="8 CuadroTexto"/>
          <p:cNvSpPr txBox="1"/>
          <p:nvPr/>
        </p:nvSpPr>
        <p:spPr>
          <a:xfrm>
            <a:off x="1619672" y="4437112"/>
            <a:ext cx="6519098" cy="1815882"/>
          </a:xfrm>
          <a:prstGeom prst="rect">
            <a:avLst/>
          </a:prstGeom>
          <a:noFill/>
        </p:spPr>
        <p:txBody>
          <a:bodyPr wrap="square" rtlCol="0">
            <a:spAutoFit/>
          </a:bodyPr>
          <a:lstStyle/>
          <a:p>
            <a:pPr algn="r"/>
            <a:r>
              <a:rPr lang="en-US" sz="2400" b="1" dirty="0">
                <a:solidFill>
                  <a:schemeClr val="accent3"/>
                </a:solidFill>
                <a:latin typeface="Calibri" pitchFamily="34" charset="0"/>
                <a:cs typeface="Calibri" pitchFamily="34" charset="0"/>
              </a:rPr>
              <a:t>7</a:t>
            </a:r>
            <a:r>
              <a:rPr lang="en-US" sz="2400" b="1" dirty="0" smtClean="0">
                <a:solidFill>
                  <a:schemeClr val="accent3"/>
                </a:solidFill>
                <a:latin typeface="Calibri" pitchFamily="34" charset="0"/>
                <a:cs typeface="Calibri" pitchFamily="34" charset="0"/>
              </a:rPr>
              <a:t>th Meeting of the Steering Committee of the INTOSAI Committee on the Knowledge Sharing and Knowledge Services (Goal 3)</a:t>
            </a:r>
          </a:p>
          <a:p>
            <a:pPr algn="r"/>
            <a:r>
              <a:rPr lang="en-US" sz="2000" dirty="0" smtClean="0">
                <a:solidFill>
                  <a:schemeClr val="accent1">
                    <a:lumMod val="75000"/>
                  </a:schemeClr>
                </a:solidFill>
                <a:latin typeface="Calibri" pitchFamily="34" charset="0"/>
                <a:cs typeface="Calibri" pitchFamily="34" charset="0"/>
              </a:rPr>
              <a:t>Washington, DC, United Sates of America</a:t>
            </a:r>
          </a:p>
          <a:p>
            <a:pPr algn="r"/>
            <a:r>
              <a:rPr lang="en-US" sz="2000" dirty="0" smtClean="0">
                <a:solidFill>
                  <a:schemeClr val="accent1">
                    <a:lumMod val="75000"/>
                  </a:schemeClr>
                </a:solidFill>
                <a:latin typeface="Calibri" pitchFamily="34" charset="0"/>
                <a:cs typeface="Calibri" pitchFamily="34" charset="0"/>
              </a:rPr>
              <a:t>October 15 and 16, 2014</a:t>
            </a:r>
          </a:p>
        </p:txBody>
      </p:sp>
    </p:spTree>
    <p:extLst>
      <p:ext uri="{BB962C8B-B14F-4D97-AF65-F5344CB8AC3E}">
        <p14:creationId xmlns:p14="http://schemas.microsoft.com/office/powerpoint/2010/main" val="129225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8143932" cy="1143000"/>
          </a:xfrm>
        </p:spPr>
        <p:txBody>
          <a:bodyPr/>
          <a:lstStyle/>
          <a:p>
            <a:r>
              <a:rPr lang="en-US" sz="3000" dirty="0" smtClean="0"/>
              <a:t>Motions</a:t>
            </a:r>
            <a:endParaRPr lang="en-US" sz="3000"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22</a:t>
            </a:fld>
            <a:endParaRPr lang="es-MX" dirty="0" smtClean="0"/>
          </a:p>
        </p:txBody>
      </p:sp>
      <p:graphicFrame>
        <p:nvGraphicFramePr>
          <p:cNvPr id="4" name="3 Diagrama"/>
          <p:cNvGraphicFramePr/>
          <p:nvPr>
            <p:extLst>
              <p:ext uri="{D42A27DB-BD31-4B8C-83A1-F6EECF244321}">
                <p14:modId xmlns:p14="http://schemas.microsoft.com/office/powerpoint/2010/main" val="1394832559"/>
              </p:ext>
            </p:extLst>
          </p:nvPr>
        </p:nvGraphicFramePr>
        <p:xfrm>
          <a:off x="467544" y="1340768"/>
          <a:ext cx="835292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635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8143932" cy="1143000"/>
          </a:xfrm>
        </p:spPr>
        <p:txBody>
          <a:bodyPr/>
          <a:lstStyle/>
          <a:p>
            <a:r>
              <a:rPr lang="en-US" sz="3000" dirty="0" smtClean="0"/>
              <a:t>Motions</a:t>
            </a:r>
            <a:endParaRPr lang="en-US" sz="3000"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23</a:t>
            </a:fld>
            <a:endParaRPr lang="es-MX" dirty="0" smtClean="0"/>
          </a:p>
        </p:txBody>
      </p:sp>
      <p:graphicFrame>
        <p:nvGraphicFramePr>
          <p:cNvPr id="4" name="3 Diagrama"/>
          <p:cNvGraphicFramePr/>
          <p:nvPr>
            <p:extLst>
              <p:ext uri="{D42A27DB-BD31-4B8C-83A1-F6EECF244321}">
                <p14:modId xmlns:p14="http://schemas.microsoft.com/office/powerpoint/2010/main" val="3627687374"/>
              </p:ext>
            </p:extLst>
          </p:nvPr>
        </p:nvGraphicFramePr>
        <p:xfrm>
          <a:off x="467544" y="1340768"/>
          <a:ext cx="835292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993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200" dirty="0" smtClean="0"/>
              <a:t>Annual meeting, July 22-24, 2015</a:t>
            </a:r>
            <a:endParaRPr lang="en-US" sz="3200" dirty="0"/>
          </a:p>
        </p:txBody>
      </p:sp>
      <p:sp>
        <p:nvSpPr>
          <p:cNvPr id="3"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3</a:t>
            </a:fld>
            <a:endParaRPr lang="es-MX" dirty="0" smtClean="0"/>
          </a:p>
        </p:txBody>
      </p:sp>
      <p:cxnSp>
        <p:nvCxnSpPr>
          <p:cNvPr id="11" name="10 Conector recto"/>
          <p:cNvCxnSpPr/>
          <p:nvPr/>
        </p:nvCxnSpPr>
        <p:spPr>
          <a:xfrm>
            <a:off x="142844" y="4857760"/>
            <a:ext cx="14287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 name="4 Diagrama"/>
          <p:cNvGraphicFramePr/>
          <p:nvPr>
            <p:extLst>
              <p:ext uri="{D42A27DB-BD31-4B8C-83A1-F6EECF244321}">
                <p14:modId xmlns:p14="http://schemas.microsoft.com/office/powerpoint/2010/main" val="3685894611"/>
              </p:ext>
            </p:extLst>
          </p:nvPr>
        </p:nvGraphicFramePr>
        <p:xfrm>
          <a:off x="142844" y="980728"/>
          <a:ext cx="900115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764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4</a:t>
            </a:fld>
            <a:endParaRPr lang="es-MX" dirty="0" smtClean="0"/>
          </a:p>
        </p:txBody>
      </p:sp>
      <p:graphicFrame>
        <p:nvGraphicFramePr>
          <p:cNvPr id="3" name="2 Diagrama"/>
          <p:cNvGraphicFramePr/>
          <p:nvPr>
            <p:extLst>
              <p:ext uri="{D42A27DB-BD31-4B8C-83A1-F6EECF244321}">
                <p14:modId xmlns:p14="http://schemas.microsoft.com/office/powerpoint/2010/main" val="711300187"/>
              </p:ext>
            </p:extLst>
          </p:nvPr>
        </p:nvGraphicFramePr>
        <p:xfrm>
          <a:off x="539552" y="1628800"/>
          <a:ext cx="814724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ISSAIs Harmonization Project</a:t>
            </a:r>
          </a:p>
        </p:txBody>
      </p:sp>
    </p:spTree>
    <p:extLst>
      <p:ext uri="{BB962C8B-B14F-4D97-AF65-F5344CB8AC3E}">
        <p14:creationId xmlns:p14="http://schemas.microsoft.com/office/powerpoint/2010/main" val="2259947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5</a:t>
            </a:fld>
            <a:endParaRPr lang="es-MX" dirty="0" smtClean="0"/>
          </a:p>
        </p:txBody>
      </p:sp>
      <p:sp>
        <p:nvSpPr>
          <p:cNvPr id="5"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ISSAIs Harmonization Project</a:t>
            </a:r>
          </a:p>
          <a:p>
            <a:r>
              <a:rPr lang="en-US" sz="2400" dirty="0" smtClean="0">
                <a:solidFill>
                  <a:schemeClr val="accent3"/>
                </a:solidFill>
                <a:latin typeface="+mn-lt"/>
              </a:rPr>
              <a:t>Five Key Criteria for the revision of WGPD ISSAIs</a:t>
            </a:r>
            <a:endParaRPr lang="en-US" dirty="0">
              <a:solidFill>
                <a:schemeClr val="accent3"/>
              </a:solidFill>
              <a:latin typeface="+mn-lt"/>
            </a:endParaRPr>
          </a:p>
        </p:txBody>
      </p:sp>
      <p:graphicFrame>
        <p:nvGraphicFramePr>
          <p:cNvPr id="7" name="6 Diagrama"/>
          <p:cNvGraphicFramePr/>
          <p:nvPr>
            <p:extLst>
              <p:ext uri="{D42A27DB-BD31-4B8C-83A1-F6EECF244321}">
                <p14:modId xmlns:p14="http://schemas.microsoft.com/office/powerpoint/2010/main" val="2107663126"/>
              </p:ext>
            </p:extLst>
          </p:nvPr>
        </p:nvGraphicFramePr>
        <p:xfrm>
          <a:off x="323528" y="1397000"/>
          <a:ext cx="836327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414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6</a:t>
            </a:fld>
            <a:endParaRPr lang="es-MX" dirty="0" smtClean="0"/>
          </a:p>
        </p:txBody>
      </p:sp>
      <p:sp>
        <p:nvSpPr>
          <p:cNvPr id="5" name="1 Título"/>
          <p:cNvSpPr txBox="1">
            <a:spLocks/>
          </p:cNvSpPr>
          <p:nvPr/>
        </p:nvSpPr>
        <p:spPr>
          <a:xfrm>
            <a:off x="683568" y="285728"/>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ISSAIs Harmonization Project</a:t>
            </a:r>
          </a:p>
          <a:p>
            <a:r>
              <a:rPr lang="en-US" sz="2400" dirty="0">
                <a:solidFill>
                  <a:schemeClr val="accent3"/>
                </a:solidFill>
                <a:latin typeface="+mn-lt"/>
              </a:rPr>
              <a:t>Revised version  of ISSAIs issued by the Working Group</a:t>
            </a:r>
            <a:endParaRPr lang="en-US" dirty="0">
              <a:solidFill>
                <a:schemeClr val="accent3"/>
              </a:solidFill>
              <a:latin typeface="+mn-lt"/>
            </a:endParaRPr>
          </a:p>
        </p:txBody>
      </p:sp>
      <p:graphicFrame>
        <p:nvGraphicFramePr>
          <p:cNvPr id="2" name="Diagrama 1"/>
          <p:cNvGraphicFramePr/>
          <p:nvPr>
            <p:extLst>
              <p:ext uri="{D42A27DB-BD31-4B8C-83A1-F6EECF244321}">
                <p14:modId xmlns:p14="http://schemas.microsoft.com/office/powerpoint/2010/main" val="103404186"/>
              </p:ext>
            </p:extLst>
          </p:nvPr>
        </p:nvGraphicFramePr>
        <p:xfrm>
          <a:off x="683568" y="1428728"/>
          <a:ext cx="7848872" cy="4520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7</a:t>
            </a:fld>
            <a:endParaRPr lang="es-MX" dirty="0" smtClean="0"/>
          </a:p>
        </p:txBody>
      </p:sp>
      <p:sp>
        <p:nvSpPr>
          <p:cNvPr id="5" name="1 Título"/>
          <p:cNvSpPr txBox="1">
            <a:spLocks/>
          </p:cNvSpPr>
          <p:nvPr/>
        </p:nvSpPr>
        <p:spPr>
          <a:xfrm>
            <a:off x="683568" y="285728"/>
            <a:ext cx="8250140"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ISSAIs Harmonization Project</a:t>
            </a:r>
          </a:p>
          <a:p>
            <a:r>
              <a:rPr lang="en-US" sz="2400" dirty="0" smtClean="0">
                <a:solidFill>
                  <a:schemeClr val="accent3"/>
                </a:solidFill>
                <a:latin typeface="+mn-lt"/>
              </a:rPr>
              <a:t>Revised version  of ISSAIs issued by the Working Group</a:t>
            </a:r>
            <a:endParaRPr lang="en-US" dirty="0">
              <a:solidFill>
                <a:schemeClr val="accent3"/>
              </a:solidFill>
              <a:latin typeface="+mn-lt"/>
            </a:endParaRPr>
          </a:p>
        </p:txBody>
      </p:sp>
      <p:graphicFrame>
        <p:nvGraphicFramePr>
          <p:cNvPr id="2" name="Diagrama 1"/>
          <p:cNvGraphicFramePr/>
          <p:nvPr>
            <p:extLst>
              <p:ext uri="{D42A27DB-BD31-4B8C-83A1-F6EECF244321}">
                <p14:modId xmlns:p14="http://schemas.microsoft.com/office/powerpoint/2010/main" val="4089353236"/>
              </p:ext>
            </p:extLst>
          </p:nvPr>
        </p:nvGraphicFramePr>
        <p:xfrm>
          <a:off x="683568" y="1124744"/>
          <a:ext cx="7848872" cy="3168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de flecha 3"/>
          <p:cNvCxnSpPr/>
          <p:nvPr/>
        </p:nvCxnSpPr>
        <p:spPr>
          <a:xfrm>
            <a:off x="6806319" y="3647525"/>
            <a:ext cx="0" cy="7200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Conector recto de flecha 6"/>
          <p:cNvCxnSpPr/>
          <p:nvPr/>
        </p:nvCxnSpPr>
        <p:spPr>
          <a:xfrm>
            <a:off x="2702516" y="3645024"/>
            <a:ext cx="0" cy="72008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8" name="Elipse 7"/>
          <p:cNvSpPr/>
          <p:nvPr/>
        </p:nvSpPr>
        <p:spPr>
          <a:xfrm>
            <a:off x="5330155" y="4437112"/>
            <a:ext cx="2952328"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2000" dirty="0" err="1" smtClean="0"/>
              <a:t>Next</a:t>
            </a:r>
            <a:r>
              <a:rPr lang="es-MX" sz="2000" dirty="0" smtClean="0"/>
              <a:t> </a:t>
            </a:r>
            <a:r>
              <a:rPr lang="es-MX" sz="2000" dirty="0" err="1" smtClean="0"/>
              <a:t>revision</a:t>
            </a:r>
            <a:r>
              <a:rPr lang="es-MX" sz="2000" dirty="0" smtClean="0"/>
              <a:t> </a:t>
            </a:r>
            <a:r>
              <a:rPr lang="es-MX" sz="2000" dirty="0" err="1" smtClean="0"/>
              <a:t>process</a:t>
            </a:r>
            <a:endParaRPr lang="es-MX" sz="2000" dirty="0"/>
          </a:p>
        </p:txBody>
      </p:sp>
      <p:sp>
        <p:nvSpPr>
          <p:cNvPr id="9" name="Elipse 8"/>
          <p:cNvSpPr/>
          <p:nvPr/>
        </p:nvSpPr>
        <p:spPr>
          <a:xfrm>
            <a:off x="1226352" y="4437112"/>
            <a:ext cx="2952328" cy="165618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800" dirty="0" err="1" smtClean="0"/>
              <a:t>Withdrawal</a:t>
            </a:r>
            <a:endParaRPr lang="es-MX" sz="2800" dirty="0"/>
          </a:p>
        </p:txBody>
      </p:sp>
    </p:spTree>
    <p:extLst>
      <p:ext uri="{BB962C8B-B14F-4D97-AF65-F5344CB8AC3E}">
        <p14:creationId xmlns:p14="http://schemas.microsoft.com/office/powerpoint/2010/main" val="4065902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WGPD | </a:t>
            </a:r>
            <a:fld id="{555751ED-0689-45F0-AF0E-48326EBEE3F7}" type="slidenum">
              <a:rPr lang="es-MX" dirty="0" smtClean="0"/>
              <a:pPr fontAlgn="base">
                <a:spcBef>
                  <a:spcPct val="0"/>
                </a:spcBef>
                <a:spcAft>
                  <a:spcPct val="0"/>
                </a:spcAft>
                <a:defRPr/>
              </a:pPr>
              <a:t>8</a:t>
            </a:fld>
            <a:endParaRPr lang="es-MX" dirty="0" smtClean="0"/>
          </a:p>
        </p:txBody>
      </p:sp>
      <p:sp>
        <p:nvSpPr>
          <p:cNvPr id="5" name="1 Título"/>
          <p:cNvSpPr txBox="1">
            <a:spLocks/>
          </p:cNvSpPr>
          <p:nvPr/>
        </p:nvSpPr>
        <p:spPr>
          <a:xfrm>
            <a:off x="714348" y="28572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3200" dirty="0" smtClean="0"/>
              <a:t>Investigation Themes</a:t>
            </a:r>
          </a:p>
          <a:p>
            <a:r>
              <a:rPr lang="en-US" sz="2400" dirty="0" smtClean="0">
                <a:solidFill>
                  <a:schemeClr val="accent3"/>
                </a:solidFill>
                <a:latin typeface="+mn-lt"/>
              </a:rPr>
              <a:t>Projects  based </a:t>
            </a:r>
            <a:r>
              <a:rPr lang="en-US" sz="2400" dirty="0">
                <a:solidFill>
                  <a:schemeClr val="accent3"/>
                </a:solidFill>
                <a:latin typeface="+mn-lt"/>
              </a:rPr>
              <a:t>on </a:t>
            </a:r>
            <a:r>
              <a:rPr lang="en-US" sz="2400" dirty="0" smtClean="0">
                <a:solidFill>
                  <a:schemeClr val="accent3"/>
                </a:solidFill>
                <a:latin typeface="+mn-lt"/>
              </a:rPr>
              <a:t>the WGPD </a:t>
            </a:r>
            <a:r>
              <a:rPr lang="en-US" sz="2400" dirty="0">
                <a:solidFill>
                  <a:schemeClr val="accent3"/>
                </a:solidFill>
                <a:latin typeface="+mn-lt"/>
              </a:rPr>
              <a:t>Strategic </a:t>
            </a:r>
            <a:r>
              <a:rPr lang="en-US" sz="2400" dirty="0" smtClean="0">
                <a:solidFill>
                  <a:schemeClr val="accent3"/>
                </a:solidFill>
                <a:latin typeface="+mn-lt"/>
              </a:rPr>
              <a:t>Plan’s </a:t>
            </a:r>
            <a:r>
              <a:rPr lang="en-US" sz="2400" dirty="0">
                <a:solidFill>
                  <a:schemeClr val="accent3"/>
                </a:solidFill>
                <a:latin typeface="+mn-lt"/>
              </a:rPr>
              <a:t>objectives</a:t>
            </a:r>
            <a:endParaRPr lang="en-US" dirty="0">
              <a:solidFill>
                <a:schemeClr val="accent3"/>
              </a:solidFill>
              <a:latin typeface="+mn-lt"/>
            </a:endParaRPr>
          </a:p>
        </p:txBody>
      </p:sp>
      <p:graphicFrame>
        <p:nvGraphicFramePr>
          <p:cNvPr id="2" name="Diagrama 1"/>
          <p:cNvGraphicFramePr/>
          <p:nvPr>
            <p:extLst>
              <p:ext uri="{D42A27DB-BD31-4B8C-83A1-F6EECF244321}">
                <p14:modId xmlns:p14="http://schemas.microsoft.com/office/powerpoint/2010/main" val="2681436941"/>
              </p:ext>
            </p:extLst>
          </p:nvPr>
        </p:nvGraphicFramePr>
        <p:xfrm>
          <a:off x="323527" y="1196752"/>
          <a:ext cx="8749035"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83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número de diapositiva"/>
          <p:cNvSpPr>
            <a:spLocks noGrp="1"/>
          </p:cNvSpPr>
          <p:nvPr>
            <p:ph type="sldNum" sz="quarter" idx="11"/>
          </p:nvPr>
        </p:nvSpPr>
        <p:spPr bwMode="auto">
          <a:xfrm>
            <a:off x="8153400" y="6572250"/>
            <a:ext cx="919163" cy="285750"/>
          </a:xfrm>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r>
              <a:rPr lang="es-MX" dirty="0" smtClean="0"/>
              <a:t>ASF | </a:t>
            </a:r>
            <a:fld id="{555751ED-0689-45F0-AF0E-48326EBEE3F7}" type="slidenum">
              <a:rPr lang="es-MX" dirty="0" smtClean="0"/>
              <a:pPr fontAlgn="base">
                <a:spcBef>
                  <a:spcPct val="0"/>
                </a:spcBef>
                <a:spcAft>
                  <a:spcPct val="0"/>
                </a:spcAft>
                <a:defRPr/>
              </a:pPr>
              <a:t>9</a:t>
            </a:fld>
            <a:endParaRPr lang="es-MX" dirty="0" smtClean="0"/>
          </a:p>
        </p:txBody>
      </p:sp>
      <p:sp>
        <p:nvSpPr>
          <p:cNvPr id="8" name="1 Título"/>
          <p:cNvSpPr txBox="1">
            <a:spLocks/>
          </p:cNvSpPr>
          <p:nvPr/>
        </p:nvSpPr>
        <p:spPr>
          <a:xfrm>
            <a:off x="714348" y="260648"/>
            <a:ext cx="8143932" cy="1143000"/>
          </a:xfrm>
          <a:prstGeom prst="rect">
            <a:avLst/>
          </a:prstGeom>
        </p:spPr>
        <p:txBody>
          <a:bodyPr/>
          <a:lstStyle>
            <a:lvl1pPr algn="l" rtl="0" eaLnBrk="0" fontAlgn="base" hangingPunct="0">
              <a:spcBef>
                <a:spcPct val="0"/>
              </a:spcBef>
              <a:spcAft>
                <a:spcPct val="0"/>
              </a:spcAft>
              <a:defRPr sz="3600" kern="1200">
                <a:solidFill>
                  <a:srgbClr val="00204E"/>
                </a:solidFill>
                <a:latin typeface="Arial Black" pitchFamily="34" charset="0"/>
                <a:ea typeface="+mj-ea"/>
                <a:cs typeface="+mj-cs"/>
              </a:defRPr>
            </a:lvl1pPr>
            <a:lvl2pPr algn="l" rtl="0" eaLnBrk="0" fontAlgn="base" hangingPunct="0">
              <a:spcBef>
                <a:spcPct val="0"/>
              </a:spcBef>
              <a:spcAft>
                <a:spcPct val="0"/>
              </a:spcAft>
              <a:defRPr sz="3600">
                <a:solidFill>
                  <a:srgbClr val="00204E"/>
                </a:solidFill>
                <a:latin typeface="Arial Black" pitchFamily="34" charset="0"/>
              </a:defRPr>
            </a:lvl2pPr>
            <a:lvl3pPr algn="l" rtl="0" eaLnBrk="0" fontAlgn="base" hangingPunct="0">
              <a:spcBef>
                <a:spcPct val="0"/>
              </a:spcBef>
              <a:spcAft>
                <a:spcPct val="0"/>
              </a:spcAft>
              <a:defRPr sz="3600">
                <a:solidFill>
                  <a:srgbClr val="00204E"/>
                </a:solidFill>
                <a:latin typeface="Arial Black" pitchFamily="34" charset="0"/>
              </a:defRPr>
            </a:lvl3pPr>
            <a:lvl4pPr algn="l" rtl="0" eaLnBrk="0" fontAlgn="base" hangingPunct="0">
              <a:spcBef>
                <a:spcPct val="0"/>
              </a:spcBef>
              <a:spcAft>
                <a:spcPct val="0"/>
              </a:spcAft>
              <a:defRPr sz="3600">
                <a:solidFill>
                  <a:srgbClr val="00204E"/>
                </a:solidFill>
                <a:latin typeface="Arial Black" pitchFamily="34" charset="0"/>
              </a:defRPr>
            </a:lvl4pPr>
            <a:lvl5pPr algn="l" rtl="0" eaLnBrk="0" fontAlgn="base" hangingPunct="0">
              <a:spcBef>
                <a:spcPct val="0"/>
              </a:spcBef>
              <a:spcAft>
                <a:spcPct val="0"/>
              </a:spcAft>
              <a:defRPr sz="3600">
                <a:solidFill>
                  <a:srgbClr val="00204E"/>
                </a:solidFill>
                <a:latin typeface="Arial Black" pitchFamily="34" charset="0"/>
              </a:defRPr>
            </a:lvl5pPr>
            <a:lvl6pPr marL="457200" algn="l" rtl="0" fontAlgn="base">
              <a:spcBef>
                <a:spcPct val="0"/>
              </a:spcBef>
              <a:spcAft>
                <a:spcPct val="0"/>
              </a:spcAft>
              <a:defRPr sz="3600">
                <a:solidFill>
                  <a:srgbClr val="00204E"/>
                </a:solidFill>
                <a:latin typeface="Arial Black" pitchFamily="34" charset="0"/>
              </a:defRPr>
            </a:lvl6pPr>
            <a:lvl7pPr marL="914400" algn="l" rtl="0" fontAlgn="base">
              <a:spcBef>
                <a:spcPct val="0"/>
              </a:spcBef>
              <a:spcAft>
                <a:spcPct val="0"/>
              </a:spcAft>
              <a:defRPr sz="3600">
                <a:solidFill>
                  <a:srgbClr val="00204E"/>
                </a:solidFill>
                <a:latin typeface="Arial Black" pitchFamily="34" charset="0"/>
              </a:defRPr>
            </a:lvl7pPr>
            <a:lvl8pPr marL="1371600" algn="l" rtl="0" fontAlgn="base">
              <a:spcBef>
                <a:spcPct val="0"/>
              </a:spcBef>
              <a:spcAft>
                <a:spcPct val="0"/>
              </a:spcAft>
              <a:defRPr sz="3600">
                <a:solidFill>
                  <a:srgbClr val="00204E"/>
                </a:solidFill>
                <a:latin typeface="Arial Black" pitchFamily="34" charset="0"/>
              </a:defRPr>
            </a:lvl8pPr>
            <a:lvl9pPr marL="1828800" algn="l" rtl="0" fontAlgn="base">
              <a:spcBef>
                <a:spcPct val="0"/>
              </a:spcBef>
              <a:spcAft>
                <a:spcPct val="0"/>
              </a:spcAft>
              <a:defRPr sz="3600">
                <a:solidFill>
                  <a:srgbClr val="00204E"/>
                </a:solidFill>
                <a:latin typeface="Arial Black" pitchFamily="34" charset="0"/>
              </a:defRPr>
            </a:lvl9pPr>
          </a:lstStyle>
          <a:p>
            <a:r>
              <a:rPr lang="en-US" sz="2800" dirty="0" smtClean="0"/>
              <a:t>Evaluation </a:t>
            </a:r>
            <a:r>
              <a:rPr lang="en-US" sz="2800" dirty="0"/>
              <a:t>of Information Systems related to </a:t>
            </a:r>
            <a:r>
              <a:rPr lang="en-US" sz="2800" dirty="0" smtClean="0"/>
              <a:t>Public Debt Management</a:t>
            </a:r>
          </a:p>
        </p:txBody>
      </p:sp>
      <p:sp>
        <p:nvSpPr>
          <p:cNvPr id="10" name="3 Marcador de contenido"/>
          <p:cNvSpPr txBox="1">
            <a:spLocks/>
          </p:cNvSpPr>
          <p:nvPr/>
        </p:nvSpPr>
        <p:spPr>
          <a:xfrm>
            <a:off x="323528" y="1556792"/>
            <a:ext cx="4392488" cy="468052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rgbClr val="00000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rgbClr val="00000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rgbClr val="00000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US" sz="2200" dirty="0" smtClean="0"/>
              <a:t>Origin: 2009, Meeting in Kiev</a:t>
            </a:r>
          </a:p>
          <a:p>
            <a:pPr marL="0" indent="0">
              <a:buNone/>
            </a:pPr>
            <a:endParaRPr lang="en-US" sz="2200" dirty="0" smtClean="0"/>
          </a:p>
          <a:p>
            <a:r>
              <a:rPr lang="en-US" sz="2200" dirty="0" smtClean="0"/>
              <a:t>Approved </a:t>
            </a:r>
            <a:r>
              <a:rPr lang="en-US" sz="2200" dirty="0"/>
              <a:t>in May 2013, by the </a:t>
            </a:r>
            <a:r>
              <a:rPr lang="en-US" sz="2200" b="1" dirty="0" smtClean="0"/>
              <a:t>KSC </a:t>
            </a:r>
            <a:r>
              <a:rPr lang="en-US" sz="2200" b="1" dirty="0"/>
              <a:t>Chair </a:t>
            </a:r>
            <a:r>
              <a:rPr lang="en-US" sz="2200" dirty="0" smtClean="0"/>
              <a:t>and by </a:t>
            </a:r>
            <a:r>
              <a:rPr lang="en-US" sz="2200" dirty="0"/>
              <a:t>the </a:t>
            </a:r>
            <a:r>
              <a:rPr lang="en-US" sz="2200" b="1" dirty="0" smtClean="0"/>
              <a:t>PSC</a:t>
            </a:r>
          </a:p>
          <a:p>
            <a:endParaRPr lang="en-US" sz="2200" dirty="0" smtClean="0"/>
          </a:p>
          <a:p>
            <a:r>
              <a:rPr lang="en-US" sz="2200" dirty="0" smtClean="0"/>
              <a:t>Published from July to October 2013 as </a:t>
            </a:r>
            <a:r>
              <a:rPr lang="en-US" sz="2200" dirty="0"/>
              <a:t>exposure version for </a:t>
            </a:r>
            <a:r>
              <a:rPr lang="en-US" sz="2200" b="1" dirty="0"/>
              <a:t>comments </a:t>
            </a:r>
            <a:r>
              <a:rPr lang="en-US" sz="2200" b="1" dirty="0" smtClean="0"/>
              <a:t>by </a:t>
            </a:r>
            <a:r>
              <a:rPr lang="en-US" sz="2200" b="1" dirty="0"/>
              <a:t>the INTOSAI </a:t>
            </a:r>
            <a:r>
              <a:rPr lang="en-US" sz="2200" b="1" dirty="0" smtClean="0"/>
              <a:t>community</a:t>
            </a:r>
          </a:p>
          <a:p>
            <a:pPr marL="457200" lvl="1" indent="0">
              <a:buNone/>
            </a:pPr>
            <a:r>
              <a:rPr lang="en-US" sz="2000" dirty="0" smtClean="0"/>
              <a:t>  </a:t>
            </a:r>
            <a:endParaRPr lang="en-US" sz="2000" dirty="0"/>
          </a:p>
          <a:p>
            <a:pPr lvl="1"/>
            <a:endParaRPr lang="en-US"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0125" y="1428728"/>
            <a:ext cx="3679486" cy="44153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6574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ASF_1">
      <a:dk1>
        <a:srgbClr val="00204E"/>
      </a:dk1>
      <a:lt1>
        <a:sysClr val="window" lastClr="FFFFFF"/>
      </a:lt1>
      <a:dk2>
        <a:srgbClr val="292929"/>
      </a:dk2>
      <a:lt2>
        <a:srgbClr val="EEECE1"/>
      </a:lt2>
      <a:accent1>
        <a:srgbClr val="00204E"/>
      </a:accent1>
      <a:accent2>
        <a:srgbClr val="002F74"/>
      </a:accent2>
      <a:accent3>
        <a:srgbClr val="9C2A29"/>
      </a:accent3>
      <a:accent4>
        <a:srgbClr val="B93131"/>
      </a:accent4>
      <a:accent5>
        <a:srgbClr val="0C6B4D"/>
      </a:accent5>
      <a:accent6>
        <a:srgbClr val="09533C"/>
      </a:accent6>
      <a:hlink>
        <a:srgbClr val="0000FF"/>
      </a:hlink>
      <a:folHlink>
        <a:srgbClr val="800080"/>
      </a:folHlink>
    </a:clrScheme>
    <a:fontScheme name="ASF_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4637</TotalTime>
  <Words>1218</Words>
  <Application>Microsoft Office PowerPoint</Application>
  <PresentationFormat>On-screen Show (4:3)</PresentationFormat>
  <Paragraphs>188</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Black</vt:lpstr>
      <vt:lpstr>Calibri</vt:lpstr>
      <vt:lpstr>Tema de Office</vt:lpstr>
      <vt:lpstr>Working Group on Public Debt Progress Report  </vt:lpstr>
      <vt:lpstr>Annual meeting, July 22-24, 2015</vt:lpstr>
      <vt:lpstr>Annual meeting, July 22-24, 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IDI Collaboration with the WGPD</vt:lpstr>
      <vt:lpstr>PowerPoint Presentation</vt:lpstr>
      <vt:lpstr>PowerPoint Presentation</vt:lpstr>
      <vt:lpstr>WGPD’s Website</vt:lpstr>
      <vt:lpstr>Cooperation with other partners</vt:lpstr>
      <vt:lpstr>Revision of WGPD Strategic Plan</vt:lpstr>
      <vt:lpstr>New WGPD Chair</vt:lpstr>
      <vt:lpstr>Working Group on Public Debt Progress Report  </vt:lpstr>
      <vt:lpstr>Motions</vt:lpstr>
      <vt:lpstr>Motions</vt:lpstr>
    </vt:vector>
  </TitlesOfParts>
  <Company>Auditoría Superior de la Federación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Coordinación de Relaciones Institucionales</dc:creator>
  <cp:lastModifiedBy>Satish Kumar</cp:lastModifiedBy>
  <cp:revision>447</cp:revision>
  <cp:lastPrinted>2012-04-11T21:30:27Z</cp:lastPrinted>
  <dcterms:created xsi:type="dcterms:W3CDTF">2012-03-03T23:19:20Z</dcterms:created>
  <dcterms:modified xsi:type="dcterms:W3CDTF">2015-10-15T04:10:59Z</dcterms:modified>
</cp:coreProperties>
</file>