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90" r:id="rId3"/>
    <p:sldId id="291" r:id="rId4"/>
    <p:sldId id="292" r:id="rId5"/>
    <p:sldId id="305" r:id="rId6"/>
    <p:sldId id="304" r:id="rId7"/>
    <p:sldId id="307" r:id="rId8"/>
    <p:sldId id="308" r:id="rId9"/>
    <p:sldId id="309" r:id="rId10"/>
    <p:sldId id="306" r:id="rId11"/>
    <p:sldId id="310" r:id="rId12"/>
    <p:sldId id="275" r:id="rId13"/>
    <p:sldId id="311" r:id="rId14"/>
    <p:sldId id="293" r:id="rId15"/>
    <p:sldId id="295" r:id="rId16"/>
    <p:sldId id="312" r:id="rId17"/>
    <p:sldId id="297" r:id="rId18"/>
    <p:sldId id="298" r:id="rId19"/>
    <p:sldId id="299" r:id="rId20"/>
    <p:sldId id="278" r:id="rId21"/>
    <p:sldId id="300" r:id="rId22"/>
    <p:sldId id="301" r:id="rId23"/>
    <p:sldId id="284" r:id="rId24"/>
    <p:sldId id="303" r:id="rId25"/>
    <p:sldId id="288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Progress on SAI PMF Pilot Version, </a:t>
            </a:r>
            <a:r>
              <a:rPr lang="en-US" baseline="0" dirty="0" smtClean="0"/>
              <a:t> Sep</a:t>
            </a:r>
            <a:r>
              <a:rPr lang="en-US" dirty="0" smtClean="0"/>
              <a:t> </a:t>
            </a: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Indicators!$B$9:$B$12</c:f>
              <c:strCache>
                <c:ptCount val="4"/>
                <c:pt idx="0">
                  <c:v>SAI PMF pilot proposed</c:v>
                </c:pt>
                <c:pt idx="1">
                  <c:v>Decision to start pilot taken by Head of SAI</c:v>
                </c:pt>
                <c:pt idx="2">
                  <c:v>Terms of reference agreed</c:v>
                </c:pt>
                <c:pt idx="3">
                  <c:v>Draft report prepared</c:v>
                </c:pt>
              </c:strCache>
            </c:strRef>
          </c:cat>
          <c:val>
            <c:numRef>
              <c:f>Indicators!$C$9:$C$12</c:f>
              <c:numCache>
                <c:formatCode>General</c:formatCode>
                <c:ptCount val="4"/>
                <c:pt idx="0">
                  <c:v>40</c:v>
                </c:pt>
                <c:pt idx="1">
                  <c:v>31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21336"/>
        <c:axId val="63721728"/>
      </c:barChart>
      <c:catAx>
        <c:axId val="63721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100" baseline="0">
                <a:latin typeface="Calibri" panose="020F0502020204030204" pitchFamily="34" charset="0"/>
              </a:defRPr>
            </a:pPr>
            <a:endParaRPr lang="en-US"/>
          </a:p>
        </c:txPr>
        <c:crossAx val="63721728"/>
        <c:crosses val="autoZero"/>
        <c:auto val="1"/>
        <c:lblAlgn val="ctr"/>
        <c:lblOffset val="100"/>
        <c:noMultiLvlLbl val="0"/>
      </c:catAx>
      <c:valAx>
        <c:axId val="63721728"/>
        <c:scaling>
          <c:orientation val="minMax"/>
          <c:max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100" b="0"/>
                  <a:t>Number of SAIs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721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708A2-7AC4-47EF-87AD-E55F37D28A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9A373EE-8F14-4B13-A41F-82FC13CDA81D}">
      <dgm:prSet phldrT="[Texto]" custT="1"/>
      <dgm:spPr/>
      <dgm:t>
        <a:bodyPr/>
        <a:lstStyle/>
        <a:p>
          <a:endParaRPr lang="es-MX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Working Group´s </a:t>
          </a:r>
          <a:r>
            <a:rPr lang="es-MX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Membership</a:t>
          </a:r>
          <a:r>
            <a:rPr lang="es-MX" sz="2000" dirty="0" smtClean="0"/>
            <a:t> </a:t>
          </a:r>
          <a:endParaRPr lang="es-MX" sz="2000" dirty="0"/>
        </a:p>
      </dgm:t>
    </dgm:pt>
    <dgm:pt modelId="{3554E7D7-84B3-41C2-B4E9-CCE26BD8E9E8}" type="parTrans" cxnId="{E46D871F-8A42-4CDD-A700-4ED0E9D265AF}">
      <dgm:prSet/>
      <dgm:spPr/>
      <dgm:t>
        <a:bodyPr/>
        <a:lstStyle/>
        <a:p>
          <a:endParaRPr lang="es-MX"/>
        </a:p>
      </dgm:t>
    </dgm:pt>
    <dgm:pt modelId="{4470F838-66CE-4A78-8D8D-6F69D42656A2}" type="sibTrans" cxnId="{E46D871F-8A42-4CDD-A700-4ED0E9D265AF}">
      <dgm:prSet/>
      <dgm:spPr/>
      <dgm:t>
        <a:bodyPr/>
        <a:lstStyle/>
        <a:p>
          <a:endParaRPr lang="es-MX"/>
        </a:p>
      </dgm:t>
    </dgm:pt>
    <dgm:pt modelId="{171371F8-385C-457C-9388-F80AE22096AB}">
      <dgm:prSet phldrT="[Texto]" custT="1"/>
      <dgm:spPr/>
      <dgm:t>
        <a:bodyPr/>
        <a:lstStyle/>
        <a:p>
          <a:pPr algn="ctr"/>
          <a:endParaRPr lang="es-MX" sz="3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3600" dirty="0" smtClean="0">
              <a:latin typeface="Arial" panose="020B0604020202020204" pitchFamily="34" charset="0"/>
              <a:cs typeface="Arial" panose="020B0604020202020204" pitchFamily="34" charset="0"/>
            </a:rPr>
            <a:t>23 </a:t>
          </a:r>
          <a:r>
            <a:rPr lang="es-MX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SAIs</a:t>
          </a:r>
          <a:r>
            <a:rPr lang="es-MX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5816-BBAE-4CF0-94A7-DF19E544454C}" type="parTrans" cxnId="{E3C27290-0E73-4508-A88C-442858775A81}">
      <dgm:prSet/>
      <dgm:spPr/>
      <dgm:t>
        <a:bodyPr/>
        <a:lstStyle/>
        <a:p>
          <a:endParaRPr lang="es-MX"/>
        </a:p>
      </dgm:t>
    </dgm:pt>
    <dgm:pt modelId="{F1917749-9E0C-476D-BC39-023308C386EA}" type="sibTrans" cxnId="{E3C27290-0E73-4508-A88C-442858775A81}">
      <dgm:prSet/>
      <dgm:spPr/>
      <dgm:t>
        <a:bodyPr/>
        <a:lstStyle/>
        <a:p>
          <a:endParaRPr lang="es-MX"/>
        </a:p>
      </dgm:t>
    </dgm:pt>
    <dgm:pt modelId="{AAFE70A0-1EA9-4E6D-8D67-A7083841C840}">
      <dgm:prSet phldrT="[Texto]" custT="1"/>
      <dgm:spPr/>
      <dgm:t>
        <a:bodyPr/>
        <a:lstStyle/>
        <a:p>
          <a:pPr algn="ctr"/>
          <a:r>
            <a:rPr lang="en-US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Canada </a:t>
          </a:r>
          <a:r>
            <a:rPr lang="en-US" sz="2800" noProof="0" dirty="0" smtClean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India </a:t>
          </a:r>
          <a:r>
            <a:rPr lang="en-US" sz="28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concluded their valuable participation </a:t>
          </a:r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50B3A-5F7A-4069-9A58-7CE38ECAE775}" type="parTrans" cxnId="{6A3F002D-222C-49A0-B794-AF95983E9AC2}">
      <dgm:prSet/>
      <dgm:spPr/>
      <dgm:t>
        <a:bodyPr/>
        <a:lstStyle/>
        <a:p>
          <a:endParaRPr lang="es-MX"/>
        </a:p>
      </dgm:t>
    </dgm:pt>
    <dgm:pt modelId="{065F9F2B-52F2-4079-8D7C-EB8EB12F37DA}" type="sibTrans" cxnId="{6A3F002D-222C-49A0-B794-AF95983E9AC2}">
      <dgm:prSet/>
      <dgm:spPr/>
      <dgm:t>
        <a:bodyPr/>
        <a:lstStyle/>
        <a:p>
          <a:endParaRPr lang="es-MX"/>
        </a:p>
      </dgm:t>
    </dgm:pt>
    <dgm:pt modelId="{3B58C600-34E9-484A-B880-30BA9BAAFFB5}" type="pres">
      <dgm:prSet presAssocID="{A39708A2-7AC4-47EF-87AD-E55F37D28A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EEEDE76-6334-453D-B1A8-A5D0F8A73034}" type="pres">
      <dgm:prSet presAssocID="{E9A373EE-8F14-4B13-A41F-82FC13CDA81D}" presName="thickLine" presStyleLbl="alignNode1" presStyleIdx="0" presStyleCnt="1"/>
      <dgm:spPr/>
    </dgm:pt>
    <dgm:pt modelId="{3CF74D87-39B1-46FD-93BD-AF302356B5A3}" type="pres">
      <dgm:prSet presAssocID="{E9A373EE-8F14-4B13-A41F-82FC13CDA81D}" presName="horz1" presStyleCnt="0"/>
      <dgm:spPr/>
    </dgm:pt>
    <dgm:pt modelId="{EA0165DB-6273-4211-85D2-51F75A1C0B67}" type="pres">
      <dgm:prSet presAssocID="{E9A373EE-8F14-4B13-A41F-82FC13CDA81D}" presName="tx1" presStyleLbl="revTx" presStyleIdx="0" presStyleCnt="3" custScaleX="150848"/>
      <dgm:spPr/>
      <dgm:t>
        <a:bodyPr/>
        <a:lstStyle/>
        <a:p>
          <a:endParaRPr lang="es-MX"/>
        </a:p>
      </dgm:t>
    </dgm:pt>
    <dgm:pt modelId="{5D9974E7-CAA6-44AC-A046-EEB8D7044B47}" type="pres">
      <dgm:prSet presAssocID="{E9A373EE-8F14-4B13-A41F-82FC13CDA81D}" presName="vert1" presStyleCnt="0"/>
      <dgm:spPr/>
    </dgm:pt>
    <dgm:pt modelId="{D6754AAD-0236-4684-8CCA-4C6BB51B05A0}" type="pres">
      <dgm:prSet presAssocID="{171371F8-385C-457C-9388-F80AE22096AB}" presName="vertSpace2a" presStyleCnt="0"/>
      <dgm:spPr/>
    </dgm:pt>
    <dgm:pt modelId="{12CF297D-8527-4631-9735-D2A34BC9CB9E}" type="pres">
      <dgm:prSet presAssocID="{171371F8-385C-457C-9388-F80AE22096AB}" presName="horz2" presStyleCnt="0"/>
      <dgm:spPr/>
    </dgm:pt>
    <dgm:pt modelId="{BF359593-26D9-411E-8823-A613E0945C16}" type="pres">
      <dgm:prSet presAssocID="{171371F8-385C-457C-9388-F80AE22096AB}" presName="horzSpace2" presStyleCnt="0"/>
      <dgm:spPr/>
    </dgm:pt>
    <dgm:pt modelId="{36920B43-0FF1-4D89-815A-13AFDFF88D20}" type="pres">
      <dgm:prSet presAssocID="{171371F8-385C-457C-9388-F80AE22096AB}" presName="tx2" presStyleLbl="revTx" presStyleIdx="1" presStyleCnt="3" custScaleX="90003" custLinFactNeighborX="10396" custLinFactNeighborY="-698"/>
      <dgm:spPr/>
      <dgm:t>
        <a:bodyPr/>
        <a:lstStyle/>
        <a:p>
          <a:endParaRPr lang="es-MX"/>
        </a:p>
      </dgm:t>
    </dgm:pt>
    <dgm:pt modelId="{D6EEB70C-8806-415C-807E-6970CCD79DA1}" type="pres">
      <dgm:prSet presAssocID="{171371F8-385C-457C-9388-F80AE22096AB}" presName="vert2" presStyleCnt="0"/>
      <dgm:spPr/>
    </dgm:pt>
    <dgm:pt modelId="{6820ADCA-DDDE-4D53-9649-8A3BFAB5890B}" type="pres">
      <dgm:prSet presAssocID="{171371F8-385C-457C-9388-F80AE22096AB}" presName="thinLine2b" presStyleLbl="callout" presStyleIdx="0" presStyleCnt="2" custSzY="45720" custScaleX="82203" custLinFactNeighborX="15254" custLinFactNeighborY="5915"/>
      <dgm:spPr/>
    </dgm:pt>
    <dgm:pt modelId="{CD5D332A-AA56-4F9F-BF5D-155C947BCA62}" type="pres">
      <dgm:prSet presAssocID="{171371F8-385C-457C-9388-F80AE22096AB}" presName="vertSpace2b" presStyleCnt="0"/>
      <dgm:spPr/>
    </dgm:pt>
    <dgm:pt modelId="{60408C16-88B1-409B-8486-B9C18A09E678}" type="pres">
      <dgm:prSet presAssocID="{AAFE70A0-1EA9-4E6D-8D67-A7083841C840}" presName="horz2" presStyleCnt="0"/>
      <dgm:spPr/>
    </dgm:pt>
    <dgm:pt modelId="{A1BFE5A7-EFA7-4445-86BC-4E31B9752ED4}" type="pres">
      <dgm:prSet presAssocID="{AAFE70A0-1EA9-4E6D-8D67-A7083841C840}" presName="horzSpace2" presStyleCnt="0"/>
      <dgm:spPr/>
    </dgm:pt>
    <dgm:pt modelId="{58716812-4EC0-4AB5-9B54-D8F7A0172990}" type="pres">
      <dgm:prSet presAssocID="{AAFE70A0-1EA9-4E6D-8D67-A7083841C840}" presName="tx2" presStyleLbl="revTx" presStyleIdx="2" presStyleCnt="3" custScaleX="83203" custLinFactNeighborX="7297"/>
      <dgm:spPr/>
      <dgm:t>
        <a:bodyPr/>
        <a:lstStyle/>
        <a:p>
          <a:endParaRPr lang="es-MX"/>
        </a:p>
      </dgm:t>
    </dgm:pt>
    <dgm:pt modelId="{9B10FE08-BC68-4BE0-B33E-EF47E8715C19}" type="pres">
      <dgm:prSet presAssocID="{AAFE70A0-1EA9-4E6D-8D67-A7083841C840}" presName="vert2" presStyleCnt="0"/>
      <dgm:spPr/>
    </dgm:pt>
    <dgm:pt modelId="{DD777640-7CB6-4165-BB1B-56C4EA8032DE}" type="pres">
      <dgm:prSet presAssocID="{AAFE70A0-1EA9-4E6D-8D67-A7083841C840}" presName="thinLine2b" presStyleLbl="callout" presStyleIdx="1" presStyleCnt="2" custSzY="74788" custScaleX="82047" custLinFactNeighborX="16953" custLinFactNeighborY="-32400"/>
      <dgm:spPr/>
    </dgm:pt>
    <dgm:pt modelId="{57719C21-F147-43E4-B490-DA48982D275F}" type="pres">
      <dgm:prSet presAssocID="{AAFE70A0-1EA9-4E6D-8D67-A7083841C840}" presName="vertSpace2b" presStyleCnt="0"/>
      <dgm:spPr/>
    </dgm:pt>
  </dgm:ptLst>
  <dgm:cxnLst>
    <dgm:cxn modelId="{1CD383CD-9173-4B22-AF97-E355842049D2}" type="presOf" srcId="{171371F8-385C-457C-9388-F80AE22096AB}" destId="{36920B43-0FF1-4D89-815A-13AFDFF88D20}" srcOrd="0" destOrd="0" presId="urn:microsoft.com/office/officeart/2008/layout/LinedList"/>
    <dgm:cxn modelId="{E46D871F-8A42-4CDD-A700-4ED0E9D265AF}" srcId="{A39708A2-7AC4-47EF-87AD-E55F37D28A56}" destId="{E9A373EE-8F14-4B13-A41F-82FC13CDA81D}" srcOrd="0" destOrd="0" parTransId="{3554E7D7-84B3-41C2-B4E9-CCE26BD8E9E8}" sibTransId="{4470F838-66CE-4A78-8D8D-6F69D42656A2}"/>
    <dgm:cxn modelId="{B7B1AF26-4703-45B6-81FF-41B7C06242F4}" type="presOf" srcId="{E9A373EE-8F14-4B13-A41F-82FC13CDA81D}" destId="{EA0165DB-6273-4211-85D2-51F75A1C0B67}" srcOrd="0" destOrd="0" presId="urn:microsoft.com/office/officeart/2008/layout/LinedList"/>
    <dgm:cxn modelId="{6A3F002D-222C-49A0-B794-AF95983E9AC2}" srcId="{E9A373EE-8F14-4B13-A41F-82FC13CDA81D}" destId="{AAFE70A0-1EA9-4E6D-8D67-A7083841C840}" srcOrd="1" destOrd="0" parTransId="{61150B3A-5F7A-4069-9A58-7CE38ECAE775}" sibTransId="{065F9F2B-52F2-4079-8D7C-EB8EB12F37DA}"/>
    <dgm:cxn modelId="{148462C1-B118-4251-A5FB-A8E647D5E804}" type="presOf" srcId="{A39708A2-7AC4-47EF-87AD-E55F37D28A56}" destId="{3B58C600-34E9-484A-B880-30BA9BAAFFB5}" srcOrd="0" destOrd="0" presId="urn:microsoft.com/office/officeart/2008/layout/LinedList"/>
    <dgm:cxn modelId="{ABF49F38-9ADD-40A9-8F90-F059775F3F02}" type="presOf" srcId="{AAFE70A0-1EA9-4E6D-8D67-A7083841C840}" destId="{58716812-4EC0-4AB5-9B54-D8F7A0172990}" srcOrd="0" destOrd="0" presId="urn:microsoft.com/office/officeart/2008/layout/LinedList"/>
    <dgm:cxn modelId="{E3C27290-0E73-4508-A88C-442858775A81}" srcId="{E9A373EE-8F14-4B13-A41F-82FC13CDA81D}" destId="{171371F8-385C-457C-9388-F80AE22096AB}" srcOrd="0" destOrd="0" parTransId="{76D15816-BBAE-4CF0-94A7-DF19E544454C}" sibTransId="{F1917749-9E0C-476D-BC39-023308C386EA}"/>
    <dgm:cxn modelId="{4C32942A-F317-4B5B-B4A4-2F63F91B530E}" type="presParOf" srcId="{3B58C600-34E9-484A-B880-30BA9BAAFFB5}" destId="{4EEEDE76-6334-453D-B1A8-A5D0F8A73034}" srcOrd="0" destOrd="0" presId="urn:microsoft.com/office/officeart/2008/layout/LinedList"/>
    <dgm:cxn modelId="{198F1C1D-7E7C-4BB5-B92C-6495C601CE7E}" type="presParOf" srcId="{3B58C600-34E9-484A-B880-30BA9BAAFFB5}" destId="{3CF74D87-39B1-46FD-93BD-AF302356B5A3}" srcOrd="1" destOrd="0" presId="urn:microsoft.com/office/officeart/2008/layout/LinedList"/>
    <dgm:cxn modelId="{3CA41A10-E1D9-4935-AEE7-E2080CD6DE3B}" type="presParOf" srcId="{3CF74D87-39B1-46FD-93BD-AF302356B5A3}" destId="{EA0165DB-6273-4211-85D2-51F75A1C0B67}" srcOrd="0" destOrd="0" presId="urn:microsoft.com/office/officeart/2008/layout/LinedList"/>
    <dgm:cxn modelId="{5BE8C31B-55C0-443C-A3F3-3F81303B9423}" type="presParOf" srcId="{3CF74D87-39B1-46FD-93BD-AF302356B5A3}" destId="{5D9974E7-CAA6-44AC-A046-EEB8D7044B47}" srcOrd="1" destOrd="0" presId="urn:microsoft.com/office/officeart/2008/layout/LinedList"/>
    <dgm:cxn modelId="{DD80BF8F-8B8B-4554-B656-79E08FE0D3A2}" type="presParOf" srcId="{5D9974E7-CAA6-44AC-A046-EEB8D7044B47}" destId="{D6754AAD-0236-4684-8CCA-4C6BB51B05A0}" srcOrd="0" destOrd="0" presId="urn:microsoft.com/office/officeart/2008/layout/LinedList"/>
    <dgm:cxn modelId="{30B940ED-B415-41AA-97BC-1A0533CF7A86}" type="presParOf" srcId="{5D9974E7-CAA6-44AC-A046-EEB8D7044B47}" destId="{12CF297D-8527-4631-9735-D2A34BC9CB9E}" srcOrd="1" destOrd="0" presId="urn:microsoft.com/office/officeart/2008/layout/LinedList"/>
    <dgm:cxn modelId="{E03D9862-5EF3-4084-81AD-DF21E2F87796}" type="presParOf" srcId="{12CF297D-8527-4631-9735-D2A34BC9CB9E}" destId="{BF359593-26D9-411E-8823-A613E0945C16}" srcOrd="0" destOrd="0" presId="urn:microsoft.com/office/officeart/2008/layout/LinedList"/>
    <dgm:cxn modelId="{C559776B-8F54-4727-8E12-863064A5FF88}" type="presParOf" srcId="{12CF297D-8527-4631-9735-D2A34BC9CB9E}" destId="{36920B43-0FF1-4D89-815A-13AFDFF88D20}" srcOrd="1" destOrd="0" presId="urn:microsoft.com/office/officeart/2008/layout/LinedList"/>
    <dgm:cxn modelId="{2FF584C0-0108-4975-A055-24CB4455FF6E}" type="presParOf" srcId="{12CF297D-8527-4631-9735-D2A34BC9CB9E}" destId="{D6EEB70C-8806-415C-807E-6970CCD79DA1}" srcOrd="2" destOrd="0" presId="urn:microsoft.com/office/officeart/2008/layout/LinedList"/>
    <dgm:cxn modelId="{09C9F13F-CAD1-42A8-8694-917CED1E68F4}" type="presParOf" srcId="{5D9974E7-CAA6-44AC-A046-EEB8D7044B47}" destId="{6820ADCA-DDDE-4D53-9649-8A3BFAB5890B}" srcOrd="2" destOrd="0" presId="urn:microsoft.com/office/officeart/2008/layout/LinedList"/>
    <dgm:cxn modelId="{8F99FC9B-15DC-43BB-9329-657334DB3356}" type="presParOf" srcId="{5D9974E7-CAA6-44AC-A046-EEB8D7044B47}" destId="{CD5D332A-AA56-4F9F-BF5D-155C947BCA62}" srcOrd="3" destOrd="0" presId="urn:microsoft.com/office/officeart/2008/layout/LinedList"/>
    <dgm:cxn modelId="{9191A4E2-F109-4D3C-8DB8-E0C3CDE4A01A}" type="presParOf" srcId="{5D9974E7-CAA6-44AC-A046-EEB8D7044B47}" destId="{60408C16-88B1-409B-8486-B9C18A09E678}" srcOrd="4" destOrd="0" presId="urn:microsoft.com/office/officeart/2008/layout/LinedList"/>
    <dgm:cxn modelId="{0C4ADC73-7EC7-48DF-8298-827DDA166C6D}" type="presParOf" srcId="{60408C16-88B1-409B-8486-B9C18A09E678}" destId="{A1BFE5A7-EFA7-4445-86BC-4E31B9752ED4}" srcOrd="0" destOrd="0" presId="urn:microsoft.com/office/officeart/2008/layout/LinedList"/>
    <dgm:cxn modelId="{6C5E23E2-E7A7-4DDE-B38B-095BE8444C4C}" type="presParOf" srcId="{60408C16-88B1-409B-8486-B9C18A09E678}" destId="{58716812-4EC0-4AB5-9B54-D8F7A0172990}" srcOrd="1" destOrd="0" presId="urn:microsoft.com/office/officeart/2008/layout/LinedList"/>
    <dgm:cxn modelId="{9EB96423-26F7-4FC8-8BEB-20FB4D2E0934}" type="presParOf" srcId="{60408C16-88B1-409B-8486-B9C18A09E678}" destId="{9B10FE08-BC68-4BE0-B33E-EF47E8715C19}" srcOrd="2" destOrd="0" presId="urn:microsoft.com/office/officeart/2008/layout/LinedList"/>
    <dgm:cxn modelId="{75B4D472-D0EB-41B9-AAA4-1B093A9918E5}" type="presParOf" srcId="{5D9974E7-CAA6-44AC-A046-EEB8D7044B47}" destId="{DD777640-7CB6-4165-BB1B-56C4EA8032DE}" srcOrd="5" destOrd="0" presId="urn:microsoft.com/office/officeart/2008/layout/LinedList"/>
    <dgm:cxn modelId="{D1224056-FA97-4936-B9E4-F8DC74CD5B76}" type="presParOf" srcId="{5D9974E7-CAA6-44AC-A046-EEB8D7044B47}" destId="{57719C21-F147-43E4-B490-DA48982D275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8EA52E-E61B-4873-8F95-0A444F90C220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6B686025-6E61-4396-BCDB-9EAA6B270070}">
      <dgm:prSet phldrT="[Texto]"/>
      <dgm:spPr/>
      <dgm:t>
        <a:bodyPr/>
        <a:lstStyle/>
        <a:p>
          <a:r>
            <a:rPr lang="en-US" dirty="0" smtClean="0"/>
            <a:t>1) Identify the main principles which are most challenging to apply in SAIs</a:t>
          </a:r>
          <a:endParaRPr lang="es-MX" dirty="0"/>
        </a:p>
      </dgm:t>
    </dgm:pt>
    <dgm:pt modelId="{8104EEE5-8680-4FD0-9A8C-48314D2CF035}" type="parTrans" cxnId="{23CC8695-A511-48C5-BE5B-B16EA8147228}">
      <dgm:prSet/>
      <dgm:spPr/>
      <dgm:t>
        <a:bodyPr/>
        <a:lstStyle/>
        <a:p>
          <a:endParaRPr lang="es-MX"/>
        </a:p>
      </dgm:t>
    </dgm:pt>
    <dgm:pt modelId="{7E4383D6-9552-4E65-8AA8-24E5BDDC72B8}" type="sibTrans" cxnId="{23CC8695-A511-48C5-BE5B-B16EA8147228}">
      <dgm:prSet/>
      <dgm:spPr/>
      <dgm:t>
        <a:bodyPr/>
        <a:lstStyle/>
        <a:p>
          <a:endParaRPr lang="es-MX"/>
        </a:p>
      </dgm:t>
    </dgm:pt>
    <dgm:pt modelId="{EC1E4EAF-4238-4EA7-AAE9-7E48AE67F832}">
      <dgm:prSet phldrT="[Texto]"/>
      <dgm:spPr/>
      <dgm:t>
        <a:bodyPr/>
        <a:lstStyle/>
        <a:p>
          <a:r>
            <a:rPr lang="es-MX" dirty="0" smtClean="0"/>
            <a:t>2) </a:t>
          </a:r>
          <a:r>
            <a:rPr lang="es-MX" dirty="0" err="1" smtClean="0"/>
            <a:t>Detect</a:t>
          </a:r>
          <a:r>
            <a:rPr lang="es-MX" dirty="0" smtClean="0"/>
            <a:t> </a:t>
          </a:r>
          <a:r>
            <a:rPr lang="en-US" dirty="0" smtClean="0"/>
            <a:t>good practices and lessons learned</a:t>
          </a:r>
          <a:endParaRPr lang="es-MX" dirty="0"/>
        </a:p>
      </dgm:t>
    </dgm:pt>
    <dgm:pt modelId="{166D5845-FCCF-417C-93AC-A5F896D01A07}" type="parTrans" cxnId="{23490AE3-F692-483A-9063-27F626DD8C21}">
      <dgm:prSet/>
      <dgm:spPr/>
      <dgm:t>
        <a:bodyPr/>
        <a:lstStyle/>
        <a:p>
          <a:endParaRPr lang="es-MX"/>
        </a:p>
      </dgm:t>
    </dgm:pt>
    <dgm:pt modelId="{EB9D206D-263E-43BE-8424-44AB5F5AA295}" type="sibTrans" cxnId="{23490AE3-F692-483A-9063-27F626DD8C21}">
      <dgm:prSet/>
      <dgm:spPr/>
      <dgm:t>
        <a:bodyPr/>
        <a:lstStyle/>
        <a:p>
          <a:endParaRPr lang="es-MX"/>
        </a:p>
      </dgm:t>
    </dgm:pt>
    <dgm:pt modelId="{12FDECFA-85EC-4405-9488-F4EEB49325B8}" type="pres">
      <dgm:prSet presAssocID="{258EA52E-E61B-4873-8F95-0A444F90C2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CD1ACB-6CFD-4E85-802C-9A105E8A9CF4}" type="pres">
      <dgm:prSet presAssocID="{6B686025-6E61-4396-BCDB-9EAA6B2700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F0CE8D-E818-4C51-B9E6-1A229FFAB47C}" type="pres">
      <dgm:prSet presAssocID="{7E4383D6-9552-4E65-8AA8-24E5BDDC72B8}" presName="sibTrans" presStyleCnt="0"/>
      <dgm:spPr/>
    </dgm:pt>
    <dgm:pt modelId="{3AF93C3D-3267-4FE4-A500-6EF334B669C7}" type="pres">
      <dgm:prSet presAssocID="{EC1E4EAF-4238-4EA7-AAE9-7E48AE67F83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490AE3-F692-483A-9063-27F626DD8C21}" srcId="{258EA52E-E61B-4873-8F95-0A444F90C220}" destId="{EC1E4EAF-4238-4EA7-AAE9-7E48AE67F832}" srcOrd="1" destOrd="0" parTransId="{166D5845-FCCF-417C-93AC-A5F896D01A07}" sibTransId="{EB9D206D-263E-43BE-8424-44AB5F5AA295}"/>
    <dgm:cxn modelId="{23CC8695-A511-48C5-BE5B-B16EA8147228}" srcId="{258EA52E-E61B-4873-8F95-0A444F90C220}" destId="{6B686025-6E61-4396-BCDB-9EAA6B270070}" srcOrd="0" destOrd="0" parTransId="{8104EEE5-8680-4FD0-9A8C-48314D2CF035}" sibTransId="{7E4383D6-9552-4E65-8AA8-24E5BDDC72B8}"/>
    <dgm:cxn modelId="{EBC2D1C3-A452-42DE-9B2A-0A3AC2A50C15}" type="presOf" srcId="{6B686025-6E61-4396-BCDB-9EAA6B270070}" destId="{F9CD1ACB-6CFD-4E85-802C-9A105E8A9CF4}" srcOrd="0" destOrd="0" presId="urn:microsoft.com/office/officeart/2005/8/layout/default"/>
    <dgm:cxn modelId="{74348CE1-8AC9-486E-8ED9-40BD47047474}" type="presOf" srcId="{258EA52E-E61B-4873-8F95-0A444F90C220}" destId="{12FDECFA-85EC-4405-9488-F4EEB49325B8}" srcOrd="0" destOrd="0" presId="urn:microsoft.com/office/officeart/2005/8/layout/default"/>
    <dgm:cxn modelId="{AC69332B-C46A-4C2A-BBC8-CD3376233587}" type="presOf" srcId="{EC1E4EAF-4238-4EA7-AAE9-7E48AE67F832}" destId="{3AF93C3D-3267-4FE4-A500-6EF334B669C7}" srcOrd="0" destOrd="0" presId="urn:microsoft.com/office/officeart/2005/8/layout/default"/>
    <dgm:cxn modelId="{2475468E-275F-4017-8206-232F9699E03F}" type="presParOf" srcId="{12FDECFA-85EC-4405-9488-F4EEB49325B8}" destId="{F9CD1ACB-6CFD-4E85-802C-9A105E8A9CF4}" srcOrd="0" destOrd="0" presId="urn:microsoft.com/office/officeart/2005/8/layout/default"/>
    <dgm:cxn modelId="{BCB05108-DC4E-4A03-A585-4DFE40270356}" type="presParOf" srcId="{12FDECFA-85EC-4405-9488-F4EEB49325B8}" destId="{9FF0CE8D-E818-4C51-B9E6-1A229FFAB47C}" srcOrd="1" destOrd="0" presId="urn:microsoft.com/office/officeart/2005/8/layout/default"/>
    <dgm:cxn modelId="{BCD8A26C-5C10-4C5D-83B8-C24AD7B89D8F}" type="presParOf" srcId="{12FDECFA-85EC-4405-9488-F4EEB49325B8}" destId="{3AF93C3D-3267-4FE4-A500-6EF334B669C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462667-D190-4732-85DD-66B0AA63C91D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E698A87-69D8-4348-A668-FED60CE5F30D}">
      <dgm:prSet phldrT="[Texto]"/>
      <dgm:spPr/>
      <dgm:t>
        <a:bodyPr/>
        <a:lstStyle/>
        <a:p>
          <a:r>
            <a:rPr lang="es-MX" dirty="0" smtClean="0"/>
            <a:t>WGVBS </a:t>
          </a:r>
          <a:r>
            <a:rPr lang="es-MX" dirty="0" err="1" smtClean="0"/>
            <a:t>members</a:t>
          </a:r>
          <a:r>
            <a:rPr lang="es-MX" dirty="0" smtClean="0"/>
            <a:t> (INTOSAI </a:t>
          </a:r>
          <a:r>
            <a:rPr lang="es-MX" dirty="0" err="1" smtClean="0"/>
            <a:t>sample</a:t>
          </a:r>
          <a:r>
            <a:rPr lang="es-MX" dirty="0" smtClean="0"/>
            <a:t>)</a:t>
          </a:r>
          <a:endParaRPr lang="es-MX" dirty="0"/>
        </a:p>
      </dgm:t>
    </dgm:pt>
    <dgm:pt modelId="{00BD4E64-DFE2-4FD4-AB38-87F6FEA9AD96}" type="parTrans" cxnId="{0A65337A-43C2-44F7-9BAF-9E5C62CABA6F}">
      <dgm:prSet/>
      <dgm:spPr/>
      <dgm:t>
        <a:bodyPr/>
        <a:lstStyle/>
        <a:p>
          <a:endParaRPr lang="es-MX"/>
        </a:p>
      </dgm:t>
    </dgm:pt>
    <dgm:pt modelId="{6A9F2F4B-65CC-416B-A644-C6DB037D7990}" type="sibTrans" cxnId="{0A65337A-43C2-44F7-9BAF-9E5C62CABA6F}">
      <dgm:prSet/>
      <dgm:spPr/>
      <dgm:t>
        <a:bodyPr/>
        <a:lstStyle/>
        <a:p>
          <a:endParaRPr lang="es-MX"/>
        </a:p>
      </dgm:t>
    </dgm:pt>
    <dgm:pt modelId="{9CC27297-21EB-4E62-9C9D-6CCD119793D9}">
      <dgm:prSet phldrT="[Texto]"/>
      <dgm:spPr/>
      <dgm:t>
        <a:bodyPr/>
        <a:lstStyle/>
        <a:p>
          <a:r>
            <a:rPr lang="en-US" noProof="0" dirty="0" smtClean="0"/>
            <a:t>Reliable analysis</a:t>
          </a:r>
          <a:endParaRPr lang="en-US" noProof="0" dirty="0"/>
        </a:p>
      </dgm:t>
    </dgm:pt>
    <dgm:pt modelId="{505D6B1A-C071-4F56-A665-30ECC8929A50}" type="parTrans" cxnId="{0C615CF1-EA99-47FD-BB7B-ACCFDACAAA5C}">
      <dgm:prSet/>
      <dgm:spPr/>
      <dgm:t>
        <a:bodyPr/>
        <a:lstStyle/>
        <a:p>
          <a:endParaRPr lang="es-MX"/>
        </a:p>
      </dgm:t>
    </dgm:pt>
    <dgm:pt modelId="{0F93CBAF-BBF5-4CC7-A039-80EED837E358}" type="sibTrans" cxnId="{0C615CF1-EA99-47FD-BB7B-ACCFDACAAA5C}">
      <dgm:prSet/>
      <dgm:spPr/>
      <dgm:t>
        <a:bodyPr/>
        <a:lstStyle/>
        <a:p>
          <a:endParaRPr lang="es-MX"/>
        </a:p>
      </dgm:t>
    </dgm:pt>
    <dgm:pt modelId="{78958828-BCC2-4CBF-BD1C-3AC11729EF1F}" type="pres">
      <dgm:prSet presAssocID="{0A462667-D190-4732-85DD-66B0AA63C9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024E5E52-F577-4525-B5E5-19C6CCF35DC4}" type="pres">
      <dgm:prSet presAssocID="{0A462667-D190-4732-85DD-66B0AA63C91D}" presName="dot1" presStyleLbl="alignNode1" presStyleIdx="0" presStyleCnt="10"/>
      <dgm:spPr/>
    </dgm:pt>
    <dgm:pt modelId="{B475591F-82D7-45B8-8F14-E98A31050595}" type="pres">
      <dgm:prSet presAssocID="{0A462667-D190-4732-85DD-66B0AA63C91D}" presName="dot2" presStyleLbl="alignNode1" presStyleIdx="1" presStyleCnt="10"/>
      <dgm:spPr/>
    </dgm:pt>
    <dgm:pt modelId="{08FEE60D-3650-49FA-BE20-A7906C846070}" type="pres">
      <dgm:prSet presAssocID="{0A462667-D190-4732-85DD-66B0AA63C91D}" presName="dot3" presStyleLbl="alignNode1" presStyleIdx="2" presStyleCnt="10"/>
      <dgm:spPr/>
    </dgm:pt>
    <dgm:pt modelId="{E1467382-B99E-4382-A18F-3AA759F5A764}" type="pres">
      <dgm:prSet presAssocID="{0A462667-D190-4732-85DD-66B0AA63C91D}" presName="dotArrow1" presStyleLbl="alignNode1" presStyleIdx="3" presStyleCnt="10"/>
      <dgm:spPr/>
    </dgm:pt>
    <dgm:pt modelId="{96F90FA1-5BFA-4B83-8B15-6B4816E6C695}" type="pres">
      <dgm:prSet presAssocID="{0A462667-D190-4732-85DD-66B0AA63C91D}" presName="dotArrow2" presStyleLbl="alignNode1" presStyleIdx="4" presStyleCnt="10"/>
      <dgm:spPr/>
    </dgm:pt>
    <dgm:pt modelId="{712022DD-3C5B-4BA5-931A-388B7266FA1E}" type="pres">
      <dgm:prSet presAssocID="{0A462667-D190-4732-85DD-66B0AA63C91D}" presName="dotArrow3" presStyleLbl="alignNode1" presStyleIdx="5" presStyleCnt="10"/>
      <dgm:spPr/>
    </dgm:pt>
    <dgm:pt modelId="{C5DF390D-A5CE-4317-9196-18CABF83EA86}" type="pres">
      <dgm:prSet presAssocID="{0A462667-D190-4732-85DD-66B0AA63C91D}" presName="dotArrow4" presStyleLbl="alignNode1" presStyleIdx="6" presStyleCnt="10"/>
      <dgm:spPr/>
    </dgm:pt>
    <dgm:pt modelId="{A9BA506E-1384-4116-8821-009AA6EF85B3}" type="pres">
      <dgm:prSet presAssocID="{0A462667-D190-4732-85DD-66B0AA63C91D}" presName="dotArrow5" presStyleLbl="alignNode1" presStyleIdx="7" presStyleCnt="10"/>
      <dgm:spPr/>
    </dgm:pt>
    <dgm:pt modelId="{00F7A994-3ACB-4B76-8E60-DAD653E7D990}" type="pres">
      <dgm:prSet presAssocID="{0A462667-D190-4732-85DD-66B0AA63C91D}" presName="dotArrow6" presStyleLbl="alignNode1" presStyleIdx="8" presStyleCnt="10"/>
      <dgm:spPr/>
    </dgm:pt>
    <dgm:pt modelId="{2FBDE203-150A-4CF6-96CE-E5C8DACED04C}" type="pres">
      <dgm:prSet presAssocID="{0A462667-D190-4732-85DD-66B0AA63C91D}" presName="dotArrow7" presStyleLbl="alignNode1" presStyleIdx="9" presStyleCnt="10"/>
      <dgm:spPr/>
    </dgm:pt>
    <dgm:pt modelId="{D34B3BFB-224C-4FBD-ABD4-999BE01766E7}" type="pres">
      <dgm:prSet presAssocID="{BE698A87-69D8-4348-A668-FED60CE5F30D}" presName="parTx1" presStyleLbl="node1" presStyleIdx="0" presStyleCnt="2"/>
      <dgm:spPr/>
      <dgm:t>
        <a:bodyPr/>
        <a:lstStyle/>
        <a:p>
          <a:endParaRPr lang="es-MX"/>
        </a:p>
      </dgm:t>
    </dgm:pt>
    <dgm:pt modelId="{49555241-67B0-4C20-9A6A-0D908F0C421D}" type="pres">
      <dgm:prSet presAssocID="{6A9F2F4B-65CC-416B-A644-C6DB037D7990}" presName="picture1" presStyleCnt="0"/>
      <dgm:spPr/>
    </dgm:pt>
    <dgm:pt modelId="{452F08E2-5670-425F-8A23-AF74F75C6651}" type="pres">
      <dgm:prSet presAssocID="{6A9F2F4B-65CC-416B-A644-C6DB037D7990}" presName="imageRepeatNode" presStyleLbl="fgImgPlace1" presStyleIdx="0" presStyleCnt="2"/>
      <dgm:spPr/>
      <dgm:t>
        <a:bodyPr/>
        <a:lstStyle/>
        <a:p>
          <a:endParaRPr lang="es-MX"/>
        </a:p>
      </dgm:t>
    </dgm:pt>
    <dgm:pt modelId="{2E88A15B-1B6F-4950-9C14-3B8AB5563B8A}" type="pres">
      <dgm:prSet presAssocID="{9CC27297-21EB-4E62-9C9D-6CCD119793D9}" presName="parTx2" presStyleLbl="node1" presStyleIdx="1" presStyleCnt="2"/>
      <dgm:spPr/>
      <dgm:t>
        <a:bodyPr/>
        <a:lstStyle/>
        <a:p>
          <a:endParaRPr lang="es-MX"/>
        </a:p>
      </dgm:t>
    </dgm:pt>
    <dgm:pt modelId="{4826B1CC-43BA-4C82-97C7-4BBA969F18C6}" type="pres">
      <dgm:prSet presAssocID="{0F93CBAF-BBF5-4CC7-A039-80EED837E358}" presName="picture2" presStyleCnt="0"/>
      <dgm:spPr/>
    </dgm:pt>
    <dgm:pt modelId="{2B8A36F3-C6F3-4A96-8C49-A919BD652A52}" type="pres">
      <dgm:prSet presAssocID="{0F93CBAF-BBF5-4CC7-A039-80EED837E358}" presName="imageRepeatNode" presStyleLbl="fgImgPlace1" presStyleIdx="1" presStyleCnt="2"/>
      <dgm:spPr/>
      <dgm:t>
        <a:bodyPr/>
        <a:lstStyle/>
        <a:p>
          <a:endParaRPr lang="es-MX"/>
        </a:p>
      </dgm:t>
    </dgm:pt>
  </dgm:ptLst>
  <dgm:cxnLst>
    <dgm:cxn modelId="{0A65337A-43C2-44F7-9BAF-9E5C62CABA6F}" srcId="{0A462667-D190-4732-85DD-66B0AA63C91D}" destId="{BE698A87-69D8-4348-A668-FED60CE5F30D}" srcOrd="0" destOrd="0" parTransId="{00BD4E64-DFE2-4FD4-AB38-87F6FEA9AD96}" sibTransId="{6A9F2F4B-65CC-416B-A644-C6DB037D7990}"/>
    <dgm:cxn modelId="{51A6AF4D-DD78-49B9-AB8D-B95386C803B2}" type="presOf" srcId="{0F93CBAF-BBF5-4CC7-A039-80EED837E358}" destId="{2B8A36F3-C6F3-4A96-8C49-A919BD652A52}" srcOrd="0" destOrd="0" presId="urn:microsoft.com/office/officeart/2008/layout/AscendingPictureAccentProcess"/>
    <dgm:cxn modelId="{A2324B00-021A-4844-87CD-B8A2FCED301E}" type="presOf" srcId="{9CC27297-21EB-4E62-9C9D-6CCD119793D9}" destId="{2E88A15B-1B6F-4950-9C14-3B8AB5563B8A}" srcOrd="0" destOrd="0" presId="urn:microsoft.com/office/officeart/2008/layout/AscendingPictureAccentProcess"/>
    <dgm:cxn modelId="{74DFA5C3-0813-4451-B4C9-982C240FA2DC}" type="presOf" srcId="{6A9F2F4B-65CC-416B-A644-C6DB037D7990}" destId="{452F08E2-5670-425F-8A23-AF74F75C6651}" srcOrd="0" destOrd="0" presId="urn:microsoft.com/office/officeart/2008/layout/AscendingPictureAccentProcess"/>
    <dgm:cxn modelId="{0C615CF1-EA99-47FD-BB7B-ACCFDACAAA5C}" srcId="{0A462667-D190-4732-85DD-66B0AA63C91D}" destId="{9CC27297-21EB-4E62-9C9D-6CCD119793D9}" srcOrd="1" destOrd="0" parTransId="{505D6B1A-C071-4F56-A665-30ECC8929A50}" sibTransId="{0F93CBAF-BBF5-4CC7-A039-80EED837E358}"/>
    <dgm:cxn modelId="{4C345F63-4BD5-4DD5-8A47-78459BFE9E4A}" type="presOf" srcId="{0A462667-D190-4732-85DD-66B0AA63C91D}" destId="{78958828-BCC2-4CBF-BD1C-3AC11729EF1F}" srcOrd="0" destOrd="0" presId="urn:microsoft.com/office/officeart/2008/layout/AscendingPictureAccentProcess"/>
    <dgm:cxn modelId="{16511383-7046-45D8-9F06-B8970F0C85AA}" type="presOf" srcId="{BE698A87-69D8-4348-A668-FED60CE5F30D}" destId="{D34B3BFB-224C-4FBD-ABD4-999BE01766E7}" srcOrd="0" destOrd="0" presId="urn:microsoft.com/office/officeart/2008/layout/AscendingPictureAccentProcess"/>
    <dgm:cxn modelId="{E9C484E7-27A8-40F4-8BD0-71FAFCD91169}" type="presParOf" srcId="{78958828-BCC2-4CBF-BD1C-3AC11729EF1F}" destId="{024E5E52-F577-4525-B5E5-19C6CCF35DC4}" srcOrd="0" destOrd="0" presId="urn:microsoft.com/office/officeart/2008/layout/AscendingPictureAccentProcess"/>
    <dgm:cxn modelId="{E4332E4A-A362-4824-B465-6E147E519BF2}" type="presParOf" srcId="{78958828-BCC2-4CBF-BD1C-3AC11729EF1F}" destId="{B475591F-82D7-45B8-8F14-E98A31050595}" srcOrd="1" destOrd="0" presId="urn:microsoft.com/office/officeart/2008/layout/AscendingPictureAccentProcess"/>
    <dgm:cxn modelId="{6BBE1DC9-2D44-48AF-B16B-04E0BAE8E526}" type="presParOf" srcId="{78958828-BCC2-4CBF-BD1C-3AC11729EF1F}" destId="{08FEE60D-3650-49FA-BE20-A7906C846070}" srcOrd="2" destOrd="0" presId="urn:microsoft.com/office/officeart/2008/layout/AscendingPictureAccentProcess"/>
    <dgm:cxn modelId="{FE482386-A534-45C8-BD43-F05DD8F445BE}" type="presParOf" srcId="{78958828-BCC2-4CBF-BD1C-3AC11729EF1F}" destId="{E1467382-B99E-4382-A18F-3AA759F5A764}" srcOrd="3" destOrd="0" presId="urn:microsoft.com/office/officeart/2008/layout/AscendingPictureAccentProcess"/>
    <dgm:cxn modelId="{654901B5-B4D1-44E4-A68B-97848E4CD6AC}" type="presParOf" srcId="{78958828-BCC2-4CBF-BD1C-3AC11729EF1F}" destId="{96F90FA1-5BFA-4B83-8B15-6B4816E6C695}" srcOrd="4" destOrd="0" presId="urn:microsoft.com/office/officeart/2008/layout/AscendingPictureAccentProcess"/>
    <dgm:cxn modelId="{2BDAEC5F-A7F9-4E69-ADB0-D7C48515E9A7}" type="presParOf" srcId="{78958828-BCC2-4CBF-BD1C-3AC11729EF1F}" destId="{712022DD-3C5B-4BA5-931A-388B7266FA1E}" srcOrd="5" destOrd="0" presId="urn:microsoft.com/office/officeart/2008/layout/AscendingPictureAccentProcess"/>
    <dgm:cxn modelId="{7170EAE5-8A1C-496C-AC6F-69D7F3A2A32B}" type="presParOf" srcId="{78958828-BCC2-4CBF-BD1C-3AC11729EF1F}" destId="{C5DF390D-A5CE-4317-9196-18CABF83EA86}" srcOrd="6" destOrd="0" presId="urn:microsoft.com/office/officeart/2008/layout/AscendingPictureAccentProcess"/>
    <dgm:cxn modelId="{7EF8A0CA-EA44-461E-9A9B-83612228FEB5}" type="presParOf" srcId="{78958828-BCC2-4CBF-BD1C-3AC11729EF1F}" destId="{A9BA506E-1384-4116-8821-009AA6EF85B3}" srcOrd="7" destOrd="0" presId="urn:microsoft.com/office/officeart/2008/layout/AscendingPictureAccentProcess"/>
    <dgm:cxn modelId="{C50B389B-ABBD-4236-8F92-1D875AB955CC}" type="presParOf" srcId="{78958828-BCC2-4CBF-BD1C-3AC11729EF1F}" destId="{00F7A994-3ACB-4B76-8E60-DAD653E7D990}" srcOrd="8" destOrd="0" presId="urn:microsoft.com/office/officeart/2008/layout/AscendingPictureAccentProcess"/>
    <dgm:cxn modelId="{B345C491-4581-4533-B62D-0D265000C215}" type="presParOf" srcId="{78958828-BCC2-4CBF-BD1C-3AC11729EF1F}" destId="{2FBDE203-150A-4CF6-96CE-E5C8DACED04C}" srcOrd="9" destOrd="0" presId="urn:microsoft.com/office/officeart/2008/layout/AscendingPictureAccentProcess"/>
    <dgm:cxn modelId="{365B7D7D-829E-4274-B50C-B9BAA469D7AD}" type="presParOf" srcId="{78958828-BCC2-4CBF-BD1C-3AC11729EF1F}" destId="{D34B3BFB-224C-4FBD-ABD4-999BE01766E7}" srcOrd="10" destOrd="0" presId="urn:microsoft.com/office/officeart/2008/layout/AscendingPictureAccentProcess"/>
    <dgm:cxn modelId="{D2BDEB92-DD95-49CE-AD34-15065089585E}" type="presParOf" srcId="{78958828-BCC2-4CBF-BD1C-3AC11729EF1F}" destId="{49555241-67B0-4C20-9A6A-0D908F0C421D}" srcOrd="11" destOrd="0" presId="urn:microsoft.com/office/officeart/2008/layout/AscendingPictureAccentProcess"/>
    <dgm:cxn modelId="{75DD31E2-5D62-4E36-A8CC-DB03C0DBAAA2}" type="presParOf" srcId="{49555241-67B0-4C20-9A6A-0D908F0C421D}" destId="{452F08E2-5670-425F-8A23-AF74F75C6651}" srcOrd="0" destOrd="0" presId="urn:microsoft.com/office/officeart/2008/layout/AscendingPictureAccentProcess"/>
    <dgm:cxn modelId="{8CBA33C2-C0B4-4EFD-93EE-5702E1C5058D}" type="presParOf" srcId="{78958828-BCC2-4CBF-BD1C-3AC11729EF1F}" destId="{2E88A15B-1B6F-4950-9C14-3B8AB5563B8A}" srcOrd="12" destOrd="0" presId="urn:microsoft.com/office/officeart/2008/layout/AscendingPictureAccentProcess"/>
    <dgm:cxn modelId="{D2634496-3772-4DD9-8662-1A98A1084315}" type="presParOf" srcId="{78958828-BCC2-4CBF-BD1C-3AC11729EF1F}" destId="{4826B1CC-43BA-4C82-97C7-4BBA969F18C6}" srcOrd="13" destOrd="0" presId="urn:microsoft.com/office/officeart/2008/layout/AscendingPictureAccentProcess"/>
    <dgm:cxn modelId="{500A7375-FCB1-4752-8729-C394BA6FF2BD}" type="presParOf" srcId="{4826B1CC-43BA-4C82-97C7-4BBA969F18C6}" destId="{2B8A36F3-C6F3-4A96-8C49-A919BD652A5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C86664-C3E5-4DF8-81C8-8F7E8C968802}" type="doc">
      <dgm:prSet loTypeId="urn:microsoft.com/office/officeart/2005/8/layout/hProcess4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2735DE-3166-4803-A17E-F26B4AC04D2B}">
      <dgm:prSet phldrT="[Texto]"/>
      <dgm:spPr/>
      <dgm:t>
        <a:bodyPr/>
        <a:lstStyle/>
        <a:p>
          <a:r>
            <a:rPr lang="en-US" dirty="0" smtClean="0"/>
            <a:t>Established </a:t>
          </a:r>
          <a:endParaRPr lang="en-US" dirty="0"/>
        </a:p>
      </dgm:t>
    </dgm:pt>
    <dgm:pt modelId="{A0F72684-407E-4C52-90FE-5C6F5DF00138}" type="parTrans" cxnId="{1AC0C632-6105-4C0B-A1FD-991FDF264DCE}">
      <dgm:prSet/>
      <dgm:spPr/>
      <dgm:t>
        <a:bodyPr/>
        <a:lstStyle/>
        <a:p>
          <a:endParaRPr lang="en-US"/>
        </a:p>
      </dgm:t>
    </dgm:pt>
    <dgm:pt modelId="{55999C0A-C1E0-47BC-949B-ED4E1BB65C40}" type="sibTrans" cxnId="{1AC0C632-6105-4C0B-A1FD-991FDF264DCE}">
      <dgm:prSet/>
      <dgm:spPr/>
      <dgm:t>
        <a:bodyPr/>
        <a:lstStyle/>
        <a:p>
          <a:endParaRPr lang="en-US"/>
        </a:p>
      </dgm:t>
    </dgm:pt>
    <dgm:pt modelId="{F82D1D98-BF88-4C64-B7B6-AF838FDD8375}">
      <dgm:prSet phldrT="[Texto]" phldr="1"/>
      <dgm:spPr/>
      <dgm:t>
        <a:bodyPr/>
        <a:lstStyle/>
        <a:p>
          <a:endParaRPr lang="en-US"/>
        </a:p>
      </dgm:t>
    </dgm:pt>
    <dgm:pt modelId="{FCAB0410-10D9-4C76-95EB-7A4EEC1CBBD3}" type="parTrans" cxnId="{021BD1EE-9341-4ADB-A8AD-8520E6F6A9C8}">
      <dgm:prSet/>
      <dgm:spPr/>
      <dgm:t>
        <a:bodyPr/>
        <a:lstStyle/>
        <a:p>
          <a:endParaRPr lang="en-US"/>
        </a:p>
      </dgm:t>
    </dgm:pt>
    <dgm:pt modelId="{95AB4B88-F65E-4B0E-9FA8-929F78A5435E}" type="sibTrans" cxnId="{021BD1EE-9341-4ADB-A8AD-8520E6F6A9C8}">
      <dgm:prSet/>
      <dgm:spPr/>
      <dgm:t>
        <a:bodyPr/>
        <a:lstStyle/>
        <a:p>
          <a:endParaRPr lang="en-US"/>
        </a:p>
      </dgm:t>
    </dgm:pt>
    <dgm:pt modelId="{392498AF-89FC-4772-A654-8FA0517A7118}">
      <dgm:prSet phldrT="[Texto]" phldr="1"/>
      <dgm:spPr/>
      <dgm:t>
        <a:bodyPr/>
        <a:lstStyle/>
        <a:p>
          <a:endParaRPr lang="en-US"/>
        </a:p>
      </dgm:t>
    </dgm:pt>
    <dgm:pt modelId="{0D8FA36F-5D51-4B3B-A414-B710F47F9F92}" type="parTrans" cxnId="{3F53B76C-D1D2-422F-BD2C-7AE77CD169F1}">
      <dgm:prSet/>
      <dgm:spPr/>
      <dgm:t>
        <a:bodyPr/>
        <a:lstStyle/>
        <a:p>
          <a:endParaRPr lang="en-US"/>
        </a:p>
      </dgm:t>
    </dgm:pt>
    <dgm:pt modelId="{3F8DCDE0-E88A-4C5E-9F03-9B604D053C98}" type="sibTrans" cxnId="{3F53B76C-D1D2-422F-BD2C-7AE77CD169F1}">
      <dgm:prSet/>
      <dgm:spPr/>
      <dgm:t>
        <a:bodyPr/>
        <a:lstStyle/>
        <a:p>
          <a:endParaRPr lang="en-US"/>
        </a:p>
      </dgm:t>
    </dgm:pt>
    <dgm:pt modelId="{AAF80F8E-181F-4A6F-BD23-06CDD6535C72}">
      <dgm:prSet phldrT="[Texto]"/>
      <dgm:spPr/>
      <dgm:t>
        <a:bodyPr/>
        <a:lstStyle/>
        <a:p>
          <a:r>
            <a:rPr lang="es-MX" dirty="0" err="1" smtClean="0"/>
            <a:t>To</a:t>
          </a:r>
          <a:r>
            <a:rPr lang="es-MX" dirty="0" smtClean="0"/>
            <a:t> </a:t>
          </a:r>
          <a:r>
            <a:rPr lang="es-MX" dirty="0" err="1" smtClean="0"/>
            <a:t>develop</a:t>
          </a:r>
          <a:endParaRPr lang="en-US" dirty="0"/>
        </a:p>
      </dgm:t>
    </dgm:pt>
    <dgm:pt modelId="{BF0CDB7A-08BD-4ED3-9E33-383F21AA5A68}" type="parTrans" cxnId="{7B0F398C-A1D6-4884-B2BF-C0784C42E8B3}">
      <dgm:prSet/>
      <dgm:spPr/>
      <dgm:t>
        <a:bodyPr/>
        <a:lstStyle/>
        <a:p>
          <a:endParaRPr lang="en-US"/>
        </a:p>
      </dgm:t>
    </dgm:pt>
    <dgm:pt modelId="{2239A3E8-81F5-408E-B275-08F256E76FF0}" type="sibTrans" cxnId="{7B0F398C-A1D6-4884-B2BF-C0784C42E8B3}">
      <dgm:prSet/>
      <dgm:spPr/>
      <dgm:t>
        <a:bodyPr/>
        <a:lstStyle/>
        <a:p>
          <a:endParaRPr lang="en-US"/>
        </a:p>
      </dgm:t>
    </dgm:pt>
    <dgm:pt modelId="{39E0A21B-0569-4B53-813D-680293675939}">
      <dgm:prSet phldrT="[Texto]"/>
      <dgm:spPr>
        <a:noFill/>
        <a:ln>
          <a:noFill/>
        </a:ln>
      </dgm:spPr>
      <dgm:t>
        <a:bodyPr/>
        <a:lstStyle/>
        <a:p>
          <a:pPr algn="ctr"/>
          <a:endParaRPr lang="en-US" b="0" dirty="0">
            <a:solidFill>
              <a:schemeClr val="bg1"/>
            </a:solidFill>
          </a:endParaRPr>
        </a:p>
      </dgm:t>
    </dgm:pt>
    <dgm:pt modelId="{BD1E0D77-D631-4ADC-A088-89EDDE0A2CAA}" type="parTrans" cxnId="{CC8CD915-43A3-4FB7-8686-80416C7F2D7B}">
      <dgm:prSet/>
      <dgm:spPr/>
      <dgm:t>
        <a:bodyPr/>
        <a:lstStyle/>
        <a:p>
          <a:endParaRPr lang="en-US"/>
        </a:p>
      </dgm:t>
    </dgm:pt>
    <dgm:pt modelId="{DB3BF938-7111-456E-B81C-A12A0C1559E8}" type="sibTrans" cxnId="{CC8CD915-43A3-4FB7-8686-80416C7F2D7B}">
      <dgm:prSet/>
      <dgm:spPr/>
      <dgm:t>
        <a:bodyPr/>
        <a:lstStyle/>
        <a:p>
          <a:endParaRPr lang="en-US"/>
        </a:p>
      </dgm:t>
    </dgm:pt>
    <dgm:pt modelId="{2ADEB0BD-66FA-4396-ACC5-586C5902E861}">
      <dgm:prSet phldrT="[Texto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 and Benefits of SAIs</a:t>
          </a:r>
          <a:endParaRPr lang="en-US" dirty="0"/>
        </a:p>
      </dgm:t>
    </dgm:pt>
    <dgm:pt modelId="{512B1E72-CB98-4A9F-9E67-B1346B75582F}" type="parTrans" cxnId="{CAE86655-D29A-4417-AB46-333B201F46C0}">
      <dgm:prSet/>
      <dgm:spPr/>
      <dgm:t>
        <a:bodyPr/>
        <a:lstStyle/>
        <a:p>
          <a:endParaRPr lang="en-US"/>
        </a:p>
      </dgm:t>
    </dgm:pt>
    <dgm:pt modelId="{85C882A0-180E-4E30-82BF-7C0668E96644}" type="sibTrans" cxnId="{CAE86655-D29A-4417-AB46-333B201F46C0}">
      <dgm:prSet/>
      <dgm:spPr/>
      <dgm:t>
        <a:bodyPr/>
        <a:lstStyle/>
        <a:p>
          <a:endParaRPr lang="en-US"/>
        </a:p>
      </dgm:t>
    </dgm:pt>
    <dgm:pt modelId="{DF9798A7-6CE4-456B-A9B5-F4D848AAD85D}">
      <dgm:prSet phldrT="[Texto]"/>
      <dgm:spPr/>
      <dgm:t>
        <a:bodyPr/>
        <a:lstStyle/>
        <a:p>
          <a:pPr algn="ctr"/>
          <a:r>
            <a:rPr lang="en-US" b="1" dirty="0" smtClean="0"/>
            <a:t>framework</a:t>
          </a:r>
          <a:r>
            <a:rPr lang="en-US" dirty="0" smtClean="0"/>
            <a:t> &amp; </a:t>
          </a:r>
          <a:r>
            <a:rPr lang="en-US" b="1" dirty="0" smtClean="0"/>
            <a:t>measurement</a:t>
          </a:r>
          <a:r>
            <a:rPr lang="en-US" dirty="0" smtClean="0"/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tools</a:t>
          </a:r>
          <a:r>
            <a:rPr lang="en-US" dirty="0" smtClean="0"/>
            <a:t> for defining:</a:t>
          </a:r>
          <a:endParaRPr lang="en-US" dirty="0"/>
        </a:p>
      </dgm:t>
    </dgm:pt>
    <dgm:pt modelId="{85A8E28F-1439-4D01-90BF-CA8A9961B407}" type="parTrans" cxnId="{4D1BDE87-2AD8-4BE4-B255-2AAB51316EFF}">
      <dgm:prSet/>
      <dgm:spPr/>
      <dgm:t>
        <a:bodyPr/>
        <a:lstStyle/>
        <a:p>
          <a:endParaRPr lang="en-US"/>
        </a:p>
      </dgm:t>
    </dgm:pt>
    <dgm:pt modelId="{FB730050-B2ED-4A42-B742-3F4ED65D45C6}" type="sibTrans" cxnId="{4D1BDE87-2AD8-4BE4-B255-2AAB51316EFF}">
      <dgm:prSet/>
      <dgm:spPr/>
      <dgm:t>
        <a:bodyPr/>
        <a:lstStyle/>
        <a:p>
          <a:endParaRPr lang="en-US"/>
        </a:p>
      </dgm:t>
    </dgm:pt>
    <dgm:pt modelId="{D2664F28-F609-411E-95A9-471B0AB5B165}" type="pres">
      <dgm:prSet presAssocID="{6BC86664-C3E5-4DF8-81C8-8F7E8C9688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02183-DF45-445A-A1E6-639CB9D1AC4E}" type="pres">
      <dgm:prSet presAssocID="{6BC86664-C3E5-4DF8-81C8-8F7E8C968802}" presName="tSp" presStyleCnt="0"/>
      <dgm:spPr/>
    </dgm:pt>
    <dgm:pt modelId="{234B190A-936B-4998-9DCD-587D5AC24986}" type="pres">
      <dgm:prSet presAssocID="{6BC86664-C3E5-4DF8-81C8-8F7E8C968802}" presName="bSp" presStyleCnt="0"/>
      <dgm:spPr/>
    </dgm:pt>
    <dgm:pt modelId="{3D566E12-70F7-473B-BA97-86AEC4542CAB}" type="pres">
      <dgm:prSet presAssocID="{6BC86664-C3E5-4DF8-81C8-8F7E8C968802}" presName="process" presStyleCnt="0"/>
      <dgm:spPr/>
    </dgm:pt>
    <dgm:pt modelId="{32B73C68-659F-4ED5-868E-D59D27954CF3}" type="pres">
      <dgm:prSet presAssocID="{2B2735DE-3166-4803-A17E-F26B4AC04D2B}" presName="composite1" presStyleCnt="0"/>
      <dgm:spPr/>
    </dgm:pt>
    <dgm:pt modelId="{7C8191A3-8796-4248-B381-F4D6F5BF7C99}" type="pres">
      <dgm:prSet presAssocID="{2B2735DE-3166-4803-A17E-F26B4AC04D2B}" presName="dummyNode1" presStyleLbl="node1" presStyleIdx="0" presStyleCnt="3"/>
      <dgm:spPr/>
    </dgm:pt>
    <dgm:pt modelId="{98E1F46F-7C04-4467-8000-CC99D9271446}" type="pres">
      <dgm:prSet presAssocID="{2B2735DE-3166-4803-A17E-F26B4AC04D2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FD37E-9FAE-4C90-82AC-C9CDF8CF79D1}" type="pres">
      <dgm:prSet presAssocID="{2B2735DE-3166-4803-A17E-F26B4AC04D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136A2-DDD9-4110-B7FC-F0C2A12E3A31}" type="pres">
      <dgm:prSet presAssocID="{2B2735DE-3166-4803-A17E-F26B4AC04D2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D316-152E-4359-9B91-B114B7854A5C}" type="pres">
      <dgm:prSet presAssocID="{2B2735DE-3166-4803-A17E-F26B4AC04D2B}" presName="connSite1" presStyleCnt="0"/>
      <dgm:spPr/>
    </dgm:pt>
    <dgm:pt modelId="{ED50476B-E089-422A-9BF4-EBF88DE1C995}" type="pres">
      <dgm:prSet presAssocID="{55999C0A-C1E0-47BC-949B-ED4E1BB65C40}" presName="Name9" presStyleLbl="sibTrans2D1" presStyleIdx="0" presStyleCnt="2"/>
      <dgm:spPr/>
      <dgm:t>
        <a:bodyPr/>
        <a:lstStyle/>
        <a:p>
          <a:endParaRPr lang="en-US"/>
        </a:p>
      </dgm:t>
    </dgm:pt>
    <dgm:pt modelId="{01677C34-153E-4531-9CF2-74FF32024351}" type="pres">
      <dgm:prSet presAssocID="{AAF80F8E-181F-4A6F-BD23-06CDD6535C72}" presName="composite2" presStyleCnt="0"/>
      <dgm:spPr/>
    </dgm:pt>
    <dgm:pt modelId="{F544FC63-E606-4EBF-9F7D-CED72192C320}" type="pres">
      <dgm:prSet presAssocID="{AAF80F8E-181F-4A6F-BD23-06CDD6535C72}" presName="dummyNode2" presStyleLbl="node1" presStyleIdx="0" presStyleCnt="3"/>
      <dgm:spPr/>
    </dgm:pt>
    <dgm:pt modelId="{C6F35031-DDFA-4099-8E3D-8A5741CD4952}" type="pres">
      <dgm:prSet presAssocID="{AAF80F8E-181F-4A6F-BD23-06CDD6535C7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D7514-F3C1-4C29-85B6-20F114FB5BF7}" type="pres">
      <dgm:prSet presAssocID="{AAF80F8E-181F-4A6F-BD23-06CDD6535C7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5DCFE-700B-4047-9FE2-9EF589CBDF03}" type="pres">
      <dgm:prSet presAssocID="{AAF80F8E-181F-4A6F-BD23-06CDD6535C72}" presName="parentNode2" presStyleLbl="node1" presStyleIdx="1" presStyleCnt="3" custLinFactNeighborX="-664" custLinFactNeighborY="-29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9B75-8890-4E01-B178-F2DEDD062747}" type="pres">
      <dgm:prSet presAssocID="{AAF80F8E-181F-4A6F-BD23-06CDD6535C72}" presName="connSite2" presStyleCnt="0"/>
      <dgm:spPr/>
    </dgm:pt>
    <dgm:pt modelId="{2C7454D1-ADAC-44A0-800B-FCD6175CE77A}" type="pres">
      <dgm:prSet presAssocID="{2239A3E8-81F5-408E-B275-08F256E76FF0}" presName="Name18" presStyleLbl="sibTrans2D1" presStyleIdx="1" presStyleCnt="2"/>
      <dgm:spPr/>
      <dgm:t>
        <a:bodyPr/>
        <a:lstStyle/>
        <a:p>
          <a:endParaRPr lang="en-US"/>
        </a:p>
      </dgm:t>
    </dgm:pt>
    <dgm:pt modelId="{02D48668-9B75-4DCA-99CF-307DBBDACA52}" type="pres">
      <dgm:prSet presAssocID="{2ADEB0BD-66FA-4396-ACC5-586C5902E861}" presName="composite1" presStyleCnt="0"/>
      <dgm:spPr/>
    </dgm:pt>
    <dgm:pt modelId="{7FB8355B-00A7-46D0-80E7-8CA80BCAD3EE}" type="pres">
      <dgm:prSet presAssocID="{2ADEB0BD-66FA-4396-ACC5-586C5902E861}" presName="dummyNode1" presStyleLbl="node1" presStyleIdx="1" presStyleCnt="3"/>
      <dgm:spPr/>
    </dgm:pt>
    <dgm:pt modelId="{FCA2B538-3E2D-4294-850B-48F54724DFA3}" type="pres">
      <dgm:prSet presAssocID="{2ADEB0BD-66FA-4396-ACC5-586C5902E86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5F7E5-67F0-4D86-8FE5-03A82AC2C6D2}" type="pres">
      <dgm:prSet presAssocID="{2ADEB0BD-66FA-4396-ACC5-586C5902E86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22C35-9527-43E3-A7AC-CCC72BE8E5E5}" type="pres">
      <dgm:prSet presAssocID="{2ADEB0BD-66FA-4396-ACC5-586C5902E86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044CF-69A0-4036-898A-BB4F1511D7B5}" type="pres">
      <dgm:prSet presAssocID="{2ADEB0BD-66FA-4396-ACC5-586C5902E861}" presName="connSite1" presStyleCnt="0"/>
      <dgm:spPr/>
    </dgm:pt>
  </dgm:ptLst>
  <dgm:cxnLst>
    <dgm:cxn modelId="{97E9DD8F-40AF-45E6-ADA8-59DF8F0B00EA}" type="presOf" srcId="{F82D1D98-BF88-4C64-B7B6-AF838FDD8375}" destId="{98E1F46F-7C04-4467-8000-CC99D9271446}" srcOrd="0" destOrd="0" presId="urn:microsoft.com/office/officeart/2005/8/layout/hProcess4"/>
    <dgm:cxn modelId="{6DA9A3E4-51BC-4E2B-B2E9-4E14C3CA7CDF}" type="presOf" srcId="{AAF80F8E-181F-4A6F-BD23-06CDD6535C72}" destId="{1255DCFE-700B-4047-9FE2-9EF589CBDF03}" srcOrd="0" destOrd="0" presId="urn:microsoft.com/office/officeart/2005/8/layout/hProcess4"/>
    <dgm:cxn modelId="{CC8CD915-43A3-4FB7-8686-80416C7F2D7B}" srcId="{AAF80F8E-181F-4A6F-BD23-06CDD6535C72}" destId="{39E0A21B-0569-4B53-813D-680293675939}" srcOrd="0" destOrd="0" parTransId="{BD1E0D77-D631-4ADC-A088-89EDDE0A2CAA}" sibTransId="{DB3BF938-7111-456E-B81C-A12A0C1559E8}"/>
    <dgm:cxn modelId="{3F53B76C-D1D2-422F-BD2C-7AE77CD169F1}" srcId="{2B2735DE-3166-4803-A17E-F26B4AC04D2B}" destId="{392498AF-89FC-4772-A654-8FA0517A7118}" srcOrd="1" destOrd="0" parTransId="{0D8FA36F-5D51-4B3B-A414-B710F47F9F92}" sibTransId="{3F8DCDE0-E88A-4C5E-9F03-9B604D053C98}"/>
    <dgm:cxn modelId="{4D1BDE87-2AD8-4BE4-B255-2AAB51316EFF}" srcId="{2ADEB0BD-66FA-4396-ACC5-586C5902E861}" destId="{DF9798A7-6CE4-456B-A9B5-F4D848AAD85D}" srcOrd="0" destOrd="0" parTransId="{85A8E28F-1439-4D01-90BF-CA8A9961B407}" sibTransId="{FB730050-B2ED-4A42-B742-3F4ED65D45C6}"/>
    <dgm:cxn modelId="{2654D60F-619D-4EEC-9A4A-B293A00C0F21}" type="presOf" srcId="{DF9798A7-6CE4-456B-A9B5-F4D848AAD85D}" destId="{EF65F7E5-67F0-4D86-8FE5-03A82AC2C6D2}" srcOrd="1" destOrd="0" presId="urn:microsoft.com/office/officeart/2005/8/layout/hProcess4"/>
    <dgm:cxn modelId="{F77F9DED-E2FA-451F-99A3-36F5CD293007}" type="presOf" srcId="{F82D1D98-BF88-4C64-B7B6-AF838FDD8375}" destId="{99BFD37E-9FAE-4C90-82AC-C9CDF8CF79D1}" srcOrd="1" destOrd="0" presId="urn:microsoft.com/office/officeart/2005/8/layout/hProcess4"/>
    <dgm:cxn modelId="{7B0F398C-A1D6-4884-B2BF-C0784C42E8B3}" srcId="{6BC86664-C3E5-4DF8-81C8-8F7E8C968802}" destId="{AAF80F8E-181F-4A6F-BD23-06CDD6535C72}" srcOrd="1" destOrd="0" parTransId="{BF0CDB7A-08BD-4ED3-9E33-383F21AA5A68}" sibTransId="{2239A3E8-81F5-408E-B275-08F256E76FF0}"/>
    <dgm:cxn modelId="{E09E0473-F8AB-4BB9-BDB7-8AEE87B4E202}" type="presOf" srcId="{2239A3E8-81F5-408E-B275-08F256E76FF0}" destId="{2C7454D1-ADAC-44A0-800B-FCD6175CE77A}" srcOrd="0" destOrd="0" presId="urn:microsoft.com/office/officeart/2005/8/layout/hProcess4"/>
    <dgm:cxn modelId="{021BD1EE-9341-4ADB-A8AD-8520E6F6A9C8}" srcId="{2B2735DE-3166-4803-A17E-F26B4AC04D2B}" destId="{F82D1D98-BF88-4C64-B7B6-AF838FDD8375}" srcOrd="0" destOrd="0" parTransId="{FCAB0410-10D9-4C76-95EB-7A4EEC1CBBD3}" sibTransId="{95AB4B88-F65E-4B0E-9FA8-929F78A5435E}"/>
    <dgm:cxn modelId="{99CCFB07-3881-451E-BD77-ACDA7BD8BBF5}" type="presOf" srcId="{392498AF-89FC-4772-A654-8FA0517A7118}" destId="{98E1F46F-7C04-4467-8000-CC99D9271446}" srcOrd="0" destOrd="1" presId="urn:microsoft.com/office/officeart/2005/8/layout/hProcess4"/>
    <dgm:cxn modelId="{62DDBC68-51D0-4CBA-9153-239A480DAC43}" type="presOf" srcId="{2ADEB0BD-66FA-4396-ACC5-586C5902E861}" destId="{6B422C35-9527-43E3-A7AC-CCC72BE8E5E5}" srcOrd="0" destOrd="0" presId="urn:microsoft.com/office/officeart/2005/8/layout/hProcess4"/>
    <dgm:cxn modelId="{FB2522FC-52EF-4388-9A1B-AB6AD0DB2997}" type="presOf" srcId="{55999C0A-C1E0-47BC-949B-ED4E1BB65C40}" destId="{ED50476B-E089-422A-9BF4-EBF88DE1C995}" srcOrd="0" destOrd="0" presId="urn:microsoft.com/office/officeart/2005/8/layout/hProcess4"/>
    <dgm:cxn modelId="{BDE7F59E-0378-4036-AA82-3EF6F2A94B90}" type="presOf" srcId="{DF9798A7-6CE4-456B-A9B5-F4D848AAD85D}" destId="{FCA2B538-3E2D-4294-850B-48F54724DFA3}" srcOrd="0" destOrd="0" presId="urn:microsoft.com/office/officeart/2005/8/layout/hProcess4"/>
    <dgm:cxn modelId="{CAE86655-D29A-4417-AB46-333B201F46C0}" srcId="{6BC86664-C3E5-4DF8-81C8-8F7E8C968802}" destId="{2ADEB0BD-66FA-4396-ACC5-586C5902E861}" srcOrd="2" destOrd="0" parTransId="{512B1E72-CB98-4A9F-9E67-B1346B75582F}" sibTransId="{85C882A0-180E-4E30-82BF-7C0668E96644}"/>
    <dgm:cxn modelId="{7BAF008A-9ECE-4E3D-A2A6-943B3F178896}" type="presOf" srcId="{39E0A21B-0569-4B53-813D-680293675939}" destId="{F79D7514-F3C1-4C29-85B6-20F114FB5BF7}" srcOrd="1" destOrd="0" presId="urn:microsoft.com/office/officeart/2005/8/layout/hProcess4"/>
    <dgm:cxn modelId="{7E62E593-540E-4804-B238-C1B7399AE7EF}" type="presOf" srcId="{2B2735DE-3166-4803-A17E-F26B4AC04D2B}" destId="{ADF136A2-DDD9-4110-B7FC-F0C2A12E3A31}" srcOrd="0" destOrd="0" presId="urn:microsoft.com/office/officeart/2005/8/layout/hProcess4"/>
    <dgm:cxn modelId="{D13C0717-8E5C-4B0E-A3BE-6A51856BD13B}" type="presOf" srcId="{392498AF-89FC-4772-A654-8FA0517A7118}" destId="{99BFD37E-9FAE-4C90-82AC-C9CDF8CF79D1}" srcOrd="1" destOrd="1" presId="urn:microsoft.com/office/officeart/2005/8/layout/hProcess4"/>
    <dgm:cxn modelId="{FE1B84A9-3572-4BD8-A90D-E45A9B12C6D3}" type="presOf" srcId="{39E0A21B-0569-4B53-813D-680293675939}" destId="{C6F35031-DDFA-4099-8E3D-8A5741CD4952}" srcOrd="0" destOrd="0" presId="urn:microsoft.com/office/officeart/2005/8/layout/hProcess4"/>
    <dgm:cxn modelId="{1AC0C632-6105-4C0B-A1FD-991FDF264DCE}" srcId="{6BC86664-C3E5-4DF8-81C8-8F7E8C968802}" destId="{2B2735DE-3166-4803-A17E-F26B4AC04D2B}" srcOrd="0" destOrd="0" parTransId="{A0F72684-407E-4C52-90FE-5C6F5DF00138}" sibTransId="{55999C0A-C1E0-47BC-949B-ED4E1BB65C40}"/>
    <dgm:cxn modelId="{56FCF579-9924-43F6-84EA-D292FF007E95}" type="presOf" srcId="{6BC86664-C3E5-4DF8-81C8-8F7E8C968802}" destId="{D2664F28-F609-411E-95A9-471B0AB5B165}" srcOrd="0" destOrd="0" presId="urn:microsoft.com/office/officeart/2005/8/layout/hProcess4"/>
    <dgm:cxn modelId="{EF018B98-2185-4B5D-BE2C-33FDB0FAC9BB}" type="presParOf" srcId="{D2664F28-F609-411E-95A9-471B0AB5B165}" destId="{27902183-DF45-445A-A1E6-639CB9D1AC4E}" srcOrd="0" destOrd="0" presId="urn:microsoft.com/office/officeart/2005/8/layout/hProcess4"/>
    <dgm:cxn modelId="{296A1177-6EFE-4ED6-A0A2-238BDFD85D58}" type="presParOf" srcId="{D2664F28-F609-411E-95A9-471B0AB5B165}" destId="{234B190A-936B-4998-9DCD-587D5AC24986}" srcOrd="1" destOrd="0" presId="urn:microsoft.com/office/officeart/2005/8/layout/hProcess4"/>
    <dgm:cxn modelId="{2ED25D11-8011-4D6B-A19B-6EB53303770C}" type="presParOf" srcId="{D2664F28-F609-411E-95A9-471B0AB5B165}" destId="{3D566E12-70F7-473B-BA97-86AEC4542CAB}" srcOrd="2" destOrd="0" presId="urn:microsoft.com/office/officeart/2005/8/layout/hProcess4"/>
    <dgm:cxn modelId="{84929B7B-87CE-44DE-8055-99D5B63C7AC1}" type="presParOf" srcId="{3D566E12-70F7-473B-BA97-86AEC4542CAB}" destId="{32B73C68-659F-4ED5-868E-D59D27954CF3}" srcOrd="0" destOrd="0" presId="urn:microsoft.com/office/officeart/2005/8/layout/hProcess4"/>
    <dgm:cxn modelId="{0BE702AD-F97C-4AC0-BE9D-10EEF29BE82C}" type="presParOf" srcId="{32B73C68-659F-4ED5-868E-D59D27954CF3}" destId="{7C8191A3-8796-4248-B381-F4D6F5BF7C99}" srcOrd="0" destOrd="0" presId="urn:microsoft.com/office/officeart/2005/8/layout/hProcess4"/>
    <dgm:cxn modelId="{A24428EF-ACD2-4574-B858-76A5C25F2A58}" type="presParOf" srcId="{32B73C68-659F-4ED5-868E-D59D27954CF3}" destId="{98E1F46F-7C04-4467-8000-CC99D9271446}" srcOrd="1" destOrd="0" presId="urn:microsoft.com/office/officeart/2005/8/layout/hProcess4"/>
    <dgm:cxn modelId="{987BE68F-5098-4ED8-8D45-ABB2501F9A3E}" type="presParOf" srcId="{32B73C68-659F-4ED5-868E-D59D27954CF3}" destId="{99BFD37E-9FAE-4C90-82AC-C9CDF8CF79D1}" srcOrd="2" destOrd="0" presId="urn:microsoft.com/office/officeart/2005/8/layout/hProcess4"/>
    <dgm:cxn modelId="{68ED2658-606D-4667-806B-1918EE1CC9AA}" type="presParOf" srcId="{32B73C68-659F-4ED5-868E-D59D27954CF3}" destId="{ADF136A2-DDD9-4110-B7FC-F0C2A12E3A31}" srcOrd="3" destOrd="0" presId="urn:microsoft.com/office/officeart/2005/8/layout/hProcess4"/>
    <dgm:cxn modelId="{E1543157-B373-4FBC-9416-5D35FC5B0C96}" type="presParOf" srcId="{32B73C68-659F-4ED5-868E-D59D27954CF3}" destId="{54C6D316-152E-4359-9B91-B114B7854A5C}" srcOrd="4" destOrd="0" presId="urn:microsoft.com/office/officeart/2005/8/layout/hProcess4"/>
    <dgm:cxn modelId="{9EFB8913-EB9F-401A-BBBC-18D5427E5E65}" type="presParOf" srcId="{3D566E12-70F7-473B-BA97-86AEC4542CAB}" destId="{ED50476B-E089-422A-9BF4-EBF88DE1C995}" srcOrd="1" destOrd="0" presId="urn:microsoft.com/office/officeart/2005/8/layout/hProcess4"/>
    <dgm:cxn modelId="{C43B5E29-12FA-4757-91A6-615AEEFC67C5}" type="presParOf" srcId="{3D566E12-70F7-473B-BA97-86AEC4542CAB}" destId="{01677C34-153E-4531-9CF2-74FF32024351}" srcOrd="2" destOrd="0" presId="urn:microsoft.com/office/officeart/2005/8/layout/hProcess4"/>
    <dgm:cxn modelId="{A90226AB-88E4-45FE-A0E9-AE5D9CCAB267}" type="presParOf" srcId="{01677C34-153E-4531-9CF2-74FF32024351}" destId="{F544FC63-E606-4EBF-9F7D-CED72192C320}" srcOrd="0" destOrd="0" presId="urn:microsoft.com/office/officeart/2005/8/layout/hProcess4"/>
    <dgm:cxn modelId="{ABF07372-34F3-43D1-B928-1A987636CDD2}" type="presParOf" srcId="{01677C34-153E-4531-9CF2-74FF32024351}" destId="{C6F35031-DDFA-4099-8E3D-8A5741CD4952}" srcOrd="1" destOrd="0" presId="urn:microsoft.com/office/officeart/2005/8/layout/hProcess4"/>
    <dgm:cxn modelId="{1A5EE4F9-E838-49DE-A52D-F980B7E6FF69}" type="presParOf" srcId="{01677C34-153E-4531-9CF2-74FF32024351}" destId="{F79D7514-F3C1-4C29-85B6-20F114FB5BF7}" srcOrd="2" destOrd="0" presId="urn:microsoft.com/office/officeart/2005/8/layout/hProcess4"/>
    <dgm:cxn modelId="{1261BF8B-B2B7-4C5D-B1B2-A45C736D0101}" type="presParOf" srcId="{01677C34-153E-4531-9CF2-74FF32024351}" destId="{1255DCFE-700B-4047-9FE2-9EF589CBDF03}" srcOrd="3" destOrd="0" presId="urn:microsoft.com/office/officeart/2005/8/layout/hProcess4"/>
    <dgm:cxn modelId="{B54C0A82-2525-4141-A054-002FAC514C00}" type="presParOf" srcId="{01677C34-153E-4531-9CF2-74FF32024351}" destId="{37E69B75-8890-4E01-B178-F2DEDD062747}" srcOrd="4" destOrd="0" presId="urn:microsoft.com/office/officeart/2005/8/layout/hProcess4"/>
    <dgm:cxn modelId="{FDC56579-DA19-4CF1-AB30-965645C77E9D}" type="presParOf" srcId="{3D566E12-70F7-473B-BA97-86AEC4542CAB}" destId="{2C7454D1-ADAC-44A0-800B-FCD6175CE77A}" srcOrd="3" destOrd="0" presId="urn:microsoft.com/office/officeart/2005/8/layout/hProcess4"/>
    <dgm:cxn modelId="{F53F1D79-0712-44CE-8BEE-BA2CB65173BD}" type="presParOf" srcId="{3D566E12-70F7-473B-BA97-86AEC4542CAB}" destId="{02D48668-9B75-4DCA-99CF-307DBBDACA52}" srcOrd="4" destOrd="0" presId="urn:microsoft.com/office/officeart/2005/8/layout/hProcess4"/>
    <dgm:cxn modelId="{FA846E3B-8F34-41DB-B356-F97BF73AE0E9}" type="presParOf" srcId="{02D48668-9B75-4DCA-99CF-307DBBDACA52}" destId="{7FB8355B-00A7-46D0-80E7-8CA80BCAD3EE}" srcOrd="0" destOrd="0" presId="urn:microsoft.com/office/officeart/2005/8/layout/hProcess4"/>
    <dgm:cxn modelId="{D8F345B4-36AF-42DC-AB67-F7A294AED436}" type="presParOf" srcId="{02D48668-9B75-4DCA-99CF-307DBBDACA52}" destId="{FCA2B538-3E2D-4294-850B-48F54724DFA3}" srcOrd="1" destOrd="0" presId="urn:microsoft.com/office/officeart/2005/8/layout/hProcess4"/>
    <dgm:cxn modelId="{1DDB13D1-FE7F-4B34-B83E-A453B9A2949B}" type="presParOf" srcId="{02D48668-9B75-4DCA-99CF-307DBBDACA52}" destId="{EF65F7E5-67F0-4D86-8FE5-03A82AC2C6D2}" srcOrd="2" destOrd="0" presId="urn:microsoft.com/office/officeart/2005/8/layout/hProcess4"/>
    <dgm:cxn modelId="{758DB764-41BD-40BA-9457-8AD4435F6F5B}" type="presParOf" srcId="{02D48668-9B75-4DCA-99CF-307DBBDACA52}" destId="{6B422C35-9527-43E3-A7AC-CCC72BE8E5E5}" srcOrd="3" destOrd="0" presId="urn:microsoft.com/office/officeart/2005/8/layout/hProcess4"/>
    <dgm:cxn modelId="{FE09A7EF-A4DF-47D0-9986-B2D1E2066DFF}" type="presParOf" srcId="{02D48668-9B75-4DCA-99CF-307DBBDACA52}" destId="{1D5044CF-69A0-4036-898A-BB4F1511D7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C13772-0ABF-47FB-8547-CC4DF1F276B7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BD4958A-DB45-46CA-AD1D-203B0329056C}">
      <dgm:prSet phldrT="[Texto]" custT="1"/>
      <dgm:spPr/>
      <dgm:t>
        <a:bodyPr/>
        <a:lstStyle/>
        <a:p>
          <a:r>
            <a:rPr lang="en-US" sz="1800" u="sng" dirty="0" smtClean="0"/>
            <a:t>Instruments</a:t>
          </a:r>
          <a:r>
            <a:rPr lang="en-US" sz="1800" dirty="0" smtClean="0"/>
            <a:t> and </a:t>
          </a:r>
          <a:r>
            <a:rPr lang="en-US" sz="1800" u="sng" dirty="0" smtClean="0"/>
            <a:t>tools</a:t>
          </a:r>
          <a:r>
            <a:rPr lang="en-US" sz="1800" dirty="0" smtClean="0"/>
            <a:t> for </a:t>
          </a:r>
          <a:r>
            <a:rPr lang="en-US" sz="1800" b="1" dirty="0" smtClean="0"/>
            <a:t>communicating and promoting </a:t>
          </a:r>
          <a:r>
            <a:rPr lang="en-US" sz="1800" b="0" dirty="0" smtClean="0">
              <a:effectLst/>
            </a:rPr>
            <a:t>the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 and benefits of SAIs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F3A8-6F69-4F85-8C35-CA74528C84E2}" type="parTrans" cxnId="{FC2839A1-BDD9-4625-A862-C2F7A7CCB74F}">
      <dgm:prSet/>
      <dgm:spPr/>
      <dgm:t>
        <a:bodyPr/>
        <a:lstStyle/>
        <a:p>
          <a:endParaRPr lang="en-US"/>
        </a:p>
      </dgm:t>
    </dgm:pt>
    <dgm:pt modelId="{FF614EC6-CF36-4097-B2DB-A95864B64ED0}" type="sibTrans" cxnId="{FC2839A1-BDD9-4625-A862-C2F7A7CCB74F}">
      <dgm:prSet/>
      <dgm:spPr/>
      <dgm:t>
        <a:bodyPr/>
        <a:lstStyle/>
        <a:p>
          <a:endParaRPr lang="en-US"/>
        </a:p>
      </dgm:t>
    </dgm:pt>
    <dgm:pt modelId="{5C0BC267-EADE-4F2D-ADF4-5FE6515C9AB7}">
      <dgm:prSet phldrT="[Texto]" custT="1"/>
      <dgm:spPr>
        <a:noFill/>
      </dgm:spPr>
      <dgm:t>
        <a:bodyPr/>
        <a:lstStyle/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EF2FA-3FD8-4293-9EBA-D7F4BF0B7E3B}" type="parTrans" cxnId="{11F3CE05-CC05-49FB-A717-DD9C6209988F}">
      <dgm:prSet/>
      <dgm:spPr/>
      <dgm:t>
        <a:bodyPr/>
        <a:lstStyle/>
        <a:p>
          <a:endParaRPr lang="en-US"/>
        </a:p>
      </dgm:t>
    </dgm:pt>
    <dgm:pt modelId="{3ACAB6E0-F7AD-4CE5-ADBA-134D6404C4C0}" type="sibTrans" cxnId="{11F3CE05-CC05-49FB-A717-DD9C6209988F}">
      <dgm:prSet/>
      <dgm:spPr/>
      <dgm:t>
        <a:bodyPr/>
        <a:lstStyle/>
        <a:p>
          <a:endParaRPr lang="en-US"/>
        </a:p>
      </dgm:t>
    </dgm:pt>
    <dgm:pt modelId="{03A88178-4060-4AFF-ADBC-95ED5D646977}" type="pres">
      <dgm:prSet presAssocID="{39C13772-0ABF-47FB-8547-CC4DF1F276B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E26CEE-A46C-424D-B22D-0EDB8AB7E180}" type="pres">
      <dgm:prSet presAssocID="{3BD4958A-DB45-46CA-AD1D-203B0329056C}" presName="chaos" presStyleCnt="0"/>
      <dgm:spPr/>
    </dgm:pt>
    <dgm:pt modelId="{CCDAF268-9410-46D0-93DD-766D2419BCCF}" type="pres">
      <dgm:prSet presAssocID="{3BD4958A-DB45-46CA-AD1D-203B0329056C}" presName="parTx1" presStyleLbl="revTx" presStyleIdx="0" presStyleCnt="1" custScaleY="139697" custLinFactNeighborX="-1150" custLinFactNeighborY="10464"/>
      <dgm:spPr/>
      <dgm:t>
        <a:bodyPr/>
        <a:lstStyle/>
        <a:p>
          <a:endParaRPr lang="en-US"/>
        </a:p>
      </dgm:t>
    </dgm:pt>
    <dgm:pt modelId="{59D4B726-4F4D-4288-B999-9DD408A88450}" type="pres">
      <dgm:prSet presAssocID="{3BD4958A-DB45-46CA-AD1D-203B0329056C}" presName="c1" presStyleLbl="node1" presStyleIdx="0" presStyleCnt="19"/>
      <dgm:spPr/>
    </dgm:pt>
    <dgm:pt modelId="{2CE9C7B9-1712-416C-9302-68CFD3C8A27C}" type="pres">
      <dgm:prSet presAssocID="{3BD4958A-DB45-46CA-AD1D-203B0329056C}" presName="c2" presStyleLbl="node1" presStyleIdx="1" presStyleCnt="19"/>
      <dgm:spPr/>
    </dgm:pt>
    <dgm:pt modelId="{4FA722DD-6C5B-4055-B061-BEF197084801}" type="pres">
      <dgm:prSet presAssocID="{3BD4958A-DB45-46CA-AD1D-203B0329056C}" presName="c3" presStyleLbl="node1" presStyleIdx="2" presStyleCnt="19"/>
      <dgm:spPr/>
    </dgm:pt>
    <dgm:pt modelId="{E964273A-C857-41D9-ADDE-F1B1EB26EB1F}" type="pres">
      <dgm:prSet presAssocID="{3BD4958A-DB45-46CA-AD1D-203B0329056C}" presName="c4" presStyleLbl="node1" presStyleIdx="3" presStyleCnt="19"/>
      <dgm:spPr/>
    </dgm:pt>
    <dgm:pt modelId="{290FB6BE-BB0F-4ADC-8B76-F712FAA4B051}" type="pres">
      <dgm:prSet presAssocID="{3BD4958A-DB45-46CA-AD1D-203B0329056C}" presName="c5" presStyleLbl="node1" presStyleIdx="4" presStyleCnt="19"/>
      <dgm:spPr/>
    </dgm:pt>
    <dgm:pt modelId="{FD12367D-B13E-4F65-A5C0-48A81C0E820F}" type="pres">
      <dgm:prSet presAssocID="{3BD4958A-DB45-46CA-AD1D-203B0329056C}" presName="c6" presStyleLbl="node1" presStyleIdx="5" presStyleCnt="19"/>
      <dgm:spPr/>
    </dgm:pt>
    <dgm:pt modelId="{21C16C17-4E3B-4B9B-959F-40335E09A272}" type="pres">
      <dgm:prSet presAssocID="{3BD4958A-DB45-46CA-AD1D-203B0329056C}" presName="c7" presStyleLbl="node1" presStyleIdx="6" presStyleCnt="19"/>
      <dgm:spPr/>
    </dgm:pt>
    <dgm:pt modelId="{050877B8-B35C-44A4-B9D6-1C22EF7D5509}" type="pres">
      <dgm:prSet presAssocID="{3BD4958A-DB45-46CA-AD1D-203B0329056C}" presName="c8" presStyleLbl="node1" presStyleIdx="7" presStyleCnt="19"/>
      <dgm:spPr/>
    </dgm:pt>
    <dgm:pt modelId="{B58F9A0A-22DA-41B7-A615-1A04C36DF151}" type="pres">
      <dgm:prSet presAssocID="{3BD4958A-DB45-46CA-AD1D-203B0329056C}" presName="c9" presStyleLbl="node1" presStyleIdx="8" presStyleCnt="19"/>
      <dgm:spPr/>
    </dgm:pt>
    <dgm:pt modelId="{DA164BE4-4E73-4D8C-A928-F6EDCBD86846}" type="pres">
      <dgm:prSet presAssocID="{3BD4958A-DB45-46CA-AD1D-203B0329056C}" presName="c10" presStyleLbl="node1" presStyleIdx="9" presStyleCnt="19" custLinFactNeighborX="-2166" custLinFactNeighborY="-17785"/>
      <dgm:spPr/>
    </dgm:pt>
    <dgm:pt modelId="{684395A7-296E-43C8-A576-CAD0753BDEDA}" type="pres">
      <dgm:prSet presAssocID="{3BD4958A-DB45-46CA-AD1D-203B0329056C}" presName="c11" presStyleLbl="node1" presStyleIdx="10" presStyleCnt="19"/>
      <dgm:spPr/>
    </dgm:pt>
    <dgm:pt modelId="{BA461A1F-6EFF-4989-9EDC-34E5E2CA81F1}" type="pres">
      <dgm:prSet presAssocID="{3BD4958A-DB45-46CA-AD1D-203B0329056C}" presName="c12" presStyleLbl="node1" presStyleIdx="11" presStyleCnt="19"/>
      <dgm:spPr/>
    </dgm:pt>
    <dgm:pt modelId="{1B6FA6EE-6EF4-440F-A456-5F9FA4688DF8}" type="pres">
      <dgm:prSet presAssocID="{3BD4958A-DB45-46CA-AD1D-203B0329056C}" presName="c13" presStyleLbl="node1" presStyleIdx="12" presStyleCnt="19"/>
      <dgm:spPr/>
    </dgm:pt>
    <dgm:pt modelId="{051FA98C-2615-4D6B-AF0E-ED741CBCC148}" type="pres">
      <dgm:prSet presAssocID="{3BD4958A-DB45-46CA-AD1D-203B0329056C}" presName="c14" presStyleLbl="node1" presStyleIdx="13" presStyleCnt="19"/>
      <dgm:spPr/>
    </dgm:pt>
    <dgm:pt modelId="{74A0CA06-4D37-407C-ADBB-43DF1AA8DAEF}" type="pres">
      <dgm:prSet presAssocID="{3BD4958A-DB45-46CA-AD1D-203B0329056C}" presName="c15" presStyleLbl="node1" presStyleIdx="14" presStyleCnt="19"/>
      <dgm:spPr/>
    </dgm:pt>
    <dgm:pt modelId="{86AB4A4B-53B0-42AA-9985-F21990E36DDD}" type="pres">
      <dgm:prSet presAssocID="{3BD4958A-DB45-46CA-AD1D-203B0329056C}" presName="c16" presStyleLbl="node1" presStyleIdx="15" presStyleCnt="19"/>
      <dgm:spPr/>
    </dgm:pt>
    <dgm:pt modelId="{4D04928C-362B-4140-B32C-9E4C300DE090}" type="pres">
      <dgm:prSet presAssocID="{3BD4958A-DB45-46CA-AD1D-203B0329056C}" presName="c17" presStyleLbl="node1" presStyleIdx="16" presStyleCnt="19"/>
      <dgm:spPr/>
    </dgm:pt>
    <dgm:pt modelId="{5E1F15E2-7EE0-49CD-8F62-8CA4A5CD2CE1}" type="pres">
      <dgm:prSet presAssocID="{3BD4958A-DB45-46CA-AD1D-203B0329056C}" presName="c18" presStyleLbl="node1" presStyleIdx="17" presStyleCnt="19"/>
      <dgm:spPr/>
    </dgm:pt>
    <dgm:pt modelId="{BB19F2D5-F80E-4C9F-8981-CADEB9871D2F}" type="pres">
      <dgm:prSet presAssocID="{FF614EC6-CF36-4097-B2DB-A95864B64ED0}" presName="chevronComposite1" presStyleCnt="0"/>
      <dgm:spPr/>
    </dgm:pt>
    <dgm:pt modelId="{CFB24F0F-8163-4B30-8DCF-C69479731625}" type="pres">
      <dgm:prSet presAssocID="{FF614EC6-CF36-4097-B2DB-A95864B64ED0}" presName="chevron1" presStyleLbl="sibTrans2D1" presStyleIdx="0" presStyleCnt="2"/>
      <dgm:spPr/>
    </dgm:pt>
    <dgm:pt modelId="{E7BA6C57-FBBB-44CD-A6C5-7ECB6E521053}" type="pres">
      <dgm:prSet presAssocID="{FF614EC6-CF36-4097-B2DB-A95864B64ED0}" presName="spChevron1" presStyleCnt="0"/>
      <dgm:spPr/>
    </dgm:pt>
    <dgm:pt modelId="{6BA44434-B0EA-4422-93C4-BE16DBF7828A}" type="pres">
      <dgm:prSet presAssocID="{FF614EC6-CF36-4097-B2DB-A95864B64ED0}" presName="overlap" presStyleCnt="0"/>
      <dgm:spPr/>
    </dgm:pt>
    <dgm:pt modelId="{18033B94-FA91-4D9D-A238-60742F36D879}" type="pres">
      <dgm:prSet presAssocID="{FF614EC6-CF36-4097-B2DB-A95864B64ED0}" presName="chevronComposite2" presStyleCnt="0"/>
      <dgm:spPr/>
    </dgm:pt>
    <dgm:pt modelId="{78995FC9-7E88-42EA-A0A5-82A6C3E420CB}" type="pres">
      <dgm:prSet presAssocID="{FF614EC6-CF36-4097-B2DB-A95864B64ED0}" presName="chevron2" presStyleLbl="sibTrans2D1" presStyleIdx="1" presStyleCnt="2"/>
      <dgm:spPr/>
    </dgm:pt>
    <dgm:pt modelId="{22EF8F77-0D66-4D63-B6FE-329B20B33147}" type="pres">
      <dgm:prSet presAssocID="{FF614EC6-CF36-4097-B2DB-A95864B64ED0}" presName="spChevron2" presStyleCnt="0"/>
      <dgm:spPr/>
    </dgm:pt>
    <dgm:pt modelId="{916C6170-E10D-4021-8B1E-14643265762D}" type="pres">
      <dgm:prSet presAssocID="{5C0BC267-EADE-4F2D-ADF4-5FE6515C9AB7}" presName="last" presStyleCnt="0"/>
      <dgm:spPr/>
    </dgm:pt>
    <dgm:pt modelId="{1D1C23DC-3661-4236-8363-A38FD2B95212}" type="pres">
      <dgm:prSet presAssocID="{5C0BC267-EADE-4F2D-ADF4-5FE6515C9AB7}" presName="circleTx" presStyleLbl="node1" presStyleIdx="18" presStyleCnt="19"/>
      <dgm:spPr/>
      <dgm:t>
        <a:bodyPr/>
        <a:lstStyle/>
        <a:p>
          <a:endParaRPr lang="en-US"/>
        </a:p>
      </dgm:t>
    </dgm:pt>
    <dgm:pt modelId="{79979471-0C96-4ADA-917B-E6021388138B}" type="pres">
      <dgm:prSet presAssocID="{5C0BC267-EADE-4F2D-ADF4-5FE6515C9AB7}" presName="spN" presStyleCnt="0"/>
      <dgm:spPr/>
    </dgm:pt>
  </dgm:ptLst>
  <dgm:cxnLst>
    <dgm:cxn modelId="{E326C25A-7C3B-4685-A499-F993EED0760F}" type="presOf" srcId="{3BD4958A-DB45-46CA-AD1D-203B0329056C}" destId="{CCDAF268-9410-46D0-93DD-766D2419BCCF}" srcOrd="0" destOrd="0" presId="urn:microsoft.com/office/officeart/2009/3/layout/RandomtoResultProcess"/>
    <dgm:cxn modelId="{6AC4F3B9-A5BE-4729-98B1-215399433C86}" type="presOf" srcId="{39C13772-0ABF-47FB-8547-CC4DF1F276B7}" destId="{03A88178-4060-4AFF-ADBC-95ED5D646977}" srcOrd="0" destOrd="0" presId="urn:microsoft.com/office/officeart/2009/3/layout/RandomtoResultProcess"/>
    <dgm:cxn modelId="{18ABA37A-AE56-4BD5-9834-161736DB8C2C}" type="presOf" srcId="{5C0BC267-EADE-4F2D-ADF4-5FE6515C9AB7}" destId="{1D1C23DC-3661-4236-8363-A38FD2B95212}" srcOrd="0" destOrd="0" presId="urn:microsoft.com/office/officeart/2009/3/layout/RandomtoResultProcess"/>
    <dgm:cxn modelId="{FC2839A1-BDD9-4625-A862-C2F7A7CCB74F}" srcId="{39C13772-0ABF-47FB-8547-CC4DF1F276B7}" destId="{3BD4958A-DB45-46CA-AD1D-203B0329056C}" srcOrd="0" destOrd="0" parTransId="{8007F3A8-6F69-4F85-8C35-CA74528C84E2}" sibTransId="{FF614EC6-CF36-4097-B2DB-A95864B64ED0}"/>
    <dgm:cxn modelId="{11F3CE05-CC05-49FB-A717-DD9C6209988F}" srcId="{39C13772-0ABF-47FB-8547-CC4DF1F276B7}" destId="{5C0BC267-EADE-4F2D-ADF4-5FE6515C9AB7}" srcOrd="1" destOrd="0" parTransId="{018EF2FA-3FD8-4293-9EBA-D7F4BF0B7E3B}" sibTransId="{3ACAB6E0-F7AD-4CE5-ADBA-134D6404C4C0}"/>
    <dgm:cxn modelId="{76D59BC8-EB22-46F0-A888-D5EE656E1911}" type="presParOf" srcId="{03A88178-4060-4AFF-ADBC-95ED5D646977}" destId="{6BE26CEE-A46C-424D-B22D-0EDB8AB7E180}" srcOrd="0" destOrd="0" presId="urn:microsoft.com/office/officeart/2009/3/layout/RandomtoResultProcess"/>
    <dgm:cxn modelId="{653B828C-7EB5-4B34-887D-8310108C65FA}" type="presParOf" srcId="{6BE26CEE-A46C-424D-B22D-0EDB8AB7E180}" destId="{CCDAF268-9410-46D0-93DD-766D2419BCCF}" srcOrd="0" destOrd="0" presId="urn:microsoft.com/office/officeart/2009/3/layout/RandomtoResultProcess"/>
    <dgm:cxn modelId="{604B8B2A-21BA-49D1-B557-B16A81900179}" type="presParOf" srcId="{6BE26CEE-A46C-424D-B22D-0EDB8AB7E180}" destId="{59D4B726-4F4D-4288-B999-9DD408A88450}" srcOrd="1" destOrd="0" presId="urn:microsoft.com/office/officeart/2009/3/layout/RandomtoResultProcess"/>
    <dgm:cxn modelId="{18D09048-FF2E-41BE-AA7C-4BA9326CBE10}" type="presParOf" srcId="{6BE26CEE-A46C-424D-B22D-0EDB8AB7E180}" destId="{2CE9C7B9-1712-416C-9302-68CFD3C8A27C}" srcOrd="2" destOrd="0" presId="urn:microsoft.com/office/officeart/2009/3/layout/RandomtoResultProcess"/>
    <dgm:cxn modelId="{07CF3BE8-E652-458D-AE27-C58931CEC65C}" type="presParOf" srcId="{6BE26CEE-A46C-424D-B22D-0EDB8AB7E180}" destId="{4FA722DD-6C5B-4055-B061-BEF197084801}" srcOrd="3" destOrd="0" presId="urn:microsoft.com/office/officeart/2009/3/layout/RandomtoResultProcess"/>
    <dgm:cxn modelId="{EB3E1F88-6301-4C37-9A34-F96583A0A5BB}" type="presParOf" srcId="{6BE26CEE-A46C-424D-B22D-0EDB8AB7E180}" destId="{E964273A-C857-41D9-ADDE-F1B1EB26EB1F}" srcOrd="4" destOrd="0" presId="urn:microsoft.com/office/officeart/2009/3/layout/RandomtoResultProcess"/>
    <dgm:cxn modelId="{94CEE4B2-D988-429B-8068-3EB60034C4FC}" type="presParOf" srcId="{6BE26CEE-A46C-424D-B22D-0EDB8AB7E180}" destId="{290FB6BE-BB0F-4ADC-8B76-F712FAA4B051}" srcOrd="5" destOrd="0" presId="urn:microsoft.com/office/officeart/2009/3/layout/RandomtoResultProcess"/>
    <dgm:cxn modelId="{831FB974-0569-4283-AE6E-770728B5E58E}" type="presParOf" srcId="{6BE26CEE-A46C-424D-B22D-0EDB8AB7E180}" destId="{FD12367D-B13E-4F65-A5C0-48A81C0E820F}" srcOrd="6" destOrd="0" presId="urn:microsoft.com/office/officeart/2009/3/layout/RandomtoResultProcess"/>
    <dgm:cxn modelId="{4A8E34F7-0D77-4A2D-A143-933BC0554A9F}" type="presParOf" srcId="{6BE26CEE-A46C-424D-B22D-0EDB8AB7E180}" destId="{21C16C17-4E3B-4B9B-959F-40335E09A272}" srcOrd="7" destOrd="0" presId="urn:microsoft.com/office/officeart/2009/3/layout/RandomtoResultProcess"/>
    <dgm:cxn modelId="{A2C1AD84-D39F-4930-9A0F-E2B8DD96D5DF}" type="presParOf" srcId="{6BE26CEE-A46C-424D-B22D-0EDB8AB7E180}" destId="{050877B8-B35C-44A4-B9D6-1C22EF7D5509}" srcOrd="8" destOrd="0" presId="urn:microsoft.com/office/officeart/2009/3/layout/RandomtoResultProcess"/>
    <dgm:cxn modelId="{EBB2F4B2-2DAB-479D-81C1-10C171D5659F}" type="presParOf" srcId="{6BE26CEE-A46C-424D-B22D-0EDB8AB7E180}" destId="{B58F9A0A-22DA-41B7-A615-1A04C36DF151}" srcOrd="9" destOrd="0" presId="urn:microsoft.com/office/officeart/2009/3/layout/RandomtoResultProcess"/>
    <dgm:cxn modelId="{F563CA28-9840-4DAB-AD7F-DC7C73AC73F2}" type="presParOf" srcId="{6BE26CEE-A46C-424D-B22D-0EDB8AB7E180}" destId="{DA164BE4-4E73-4D8C-A928-F6EDCBD86846}" srcOrd="10" destOrd="0" presId="urn:microsoft.com/office/officeart/2009/3/layout/RandomtoResultProcess"/>
    <dgm:cxn modelId="{9109855E-62B1-4C23-978E-A581D32F7E1E}" type="presParOf" srcId="{6BE26CEE-A46C-424D-B22D-0EDB8AB7E180}" destId="{684395A7-296E-43C8-A576-CAD0753BDEDA}" srcOrd="11" destOrd="0" presId="urn:microsoft.com/office/officeart/2009/3/layout/RandomtoResultProcess"/>
    <dgm:cxn modelId="{6510C46B-E435-4058-9F0C-964A8E11C14C}" type="presParOf" srcId="{6BE26CEE-A46C-424D-B22D-0EDB8AB7E180}" destId="{BA461A1F-6EFF-4989-9EDC-34E5E2CA81F1}" srcOrd="12" destOrd="0" presId="urn:microsoft.com/office/officeart/2009/3/layout/RandomtoResultProcess"/>
    <dgm:cxn modelId="{B5808A9E-E890-4027-9E72-1BC7CA5F7C4C}" type="presParOf" srcId="{6BE26CEE-A46C-424D-B22D-0EDB8AB7E180}" destId="{1B6FA6EE-6EF4-440F-A456-5F9FA4688DF8}" srcOrd="13" destOrd="0" presId="urn:microsoft.com/office/officeart/2009/3/layout/RandomtoResultProcess"/>
    <dgm:cxn modelId="{4BFC96FF-C205-45E7-8C4E-89F9BF32EB9D}" type="presParOf" srcId="{6BE26CEE-A46C-424D-B22D-0EDB8AB7E180}" destId="{051FA98C-2615-4D6B-AF0E-ED741CBCC148}" srcOrd="14" destOrd="0" presId="urn:microsoft.com/office/officeart/2009/3/layout/RandomtoResultProcess"/>
    <dgm:cxn modelId="{B38EFED7-CDC9-4F0D-91DB-8C7118A0474E}" type="presParOf" srcId="{6BE26CEE-A46C-424D-B22D-0EDB8AB7E180}" destId="{74A0CA06-4D37-407C-ADBB-43DF1AA8DAEF}" srcOrd="15" destOrd="0" presId="urn:microsoft.com/office/officeart/2009/3/layout/RandomtoResultProcess"/>
    <dgm:cxn modelId="{3F4F60F6-1583-479E-BA57-0930D17625C5}" type="presParOf" srcId="{6BE26CEE-A46C-424D-B22D-0EDB8AB7E180}" destId="{86AB4A4B-53B0-42AA-9985-F21990E36DDD}" srcOrd="16" destOrd="0" presId="urn:microsoft.com/office/officeart/2009/3/layout/RandomtoResultProcess"/>
    <dgm:cxn modelId="{9728954F-BC7B-4E95-8780-243F14B0D2CC}" type="presParOf" srcId="{6BE26CEE-A46C-424D-B22D-0EDB8AB7E180}" destId="{4D04928C-362B-4140-B32C-9E4C300DE090}" srcOrd="17" destOrd="0" presId="urn:microsoft.com/office/officeart/2009/3/layout/RandomtoResultProcess"/>
    <dgm:cxn modelId="{A6F2A350-307D-4331-9635-5B0448DD5D75}" type="presParOf" srcId="{6BE26CEE-A46C-424D-B22D-0EDB8AB7E180}" destId="{5E1F15E2-7EE0-49CD-8F62-8CA4A5CD2CE1}" srcOrd="18" destOrd="0" presId="urn:microsoft.com/office/officeart/2009/3/layout/RandomtoResultProcess"/>
    <dgm:cxn modelId="{85CF61F4-528B-440F-987D-36A2A052826A}" type="presParOf" srcId="{03A88178-4060-4AFF-ADBC-95ED5D646977}" destId="{BB19F2D5-F80E-4C9F-8981-CADEB9871D2F}" srcOrd="1" destOrd="0" presId="urn:microsoft.com/office/officeart/2009/3/layout/RandomtoResultProcess"/>
    <dgm:cxn modelId="{62784CD7-25C1-4BA5-B91D-1CC5AE7099C8}" type="presParOf" srcId="{BB19F2D5-F80E-4C9F-8981-CADEB9871D2F}" destId="{CFB24F0F-8163-4B30-8DCF-C69479731625}" srcOrd="0" destOrd="0" presId="urn:microsoft.com/office/officeart/2009/3/layout/RandomtoResultProcess"/>
    <dgm:cxn modelId="{2902E563-5A15-4CC3-B242-64D3A8C52A44}" type="presParOf" srcId="{BB19F2D5-F80E-4C9F-8981-CADEB9871D2F}" destId="{E7BA6C57-FBBB-44CD-A6C5-7ECB6E521053}" srcOrd="1" destOrd="0" presId="urn:microsoft.com/office/officeart/2009/3/layout/RandomtoResultProcess"/>
    <dgm:cxn modelId="{5735418C-7336-42C5-953F-CAF7BB03815D}" type="presParOf" srcId="{03A88178-4060-4AFF-ADBC-95ED5D646977}" destId="{6BA44434-B0EA-4422-93C4-BE16DBF7828A}" srcOrd="2" destOrd="0" presId="urn:microsoft.com/office/officeart/2009/3/layout/RandomtoResultProcess"/>
    <dgm:cxn modelId="{25BCB933-6025-407B-A72B-122DED72ED3F}" type="presParOf" srcId="{03A88178-4060-4AFF-ADBC-95ED5D646977}" destId="{18033B94-FA91-4D9D-A238-60742F36D879}" srcOrd="3" destOrd="0" presId="urn:microsoft.com/office/officeart/2009/3/layout/RandomtoResultProcess"/>
    <dgm:cxn modelId="{91134C58-F0B4-4C32-8B01-842F80D57D60}" type="presParOf" srcId="{18033B94-FA91-4D9D-A238-60742F36D879}" destId="{78995FC9-7E88-42EA-A0A5-82A6C3E420CB}" srcOrd="0" destOrd="0" presId="urn:microsoft.com/office/officeart/2009/3/layout/RandomtoResultProcess"/>
    <dgm:cxn modelId="{09C159FB-9C70-4352-8B05-8735C50AF26E}" type="presParOf" srcId="{18033B94-FA91-4D9D-A238-60742F36D879}" destId="{22EF8F77-0D66-4D63-B6FE-329B20B33147}" srcOrd="1" destOrd="0" presId="urn:microsoft.com/office/officeart/2009/3/layout/RandomtoResultProcess"/>
    <dgm:cxn modelId="{361AF396-E9EE-45FC-9EEB-21D2CAAE0342}" type="presParOf" srcId="{03A88178-4060-4AFF-ADBC-95ED5D646977}" destId="{916C6170-E10D-4021-8B1E-14643265762D}" srcOrd="4" destOrd="0" presId="urn:microsoft.com/office/officeart/2009/3/layout/RandomtoResultProcess"/>
    <dgm:cxn modelId="{248E0FAB-91DB-44AE-8B90-F8188444A66E}" type="presParOf" srcId="{916C6170-E10D-4021-8B1E-14643265762D}" destId="{1D1C23DC-3661-4236-8363-A38FD2B95212}" srcOrd="0" destOrd="0" presId="urn:microsoft.com/office/officeart/2009/3/layout/RandomtoResultProcess"/>
    <dgm:cxn modelId="{B0A6A856-C41C-453A-A9C3-2D870FD6DFCB}" type="presParOf" srcId="{916C6170-E10D-4021-8B1E-14643265762D}" destId="{79979471-0C96-4ADA-917B-E6021388138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2F2EB4-04BB-4D48-BA21-8A3EA9B290A3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</dgm:pt>
    <dgm:pt modelId="{E618DC6F-AF43-4A5F-BAF4-563CA4F1EDB8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The importance for SAIs to identify and manage their own risks and those of the public sector  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9D263-D4A4-4E78-8C26-D3DB58443F56}" type="parTrans" cxnId="{F2D36405-FA08-4B51-A211-0D32C7322498}">
      <dgm:prSet/>
      <dgm:spPr/>
      <dgm:t>
        <a:bodyPr/>
        <a:lstStyle/>
        <a:p>
          <a:endParaRPr lang="es-MX"/>
        </a:p>
      </dgm:t>
    </dgm:pt>
    <dgm:pt modelId="{1DBDDFDF-9B50-43D4-A216-E1EB1DE5DB29}" type="sibTrans" cxnId="{F2D36405-FA08-4B51-A211-0D32C7322498}">
      <dgm:prSet/>
      <dgm:spPr/>
      <dgm:t>
        <a:bodyPr/>
        <a:lstStyle/>
        <a:p>
          <a:endParaRPr lang="es-MX"/>
        </a:p>
      </dgm:t>
    </dgm:pt>
    <dgm:pt modelId="{BEDF17C2-3579-4D3A-B9B6-52E078C36E9F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(2) its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own internal functioning risks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541FA-75DF-4B56-A450-A84892E707E1}" type="parTrans" cxnId="{B6838417-ACB4-40F4-BF06-F6DEE5333277}">
      <dgm:prSet/>
      <dgm:spPr/>
      <dgm:t>
        <a:bodyPr/>
        <a:lstStyle/>
        <a:p>
          <a:endParaRPr lang="es-MX"/>
        </a:p>
      </dgm:t>
    </dgm:pt>
    <dgm:pt modelId="{1E3D956F-A5DE-48EF-8537-3A26AD939A86}" type="sibTrans" cxnId="{B6838417-ACB4-40F4-BF06-F6DEE5333277}">
      <dgm:prSet/>
      <dgm:spPr/>
      <dgm:t>
        <a:bodyPr/>
        <a:lstStyle/>
        <a:p>
          <a:endParaRPr lang="es-MX"/>
        </a:p>
      </dgm:t>
    </dgm:pt>
    <dgm:pt modelId="{98B135D4-0220-4774-B32E-AB4973BCD81B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(1)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key national risks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3F454-37E6-480A-80F0-0121CCD8A3E8}" type="parTrans" cxnId="{C3ED66AE-663D-48E6-B414-7312CC95EC51}">
      <dgm:prSet/>
      <dgm:spPr/>
      <dgm:t>
        <a:bodyPr/>
        <a:lstStyle/>
        <a:p>
          <a:endParaRPr lang="es-MX"/>
        </a:p>
      </dgm:t>
    </dgm:pt>
    <dgm:pt modelId="{6EA0B440-EBA0-4513-9245-76409EEA5C4B}" type="sibTrans" cxnId="{C3ED66AE-663D-48E6-B414-7312CC95EC51}">
      <dgm:prSet/>
      <dgm:spPr/>
      <dgm:t>
        <a:bodyPr/>
        <a:lstStyle/>
        <a:p>
          <a:endParaRPr lang="es-MX"/>
        </a:p>
      </dgm:t>
    </dgm:pt>
    <dgm:pt modelId="{DAC62915-6D98-45F5-B6D5-BDF59297FF6D}" type="pres">
      <dgm:prSet presAssocID="{542F2EB4-04BB-4D48-BA21-8A3EA9B290A3}" presName="Name0" presStyleCnt="0">
        <dgm:presLayoutVars>
          <dgm:dir/>
          <dgm:resizeHandles val="exact"/>
        </dgm:presLayoutVars>
      </dgm:prSet>
      <dgm:spPr/>
    </dgm:pt>
    <dgm:pt modelId="{52798DCF-91BB-4F21-8700-7FC307900BDE}" type="pres">
      <dgm:prSet presAssocID="{E618DC6F-AF43-4A5F-BAF4-563CA4F1EDB8}" presName="Name5" presStyleLbl="vennNode1" presStyleIdx="0" presStyleCnt="3" custLinFactNeighborX="7906" custLinFactNeighborY="-1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375865-D454-4E0B-9819-EC902A7C5250}" type="pres">
      <dgm:prSet presAssocID="{1DBDDFDF-9B50-43D4-A216-E1EB1DE5DB29}" presName="space" presStyleCnt="0"/>
      <dgm:spPr/>
    </dgm:pt>
    <dgm:pt modelId="{2F73A995-08AF-4C27-8ECC-93BD0353EBE7}" type="pres">
      <dgm:prSet presAssocID="{98B135D4-0220-4774-B32E-AB4973BCD81B}" presName="Name5" presStyleLbl="vennNode1" presStyleIdx="1" presStyleCnt="3" custLinFactNeighborX="7906" custLinFactNeighborY="-1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546D67-204D-4077-99A1-C717CEE07C42}" type="pres">
      <dgm:prSet presAssocID="{6EA0B440-EBA0-4513-9245-76409EEA5C4B}" presName="space" presStyleCnt="0"/>
      <dgm:spPr/>
    </dgm:pt>
    <dgm:pt modelId="{038CB25E-9E39-4EEE-B1B4-8BF13036318F}" type="pres">
      <dgm:prSet presAssocID="{BEDF17C2-3579-4D3A-B9B6-52E078C36E9F}" presName="Name5" presStyleLbl="vennNode1" presStyleIdx="2" presStyleCnt="3" custLinFactNeighborX="7906" custLinFactNeighborY="-1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3ED66AE-663D-48E6-B414-7312CC95EC51}" srcId="{542F2EB4-04BB-4D48-BA21-8A3EA9B290A3}" destId="{98B135D4-0220-4774-B32E-AB4973BCD81B}" srcOrd="1" destOrd="0" parTransId="{7113F454-37E6-480A-80F0-0121CCD8A3E8}" sibTransId="{6EA0B440-EBA0-4513-9245-76409EEA5C4B}"/>
    <dgm:cxn modelId="{706757D3-6EED-46C8-A04A-F9F199189DCD}" type="presOf" srcId="{BEDF17C2-3579-4D3A-B9B6-52E078C36E9F}" destId="{038CB25E-9E39-4EEE-B1B4-8BF13036318F}" srcOrd="0" destOrd="0" presId="urn:microsoft.com/office/officeart/2005/8/layout/venn3"/>
    <dgm:cxn modelId="{20CBBE74-4B99-4F26-8FE4-EE426131E4D8}" type="presOf" srcId="{98B135D4-0220-4774-B32E-AB4973BCD81B}" destId="{2F73A995-08AF-4C27-8ECC-93BD0353EBE7}" srcOrd="0" destOrd="0" presId="urn:microsoft.com/office/officeart/2005/8/layout/venn3"/>
    <dgm:cxn modelId="{B6838417-ACB4-40F4-BF06-F6DEE5333277}" srcId="{542F2EB4-04BB-4D48-BA21-8A3EA9B290A3}" destId="{BEDF17C2-3579-4D3A-B9B6-52E078C36E9F}" srcOrd="2" destOrd="0" parTransId="{862541FA-75DF-4B56-A450-A84892E707E1}" sibTransId="{1E3D956F-A5DE-48EF-8537-3A26AD939A86}"/>
    <dgm:cxn modelId="{443D709C-A34E-4302-9790-B71C07CFD85A}" type="presOf" srcId="{E618DC6F-AF43-4A5F-BAF4-563CA4F1EDB8}" destId="{52798DCF-91BB-4F21-8700-7FC307900BDE}" srcOrd="0" destOrd="0" presId="urn:microsoft.com/office/officeart/2005/8/layout/venn3"/>
    <dgm:cxn modelId="{F2D36405-FA08-4B51-A211-0D32C7322498}" srcId="{542F2EB4-04BB-4D48-BA21-8A3EA9B290A3}" destId="{E618DC6F-AF43-4A5F-BAF4-563CA4F1EDB8}" srcOrd="0" destOrd="0" parTransId="{E109D263-D4A4-4E78-8C26-D3DB58443F56}" sibTransId="{1DBDDFDF-9B50-43D4-A216-E1EB1DE5DB29}"/>
    <dgm:cxn modelId="{EB6BAAE6-BF6F-4BE8-95AA-B2EAD8E62457}" type="presOf" srcId="{542F2EB4-04BB-4D48-BA21-8A3EA9B290A3}" destId="{DAC62915-6D98-45F5-B6D5-BDF59297FF6D}" srcOrd="0" destOrd="0" presId="urn:microsoft.com/office/officeart/2005/8/layout/venn3"/>
    <dgm:cxn modelId="{C0F6A495-49DB-4A60-9D0B-F8DAEB59A8C7}" type="presParOf" srcId="{DAC62915-6D98-45F5-B6D5-BDF59297FF6D}" destId="{52798DCF-91BB-4F21-8700-7FC307900BDE}" srcOrd="0" destOrd="0" presId="urn:microsoft.com/office/officeart/2005/8/layout/venn3"/>
    <dgm:cxn modelId="{772C54AC-4E78-4926-AED4-D522450235DA}" type="presParOf" srcId="{DAC62915-6D98-45F5-B6D5-BDF59297FF6D}" destId="{82375865-D454-4E0B-9819-EC902A7C5250}" srcOrd="1" destOrd="0" presId="urn:microsoft.com/office/officeart/2005/8/layout/venn3"/>
    <dgm:cxn modelId="{26300B02-EBD2-4760-BE88-59B9A5EB1848}" type="presParOf" srcId="{DAC62915-6D98-45F5-B6D5-BDF59297FF6D}" destId="{2F73A995-08AF-4C27-8ECC-93BD0353EBE7}" srcOrd="2" destOrd="0" presId="urn:microsoft.com/office/officeart/2005/8/layout/venn3"/>
    <dgm:cxn modelId="{236A9DA5-A395-4726-B207-07742D8C3285}" type="presParOf" srcId="{DAC62915-6D98-45F5-B6D5-BDF59297FF6D}" destId="{CF546D67-204D-4077-99A1-C717CEE07C42}" srcOrd="3" destOrd="0" presId="urn:microsoft.com/office/officeart/2005/8/layout/venn3"/>
    <dgm:cxn modelId="{83D35431-279F-4EA1-9D98-2BA7BA616389}" type="presParOf" srcId="{DAC62915-6D98-45F5-B6D5-BDF59297FF6D}" destId="{038CB25E-9E39-4EEE-B1B4-8BF13036318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AC1451-E352-4C2C-AFF8-1580EC9033CA}" type="doc">
      <dgm:prSet loTypeId="urn:microsoft.com/office/officeart/2005/8/layout/hierarchy2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50B2E5-176E-4FF6-AD32-93B4AC1E94BF}">
      <dgm:prSet phldrT="[Texto]" custT="1"/>
      <dgm:spPr/>
      <dgm:t>
        <a:bodyPr/>
        <a:lstStyle/>
        <a:p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benefits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of INTOSAI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A62B6-D5B3-4676-9FC2-CFE8AD079D88}" type="parTrans" cxnId="{6A3B53A6-5360-4863-89BF-4C5D9DF1E072}">
      <dgm:prSet/>
      <dgm:spPr/>
      <dgm:t>
        <a:bodyPr/>
        <a:lstStyle/>
        <a:p>
          <a:endParaRPr lang="en-US" sz="2800"/>
        </a:p>
      </dgm:t>
    </dgm:pt>
    <dgm:pt modelId="{CF3DA850-120E-4FFD-B88D-08C31DC0E6DC}" type="sibTrans" cxnId="{6A3B53A6-5360-4863-89BF-4C5D9DF1E072}">
      <dgm:prSet/>
      <dgm:spPr/>
      <dgm:t>
        <a:bodyPr/>
        <a:lstStyle/>
        <a:p>
          <a:endParaRPr lang="en-US" sz="2800"/>
        </a:p>
      </dgm:t>
    </dgm:pt>
    <dgm:pt modelId="{19CDDB3C-67E5-42A7-B7BF-5E9273E41E6D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SAIs’ Information Database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4DDAF-5A63-46AC-8FC1-AA59D9D2B23B}" type="parTrans" cxnId="{E2963BA0-17C8-4BF1-AD3B-D8A8157EC4C5}">
      <dgm:prSet custT="1"/>
      <dgm:spPr/>
      <dgm:t>
        <a:bodyPr/>
        <a:lstStyle/>
        <a:p>
          <a:endParaRPr lang="en-US" sz="1000"/>
        </a:p>
      </dgm:t>
    </dgm:pt>
    <dgm:pt modelId="{F2616379-2410-4409-9E31-BD0472B89025}" type="sibTrans" cxnId="{E2963BA0-17C8-4BF1-AD3B-D8A8157EC4C5}">
      <dgm:prSet/>
      <dgm:spPr/>
      <dgm:t>
        <a:bodyPr/>
        <a:lstStyle/>
        <a:p>
          <a:endParaRPr lang="en-US" sz="2800"/>
        </a:p>
      </dgm:t>
    </dgm:pt>
    <dgm:pt modelId="{FAE561F0-B59F-49B2-B886-9616D539BA0B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Self-Assessment of Integrity (IntoSAINT)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9DD19-741E-455A-9DD1-F0215D2A02DC}" type="parTrans" cxnId="{4646D7C3-8785-4335-9495-186F348B66BE}">
      <dgm:prSet custT="1"/>
      <dgm:spPr/>
      <dgm:t>
        <a:bodyPr/>
        <a:lstStyle/>
        <a:p>
          <a:endParaRPr lang="en-US" sz="800"/>
        </a:p>
      </dgm:t>
    </dgm:pt>
    <dgm:pt modelId="{BB40A612-55B1-488A-8863-1DDFCF601728}" type="sibTrans" cxnId="{4646D7C3-8785-4335-9495-186F348B66BE}">
      <dgm:prSet/>
      <dgm:spPr/>
      <dgm:t>
        <a:bodyPr/>
        <a:lstStyle/>
        <a:p>
          <a:endParaRPr lang="en-US" sz="2800"/>
        </a:p>
      </dgm:t>
    </dgm:pt>
    <dgm:pt modelId="{0AD2A696-FA68-400D-9665-B2F77236CCF0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Collaboration Tool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C8ABF-0179-4677-8659-6A4937B067BE}" type="parTrans" cxnId="{D5C44D1A-63EB-4688-965A-E86E1D44B88B}">
      <dgm:prSet custT="1"/>
      <dgm:spPr/>
      <dgm:t>
        <a:bodyPr/>
        <a:lstStyle/>
        <a:p>
          <a:endParaRPr lang="en-US" sz="800"/>
        </a:p>
      </dgm:t>
    </dgm:pt>
    <dgm:pt modelId="{8DF096CA-A45D-4A83-BC34-3D1C83FD62CB}" type="sibTrans" cxnId="{D5C44D1A-63EB-4688-965A-E86E1D44B88B}">
      <dgm:prSet/>
      <dgm:spPr/>
      <dgm:t>
        <a:bodyPr/>
        <a:lstStyle/>
        <a:p>
          <a:endParaRPr lang="en-US" sz="2800"/>
        </a:p>
      </dgm:t>
    </dgm:pt>
    <dgm:pt modelId="{900C0E10-F787-4A43-BFC4-C525D5BBF257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INTOSAI Online Glossary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AAA94-DF93-49E7-B1AC-1EDE84AE2D14}" type="parTrans" cxnId="{7E940B1C-DEEB-4D46-9891-43E76F4AE2EB}">
      <dgm:prSet custT="1"/>
      <dgm:spPr/>
      <dgm:t>
        <a:bodyPr/>
        <a:lstStyle/>
        <a:p>
          <a:endParaRPr lang="en-US" sz="800"/>
        </a:p>
      </dgm:t>
    </dgm:pt>
    <dgm:pt modelId="{54D4A12B-EA49-4DA5-A731-D01A961EEFF8}" type="sibTrans" cxnId="{7E940B1C-DEEB-4D46-9891-43E76F4AE2EB}">
      <dgm:prSet/>
      <dgm:spPr/>
      <dgm:t>
        <a:bodyPr/>
        <a:lstStyle/>
        <a:p>
          <a:endParaRPr lang="en-US" sz="2800"/>
        </a:p>
      </dgm:t>
    </dgm:pt>
    <dgm:pt modelId="{478F8BA1-7516-47BD-B132-4BC81A60C9E9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Experts Database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C8F34-7018-4051-9ACB-CF6B139D976B}" type="parTrans" cxnId="{A85D0897-6862-4C93-8708-0E61C4733FC2}">
      <dgm:prSet custT="1"/>
      <dgm:spPr/>
      <dgm:t>
        <a:bodyPr/>
        <a:lstStyle/>
        <a:p>
          <a:endParaRPr lang="en-US" sz="1000"/>
        </a:p>
      </dgm:t>
    </dgm:pt>
    <dgm:pt modelId="{505738E5-8BFC-4550-A397-F99888DD69F8}" type="sibTrans" cxnId="{A85D0897-6862-4C93-8708-0E61C4733FC2}">
      <dgm:prSet/>
      <dgm:spPr/>
      <dgm:t>
        <a:bodyPr/>
        <a:lstStyle/>
        <a:p>
          <a:endParaRPr lang="en-US" sz="2800"/>
        </a:p>
      </dgm:t>
    </dgm:pt>
    <dgm:pt modelId="{F0C8E85B-78E8-40D3-95AD-5F2FC8BBBC21}">
      <dgm:prSet phldrT="[Texto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 Capacity Development Database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D178-0F1A-4104-83E7-3112E5353232}" type="parTrans" cxnId="{75CF04E4-E982-4B7F-94F5-D7ECB1C36BB2}">
      <dgm:prSet/>
      <dgm:spPr/>
      <dgm:t>
        <a:bodyPr/>
        <a:lstStyle/>
        <a:p>
          <a:endParaRPr lang="es-MX"/>
        </a:p>
      </dgm:t>
    </dgm:pt>
    <dgm:pt modelId="{272D76E3-76EE-4EA1-822A-6E8820CD7C15}" type="sibTrans" cxnId="{75CF04E4-E982-4B7F-94F5-D7ECB1C36BB2}">
      <dgm:prSet/>
      <dgm:spPr/>
      <dgm:t>
        <a:bodyPr/>
        <a:lstStyle/>
        <a:p>
          <a:endParaRPr lang="es-MX"/>
        </a:p>
      </dgm:t>
    </dgm:pt>
    <dgm:pt modelId="{92D22CA1-2129-4C6E-991E-5FD3C6B84A61}" type="pres">
      <dgm:prSet presAssocID="{D4AC1451-E352-4C2C-AFF8-1580EC9033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AB7600-23B5-4FD8-87A9-B3B92CE0E6EB}" type="pres">
      <dgm:prSet presAssocID="{1550B2E5-176E-4FF6-AD32-93B4AC1E94BF}" presName="root1" presStyleCnt="0"/>
      <dgm:spPr/>
      <dgm:t>
        <a:bodyPr/>
        <a:lstStyle/>
        <a:p>
          <a:endParaRPr lang="es-MX"/>
        </a:p>
      </dgm:t>
    </dgm:pt>
    <dgm:pt modelId="{E5E42524-186A-40A1-94FA-47309D7D45CE}" type="pres">
      <dgm:prSet presAssocID="{1550B2E5-176E-4FF6-AD32-93B4AC1E94BF}" presName="LevelOneTextNode" presStyleLbl="node0" presStyleIdx="0" presStyleCnt="1" custScaleX="209728" custScaleY="310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F0ABE-3C49-49B8-ABAF-81CD459B7460}" type="pres">
      <dgm:prSet presAssocID="{1550B2E5-176E-4FF6-AD32-93B4AC1E94BF}" presName="level2hierChild" presStyleCnt="0"/>
      <dgm:spPr/>
      <dgm:t>
        <a:bodyPr/>
        <a:lstStyle/>
        <a:p>
          <a:endParaRPr lang="es-MX"/>
        </a:p>
      </dgm:t>
    </dgm:pt>
    <dgm:pt modelId="{A4C5BDB9-81EB-4657-BBFC-C625BC4ED5F3}" type="pres">
      <dgm:prSet presAssocID="{D104DDAF-5A63-46AC-8FC1-AA59D9D2B23B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3B05FC0B-C1C7-4612-B466-483E3925F4C8}" type="pres">
      <dgm:prSet presAssocID="{D104DDAF-5A63-46AC-8FC1-AA59D9D2B23B}" presName="connTx" presStyleLbl="parChTrans1D2" presStyleIdx="0" presStyleCnt="6"/>
      <dgm:spPr/>
      <dgm:t>
        <a:bodyPr/>
        <a:lstStyle/>
        <a:p>
          <a:endParaRPr lang="es-MX"/>
        </a:p>
      </dgm:t>
    </dgm:pt>
    <dgm:pt modelId="{9E7F5D93-C497-4D5A-97CC-D0FC4D2AC36D}" type="pres">
      <dgm:prSet presAssocID="{19CDDB3C-67E5-42A7-B7BF-5E9273E41E6D}" presName="root2" presStyleCnt="0"/>
      <dgm:spPr/>
      <dgm:t>
        <a:bodyPr/>
        <a:lstStyle/>
        <a:p>
          <a:endParaRPr lang="es-MX"/>
        </a:p>
      </dgm:t>
    </dgm:pt>
    <dgm:pt modelId="{9877A63F-75B2-4243-82F7-B485D0485F03}" type="pres">
      <dgm:prSet presAssocID="{19CDDB3C-67E5-42A7-B7BF-5E9273E41E6D}" presName="LevelTwoTextNode" presStyleLbl="node2" presStyleIdx="0" presStyleCnt="6" custScaleX="378165" custLinFactNeighborX="-1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A42FC-6F60-495E-A29C-0371CB3E2283}" type="pres">
      <dgm:prSet presAssocID="{19CDDB3C-67E5-42A7-B7BF-5E9273E41E6D}" presName="level3hierChild" presStyleCnt="0"/>
      <dgm:spPr/>
      <dgm:t>
        <a:bodyPr/>
        <a:lstStyle/>
        <a:p>
          <a:endParaRPr lang="es-MX"/>
        </a:p>
      </dgm:t>
    </dgm:pt>
    <dgm:pt modelId="{846F6C9D-2C00-437E-BAD6-FB61EC6621A4}" type="pres">
      <dgm:prSet presAssocID="{E4B9DD19-741E-455A-9DD1-F0215D2A02DC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E0C3E604-03D1-4514-85A6-EB62EA71FA48}" type="pres">
      <dgm:prSet presAssocID="{E4B9DD19-741E-455A-9DD1-F0215D2A02DC}" presName="connTx" presStyleLbl="parChTrans1D2" presStyleIdx="1" presStyleCnt="6"/>
      <dgm:spPr/>
      <dgm:t>
        <a:bodyPr/>
        <a:lstStyle/>
        <a:p>
          <a:endParaRPr lang="es-MX"/>
        </a:p>
      </dgm:t>
    </dgm:pt>
    <dgm:pt modelId="{AECACFAF-D878-481E-B0EC-6AB3F4D022FA}" type="pres">
      <dgm:prSet presAssocID="{FAE561F0-B59F-49B2-B886-9616D539BA0B}" presName="root2" presStyleCnt="0"/>
      <dgm:spPr/>
      <dgm:t>
        <a:bodyPr/>
        <a:lstStyle/>
        <a:p>
          <a:endParaRPr lang="es-MX"/>
        </a:p>
      </dgm:t>
    </dgm:pt>
    <dgm:pt modelId="{5A7A7BC6-22C1-4969-8D11-D78BAAF7E808}" type="pres">
      <dgm:prSet presAssocID="{FAE561F0-B59F-49B2-B886-9616D539BA0B}" presName="LevelTwoTextNode" presStyleLbl="node2" presStyleIdx="1" presStyleCnt="6" custScaleX="378165" custLinFactY="2464" custLinFactNeighborX="-280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56376-9CF0-4147-BC3E-56116E15D4E0}" type="pres">
      <dgm:prSet presAssocID="{FAE561F0-B59F-49B2-B886-9616D539BA0B}" presName="level3hierChild" presStyleCnt="0"/>
      <dgm:spPr/>
      <dgm:t>
        <a:bodyPr/>
        <a:lstStyle/>
        <a:p>
          <a:endParaRPr lang="es-MX"/>
        </a:p>
      </dgm:t>
    </dgm:pt>
    <dgm:pt modelId="{76ED5691-98E2-4F64-85F6-AF32DBFD5F57}" type="pres">
      <dgm:prSet presAssocID="{3732D178-0F1A-4104-83E7-3112E5353232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9B4149A2-BAC1-4D79-9EE5-600F39E31C9B}" type="pres">
      <dgm:prSet presAssocID="{3732D178-0F1A-4104-83E7-3112E5353232}" presName="connTx" presStyleLbl="parChTrans1D2" presStyleIdx="2" presStyleCnt="6"/>
      <dgm:spPr/>
      <dgm:t>
        <a:bodyPr/>
        <a:lstStyle/>
        <a:p>
          <a:endParaRPr lang="es-MX"/>
        </a:p>
      </dgm:t>
    </dgm:pt>
    <dgm:pt modelId="{E3CD7657-4BAC-40DB-BE9C-9622471CCB7F}" type="pres">
      <dgm:prSet presAssocID="{F0C8E85B-78E8-40D3-95AD-5F2FC8BBBC21}" presName="root2" presStyleCnt="0"/>
      <dgm:spPr/>
      <dgm:t>
        <a:bodyPr/>
        <a:lstStyle/>
        <a:p>
          <a:endParaRPr lang="es-MX"/>
        </a:p>
      </dgm:t>
    </dgm:pt>
    <dgm:pt modelId="{AEA674CA-1AEB-44E1-981C-22E8DB4071C2}" type="pres">
      <dgm:prSet presAssocID="{F0C8E85B-78E8-40D3-95AD-5F2FC8BBBC21}" presName="LevelTwoTextNode" presStyleLbl="node2" presStyleIdx="2" presStyleCnt="6" custScaleX="378165" custLinFactY="-21660" custLinFactNeighborX="-2804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FDDDBE8-1BAF-4BEA-8E64-BEDE28171F5A}" type="pres">
      <dgm:prSet presAssocID="{F0C8E85B-78E8-40D3-95AD-5F2FC8BBBC21}" presName="level3hierChild" presStyleCnt="0"/>
      <dgm:spPr/>
      <dgm:t>
        <a:bodyPr/>
        <a:lstStyle/>
        <a:p>
          <a:endParaRPr lang="es-MX"/>
        </a:p>
      </dgm:t>
    </dgm:pt>
    <dgm:pt modelId="{CC7AD80F-B32A-4E38-9536-2CD66A72311A}" type="pres">
      <dgm:prSet presAssocID="{265C8ABF-0179-4677-8659-6A4937B067BE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ED12B1F6-6355-486E-AA9B-09C06F447817}" type="pres">
      <dgm:prSet presAssocID="{265C8ABF-0179-4677-8659-6A4937B067BE}" presName="connTx" presStyleLbl="parChTrans1D2" presStyleIdx="3" presStyleCnt="6"/>
      <dgm:spPr/>
      <dgm:t>
        <a:bodyPr/>
        <a:lstStyle/>
        <a:p>
          <a:endParaRPr lang="es-MX"/>
        </a:p>
      </dgm:t>
    </dgm:pt>
    <dgm:pt modelId="{95DD05A0-5817-45D3-8B5A-642AA0332B90}" type="pres">
      <dgm:prSet presAssocID="{0AD2A696-FA68-400D-9665-B2F77236CCF0}" presName="root2" presStyleCnt="0"/>
      <dgm:spPr/>
      <dgm:t>
        <a:bodyPr/>
        <a:lstStyle/>
        <a:p>
          <a:endParaRPr lang="es-MX"/>
        </a:p>
      </dgm:t>
    </dgm:pt>
    <dgm:pt modelId="{7983DC21-2664-4009-AF87-94BD1BF79076}" type="pres">
      <dgm:prSet presAssocID="{0AD2A696-FA68-400D-9665-B2F77236CCF0}" presName="LevelTwoTextNode" presStyleLbl="node2" presStyleIdx="3" presStyleCnt="6" custScaleX="378165" custLinFactNeighborY="-1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84A17-ABB0-4D99-B02B-866A3AC13AD4}" type="pres">
      <dgm:prSet presAssocID="{0AD2A696-FA68-400D-9665-B2F77236CCF0}" presName="level3hierChild" presStyleCnt="0"/>
      <dgm:spPr/>
      <dgm:t>
        <a:bodyPr/>
        <a:lstStyle/>
        <a:p>
          <a:endParaRPr lang="es-MX"/>
        </a:p>
      </dgm:t>
    </dgm:pt>
    <dgm:pt modelId="{96BAB4DA-8EF6-44B9-A89C-ECAECFBDC0FD}" type="pres">
      <dgm:prSet presAssocID="{835AAA94-DF93-49E7-B1AC-1EDE84AE2D14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5E7F942D-CA8E-45FB-BD27-FBA08D1E8AC4}" type="pres">
      <dgm:prSet presAssocID="{835AAA94-DF93-49E7-B1AC-1EDE84AE2D14}" presName="connTx" presStyleLbl="parChTrans1D2" presStyleIdx="4" presStyleCnt="6"/>
      <dgm:spPr/>
      <dgm:t>
        <a:bodyPr/>
        <a:lstStyle/>
        <a:p>
          <a:endParaRPr lang="es-MX"/>
        </a:p>
      </dgm:t>
    </dgm:pt>
    <dgm:pt modelId="{0D8D2F1A-08EC-4E72-B0E5-30B16A87E593}" type="pres">
      <dgm:prSet presAssocID="{900C0E10-F787-4A43-BFC4-C525D5BBF257}" presName="root2" presStyleCnt="0"/>
      <dgm:spPr/>
      <dgm:t>
        <a:bodyPr/>
        <a:lstStyle/>
        <a:p>
          <a:endParaRPr lang="es-MX"/>
        </a:p>
      </dgm:t>
    </dgm:pt>
    <dgm:pt modelId="{C003D93B-CF6A-4526-BC1C-67B0F06265DA}" type="pres">
      <dgm:prSet presAssocID="{900C0E10-F787-4A43-BFC4-C525D5BBF257}" presName="LevelTwoTextNode" presStyleLbl="node2" presStyleIdx="4" presStyleCnt="6" custScaleX="378165" custLinFactNeighborY="-2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1AFAA-A047-4883-8F8A-244FA4EBE3E8}" type="pres">
      <dgm:prSet presAssocID="{900C0E10-F787-4A43-BFC4-C525D5BBF257}" presName="level3hierChild" presStyleCnt="0"/>
      <dgm:spPr/>
      <dgm:t>
        <a:bodyPr/>
        <a:lstStyle/>
        <a:p>
          <a:endParaRPr lang="es-MX"/>
        </a:p>
      </dgm:t>
    </dgm:pt>
    <dgm:pt modelId="{96343311-BA57-448A-8944-644F023B8D51}" type="pres">
      <dgm:prSet presAssocID="{F60C8F34-7018-4051-9ACB-CF6B139D976B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C5A59562-74F8-426C-87C8-4378708C6384}" type="pres">
      <dgm:prSet presAssocID="{F60C8F34-7018-4051-9ACB-CF6B139D976B}" presName="connTx" presStyleLbl="parChTrans1D2" presStyleIdx="5" presStyleCnt="6"/>
      <dgm:spPr/>
      <dgm:t>
        <a:bodyPr/>
        <a:lstStyle/>
        <a:p>
          <a:endParaRPr lang="es-MX"/>
        </a:p>
      </dgm:t>
    </dgm:pt>
    <dgm:pt modelId="{6B5043A5-126A-4DB1-AD7E-87A7423C916A}" type="pres">
      <dgm:prSet presAssocID="{478F8BA1-7516-47BD-B132-4BC81A60C9E9}" presName="root2" presStyleCnt="0"/>
      <dgm:spPr/>
      <dgm:t>
        <a:bodyPr/>
        <a:lstStyle/>
        <a:p>
          <a:endParaRPr lang="es-MX"/>
        </a:p>
      </dgm:t>
    </dgm:pt>
    <dgm:pt modelId="{6741FFD6-2901-4FA3-9D12-B9E4E519824F}" type="pres">
      <dgm:prSet presAssocID="{478F8BA1-7516-47BD-B132-4BC81A60C9E9}" presName="LevelTwoTextNode" presStyleLbl="node2" presStyleIdx="5" presStyleCnt="6" custScaleX="378165" custLinFactNeighborY="-30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F1F27-676F-418B-9B08-0B52FD7391B5}" type="pres">
      <dgm:prSet presAssocID="{478F8BA1-7516-47BD-B132-4BC81A60C9E9}" presName="level3hierChild" presStyleCnt="0"/>
      <dgm:spPr/>
      <dgm:t>
        <a:bodyPr/>
        <a:lstStyle/>
        <a:p>
          <a:endParaRPr lang="es-MX"/>
        </a:p>
      </dgm:t>
    </dgm:pt>
  </dgm:ptLst>
  <dgm:cxnLst>
    <dgm:cxn modelId="{8B2D4E16-AA18-49B7-8432-D80BA92C088B}" type="presOf" srcId="{D104DDAF-5A63-46AC-8FC1-AA59D9D2B23B}" destId="{3B05FC0B-C1C7-4612-B466-483E3925F4C8}" srcOrd="1" destOrd="0" presId="urn:microsoft.com/office/officeart/2005/8/layout/hierarchy2"/>
    <dgm:cxn modelId="{9B5006F2-CA44-4594-AD46-D38DEA2AFCB5}" type="presOf" srcId="{3732D178-0F1A-4104-83E7-3112E5353232}" destId="{76ED5691-98E2-4F64-85F6-AF32DBFD5F57}" srcOrd="0" destOrd="0" presId="urn:microsoft.com/office/officeart/2005/8/layout/hierarchy2"/>
    <dgm:cxn modelId="{90C0036C-6015-418A-B938-344D0C1CE139}" type="presOf" srcId="{19CDDB3C-67E5-42A7-B7BF-5E9273E41E6D}" destId="{9877A63F-75B2-4243-82F7-B485D0485F03}" srcOrd="0" destOrd="0" presId="urn:microsoft.com/office/officeart/2005/8/layout/hierarchy2"/>
    <dgm:cxn modelId="{4646D7C3-8785-4335-9495-186F348B66BE}" srcId="{1550B2E5-176E-4FF6-AD32-93B4AC1E94BF}" destId="{FAE561F0-B59F-49B2-B886-9616D539BA0B}" srcOrd="1" destOrd="0" parTransId="{E4B9DD19-741E-455A-9DD1-F0215D2A02DC}" sibTransId="{BB40A612-55B1-488A-8863-1DDFCF601728}"/>
    <dgm:cxn modelId="{BC1DE190-D13E-4754-9685-908297E46CE1}" type="presOf" srcId="{D104DDAF-5A63-46AC-8FC1-AA59D9D2B23B}" destId="{A4C5BDB9-81EB-4657-BBFC-C625BC4ED5F3}" srcOrd="0" destOrd="0" presId="urn:microsoft.com/office/officeart/2005/8/layout/hierarchy2"/>
    <dgm:cxn modelId="{A85D0897-6862-4C93-8708-0E61C4733FC2}" srcId="{1550B2E5-176E-4FF6-AD32-93B4AC1E94BF}" destId="{478F8BA1-7516-47BD-B132-4BC81A60C9E9}" srcOrd="5" destOrd="0" parTransId="{F60C8F34-7018-4051-9ACB-CF6B139D976B}" sibTransId="{505738E5-8BFC-4550-A397-F99888DD69F8}"/>
    <dgm:cxn modelId="{70A7C519-753D-42D8-B423-2593C6A6224B}" type="presOf" srcId="{478F8BA1-7516-47BD-B132-4BC81A60C9E9}" destId="{6741FFD6-2901-4FA3-9D12-B9E4E519824F}" srcOrd="0" destOrd="0" presId="urn:microsoft.com/office/officeart/2005/8/layout/hierarchy2"/>
    <dgm:cxn modelId="{7E940B1C-DEEB-4D46-9891-43E76F4AE2EB}" srcId="{1550B2E5-176E-4FF6-AD32-93B4AC1E94BF}" destId="{900C0E10-F787-4A43-BFC4-C525D5BBF257}" srcOrd="4" destOrd="0" parTransId="{835AAA94-DF93-49E7-B1AC-1EDE84AE2D14}" sibTransId="{54D4A12B-EA49-4DA5-A731-D01A961EEFF8}"/>
    <dgm:cxn modelId="{2B752CFC-4BDE-4EB1-A67E-59CBFA864002}" type="presOf" srcId="{835AAA94-DF93-49E7-B1AC-1EDE84AE2D14}" destId="{5E7F942D-CA8E-45FB-BD27-FBA08D1E8AC4}" srcOrd="1" destOrd="0" presId="urn:microsoft.com/office/officeart/2005/8/layout/hierarchy2"/>
    <dgm:cxn modelId="{1A50A95C-AC1F-4B2F-A5C3-A847EFE66C91}" type="presOf" srcId="{F0C8E85B-78E8-40D3-95AD-5F2FC8BBBC21}" destId="{AEA674CA-1AEB-44E1-981C-22E8DB4071C2}" srcOrd="0" destOrd="0" presId="urn:microsoft.com/office/officeart/2005/8/layout/hierarchy2"/>
    <dgm:cxn modelId="{D5C44D1A-63EB-4688-965A-E86E1D44B88B}" srcId="{1550B2E5-176E-4FF6-AD32-93B4AC1E94BF}" destId="{0AD2A696-FA68-400D-9665-B2F77236CCF0}" srcOrd="3" destOrd="0" parTransId="{265C8ABF-0179-4677-8659-6A4937B067BE}" sibTransId="{8DF096CA-A45D-4A83-BC34-3D1C83FD62CB}"/>
    <dgm:cxn modelId="{8D8F2ABC-E1D1-448D-BCC0-7A4C0C58707D}" type="presOf" srcId="{265C8ABF-0179-4677-8659-6A4937B067BE}" destId="{ED12B1F6-6355-486E-AA9B-09C06F447817}" srcOrd="1" destOrd="0" presId="urn:microsoft.com/office/officeart/2005/8/layout/hierarchy2"/>
    <dgm:cxn modelId="{FDCD9A79-624B-432A-89A4-2935DE51B221}" type="presOf" srcId="{E4B9DD19-741E-455A-9DD1-F0215D2A02DC}" destId="{846F6C9D-2C00-437E-BAD6-FB61EC6621A4}" srcOrd="0" destOrd="0" presId="urn:microsoft.com/office/officeart/2005/8/layout/hierarchy2"/>
    <dgm:cxn modelId="{7C12E4EB-450D-410B-882C-81C91AA5C5F5}" type="presOf" srcId="{E4B9DD19-741E-455A-9DD1-F0215D2A02DC}" destId="{E0C3E604-03D1-4514-85A6-EB62EA71FA48}" srcOrd="1" destOrd="0" presId="urn:microsoft.com/office/officeart/2005/8/layout/hierarchy2"/>
    <dgm:cxn modelId="{8ED934C8-54F0-4A05-9963-1F0403046821}" type="presOf" srcId="{F60C8F34-7018-4051-9ACB-CF6B139D976B}" destId="{C5A59562-74F8-426C-87C8-4378708C6384}" srcOrd="1" destOrd="0" presId="urn:microsoft.com/office/officeart/2005/8/layout/hierarchy2"/>
    <dgm:cxn modelId="{6366CDE3-C7B1-4932-A2A8-6B2CB57232CA}" type="presOf" srcId="{D4AC1451-E352-4C2C-AFF8-1580EC9033CA}" destId="{92D22CA1-2129-4C6E-991E-5FD3C6B84A61}" srcOrd="0" destOrd="0" presId="urn:microsoft.com/office/officeart/2005/8/layout/hierarchy2"/>
    <dgm:cxn modelId="{07D780EA-B9CF-429D-9009-31AD9D5253BE}" type="presOf" srcId="{0AD2A696-FA68-400D-9665-B2F77236CCF0}" destId="{7983DC21-2664-4009-AF87-94BD1BF79076}" srcOrd="0" destOrd="0" presId="urn:microsoft.com/office/officeart/2005/8/layout/hierarchy2"/>
    <dgm:cxn modelId="{DDB016A8-32BE-44CA-A4D6-047FE749F79B}" type="presOf" srcId="{FAE561F0-B59F-49B2-B886-9616D539BA0B}" destId="{5A7A7BC6-22C1-4969-8D11-D78BAAF7E808}" srcOrd="0" destOrd="0" presId="urn:microsoft.com/office/officeart/2005/8/layout/hierarchy2"/>
    <dgm:cxn modelId="{6A3B53A6-5360-4863-89BF-4C5D9DF1E072}" srcId="{D4AC1451-E352-4C2C-AFF8-1580EC9033CA}" destId="{1550B2E5-176E-4FF6-AD32-93B4AC1E94BF}" srcOrd="0" destOrd="0" parTransId="{330A62B6-D5B3-4676-9FC2-CFE8AD079D88}" sibTransId="{CF3DA850-120E-4FFD-B88D-08C31DC0E6DC}"/>
    <dgm:cxn modelId="{BC98E4B9-1406-4B56-9249-C44183CB6E5B}" type="presOf" srcId="{3732D178-0F1A-4104-83E7-3112E5353232}" destId="{9B4149A2-BAC1-4D79-9EE5-600F39E31C9B}" srcOrd="1" destOrd="0" presId="urn:microsoft.com/office/officeart/2005/8/layout/hierarchy2"/>
    <dgm:cxn modelId="{A6292B1E-5738-49DF-BAEC-3F3FD04FD8B2}" type="presOf" srcId="{F60C8F34-7018-4051-9ACB-CF6B139D976B}" destId="{96343311-BA57-448A-8944-644F023B8D51}" srcOrd="0" destOrd="0" presId="urn:microsoft.com/office/officeart/2005/8/layout/hierarchy2"/>
    <dgm:cxn modelId="{4E13DC4C-D297-4455-AC0A-FFD9BA37D831}" type="presOf" srcId="{1550B2E5-176E-4FF6-AD32-93B4AC1E94BF}" destId="{E5E42524-186A-40A1-94FA-47309D7D45CE}" srcOrd="0" destOrd="0" presId="urn:microsoft.com/office/officeart/2005/8/layout/hierarchy2"/>
    <dgm:cxn modelId="{C467E035-0908-4F26-BB9C-68DD0CB8C379}" type="presOf" srcId="{835AAA94-DF93-49E7-B1AC-1EDE84AE2D14}" destId="{96BAB4DA-8EF6-44B9-A89C-ECAECFBDC0FD}" srcOrd="0" destOrd="0" presId="urn:microsoft.com/office/officeart/2005/8/layout/hierarchy2"/>
    <dgm:cxn modelId="{7C3117FF-D1F6-49F9-AA1C-C5DB076362DC}" type="presOf" srcId="{265C8ABF-0179-4677-8659-6A4937B067BE}" destId="{CC7AD80F-B32A-4E38-9536-2CD66A72311A}" srcOrd="0" destOrd="0" presId="urn:microsoft.com/office/officeart/2005/8/layout/hierarchy2"/>
    <dgm:cxn modelId="{E2963BA0-17C8-4BF1-AD3B-D8A8157EC4C5}" srcId="{1550B2E5-176E-4FF6-AD32-93B4AC1E94BF}" destId="{19CDDB3C-67E5-42A7-B7BF-5E9273E41E6D}" srcOrd="0" destOrd="0" parTransId="{D104DDAF-5A63-46AC-8FC1-AA59D9D2B23B}" sibTransId="{F2616379-2410-4409-9E31-BD0472B89025}"/>
    <dgm:cxn modelId="{75CF04E4-E982-4B7F-94F5-D7ECB1C36BB2}" srcId="{1550B2E5-176E-4FF6-AD32-93B4AC1E94BF}" destId="{F0C8E85B-78E8-40D3-95AD-5F2FC8BBBC21}" srcOrd="2" destOrd="0" parTransId="{3732D178-0F1A-4104-83E7-3112E5353232}" sibTransId="{272D76E3-76EE-4EA1-822A-6E8820CD7C15}"/>
    <dgm:cxn modelId="{5DDF670E-B0E7-4ED1-B963-2FC614695EFB}" type="presOf" srcId="{900C0E10-F787-4A43-BFC4-C525D5BBF257}" destId="{C003D93B-CF6A-4526-BC1C-67B0F06265DA}" srcOrd="0" destOrd="0" presId="urn:microsoft.com/office/officeart/2005/8/layout/hierarchy2"/>
    <dgm:cxn modelId="{B6D06552-D80A-4EBD-8DE3-7685057A54F3}" type="presParOf" srcId="{92D22CA1-2129-4C6E-991E-5FD3C6B84A61}" destId="{57AB7600-23B5-4FD8-87A9-B3B92CE0E6EB}" srcOrd="0" destOrd="0" presId="urn:microsoft.com/office/officeart/2005/8/layout/hierarchy2"/>
    <dgm:cxn modelId="{40D43C1A-29DC-4C48-B004-FFF3DB81E68F}" type="presParOf" srcId="{57AB7600-23B5-4FD8-87A9-B3B92CE0E6EB}" destId="{E5E42524-186A-40A1-94FA-47309D7D45CE}" srcOrd="0" destOrd="0" presId="urn:microsoft.com/office/officeart/2005/8/layout/hierarchy2"/>
    <dgm:cxn modelId="{3AC9C779-4293-42B5-AB32-D91855361C85}" type="presParOf" srcId="{57AB7600-23B5-4FD8-87A9-B3B92CE0E6EB}" destId="{03AF0ABE-3C49-49B8-ABAF-81CD459B7460}" srcOrd="1" destOrd="0" presId="urn:microsoft.com/office/officeart/2005/8/layout/hierarchy2"/>
    <dgm:cxn modelId="{E0F27BC4-1D5E-4AB0-9EA2-3655201DD311}" type="presParOf" srcId="{03AF0ABE-3C49-49B8-ABAF-81CD459B7460}" destId="{A4C5BDB9-81EB-4657-BBFC-C625BC4ED5F3}" srcOrd="0" destOrd="0" presId="urn:microsoft.com/office/officeart/2005/8/layout/hierarchy2"/>
    <dgm:cxn modelId="{E9B96F34-217E-4AD9-A9A5-1858B08D2505}" type="presParOf" srcId="{A4C5BDB9-81EB-4657-BBFC-C625BC4ED5F3}" destId="{3B05FC0B-C1C7-4612-B466-483E3925F4C8}" srcOrd="0" destOrd="0" presId="urn:microsoft.com/office/officeart/2005/8/layout/hierarchy2"/>
    <dgm:cxn modelId="{8400596C-3D87-410E-A028-2E5AAA7B123E}" type="presParOf" srcId="{03AF0ABE-3C49-49B8-ABAF-81CD459B7460}" destId="{9E7F5D93-C497-4D5A-97CC-D0FC4D2AC36D}" srcOrd="1" destOrd="0" presId="urn:microsoft.com/office/officeart/2005/8/layout/hierarchy2"/>
    <dgm:cxn modelId="{A39FDFDC-1BBD-4D8B-913E-C39EB1C4BCCF}" type="presParOf" srcId="{9E7F5D93-C497-4D5A-97CC-D0FC4D2AC36D}" destId="{9877A63F-75B2-4243-82F7-B485D0485F03}" srcOrd="0" destOrd="0" presId="urn:microsoft.com/office/officeart/2005/8/layout/hierarchy2"/>
    <dgm:cxn modelId="{AB5318E2-C602-46EF-81F4-B9B0A0BBD502}" type="presParOf" srcId="{9E7F5D93-C497-4D5A-97CC-D0FC4D2AC36D}" destId="{448A42FC-6F60-495E-A29C-0371CB3E2283}" srcOrd="1" destOrd="0" presId="urn:microsoft.com/office/officeart/2005/8/layout/hierarchy2"/>
    <dgm:cxn modelId="{4F9E02B7-20DC-440D-92D7-9ACD456327B2}" type="presParOf" srcId="{03AF0ABE-3C49-49B8-ABAF-81CD459B7460}" destId="{846F6C9D-2C00-437E-BAD6-FB61EC6621A4}" srcOrd="2" destOrd="0" presId="urn:microsoft.com/office/officeart/2005/8/layout/hierarchy2"/>
    <dgm:cxn modelId="{64F4E1F7-16B7-4739-ACF5-248CDDB2984B}" type="presParOf" srcId="{846F6C9D-2C00-437E-BAD6-FB61EC6621A4}" destId="{E0C3E604-03D1-4514-85A6-EB62EA71FA48}" srcOrd="0" destOrd="0" presId="urn:microsoft.com/office/officeart/2005/8/layout/hierarchy2"/>
    <dgm:cxn modelId="{22DEFC64-4C32-4FFB-BDB0-A39327B1E32D}" type="presParOf" srcId="{03AF0ABE-3C49-49B8-ABAF-81CD459B7460}" destId="{AECACFAF-D878-481E-B0EC-6AB3F4D022FA}" srcOrd="3" destOrd="0" presId="urn:microsoft.com/office/officeart/2005/8/layout/hierarchy2"/>
    <dgm:cxn modelId="{F6A37761-9F51-4163-B98B-F7E90EFA13FA}" type="presParOf" srcId="{AECACFAF-D878-481E-B0EC-6AB3F4D022FA}" destId="{5A7A7BC6-22C1-4969-8D11-D78BAAF7E808}" srcOrd="0" destOrd="0" presId="urn:microsoft.com/office/officeart/2005/8/layout/hierarchy2"/>
    <dgm:cxn modelId="{5A2AE276-15FA-4897-8557-552226A10986}" type="presParOf" srcId="{AECACFAF-D878-481E-B0EC-6AB3F4D022FA}" destId="{E7356376-9CF0-4147-BC3E-56116E15D4E0}" srcOrd="1" destOrd="0" presId="urn:microsoft.com/office/officeart/2005/8/layout/hierarchy2"/>
    <dgm:cxn modelId="{1579E985-9E43-4B07-A41E-641A6390FE20}" type="presParOf" srcId="{03AF0ABE-3C49-49B8-ABAF-81CD459B7460}" destId="{76ED5691-98E2-4F64-85F6-AF32DBFD5F57}" srcOrd="4" destOrd="0" presId="urn:microsoft.com/office/officeart/2005/8/layout/hierarchy2"/>
    <dgm:cxn modelId="{F5B91F11-9F28-474B-9B0E-EF0FEADF4285}" type="presParOf" srcId="{76ED5691-98E2-4F64-85F6-AF32DBFD5F57}" destId="{9B4149A2-BAC1-4D79-9EE5-600F39E31C9B}" srcOrd="0" destOrd="0" presId="urn:microsoft.com/office/officeart/2005/8/layout/hierarchy2"/>
    <dgm:cxn modelId="{24132B4A-2620-4FF8-AAA8-FC5E9BB06704}" type="presParOf" srcId="{03AF0ABE-3C49-49B8-ABAF-81CD459B7460}" destId="{E3CD7657-4BAC-40DB-BE9C-9622471CCB7F}" srcOrd="5" destOrd="0" presId="urn:microsoft.com/office/officeart/2005/8/layout/hierarchy2"/>
    <dgm:cxn modelId="{8FE7DE2E-96AC-43FC-A70B-9C0928E5172A}" type="presParOf" srcId="{E3CD7657-4BAC-40DB-BE9C-9622471CCB7F}" destId="{AEA674CA-1AEB-44E1-981C-22E8DB4071C2}" srcOrd="0" destOrd="0" presId="urn:microsoft.com/office/officeart/2005/8/layout/hierarchy2"/>
    <dgm:cxn modelId="{727F92E3-3C0C-4017-84F9-99CB286924F6}" type="presParOf" srcId="{E3CD7657-4BAC-40DB-BE9C-9622471CCB7F}" destId="{DFDDDBE8-1BAF-4BEA-8E64-BEDE28171F5A}" srcOrd="1" destOrd="0" presId="urn:microsoft.com/office/officeart/2005/8/layout/hierarchy2"/>
    <dgm:cxn modelId="{B72F26A2-8A2A-40AD-A003-4CDB9E2A6728}" type="presParOf" srcId="{03AF0ABE-3C49-49B8-ABAF-81CD459B7460}" destId="{CC7AD80F-B32A-4E38-9536-2CD66A72311A}" srcOrd="6" destOrd="0" presId="urn:microsoft.com/office/officeart/2005/8/layout/hierarchy2"/>
    <dgm:cxn modelId="{056A968D-4F43-45B8-A015-C0B833AF2B61}" type="presParOf" srcId="{CC7AD80F-B32A-4E38-9536-2CD66A72311A}" destId="{ED12B1F6-6355-486E-AA9B-09C06F447817}" srcOrd="0" destOrd="0" presId="urn:microsoft.com/office/officeart/2005/8/layout/hierarchy2"/>
    <dgm:cxn modelId="{5AAF2716-C986-4947-8F45-7BE28FC74F46}" type="presParOf" srcId="{03AF0ABE-3C49-49B8-ABAF-81CD459B7460}" destId="{95DD05A0-5817-45D3-8B5A-642AA0332B90}" srcOrd="7" destOrd="0" presId="urn:microsoft.com/office/officeart/2005/8/layout/hierarchy2"/>
    <dgm:cxn modelId="{29FAD6F0-73B0-4BEE-9C37-C94C20B11D19}" type="presParOf" srcId="{95DD05A0-5817-45D3-8B5A-642AA0332B90}" destId="{7983DC21-2664-4009-AF87-94BD1BF79076}" srcOrd="0" destOrd="0" presId="urn:microsoft.com/office/officeart/2005/8/layout/hierarchy2"/>
    <dgm:cxn modelId="{A1EB3BC5-2202-4AF4-8F46-227E3B714D02}" type="presParOf" srcId="{95DD05A0-5817-45D3-8B5A-642AA0332B90}" destId="{ACE84A17-ABB0-4D99-B02B-866A3AC13AD4}" srcOrd="1" destOrd="0" presId="urn:microsoft.com/office/officeart/2005/8/layout/hierarchy2"/>
    <dgm:cxn modelId="{C4174D0D-F02C-4157-8D73-7896813F3BA3}" type="presParOf" srcId="{03AF0ABE-3C49-49B8-ABAF-81CD459B7460}" destId="{96BAB4DA-8EF6-44B9-A89C-ECAECFBDC0FD}" srcOrd="8" destOrd="0" presId="urn:microsoft.com/office/officeart/2005/8/layout/hierarchy2"/>
    <dgm:cxn modelId="{647D0918-CC58-4617-929E-4B0DC904A43C}" type="presParOf" srcId="{96BAB4DA-8EF6-44B9-A89C-ECAECFBDC0FD}" destId="{5E7F942D-CA8E-45FB-BD27-FBA08D1E8AC4}" srcOrd="0" destOrd="0" presId="urn:microsoft.com/office/officeart/2005/8/layout/hierarchy2"/>
    <dgm:cxn modelId="{DEB588AB-71E1-4E1D-832C-F4BA2C9FF2D2}" type="presParOf" srcId="{03AF0ABE-3C49-49B8-ABAF-81CD459B7460}" destId="{0D8D2F1A-08EC-4E72-B0E5-30B16A87E593}" srcOrd="9" destOrd="0" presId="urn:microsoft.com/office/officeart/2005/8/layout/hierarchy2"/>
    <dgm:cxn modelId="{42EE3ACD-A428-4D74-95D3-B51B41E3EEB3}" type="presParOf" srcId="{0D8D2F1A-08EC-4E72-B0E5-30B16A87E593}" destId="{C003D93B-CF6A-4526-BC1C-67B0F06265DA}" srcOrd="0" destOrd="0" presId="urn:microsoft.com/office/officeart/2005/8/layout/hierarchy2"/>
    <dgm:cxn modelId="{CA0B4ED1-C99C-4938-B90F-8F9ECFC92407}" type="presParOf" srcId="{0D8D2F1A-08EC-4E72-B0E5-30B16A87E593}" destId="{3EA1AFAA-A047-4883-8F8A-244FA4EBE3E8}" srcOrd="1" destOrd="0" presId="urn:microsoft.com/office/officeart/2005/8/layout/hierarchy2"/>
    <dgm:cxn modelId="{90AAC4A7-ECA4-4E0E-BDA2-43CCF6F500D5}" type="presParOf" srcId="{03AF0ABE-3C49-49B8-ABAF-81CD459B7460}" destId="{96343311-BA57-448A-8944-644F023B8D51}" srcOrd="10" destOrd="0" presId="urn:microsoft.com/office/officeart/2005/8/layout/hierarchy2"/>
    <dgm:cxn modelId="{14C7D27C-3791-42AF-B160-FA5CA076AA09}" type="presParOf" srcId="{96343311-BA57-448A-8944-644F023B8D51}" destId="{C5A59562-74F8-426C-87C8-4378708C6384}" srcOrd="0" destOrd="0" presId="urn:microsoft.com/office/officeart/2005/8/layout/hierarchy2"/>
    <dgm:cxn modelId="{952EDB51-CEA3-4ECA-ADA1-B493884C0F67}" type="presParOf" srcId="{03AF0ABE-3C49-49B8-ABAF-81CD459B7460}" destId="{6B5043A5-126A-4DB1-AD7E-87A7423C916A}" srcOrd="11" destOrd="0" presId="urn:microsoft.com/office/officeart/2005/8/layout/hierarchy2"/>
    <dgm:cxn modelId="{EFD54FF7-B3D1-4F46-9AA5-3AE88C81CD2F}" type="presParOf" srcId="{6B5043A5-126A-4DB1-AD7E-87A7423C916A}" destId="{6741FFD6-2901-4FA3-9D12-B9E4E519824F}" srcOrd="0" destOrd="0" presId="urn:microsoft.com/office/officeart/2005/8/layout/hierarchy2"/>
    <dgm:cxn modelId="{F6F32EA2-2944-480B-B077-7B071B98CF11}" type="presParOf" srcId="{6B5043A5-126A-4DB1-AD7E-87A7423C916A}" destId="{B7FF1F27-676F-418B-9B08-0B52FD7391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BD845C-A5CC-44BF-BB73-DA20B4E3F78B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28278F-95D5-4CF4-A63A-A9578A60C09C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Activities to be conducted in 2016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BE782-694A-429D-97E3-82802E1FC48F}" type="parTrans" cxnId="{453C7750-5396-4CC5-BA5C-5D3EACAA8E05}">
      <dgm:prSet/>
      <dgm:spPr/>
      <dgm:t>
        <a:bodyPr/>
        <a:lstStyle/>
        <a:p>
          <a:endParaRPr lang="en-US"/>
        </a:p>
      </dgm:t>
    </dgm:pt>
    <dgm:pt modelId="{70FC69BE-607E-4663-A24C-F45794DF81B6}" type="sibTrans" cxnId="{453C7750-5396-4CC5-BA5C-5D3EACAA8E05}">
      <dgm:prSet/>
      <dgm:spPr/>
      <dgm:t>
        <a:bodyPr/>
        <a:lstStyle/>
        <a:p>
          <a:endParaRPr lang="en-US"/>
        </a:p>
      </dgm:t>
    </dgm:pt>
    <dgm:pt modelId="{E2C7B772-E353-44B4-83AE-39F0FBC682BB}">
      <dgm:prSet phldrT="[Texto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Presentation of relevant deliverables before the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XXII INCOSAI</a:t>
          </a:r>
          <a:endParaRPr lang="en-US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4A67F-7E62-4027-A5ED-98FA00E0F4D8}" type="parTrans" cxnId="{75F3BE4E-1CD6-406E-918F-F66E2E56462B}">
      <dgm:prSet/>
      <dgm:spPr/>
      <dgm:t>
        <a:bodyPr/>
        <a:lstStyle/>
        <a:p>
          <a:endParaRPr lang="en-US"/>
        </a:p>
      </dgm:t>
    </dgm:pt>
    <dgm:pt modelId="{C5FFCDE4-EA01-4038-AFF0-B24CF6D64C1B}" type="sibTrans" cxnId="{75F3BE4E-1CD6-406E-918F-F66E2E56462B}">
      <dgm:prSet/>
      <dgm:spPr/>
      <dgm:t>
        <a:bodyPr/>
        <a:lstStyle/>
        <a:p>
          <a:endParaRPr lang="en-US"/>
        </a:p>
      </dgm:t>
    </dgm:pt>
    <dgm:pt modelId="{9EE233B6-4FC4-4EEA-A286-7E29F3287C3D}">
      <dgm:prSet phldrT="[Texto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Communication with the KSC Chair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B68E4-F41C-4659-A78F-92518FBAFB10}" type="parTrans" cxnId="{B3E9DF2A-8B95-4A48-9987-8B2864E7D785}">
      <dgm:prSet/>
      <dgm:spPr/>
      <dgm:t>
        <a:bodyPr/>
        <a:lstStyle/>
        <a:p>
          <a:endParaRPr lang="en-US"/>
        </a:p>
      </dgm:t>
    </dgm:pt>
    <dgm:pt modelId="{167EB34B-4695-4C5A-98D3-F67B8B49C5C3}" type="sibTrans" cxnId="{B3E9DF2A-8B95-4A48-9987-8B2864E7D785}">
      <dgm:prSet/>
      <dgm:spPr/>
      <dgm:t>
        <a:bodyPr/>
        <a:lstStyle/>
        <a:p>
          <a:endParaRPr lang="en-US"/>
        </a:p>
      </dgm:t>
    </dgm:pt>
    <dgm:pt modelId="{BABE61C5-467C-45C9-9E41-6C78AB3CC7BA}" type="pres">
      <dgm:prSet presAssocID="{D6BD845C-A5CC-44BF-BB73-DA20B4E3F78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FDB12DF-B9C6-4DE0-9069-6A32667CFBB9}" type="pres">
      <dgm:prSet presAssocID="{C128278F-95D5-4CF4-A63A-A9578A60C09C}" presName="Accent1" presStyleCnt="0"/>
      <dgm:spPr/>
      <dgm:t>
        <a:bodyPr/>
        <a:lstStyle/>
        <a:p>
          <a:endParaRPr lang="es-MX"/>
        </a:p>
      </dgm:t>
    </dgm:pt>
    <dgm:pt modelId="{0605257F-DA2D-4A17-A6C4-EC956B7FBD6F}" type="pres">
      <dgm:prSet presAssocID="{C128278F-95D5-4CF4-A63A-A9578A60C09C}" presName="Accent" presStyleLbl="node1" presStyleIdx="0" presStyleCnt="3" custScaleX="90945" custScaleY="89922"/>
      <dgm:spPr/>
      <dgm:t>
        <a:bodyPr/>
        <a:lstStyle/>
        <a:p>
          <a:endParaRPr lang="es-MX"/>
        </a:p>
      </dgm:t>
    </dgm:pt>
    <dgm:pt modelId="{BEA8D18C-08F5-4A72-A2B2-816E33EB2365}" type="pres">
      <dgm:prSet presAssocID="{C128278F-95D5-4CF4-A63A-A9578A60C09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1C7FE-99EE-4B9C-911B-63FF71887935}" type="pres">
      <dgm:prSet presAssocID="{E2C7B772-E353-44B4-83AE-39F0FBC682BB}" presName="Accent2" presStyleCnt="0"/>
      <dgm:spPr/>
      <dgm:t>
        <a:bodyPr/>
        <a:lstStyle/>
        <a:p>
          <a:endParaRPr lang="es-MX"/>
        </a:p>
      </dgm:t>
    </dgm:pt>
    <dgm:pt modelId="{A9CDC71E-9A07-4AC0-9B13-BBBF39E9895D}" type="pres">
      <dgm:prSet presAssocID="{E2C7B772-E353-44B4-83AE-39F0FBC682BB}" presName="Accent" presStyleLbl="node1" presStyleIdx="1" presStyleCnt="3"/>
      <dgm:spPr/>
      <dgm:t>
        <a:bodyPr/>
        <a:lstStyle/>
        <a:p>
          <a:endParaRPr lang="es-MX"/>
        </a:p>
      </dgm:t>
    </dgm:pt>
    <dgm:pt modelId="{2C5E269D-B28D-4467-AE5C-CF9C46BE3E91}" type="pres">
      <dgm:prSet presAssocID="{E2C7B772-E353-44B4-83AE-39F0FBC682BB}" presName="Parent2" presStyleLbl="revTx" presStyleIdx="1" presStyleCnt="3" custScaleX="148659" custLinFactNeighborX="213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AEA9D0-0040-4F16-A7E9-70386361A25E}" type="pres">
      <dgm:prSet presAssocID="{9EE233B6-4FC4-4EEA-A286-7E29F3287C3D}" presName="Accent3" presStyleCnt="0"/>
      <dgm:spPr/>
      <dgm:t>
        <a:bodyPr/>
        <a:lstStyle/>
        <a:p>
          <a:endParaRPr lang="es-MX"/>
        </a:p>
      </dgm:t>
    </dgm:pt>
    <dgm:pt modelId="{918095CC-9523-40DB-9711-A155A9B7DB00}" type="pres">
      <dgm:prSet presAssocID="{9EE233B6-4FC4-4EEA-A286-7E29F3287C3D}" presName="Accent" presStyleLbl="node1" presStyleIdx="2" presStyleCnt="3"/>
      <dgm:spPr/>
      <dgm:t>
        <a:bodyPr/>
        <a:lstStyle/>
        <a:p>
          <a:endParaRPr lang="es-MX"/>
        </a:p>
      </dgm:t>
    </dgm:pt>
    <dgm:pt modelId="{C3CA444C-D594-4C84-B2E6-4ECCAA7740BB}" type="pres">
      <dgm:prSet presAssocID="{9EE233B6-4FC4-4EEA-A286-7E29F3287C3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623CD-91AF-45F3-AA4A-2E90041FA571}" type="presOf" srcId="{E2C7B772-E353-44B4-83AE-39F0FBC682BB}" destId="{2C5E269D-B28D-4467-AE5C-CF9C46BE3E91}" srcOrd="0" destOrd="0" presId="urn:microsoft.com/office/officeart/2009/layout/CircleArrowProcess"/>
    <dgm:cxn modelId="{6C722515-9673-4C0F-A8C1-EFA825E325C1}" type="presOf" srcId="{9EE233B6-4FC4-4EEA-A286-7E29F3287C3D}" destId="{C3CA444C-D594-4C84-B2E6-4ECCAA7740BB}" srcOrd="0" destOrd="0" presId="urn:microsoft.com/office/officeart/2009/layout/CircleArrowProcess"/>
    <dgm:cxn modelId="{75F3BE4E-1CD6-406E-918F-F66E2E56462B}" srcId="{D6BD845C-A5CC-44BF-BB73-DA20B4E3F78B}" destId="{E2C7B772-E353-44B4-83AE-39F0FBC682BB}" srcOrd="1" destOrd="0" parTransId="{9324A67F-7E62-4027-A5ED-98FA00E0F4D8}" sibTransId="{C5FFCDE4-EA01-4038-AFF0-B24CF6D64C1B}"/>
    <dgm:cxn modelId="{BE23B2FB-8F7A-40AE-9847-09780E3C927A}" type="presOf" srcId="{D6BD845C-A5CC-44BF-BB73-DA20B4E3F78B}" destId="{BABE61C5-467C-45C9-9E41-6C78AB3CC7BA}" srcOrd="0" destOrd="0" presId="urn:microsoft.com/office/officeart/2009/layout/CircleArrowProcess"/>
    <dgm:cxn modelId="{26C40CD0-5974-41C1-A753-047A23CBE5FB}" type="presOf" srcId="{C128278F-95D5-4CF4-A63A-A9578A60C09C}" destId="{BEA8D18C-08F5-4A72-A2B2-816E33EB2365}" srcOrd="0" destOrd="0" presId="urn:microsoft.com/office/officeart/2009/layout/CircleArrowProcess"/>
    <dgm:cxn modelId="{B3E9DF2A-8B95-4A48-9987-8B2864E7D785}" srcId="{D6BD845C-A5CC-44BF-BB73-DA20B4E3F78B}" destId="{9EE233B6-4FC4-4EEA-A286-7E29F3287C3D}" srcOrd="2" destOrd="0" parTransId="{03AB68E4-F41C-4659-A78F-92518FBAFB10}" sibTransId="{167EB34B-4695-4C5A-98D3-F67B8B49C5C3}"/>
    <dgm:cxn modelId="{453C7750-5396-4CC5-BA5C-5D3EACAA8E05}" srcId="{D6BD845C-A5CC-44BF-BB73-DA20B4E3F78B}" destId="{C128278F-95D5-4CF4-A63A-A9578A60C09C}" srcOrd="0" destOrd="0" parTransId="{E89BE782-694A-429D-97E3-82802E1FC48F}" sibTransId="{70FC69BE-607E-4663-A24C-F45794DF81B6}"/>
    <dgm:cxn modelId="{63A9B880-591C-43BE-89E3-2D7ABD613FB3}" type="presParOf" srcId="{BABE61C5-467C-45C9-9E41-6C78AB3CC7BA}" destId="{8FDB12DF-B9C6-4DE0-9069-6A32667CFBB9}" srcOrd="0" destOrd="0" presId="urn:microsoft.com/office/officeart/2009/layout/CircleArrowProcess"/>
    <dgm:cxn modelId="{62B1780F-E29D-4FE4-B52C-D0CAB35F8D5F}" type="presParOf" srcId="{8FDB12DF-B9C6-4DE0-9069-6A32667CFBB9}" destId="{0605257F-DA2D-4A17-A6C4-EC956B7FBD6F}" srcOrd="0" destOrd="0" presId="urn:microsoft.com/office/officeart/2009/layout/CircleArrowProcess"/>
    <dgm:cxn modelId="{29CE4EE4-3097-484C-AD7E-CE5AB11FDA9C}" type="presParOf" srcId="{BABE61C5-467C-45C9-9E41-6C78AB3CC7BA}" destId="{BEA8D18C-08F5-4A72-A2B2-816E33EB2365}" srcOrd="1" destOrd="0" presId="urn:microsoft.com/office/officeart/2009/layout/CircleArrowProcess"/>
    <dgm:cxn modelId="{AA891F0A-4C1A-4C4A-B489-37BE7582E621}" type="presParOf" srcId="{BABE61C5-467C-45C9-9E41-6C78AB3CC7BA}" destId="{F701C7FE-99EE-4B9C-911B-63FF71887935}" srcOrd="2" destOrd="0" presId="urn:microsoft.com/office/officeart/2009/layout/CircleArrowProcess"/>
    <dgm:cxn modelId="{99B2BFFB-63FF-4AF9-8241-5AB0F91FDA53}" type="presParOf" srcId="{F701C7FE-99EE-4B9C-911B-63FF71887935}" destId="{A9CDC71E-9A07-4AC0-9B13-BBBF39E9895D}" srcOrd="0" destOrd="0" presId="urn:microsoft.com/office/officeart/2009/layout/CircleArrowProcess"/>
    <dgm:cxn modelId="{BD1B5888-9681-45C2-8628-1F249945DFBB}" type="presParOf" srcId="{BABE61C5-467C-45C9-9E41-6C78AB3CC7BA}" destId="{2C5E269D-B28D-4467-AE5C-CF9C46BE3E91}" srcOrd="3" destOrd="0" presId="urn:microsoft.com/office/officeart/2009/layout/CircleArrowProcess"/>
    <dgm:cxn modelId="{D2A9526E-8656-4C0A-B1A9-D18CC8E569BD}" type="presParOf" srcId="{BABE61C5-467C-45C9-9E41-6C78AB3CC7BA}" destId="{80AEA9D0-0040-4F16-A7E9-70386361A25E}" srcOrd="4" destOrd="0" presId="urn:microsoft.com/office/officeart/2009/layout/CircleArrowProcess"/>
    <dgm:cxn modelId="{3F41D100-7377-44A5-87D7-0E6F2853624A}" type="presParOf" srcId="{80AEA9D0-0040-4F16-A7E9-70386361A25E}" destId="{918095CC-9523-40DB-9711-A155A9B7DB00}" srcOrd="0" destOrd="0" presId="urn:microsoft.com/office/officeart/2009/layout/CircleArrowProcess"/>
    <dgm:cxn modelId="{44D5EB59-F187-4A35-9A90-CC9836765016}" type="presParOf" srcId="{BABE61C5-467C-45C9-9E41-6C78AB3CC7BA}" destId="{C3CA444C-D594-4C84-B2E6-4ECCAA7740B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A33D36-1F4F-43A8-A500-D2D1E51C23FD}" type="doc">
      <dgm:prSet loTypeId="urn:microsoft.com/office/officeart/2005/8/layout/process2" loCatId="process" qsTypeId="urn:microsoft.com/office/officeart/2005/8/quickstyle/simple5" qsCatId="simple" csTypeId="urn:microsoft.com/office/officeart/2005/8/colors/accent1_3" csCatId="accent1" phldr="1"/>
      <dgm:spPr/>
    </dgm:pt>
    <dgm:pt modelId="{4D7DC00E-45FC-4038-AFB0-F3E99B455FD0}">
      <dgm:prSet phldrT="[Texto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Updating of the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INTOSAI Strategic Plan for the period 2017-2022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0EC2A-0464-4C73-9354-6E3C64E7E610}" type="parTrans" cxnId="{8C7DA096-E48F-435B-BBAC-19114749E43E}">
      <dgm:prSet/>
      <dgm:spPr/>
      <dgm:t>
        <a:bodyPr/>
        <a:lstStyle/>
        <a:p>
          <a:endParaRPr lang="en-US" b="1"/>
        </a:p>
      </dgm:t>
    </dgm:pt>
    <dgm:pt modelId="{4AE27D00-6705-4912-A8AA-58F6C13D564E}" type="sibTrans" cxnId="{8C7DA096-E48F-435B-BBAC-19114749E43E}">
      <dgm:prSet/>
      <dgm:spPr/>
      <dgm:t>
        <a:bodyPr/>
        <a:lstStyle/>
        <a:p>
          <a:endParaRPr lang="en-US" b="1"/>
        </a:p>
      </dgm:t>
    </dgm:pt>
    <dgm:pt modelId="{2598203E-5AA1-4CF6-BE97-F70B11999F44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 effectively promote and communicate the value and benefit of SAIs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BBDCC-1A08-4180-B661-AFCD18337743}" type="parTrans" cxnId="{96406A0D-3BC3-43E4-A191-886E09C3AEA9}">
      <dgm:prSet/>
      <dgm:spPr/>
      <dgm:t>
        <a:bodyPr/>
        <a:lstStyle/>
        <a:p>
          <a:endParaRPr lang="en-US" b="1"/>
        </a:p>
      </dgm:t>
    </dgm:pt>
    <dgm:pt modelId="{2D416EE4-3D36-4D38-947C-BDD3DA57097A}" type="sibTrans" cxnId="{96406A0D-3BC3-43E4-A191-886E09C3AEA9}">
      <dgm:prSet/>
      <dgm:spPr/>
      <dgm:t>
        <a:bodyPr/>
        <a:lstStyle/>
        <a:p>
          <a:endParaRPr lang="en-US" b="1"/>
        </a:p>
      </dgm:t>
    </dgm:pt>
    <dgm:pt modelId="{E1FFCA14-D91E-40E5-BE5B-AD2EFBA9DF0B}" type="pres">
      <dgm:prSet presAssocID="{D2A33D36-1F4F-43A8-A500-D2D1E51C23FD}" presName="linearFlow" presStyleCnt="0">
        <dgm:presLayoutVars>
          <dgm:resizeHandles val="exact"/>
        </dgm:presLayoutVars>
      </dgm:prSet>
      <dgm:spPr/>
    </dgm:pt>
    <dgm:pt modelId="{8AE7C219-CF68-436A-B905-87D4E77D1F19}" type="pres">
      <dgm:prSet presAssocID="{4D7DC00E-45FC-4038-AFB0-F3E99B455F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9452B-25AA-41D3-89B3-18BC5A441009}" type="pres">
      <dgm:prSet presAssocID="{4AE27D00-6705-4912-A8AA-58F6C13D564E}" presName="sibTrans" presStyleLbl="sibTrans2D1" presStyleIdx="0" presStyleCnt="1"/>
      <dgm:spPr/>
      <dgm:t>
        <a:bodyPr/>
        <a:lstStyle/>
        <a:p>
          <a:endParaRPr lang="es-MX"/>
        </a:p>
      </dgm:t>
    </dgm:pt>
    <dgm:pt modelId="{288AE149-9FCF-46F8-BCD0-F0DBE519DBC1}" type="pres">
      <dgm:prSet presAssocID="{4AE27D00-6705-4912-A8AA-58F6C13D564E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68877E31-2979-4DEB-9E18-37D6B7809359}" type="pres">
      <dgm:prSet presAssocID="{2598203E-5AA1-4CF6-BE97-F70B11999F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0DD8C-2A58-405B-8473-706F65872ACE}" type="presOf" srcId="{D2A33D36-1F4F-43A8-A500-D2D1E51C23FD}" destId="{E1FFCA14-D91E-40E5-BE5B-AD2EFBA9DF0B}" srcOrd="0" destOrd="0" presId="urn:microsoft.com/office/officeart/2005/8/layout/process2"/>
    <dgm:cxn modelId="{61EED61C-FB69-4089-911C-87B056276E17}" type="presOf" srcId="{2598203E-5AA1-4CF6-BE97-F70B11999F44}" destId="{68877E31-2979-4DEB-9E18-37D6B7809359}" srcOrd="0" destOrd="0" presId="urn:microsoft.com/office/officeart/2005/8/layout/process2"/>
    <dgm:cxn modelId="{FB4E9537-3525-44F0-9F76-9C42FC5A49F3}" type="presOf" srcId="{4AE27D00-6705-4912-A8AA-58F6C13D564E}" destId="{288AE149-9FCF-46F8-BCD0-F0DBE519DBC1}" srcOrd="1" destOrd="0" presId="urn:microsoft.com/office/officeart/2005/8/layout/process2"/>
    <dgm:cxn modelId="{20720ACE-70E2-4014-A4BD-41F52496D435}" type="presOf" srcId="{4AE27D00-6705-4912-A8AA-58F6C13D564E}" destId="{E439452B-25AA-41D3-89B3-18BC5A441009}" srcOrd="0" destOrd="0" presId="urn:microsoft.com/office/officeart/2005/8/layout/process2"/>
    <dgm:cxn modelId="{D693C1E0-C9C4-41EA-99B2-696924076D8F}" type="presOf" srcId="{4D7DC00E-45FC-4038-AFB0-F3E99B455FD0}" destId="{8AE7C219-CF68-436A-B905-87D4E77D1F19}" srcOrd="0" destOrd="0" presId="urn:microsoft.com/office/officeart/2005/8/layout/process2"/>
    <dgm:cxn modelId="{96406A0D-3BC3-43E4-A191-886E09C3AEA9}" srcId="{D2A33D36-1F4F-43A8-A500-D2D1E51C23FD}" destId="{2598203E-5AA1-4CF6-BE97-F70B11999F44}" srcOrd="1" destOrd="0" parTransId="{11FBBDCC-1A08-4180-B661-AFCD18337743}" sibTransId="{2D416EE4-3D36-4D38-947C-BDD3DA57097A}"/>
    <dgm:cxn modelId="{8C7DA096-E48F-435B-BBAC-19114749E43E}" srcId="{D2A33D36-1F4F-43A8-A500-D2D1E51C23FD}" destId="{4D7DC00E-45FC-4038-AFB0-F3E99B455FD0}" srcOrd="0" destOrd="0" parTransId="{77E0EC2A-0464-4C73-9354-6E3C64E7E610}" sibTransId="{4AE27D00-6705-4912-A8AA-58F6C13D564E}"/>
    <dgm:cxn modelId="{3567DBBB-EE2B-46C4-9284-0CB1E19A411E}" type="presParOf" srcId="{E1FFCA14-D91E-40E5-BE5B-AD2EFBA9DF0B}" destId="{8AE7C219-CF68-436A-B905-87D4E77D1F19}" srcOrd="0" destOrd="0" presId="urn:microsoft.com/office/officeart/2005/8/layout/process2"/>
    <dgm:cxn modelId="{48BD615A-FE5D-4443-88E5-BCBA80B2C6AD}" type="presParOf" srcId="{E1FFCA14-D91E-40E5-BE5B-AD2EFBA9DF0B}" destId="{E439452B-25AA-41D3-89B3-18BC5A441009}" srcOrd="1" destOrd="0" presId="urn:microsoft.com/office/officeart/2005/8/layout/process2"/>
    <dgm:cxn modelId="{EFDF46B6-E7E9-4276-920F-23936D62AE4F}" type="presParOf" srcId="{E439452B-25AA-41D3-89B3-18BC5A441009}" destId="{288AE149-9FCF-46F8-BCD0-F0DBE519DBC1}" srcOrd="0" destOrd="0" presId="urn:microsoft.com/office/officeart/2005/8/layout/process2"/>
    <dgm:cxn modelId="{4995EC60-9C90-4652-99FC-A4BD34996C3A}" type="presParOf" srcId="{E1FFCA14-D91E-40E5-BE5B-AD2EFBA9DF0B}" destId="{68877E31-2979-4DEB-9E18-37D6B780935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1515AA-B42A-452C-B143-877CC47361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03C0C5-5482-4D1A-B765-00A378A84912}">
      <dgm:prSet phldrT="[Texto]" custT="1"/>
      <dgm:spPr/>
      <dgm:t>
        <a:bodyPr anchor="ctr"/>
        <a:lstStyle/>
        <a:p>
          <a:pPr algn="just"/>
          <a:r>
            <a: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Request presented before the members of the KSC Steering Committee:</a:t>
          </a:r>
          <a:endParaRPr lang="es-MX" sz="20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FBAB0-1503-4F18-9712-8EF51608AA64}" type="parTrans" cxnId="{358FBD4A-7867-4FC3-A80F-4E87FBFF1B2F}">
      <dgm:prSet/>
      <dgm:spPr/>
      <dgm:t>
        <a:bodyPr/>
        <a:lstStyle/>
        <a:p>
          <a:endParaRPr lang="es-MX"/>
        </a:p>
      </dgm:t>
    </dgm:pt>
    <dgm:pt modelId="{9E3D6E2B-27E2-4575-AC85-15033F91A387}" type="sibTrans" cxnId="{358FBD4A-7867-4FC3-A80F-4E87FBFF1B2F}">
      <dgm:prSet/>
      <dgm:spPr/>
      <dgm:t>
        <a:bodyPr/>
        <a:lstStyle/>
        <a:p>
          <a:endParaRPr lang="es-MX"/>
        </a:p>
      </dgm:t>
    </dgm:pt>
    <dgm:pt modelId="{E9E0D15D-5F3C-4BA5-9BD6-028113B7E08E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take note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of the Working Group’s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annual report</a:t>
          </a:r>
          <a:endParaRPr lang="es-MX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672AD-3CBA-4720-AAF1-D282D85231BD}" type="parTrans" cxnId="{C5DEB169-DEEA-485B-8346-111E848E35DD}">
      <dgm:prSet/>
      <dgm:spPr/>
      <dgm:t>
        <a:bodyPr/>
        <a:lstStyle/>
        <a:p>
          <a:endParaRPr lang="es-MX"/>
        </a:p>
      </dgm:t>
    </dgm:pt>
    <dgm:pt modelId="{8A7836B8-7558-4BCD-874B-64E026BC47C5}" type="sibTrans" cxnId="{C5DEB169-DEEA-485B-8346-111E848E35DD}">
      <dgm:prSet/>
      <dgm:spPr/>
      <dgm:t>
        <a:bodyPr/>
        <a:lstStyle/>
        <a:p>
          <a:endParaRPr lang="es-MX"/>
        </a:p>
      </dgm:t>
    </dgm:pt>
    <dgm:pt modelId="{F5D9D4A8-4525-4864-8B74-D28476B4082B}">
      <dgm:prSet phldrT="[Texto]" custT="1"/>
      <dgm:spPr/>
      <dgm:t>
        <a:bodyPr/>
        <a:lstStyle/>
        <a:p>
          <a:pPr algn="just"/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endorse the SAI PMF Task Team’s recommendations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, including suggested amendments to the timetable for finalizing and approving. To take note on the considerations shared by the Task Team for the maintenance of SAI PMF after 2016.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6234F-395A-419B-9911-25EAC1B204D9}" type="parTrans" cxnId="{41C5AF3D-0FBF-406B-BAE7-6A1EF3E28458}">
      <dgm:prSet/>
      <dgm:spPr/>
      <dgm:t>
        <a:bodyPr/>
        <a:lstStyle/>
        <a:p>
          <a:endParaRPr lang="es-MX"/>
        </a:p>
      </dgm:t>
    </dgm:pt>
    <dgm:pt modelId="{38AD8DE7-AA01-43E1-A529-4A83FF936E27}" type="sibTrans" cxnId="{41C5AF3D-0FBF-406B-BAE7-6A1EF3E28458}">
      <dgm:prSet/>
      <dgm:spPr/>
      <dgm:t>
        <a:bodyPr/>
        <a:lstStyle/>
        <a:p>
          <a:endParaRPr lang="es-MX"/>
        </a:p>
      </dgm:t>
    </dgm:pt>
    <dgm:pt modelId="{EC4B42C9-12BA-4659-88E0-2F640F35A231}" type="pres">
      <dgm:prSet presAssocID="{EE1515AA-B42A-452C-B143-877CC47361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D68F066-C0EC-4EF0-AFC5-5D600B9388DF}" type="pres">
      <dgm:prSet presAssocID="{5703C0C5-5482-4D1A-B765-00A378A84912}" presName="thickLine" presStyleLbl="alignNode1" presStyleIdx="0" presStyleCnt="1"/>
      <dgm:spPr/>
    </dgm:pt>
    <dgm:pt modelId="{51EF7E00-2DD9-443E-96DD-8F065E455373}" type="pres">
      <dgm:prSet presAssocID="{5703C0C5-5482-4D1A-B765-00A378A84912}" presName="horz1" presStyleCnt="0"/>
      <dgm:spPr/>
    </dgm:pt>
    <dgm:pt modelId="{8C6F0C31-1369-4CB7-B8A9-05385A3631B0}" type="pres">
      <dgm:prSet presAssocID="{5703C0C5-5482-4D1A-B765-00A378A84912}" presName="tx1" presStyleLbl="revTx" presStyleIdx="0" presStyleCnt="3" custScaleX="124138"/>
      <dgm:spPr/>
      <dgm:t>
        <a:bodyPr/>
        <a:lstStyle/>
        <a:p>
          <a:endParaRPr lang="es-MX"/>
        </a:p>
      </dgm:t>
    </dgm:pt>
    <dgm:pt modelId="{C8CAE3D6-CB8A-44BF-A846-86051DB36DBE}" type="pres">
      <dgm:prSet presAssocID="{5703C0C5-5482-4D1A-B765-00A378A84912}" presName="vert1" presStyleCnt="0"/>
      <dgm:spPr/>
    </dgm:pt>
    <dgm:pt modelId="{B4C3A35F-F103-4E8B-BCE8-CFC1EBAB2612}" type="pres">
      <dgm:prSet presAssocID="{E9E0D15D-5F3C-4BA5-9BD6-028113B7E08E}" presName="vertSpace2a" presStyleCnt="0"/>
      <dgm:spPr/>
    </dgm:pt>
    <dgm:pt modelId="{424DC559-3E08-4EFF-BA97-D0A076099C87}" type="pres">
      <dgm:prSet presAssocID="{E9E0D15D-5F3C-4BA5-9BD6-028113B7E08E}" presName="horz2" presStyleCnt="0"/>
      <dgm:spPr/>
    </dgm:pt>
    <dgm:pt modelId="{0CE3C47D-64B6-4D23-84C0-6DA007E2D80B}" type="pres">
      <dgm:prSet presAssocID="{E9E0D15D-5F3C-4BA5-9BD6-028113B7E08E}" presName="horzSpace2" presStyleCnt="0"/>
      <dgm:spPr/>
    </dgm:pt>
    <dgm:pt modelId="{868B4027-BF19-4364-9E8F-A5A6B9802A4C}" type="pres">
      <dgm:prSet presAssocID="{E9E0D15D-5F3C-4BA5-9BD6-028113B7E08E}" presName="tx2" presStyleLbl="revTx" presStyleIdx="1" presStyleCnt="3" custScaleX="84474" custLinFactNeighborX="8278" custLinFactNeighborY="2466"/>
      <dgm:spPr/>
      <dgm:t>
        <a:bodyPr/>
        <a:lstStyle/>
        <a:p>
          <a:endParaRPr lang="es-MX"/>
        </a:p>
      </dgm:t>
    </dgm:pt>
    <dgm:pt modelId="{9A9E0F01-B890-48E7-9ACC-AADBC8DA2108}" type="pres">
      <dgm:prSet presAssocID="{E9E0D15D-5F3C-4BA5-9BD6-028113B7E08E}" presName="vert2" presStyleCnt="0"/>
      <dgm:spPr/>
    </dgm:pt>
    <dgm:pt modelId="{BAE6F4DE-5CFF-4E50-BF90-AA6C0C6128D2}" type="pres">
      <dgm:prSet presAssocID="{E9E0D15D-5F3C-4BA5-9BD6-028113B7E08E}" presName="thinLine2b" presStyleLbl="callout" presStyleIdx="0" presStyleCnt="2" custFlipVert="1" custSzY="45720" custScaleX="83190" custLinFactY="-200000" custLinFactNeighborX="10775" custLinFactNeighborY="-225279"/>
      <dgm:spPr/>
    </dgm:pt>
    <dgm:pt modelId="{E28B1916-0516-45DE-8EFB-BCD5FC231701}" type="pres">
      <dgm:prSet presAssocID="{E9E0D15D-5F3C-4BA5-9BD6-028113B7E08E}" presName="vertSpace2b" presStyleCnt="0"/>
      <dgm:spPr/>
    </dgm:pt>
    <dgm:pt modelId="{32A1C8AA-2F56-45C6-8B75-A714DF941790}" type="pres">
      <dgm:prSet presAssocID="{F5D9D4A8-4525-4864-8B74-D28476B4082B}" presName="horz2" presStyleCnt="0"/>
      <dgm:spPr/>
    </dgm:pt>
    <dgm:pt modelId="{41021E43-6A31-4B3A-B105-1A0C316FFE4E}" type="pres">
      <dgm:prSet presAssocID="{F5D9D4A8-4525-4864-8B74-D28476B4082B}" presName="horzSpace2" presStyleCnt="0"/>
      <dgm:spPr/>
    </dgm:pt>
    <dgm:pt modelId="{AEC9FC88-E851-4655-A952-1709EB1BCF2C}" type="pres">
      <dgm:prSet presAssocID="{F5D9D4A8-4525-4864-8B74-D28476B4082B}" presName="tx2" presStyleLbl="revTx" presStyleIdx="2" presStyleCnt="3" custScaleX="84625" custLinFactNeighborX="8127" custLinFactNeighborY="-11336"/>
      <dgm:spPr/>
      <dgm:t>
        <a:bodyPr/>
        <a:lstStyle/>
        <a:p>
          <a:endParaRPr lang="es-MX"/>
        </a:p>
      </dgm:t>
    </dgm:pt>
    <dgm:pt modelId="{55A4BE76-26B2-455F-989E-03989E44212C}" type="pres">
      <dgm:prSet presAssocID="{F5D9D4A8-4525-4864-8B74-D28476B4082B}" presName="vert2" presStyleCnt="0"/>
      <dgm:spPr/>
    </dgm:pt>
    <dgm:pt modelId="{0AD4660A-BCE5-47D9-A078-F8A7FFD5B7FA}" type="pres">
      <dgm:prSet presAssocID="{F5D9D4A8-4525-4864-8B74-D28476B4082B}" presName="thinLine2b" presStyleLbl="callout" presStyleIdx="1" presStyleCnt="2" custFlipVert="1" custSzY="45720" custScaleX="82759" custLinFactNeighborX="13793" custLinFactNeighborY="5013"/>
      <dgm:spPr/>
    </dgm:pt>
    <dgm:pt modelId="{B021B6AD-E45A-44FD-8BA2-885724790ECB}" type="pres">
      <dgm:prSet presAssocID="{F5D9D4A8-4525-4864-8B74-D28476B4082B}" presName="vertSpace2b" presStyleCnt="0"/>
      <dgm:spPr/>
    </dgm:pt>
  </dgm:ptLst>
  <dgm:cxnLst>
    <dgm:cxn modelId="{C5DEB169-DEEA-485B-8346-111E848E35DD}" srcId="{5703C0C5-5482-4D1A-B765-00A378A84912}" destId="{E9E0D15D-5F3C-4BA5-9BD6-028113B7E08E}" srcOrd="0" destOrd="0" parTransId="{E62672AD-3CBA-4720-AAF1-D282D85231BD}" sibTransId="{8A7836B8-7558-4BCD-874B-64E026BC47C5}"/>
    <dgm:cxn modelId="{7318B1C9-4C7F-4498-AA05-9508AC81F7DF}" type="presOf" srcId="{5703C0C5-5482-4D1A-B765-00A378A84912}" destId="{8C6F0C31-1369-4CB7-B8A9-05385A3631B0}" srcOrd="0" destOrd="0" presId="urn:microsoft.com/office/officeart/2008/layout/LinedList"/>
    <dgm:cxn modelId="{BA33D75D-C161-418A-A255-88274B634357}" type="presOf" srcId="{EE1515AA-B42A-452C-B143-877CC4736108}" destId="{EC4B42C9-12BA-4659-88E0-2F640F35A231}" srcOrd="0" destOrd="0" presId="urn:microsoft.com/office/officeart/2008/layout/LinedList"/>
    <dgm:cxn modelId="{358FBD4A-7867-4FC3-A80F-4E87FBFF1B2F}" srcId="{EE1515AA-B42A-452C-B143-877CC4736108}" destId="{5703C0C5-5482-4D1A-B765-00A378A84912}" srcOrd="0" destOrd="0" parTransId="{9C2FBAB0-1503-4F18-9712-8EF51608AA64}" sibTransId="{9E3D6E2B-27E2-4575-AC85-15033F91A387}"/>
    <dgm:cxn modelId="{41C5AF3D-0FBF-406B-BAE7-6A1EF3E28458}" srcId="{5703C0C5-5482-4D1A-B765-00A378A84912}" destId="{F5D9D4A8-4525-4864-8B74-D28476B4082B}" srcOrd="1" destOrd="0" parTransId="{5116234F-395A-419B-9911-25EAC1B204D9}" sibTransId="{38AD8DE7-AA01-43E1-A529-4A83FF936E27}"/>
    <dgm:cxn modelId="{216A4281-7F21-4B98-B4FE-3EA663A83893}" type="presOf" srcId="{F5D9D4A8-4525-4864-8B74-D28476B4082B}" destId="{AEC9FC88-E851-4655-A952-1709EB1BCF2C}" srcOrd="0" destOrd="0" presId="urn:microsoft.com/office/officeart/2008/layout/LinedList"/>
    <dgm:cxn modelId="{226CEE0A-2B7E-4609-8766-DD0C87C3C4BC}" type="presOf" srcId="{E9E0D15D-5F3C-4BA5-9BD6-028113B7E08E}" destId="{868B4027-BF19-4364-9E8F-A5A6B9802A4C}" srcOrd="0" destOrd="0" presId="urn:microsoft.com/office/officeart/2008/layout/LinedList"/>
    <dgm:cxn modelId="{D1D90D38-70FE-465B-94DE-F394062C743F}" type="presParOf" srcId="{EC4B42C9-12BA-4659-88E0-2F640F35A231}" destId="{8D68F066-C0EC-4EF0-AFC5-5D600B9388DF}" srcOrd="0" destOrd="0" presId="urn:microsoft.com/office/officeart/2008/layout/LinedList"/>
    <dgm:cxn modelId="{02586B09-E401-48FC-8C26-77A9CDBC69AA}" type="presParOf" srcId="{EC4B42C9-12BA-4659-88E0-2F640F35A231}" destId="{51EF7E00-2DD9-443E-96DD-8F065E455373}" srcOrd="1" destOrd="0" presId="urn:microsoft.com/office/officeart/2008/layout/LinedList"/>
    <dgm:cxn modelId="{CBC36441-4E8E-43DE-A12B-C2223B4D217E}" type="presParOf" srcId="{51EF7E00-2DD9-443E-96DD-8F065E455373}" destId="{8C6F0C31-1369-4CB7-B8A9-05385A3631B0}" srcOrd="0" destOrd="0" presId="urn:microsoft.com/office/officeart/2008/layout/LinedList"/>
    <dgm:cxn modelId="{B66E4BFD-6BA9-4941-BF69-94874449852B}" type="presParOf" srcId="{51EF7E00-2DD9-443E-96DD-8F065E455373}" destId="{C8CAE3D6-CB8A-44BF-A846-86051DB36DBE}" srcOrd="1" destOrd="0" presId="urn:microsoft.com/office/officeart/2008/layout/LinedList"/>
    <dgm:cxn modelId="{0A8EC342-B972-4DC7-919B-094672DE6B90}" type="presParOf" srcId="{C8CAE3D6-CB8A-44BF-A846-86051DB36DBE}" destId="{B4C3A35F-F103-4E8B-BCE8-CFC1EBAB2612}" srcOrd="0" destOrd="0" presId="urn:microsoft.com/office/officeart/2008/layout/LinedList"/>
    <dgm:cxn modelId="{BDC27CB9-FDB8-43BB-9398-77B60D3BCFD7}" type="presParOf" srcId="{C8CAE3D6-CB8A-44BF-A846-86051DB36DBE}" destId="{424DC559-3E08-4EFF-BA97-D0A076099C87}" srcOrd="1" destOrd="0" presId="urn:microsoft.com/office/officeart/2008/layout/LinedList"/>
    <dgm:cxn modelId="{566071F1-5372-4D5D-A3C9-F0DD757B44CB}" type="presParOf" srcId="{424DC559-3E08-4EFF-BA97-D0A076099C87}" destId="{0CE3C47D-64B6-4D23-84C0-6DA007E2D80B}" srcOrd="0" destOrd="0" presId="urn:microsoft.com/office/officeart/2008/layout/LinedList"/>
    <dgm:cxn modelId="{F0B916EB-7780-4FAB-9DEB-2190CC5BD8E1}" type="presParOf" srcId="{424DC559-3E08-4EFF-BA97-D0A076099C87}" destId="{868B4027-BF19-4364-9E8F-A5A6B9802A4C}" srcOrd="1" destOrd="0" presId="urn:microsoft.com/office/officeart/2008/layout/LinedList"/>
    <dgm:cxn modelId="{AFABEF73-E7E0-4A21-A329-4EF5308C81CD}" type="presParOf" srcId="{424DC559-3E08-4EFF-BA97-D0A076099C87}" destId="{9A9E0F01-B890-48E7-9ACC-AADBC8DA2108}" srcOrd="2" destOrd="0" presId="urn:microsoft.com/office/officeart/2008/layout/LinedList"/>
    <dgm:cxn modelId="{A110742B-32D9-4E20-9697-E8DB4402EC56}" type="presParOf" srcId="{C8CAE3D6-CB8A-44BF-A846-86051DB36DBE}" destId="{BAE6F4DE-5CFF-4E50-BF90-AA6C0C6128D2}" srcOrd="2" destOrd="0" presId="urn:microsoft.com/office/officeart/2008/layout/LinedList"/>
    <dgm:cxn modelId="{1F7D935B-56EB-4D62-8390-81F011051B7E}" type="presParOf" srcId="{C8CAE3D6-CB8A-44BF-A846-86051DB36DBE}" destId="{E28B1916-0516-45DE-8EFB-BCD5FC231701}" srcOrd="3" destOrd="0" presId="urn:microsoft.com/office/officeart/2008/layout/LinedList"/>
    <dgm:cxn modelId="{7A96543F-3E72-4B6C-A73A-4C116149F7BA}" type="presParOf" srcId="{C8CAE3D6-CB8A-44BF-A846-86051DB36DBE}" destId="{32A1C8AA-2F56-45C6-8B75-A714DF941790}" srcOrd="4" destOrd="0" presId="urn:microsoft.com/office/officeart/2008/layout/LinedList"/>
    <dgm:cxn modelId="{025028C7-01C6-463C-97A0-4CB62D355110}" type="presParOf" srcId="{32A1C8AA-2F56-45C6-8B75-A714DF941790}" destId="{41021E43-6A31-4B3A-B105-1A0C316FFE4E}" srcOrd="0" destOrd="0" presId="urn:microsoft.com/office/officeart/2008/layout/LinedList"/>
    <dgm:cxn modelId="{E267CE0B-F2B0-4162-B831-54687F9B2C93}" type="presParOf" srcId="{32A1C8AA-2F56-45C6-8B75-A714DF941790}" destId="{AEC9FC88-E851-4655-A952-1709EB1BCF2C}" srcOrd="1" destOrd="0" presId="urn:microsoft.com/office/officeart/2008/layout/LinedList"/>
    <dgm:cxn modelId="{5A956411-BF73-44A3-A9A0-A5CA16724BC4}" type="presParOf" srcId="{32A1C8AA-2F56-45C6-8B75-A714DF941790}" destId="{55A4BE76-26B2-455F-989E-03989E44212C}" srcOrd="2" destOrd="0" presId="urn:microsoft.com/office/officeart/2008/layout/LinedList"/>
    <dgm:cxn modelId="{BF58ADC5-4C4F-4061-B37B-382EA0316700}" type="presParOf" srcId="{C8CAE3D6-CB8A-44BF-A846-86051DB36DBE}" destId="{0AD4660A-BCE5-47D9-A078-F8A7FFD5B7FA}" srcOrd="5" destOrd="0" presId="urn:microsoft.com/office/officeart/2008/layout/LinedList"/>
    <dgm:cxn modelId="{9AE22686-E15C-4E0C-9459-8CA9703DE78E}" type="presParOf" srcId="{C8CAE3D6-CB8A-44BF-A846-86051DB36DBE}" destId="{B021B6AD-E45A-44FD-8BA2-885724790EC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1515AA-B42A-452C-B143-877CC47361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03C0C5-5482-4D1A-B765-00A378A84912}">
      <dgm:prSet phldrT="[Texto]" custT="1"/>
      <dgm:spPr/>
      <dgm:t>
        <a:bodyPr anchor="ctr"/>
        <a:lstStyle/>
        <a:p>
          <a:pPr algn="just"/>
          <a:r>
            <a: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Request presented before the members of the KSC Steering Committee:</a:t>
          </a:r>
          <a:endParaRPr lang="es-MX" sz="20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FBAB0-1503-4F18-9712-8EF51608AA64}" type="parTrans" cxnId="{358FBD4A-7867-4FC3-A80F-4E87FBFF1B2F}">
      <dgm:prSet/>
      <dgm:spPr/>
      <dgm:t>
        <a:bodyPr/>
        <a:lstStyle/>
        <a:p>
          <a:endParaRPr lang="es-MX"/>
        </a:p>
      </dgm:t>
    </dgm:pt>
    <dgm:pt modelId="{9E3D6E2B-27E2-4575-AC85-15033F91A387}" type="sibTrans" cxnId="{358FBD4A-7867-4FC3-A80F-4E87FBFF1B2F}">
      <dgm:prSet/>
      <dgm:spPr/>
      <dgm:t>
        <a:bodyPr/>
        <a:lstStyle/>
        <a:p>
          <a:endParaRPr lang="es-MX"/>
        </a:p>
      </dgm:t>
    </dgm:pt>
    <dgm:pt modelId="{E9E0D15D-5F3C-4BA5-9BD6-028113B7E08E}">
      <dgm:prSet phldrT="[Texto]" custT="1"/>
      <dgm:spPr/>
      <dgm:t>
        <a:bodyPr/>
        <a:lstStyle/>
        <a:p>
          <a:pPr algn="just"/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 draw the attention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of INTOSAI to the issue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of citizen participation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, acknowledging the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relevance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that it has gained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and the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challenges and risks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that it entails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672AD-3CBA-4720-AAF1-D282D85231BD}" type="parTrans" cxnId="{C5DEB169-DEEA-485B-8346-111E848E35DD}">
      <dgm:prSet/>
      <dgm:spPr/>
      <dgm:t>
        <a:bodyPr/>
        <a:lstStyle/>
        <a:p>
          <a:endParaRPr lang="es-MX"/>
        </a:p>
      </dgm:t>
    </dgm:pt>
    <dgm:pt modelId="{8A7836B8-7558-4BCD-874B-64E026BC47C5}" type="sibTrans" cxnId="{C5DEB169-DEEA-485B-8346-111E848E35DD}">
      <dgm:prSet/>
      <dgm:spPr/>
      <dgm:t>
        <a:bodyPr/>
        <a:lstStyle/>
        <a:p>
          <a:endParaRPr lang="es-MX"/>
        </a:p>
      </dgm:t>
    </dgm:pt>
    <dgm:pt modelId="{F5D9D4A8-4525-4864-8B74-D28476B4082B}">
      <dgm:prSet phldrT="[Texto]" custT="1"/>
      <dgm:spPr/>
      <dgm:t>
        <a:bodyPr/>
        <a:lstStyle/>
        <a:p>
          <a:pPr algn="just"/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INTOSAI should be aware on the need to assess the quality of information of its different databases and tools, as well as the usability of them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6234F-395A-419B-9911-25EAC1B204D9}" type="parTrans" cxnId="{41C5AF3D-0FBF-406B-BAE7-6A1EF3E28458}">
      <dgm:prSet/>
      <dgm:spPr/>
      <dgm:t>
        <a:bodyPr/>
        <a:lstStyle/>
        <a:p>
          <a:endParaRPr lang="es-MX"/>
        </a:p>
      </dgm:t>
    </dgm:pt>
    <dgm:pt modelId="{38AD8DE7-AA01-43E1-A529-4A83FF936E27}" type="sibTrans" cxnId="{41C5AF3D-0FBF-406B-BAE7-6A1EF3E28458}">
      <dgm:prSet/>
      <dgm:spPr/>
      <dgm:t>
        <a:bodyPr/>
        <a:lstStyle/>
        <a:p>
          <a:endParaRPr lang="es-MX"/>
        </a:p>
      </dgm:t>
    </dgm:pt>
    <dgm:pt modelId="{EC4B42C9-12BA-4659-88E0-2F640F35A231}" type="pres">
      <dgm:prSet presAssocID="{EE1515AA-B42A-452C-B143-877CC47361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D68F066-C0EC-4EF0-AFC5-5D600B9388DF}" type="pres">
      <dgm:prSet presAssocID="{5703C0C5-5482-4D1A-B765-00A378A84912}" presName="thickLine" presStyleLbl="alignNode1" presStyleIdx="0" presStyleCnt="1"/>
      <dgm:spPr/>
    </dgm:pt>
    <dgm:pt modelId="{51EF7E00-2DD9-443E-96DD-8F065E455373}" type="pres">
      <dgm:prSet presAssocID="{5703C0C5-5482-4D1A-B765-00A378A84912}" presName="horz1" presStyleCnt="0"/>
      <dgm:spPr/>
    </dgm:pt>
    <dgm:pt modelId="{8C6F0C31-1369-4CB7-B8A9-05385A3631B0}" type="pres">
      <dgm:prSet presAssocID="{5703C0C5-5482-4D1A-B765-00A378A84912}" presName="tx1" presStyleLbl="revTx" presStyleIdx="0" presStyleCnt="3" custScaleX="124138"/>
      <dgm:spPr/>
      <dgm:t>
        <a:bodyPr/>
        <a:lstStyle/>
        <a:p>
          <a:endParaRPr lang="es-MX"/>
        </a:p>
      </dgm:t>
    </dgm:pt>
    <dgm:pt modelId="{C8CAE3D6-CB8A-44BF-A846-86051DB36DBE}" type="pres">
      <dgm:prSet presAssocID="{5703C0C5-5482-4D1A-B765-00A378A84912}" presName="vert1" presStyleCnt="0"/>
      <dgm:spPr/>
    </dgm:pt>
    <dgm:pt modelId="{B4C3A35F-F103-4E8B-BCE8-CFC1EBAB2612}" type="pres">
      <dgm:prSet presAssocID="{E9E0D15D-5F3C-4BA5-9BD6-028113B7E08E}" presName="vertSpace2a" presStyleCnt="0"/>
      <dgm:spPr/>
    </dgm:pt>
    <dgm:pt modelId="{424DC559-3E08-4EFF-BA97-D0A076099C87}" type="pres">
      <dgm:prSet presAssocID="{E9E0D15D-5F3C-4BA5-9BD6-028113B7E08E}" presName="horz2" presStyleCnt="0"/>
      <dgm:spPr/>
    </dgm:pt>
    <dgm:pt modelId="{0CE3C47D-64B6-4D23-84C0-6DA007E2D80B}" type="pres">
      <dgm:prSet presAssocID="{E9E0D15D-5F3C-4BA5-9BD6-028113B7E08E}" presName="horzSpace2" presStyleCnt="0"/>
      <dgm:spPr/>
    </dgm:pt>
    <dgm:pt modelId="{868B4027-BF19-4364-9E8F-A5A6B9802A4C}" type="pres">
      <dgm:prSet presAssocID="{E9E0D15D-5F3C-4BA5-9BD6-028113B7E08E}" presName="tx2" presStyleLbl="revTx" presStyleIdx="1" presStyleCnt="3" custScaleX="84474" custLinFactNeighborX="8278" custLinFactNeighborY="2466"/>
      <dgm:spPr/>
      <dgm:t>
        <a:bodyPr/>
        <a:lstStyle/>
        <a:p>
          <a:endParaRPr lang="es-MX"/>
        </a:p>
      </dgm:t>
    </dgm:pt>
    <dgm:pt modelId="{9A9E0F01-B890-48E7-9ACC-AADBC8DA2108}" type="pres">
      <dgm:prSet presAssocID="{E9E0D15D-5F3C-4BA5-9BD6-028113B7E08E}" presName="vert2" presStyleCnt="0"/>
      <dgm:spPr/>
    </dgm:pt>
    <dgm:pt modelId="{BAE6F4DE-5CFF-4E50-BF90-AA6C0C6128D2}" type="pres">
      <dgm:prSet presAssocID="{E9E0D15D-5F3C-4BA5-9BD6-028113B7E08E}" presName="thinLine2b" presStyleLbl="callout" presStyleIdx="0" presStyleCnt="2" custFlipVert="1" custSzY="45720" custScaleX="83190" custLinFactNeighborX="10775" custLinFactNeighborY="51517"/>
      <dgm:spPr/>
    </dgm:pt>
    <dgm:pt modelId="{E28B1916-0516-45DE-8EFB-BCD5FC231701}" type="pres">
      <dgm:prSet presAssocID="{E9E0D15D-5F3C-4BA5-9BD6-028113B7E08E}" presName="vertSpace2b" presStyleCnt="0"/>
      <dgm:spPr/>
    </dgm:pt>
    <dgm:pt modelId="{32A1C8AA-2F56-45C6-8B75-A714DF941790}" type="pres">
      <dgm:prSet presAssocID="{F5D9D4A8-4525-4864-8B74-D28476B4082B}" presName="horz2" presStyleCnt="0"/>
      <dgm:spPr/>
    </dgm:pt>
    <dgm:pt modelId="{41021E43-6A31-4B3A-B105-1A0C316FFE4E}" type="pres">
      <dgm:prSet presAssocID="{F5D9D4A8-4525-4864-8B74-D28476B4082B}" presName="horzSpace2" presStyleCnt="0"/>
      <dgm:spPr/>
    </dgm:pt>
    <dgm:pt modelId="{AEC9FC88-E851-4655-A952-1709EB1BCF2C}" type="pres">
      <dgm:prSet presAssocID="{F5D9D4A8-4525-4864-8B74-D28476B4082B}" presName="tx2" presStyleLbl="revTx" presStyleIdx="2" presStyleCnt="3" custScaleX="84625" custLinFactNeighborX="8127" custLinFactNeighborY="10759"/>
      <dgm:spPr/>
      <dgm:t>
        <a:bodyPr/>
        <a:lstStyle/>
        <a:p>
          <a:endParaRPr lang="es-MX"/>
        </a:p>
      </dgm:t>
    </dgm:pt>
    <dgm:pt modelId="{55A4BE76-26B2-455F-989E-03989E44212C}" type="pres">
      <dgm:prSet presAssocID="{F5D9D4A8-4525-4864-8B74-D28476B4082B}" presName="vert2" presStyleCnt="0"/>
      <dgm:spPr/>
    </dgm:pt>
    <dgm:pt modelId="{0AD4660A-BCE5-47D9-A078-F8A7FFD5B7FA}" type="pres">
      <dgm:prSet presAssocID="{F5D9D4A8-4525-4864-8B74-D28476B4082B}" presName="thinLine2b" presStyleLbl="callout" presStyleIdx="1" presStyleCnt="2" custFlipVert="1" custSzY="45720" custScaleX="82759" custLinFactNeighborX="13793" custLinFactNeighborY="5013"/>
      <dgm:spPr/>
    </dgm:pt>
    <dgm:pt modelId="{B021B6AD-E45A-44FD-8BA2-885724790ECB}" type="pres">
      <dgm:prSet presAssocID="{F5D9D4A8-4525-4864-8B74-D28476B4082B}" presName="vertSpace2b" presStyleCnt="0"/>
      <dgm:spPr/>
    </dgm:pt>
  </dgm:ptLst>
  <dgm:cxnLst>
    <dgm:cxn modelId="{7641A213-5C2B-45F3-93DE-843C754EE632}" type="presOf" srcId="{E9E0D15D-5F3C-4BA5-9BD6-028113B7E08E}" destId="{868B4027-BF19-4364-9E8F-A5A6B9802A4C}" srcOrd="0" destOrd="0" presId="urn:microsoft.com/office/officeart/2008/layout/LinedList"/>
    <dgm:cxn modelId="{CABE50C7-6104-4703-A5DA-3883B54E2CDE}" type="presOf" srcId="{F5D9D4A8-4525-4864-8B74-D28476B4082B}" destId="{AEC9FC88-E851-4655-A952-1709EB1BCF2C}" srcOrd="0" destOrd="0" presId="urn:microsoft.com/office/officeart/2008/layout/LinedList"/>
    <dgm:cxn modelId="{3A656286-7A66-4C18-A232-9E2FD5DF8AD7}" type="presOf" srcId="{5703C0C5-5482-4D1A-B765-00A378A84912}" destId="{8C6F0C31-1369-4CB7-B8A9-05385A3631B0}" srcOrd="0" destOrd="0" presId="urn:microsoft.com/office/officeart/2008/layout/LinedList"/>
    <dgm:cxn modelId="{C5DEB169-DEEA-485B-8346-111E848E35DD}" srcId="{5703C0C5-5482-4D1A-B765-00A378A84912}" destId="{E9E0D15D-5F3C-4BA5-9BD6-028113B7E08E}" srcOrd="0" destOrd="0" parTransId="{E62672AD-3CBA-4720-AAF1-D282D85231BD}" sibTransId="{8A7836B8-7558-4BCD-874B-64E026BC47C5}"/>
    <dgm:cxn modelId="{46B46967-7CCE-42EC-B444-4868D6A91341}" type="presOf" srcId="{EE1515AA-B42A-452C-B143-877CC4736108}" destId="{EC4B42C9-12BA-4659-88E0-2F640F35A231}" srcOrd="0" destOrd="0" presId="urn:microsoft.com/office/officeart/2008/layout/LinedList"/>
    <dgm:cxn modelId="{358FBD4A-7867-4FC3-A80F-4E87FBFF1B2F}" srcId="{EE1515AA-B42A-452C-B143-877CC4736108}" destId="{5703C0C5-5482-4D1A-B765-00A378A84912}" srcOrd="0" destOrd="0" parTransId="{9C2FBAB0-1503-4F18-9712-8EF51608AA64}" sibTransId="{9E3D6E2B-27E2-4575-AC85-15033F91A387}"/>
    <dgm:cxn modelId="{41C5AF3D-0FBF-406B-BAE7-6A1EF3E28458}" srcId="{5703C0C5-5482-4D1A-B765-00A378A84912}" destId="{F5D9D4A8-4525-4864-8B74-D28476B4082B}" srcOrd="1" destOrd="0" parTransId="{5116234F-395A-419B-9911-25EAC1B204D9}" sibTransId="{38AD8DE7-AA01-43E1-A529-4A83FF936E27}"/>
    <dgm:cxn modelId="{91D16235-8DB0-4EDF-83F2-20F045E65B65}" type="presParOf" srcId="{EC4B42C9-12BA-4659-88E0-2F640F35A231}" destId="{8D68F066-C0EC-4EF0-AFC5-5D600B9388DF}" srcOrd="0" destOrd="0" presId="urn:microsoft.com/office/officeart/2008/layout/LinedList"/>
    <dgm:cxn modelId="{E5625920-3A9B-4984-87BB-D312BB8B5B30}" type="presParOf" srcId="{EC4B42C9-12BA-4659-88E0-2F640F35A231}" destId="{51EF7E00-2DD9-443E-96DD-8F065E455373}" srcOrd="1" destOrd="0" presId="urn:microsoft.com/office/officeart/2008/layout/LinedList"/>
    <dgm:cxn modelId="{A3635E33-6CF8-42C2-9927-2652C702581A}" type="presParOf" srcId="{51EF7E00-2DD9-443E-96DD-8F065E455373}" destId="{8C6F0C31-1369-4CB7-B8A9-05385A3631B0}" srcOrd="0" destOrd="0" presId="urn:microsoft.com/office/officeart/2008/layout/LinedList"/>
    <dgm:cxn modelId="{CB77D09F-0781-4E0F-B908-E833FC5DDC78}" type="presParOf" srcId="{51EF7E00-2DD9-443E-96DD-8F065E455373}" destId="{C8CAE3D6-CB8A-44BF-A846-86051DB36DBE}" srcOrd="1" destOrd="0" presId="urn:microsoft.com/office/officeart/2008/layout/LinedList"/>
    <dgm:cxn modelId="{A3DF2314-AC75-459F-A173-EF9127E3CBD9}" type="presParOf" srcId="{C8CAE3D6-CB8A-44BF-A846-86051DB36DBE}" destId="{B4C3A35F-F103-4E8B-BCE8-CFC1EBAB2612}" srcOrd="0" destOrd="0" presId="urn:microsoft.com/office/officeart/2008/layout/LinedList"/>
    <dgm:cxn modelId="{5A26D806-E3D2-49E6-8736-D4FB5784F292}" type="presParOf" srcId="{C8CAE3D6-CB8A-44BF-A846-86051DB36DBE}" destId="{424DC559-3E08-4EFF-BA97-D0A076099C87}" srcOrd="1" destOrd="0" presId="urn:microsoft.com/office/officeart/2008/layout/LinedList"/>
    <dgm:cxn modelId="{000FBFE3-8459-4CF5-93DC-90EF0DF2F9E4}" type="presParOf" srcId="{424DC559-3E08-4EFF-BA97-D0A076099C87}" destId="{0CE3C47D-64B6-4D23-84C0-6DA007E2D80B}" srcOrd="0" destOrd="0" presId="urn:microsoft.com/office/officeart/2008/layout/LinedList"/>
    <dgm:cxn modelId="{B7EBA156-8480-437B-9188-3F8717968C90}" type="presParOf" srcId="{424DC559-3E08-4EFF-BA97-D0A076099C87}" destId="{868B4027-BF19-4364-9E8F-A5A6B9802A4C}" srcOrd="1" destOrd="0" presId="urn:microsoft.com/office/officeart/2008/layout/LinedList"/>
    <dgm:cxn modelId="{FDAFDCCB-548C-4E66-A798-424595D265CB}" type="presParOf" srcId="{424DC559-3E08-4EFF-BA97-D0A076099C87}" destId="{9A9E0F01-B890-48E7-9ACC-AADBC8DA2108}" srcOrd="2" destOrd="0" presId="urn:microsoft.com/office/officeart/2008/layout/LinedList"/>
    <dgm:cxn modelId="{F517440B-F274-4A18-A882-149A9070EE59}" type="presParOf" srcId="{C8CAE3D6-CB8A-44BF-A846-86051DB36DBE}" destId="{BAE6F4DE-5CFF-4E50-BF90-AA6C0C6128D2}" srcOrd="2" destOrd="0" presId="urn:microsoft.com/office/officeart/2008/layout/LinedList"/>
    <dgm:cxn modelId="{0492C6CB-A050-4DA0-BF35-0B0BEDF08315}" type="presParOf" srcId="{C8CAE3D6-CB8A-44BF-A846-86051DB36DBE}" destId="{E28B1916-0516-45DE-8EFB-BCD5FC231701}" srcOrd="3" destOrd="0" presId="urn:microsoft.com/office/officeart/2008/layout/LinedList"/>
    <dgm:cxn modelId="{6A170E50-79EC-44EF-BB47-B5E51A2F96C3}" type="presParOf" srcId="{C8CAE3D6-CB8A-44BF-A846-86051DB36DBE}" destId="{32A1C8AA-2F56-45C6-8B75-A714DF941790}" srcOrd="4" destOrd="0" presId="urn:microsoft.com/office/officeart/2008/layout/LinedList"/>
    <dgm:cxn modelId="{147702C2-439A-4EEE-AB49-578487FCA473}" type="presParOf" srcId="{32A1C8AA-2F56-45C6-8B75-A714DF941790}" destId="{41021E43-6A31-4B3A-B105-1A0C316FFE4E}" srcOrd="0" destOrd="0" presId="urn:microsoft.com/office/officeart/2008/layout/LinedList"/>
    <dgm:cxn modelId="{67303C1E-AAA3-457A-AD3E-A0C032DA7B06}" type="presParOf" srcId="{32A1C8AA-2F56-45C6-8B75-A714DF941790}" destId="{AEC9FC88-E851-4655-A952-1709EB1BCF2C}" srcOrd="1" destOrd="0" presId="urn:microsoft.com/office/officeart/2008/layout/LinedList"/>
    <dgm:cxn modelId="{687C88BD-2826-4825-BE9C-C16310C4B15E}" type="presParOf" srcId="{32A1C8AA-2F56-45C6-8B75-A714DF941790}" destId="{55A4BE76-26B2-455F-989E-03989E44212C}" srcOrd="2" destOrd="0" presId="urn:microsoft.com/office/officeart/2008/layout/LinedList"/>
    <dgm:cxn modelId="{1F34C9F2-5E94-4103-8134-2AC5DAE29430}" type="presParOf" srcId="{C8CAE3D6-CB8A-44BF-A846-86051DB36DBE}" destId="{0AD4660A-BCE5-47D9-A078-F8A7FFD5B7FA}" srcOrd="5" destOrd="0" presId="urn:microsoft.com/office/officeart/2008/layout/LinedList"/>
    <dgm:cxn modelId="{A72AA79A-B528-4774-A55A-A299B5B9105B}" type="presParOf" srcId="{C8CAE3D6-CB8A-44BF-A846-86051DB36DBE}" destId="{B021B6AD-E45A-44FD-8BA2-885724790EC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15D60-6B78-47C8-8602-18E1E9DF15C9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9D690A-7B65-40E8-B5C1-6D690BEE6D96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SAI-PMF has been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subject to pilot tests in diverse INTOSAI regions 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2DB60-028F-4E1A-8658-21123B416B0C}" type="parTrans" cxnId="{133CCC91-BEFE-443F-BDA7-4EFEBB3CE1CB}">
      <dgm:prSet/>
      <dgm:spPr/>
      <dgm:t>
        <a:bodyPr/>
        <a:lstStyle/>
        <a:p>
          <a:endParaRPr lang="es-MX" sz="2400"/>
        </a:p>
      </dgm:t>
    </dgm:pt>
    <dgm:pt modelId="{4FE32ABD-EE27-47E8-AE5C-2C1C8DC9E845}" type="sibTrans" cxnId="{133CCC91-BEFE-443F-BDA7-4EFEBB3CE1CB}">
      <dgm:prSet/>
      <dgm:spPr/>
      <dgm:t>
        <a:bodyPr/>
        <a:lstStyle/>
        <a:p>
          <a:endParaRPr lang="es-MX" sz="2400"/>
        </a:p>
      </dgm:t>
    </dgm:pt>
    <dgm:pt modelId="{DF8E9719-335A-4272-91E5-ECBB0701526E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 learn from the relevant SAIs’ experience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4886F-1A5A-4389-A5E6-ACAF891A2ABD}" type="parTrans" cxnId="{8BCFD16C-4537-4885-9B76-DD11E75A6231}">
      <dgm:prSet/>
      <dgm:spPr/>
      <dgm:t>
        <a:bodyPr/>
        <a:lstStyle/>
        <a:p>
          <a:endParaRPr lang="es-MX" sz="2400"/>
        </a:p>
      </dgm:t>
    </dgm:pt>
    <dgm:pt modelId="{D7FA183F-E11C-432E-BF5A-9586E4718A67}" type="sibTrans" cxnId="{8BCFD16C-4537-4885-9B76-DD11E75A6231}">
      <dgm:prSet/>
      <dgm:spPr/>
      <dgm:t>
        <a:bodyPr/>
        <a:lstStyle/>
        <a:p>
          <a:endParaRPr lang="es-MX" sz="2400"/>
        </a:p>
      </dgm:t>
    </dgm:pt>
    <dgm:pt modelId="{B3055B5E-76FB-4D2E-9BE5-EAE40E9C13D5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 calibrate the tool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930EB-8EB2-4D08-B01B-33F16E2E40E9}" type="parTrans" cxnId="{E61FB4C5-C215-47D5-B577-742D074207E1}">
      <dgm:prSet/>
      <dgm:spPr/>
      <dgm:t>
        <a:bodyPr/>
        <a:lstStyle/>
        <a:p>
          <a:endParaRPr lang="es-MX" sz="2400"/>
        </a:p>
      </dgm:t>
    </dgm:pt>
    <dgm:pt modelId="{728E68ED-B6FA-4DAE-8C11-19450373CDCC}" type="sibTrans" cxnId="{E61FB4C5-C215-47D5-B577-742D074207E1}">
      <dgm:prSet/>
      <dgm:spPr/>
      <dgm:t>
        <a:bodyPr/>
        <a:lstStyle/>
        <a:p>
          <a:endParaRPr lang="es-MX" sz="2400"/>
        </a:p>
      </dgm:t>
    </dgm:pt>
    <dgm:pt modelId="{4B087B80-31DE-4A67-92C2-E26A65E6D38A}" type="pres">
      <dgm:prSet presAssocID="{DFF15D60-6B78-47C8-8602-18E1E9DF15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A994E0C-D00A-471B-8DD7-808EC72C622D}" type="pres">
      <dgm:prSet presAssocID="{DF9D690A-7B65-40E8-B5C1-6D690BEE6D96}" presName="boxAndChildren" presStyleCnt="0"/>
      <dgm:spPr/>
    </dgm:pt>
    <dgm:pt modelId="{F4D55BE2-53B1-40FB-98C9-4D662BFF5685}" type="pres">
      <dgm:prSet presAssocID="{DF9D690A-7B65-40E8-B5C1-6D690BEE6D96}" presName="parentTextBox" presStyleLbl="node1" presStyleIdx="0" presStyleCnt="1"/>
      <dgm:spPr/>
      <dgm:t>
        <a:bodyPr/>
        <a:lstStyle/>
        <a:p>
          <a:endParaRPr lang="es-MX"/>
        </a:p>
      </dgm:t>
    </dgm:pt>
    <dgm:pt modelId="{10E9E9F1-F395-41B1-8BFC-DDFDD2003000}" type="pres">
      <dgm:prSet presAssocID="{DF9D690A-7B65-40E8-B5C1-6D690BEE6D96}" presName="entireBox" presStyleLbl="node1" presStyleIdx="0" presStyleCnt="1"/>
      <dgm:spPr/>
      <dgm:t>
        <a:bodyPr/>
        <a:lstStyle/>
        <a:p>
          <a:endParaRPr lang="es-MX"/>
        </a:p>
      </dgm:t>
    </dgm:pt>
    <dgm:pt modelId="{88D29936-570F-462F-ADF6-8FDAF79B9F6E}" type="pres">
      <dgm:prSet presAssocID="{DF9D690A-7B65-40E8-B5C1-6D690BEE6D96}" presName="descendantBox" presStyleCnt="0"/>
      <dgm:spPr/>
    </dgm:pt>
    <dgm:pt modelId="{D17CE1F4-58B4-47A3-8A49-D53B7ED52534}" type="pres">
      <dgm:prSet presAssocID="{DF8E9719-335A-4272-91E5-ECBB0701526E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80C7D4-9DD2-4B38-93DE-0756ACF6B937}" type="pres">
      <dgm:prSet presAssocID="{B3055B5E-76FB-4D2E-9BE5-EAE40E9C13D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B44764-4FED-4E1F-9FE5-3F52F956CF11}" type="presOf" srcId="{DF9D690A-7B65-40E8-B5C1-6D690BEE6D96}" destId="{10E9E9F1-F395-41B1-8BFC-DDFDD2003000}" srcOrd="1" destOrd="0" presId="urn:microsoft.com/office/officeart/2005/8/layout/process4"/>
    <dgm:cxn modelId="{8BCFD16C-4537-4885-9B76-DD11E75A6231}" srcId="{DF9D690A-7B65-40E8-B5C1-6D690BEE6D96}" destId="{DF8E9719-335A-4272-91E5-ECBB0701526E}" srcOrd="0" destOrd="0" parTransId="{CA24886F-1A5A-4389-A5E6-ACAF891A2ABD}" sibTransId="{D7FA183F-E11C-432E-BF5A-9586E4718A67}"/>
    <dgm:cxn modelId="{E61FB4C5-C215-47D5-B577-742D074207E1}" srcId="{DF9D690A-7B65-40E8-B5C1-6D690BEE6D96}" destId="{B3055B5E-76FB-4D2E-9BE5-EAE40E9C13D5}" srcOrd="1" destOrd="0" parTransId="{93E930EB-8EB2-4D08-B01B-33F16E2E40E9}" sibTransId="{728E68ED-B6FA-4DAE-8C11-19450373CDCC}"/>
    <dgm:cxn modelId="{385E5EBF-3C2D-4A9E-949F-043144CC9CCE}" type="presOf" srcId="{DFF15D60-6B78-47C8-8602-18E1E9DF15C9}" destId="{4B087B80-31DE-4A67-92C2-E26A65E6D38A}" srcOrd="0" destOrd="0" presId="urn:microsoft.com/office/officeart/2005/8/layout/process4"/>
    <dgm:cxn modelId="{18B474F2-BD1C-4280-BAB3-BE49A214DE28}" type="presOf" srcId="{B3055B5E-76FB-4D2E-9BE5-EAE40E9C13D5}" destId="{7980C7D4-9DD2-4B38-93DE-0756ACF6B937}" srcOrd="0" destOrd="0" presId="urn:microsoft.com/office/officeart/2005/8/layout/process4"/>
    <dgm:cxn modelId="{2974146C-C3D7-45E1-8AC0-6E975795360D}" type="presOf" srcId="{DF9D690A-7B65-40E8-B5C1-6D690BEE6D96}" destId="{F4D55BE2-53B1-40FB-98C9-4D662BFF5685}" srcOrd="0" destOrd="0" presId="urn:microsoft.com/office/officeart/2005/8/layout/process4"/>
    <dgm:cxn modelId="{447D9880-E840-4FD6-910B-CC9BDBC03371}" type="presOf" srcId="{DF8E9719-335A-4272-91E5-ECBB0701526E}" destId="{D17CE1F4-58B4-47A3-8A49-D53B7ED52534}" srcOrd="0" destOrd="0" presId="urn:microsoft.com/office/officeart/2005/8/layout/process4"/>
    <dgm:cxn modelId="{133CCC91-BEFE-443F-BDA7-4EFEBB3CE1CB}" srcId="{DFF15D60-6B78-47C8-8602-18E1E9DF15C9}" destId="{DF9D690A-7B65-40E8-B5C1-6D690BEE6D96}" srcOrd="0" destOrd="0" parTransId="{1BB2DB60-028F-4E1A-8658-21123B416B0C}" sibTransId="{4FE32ABD-EE27-47E8-AE5C-2C1C8DC9E845}"/>
    <dgm:cxn modelId="{BAA1824B-A2C9-48D9-BD97-9275634E5A54}" type="presParOf" srcId="{4B087B80-31DE-4A67-92C2-E26A65E6D38A}" destId="{6A994E0C-D00A-471B-8DD7-808EC72C622D}" srcOrd="0" destOrd="0" presId="urn:microsoft.com/office/officeart/2005/8/layout/process4"/>
    <dgm:cxn modelId="{2F812DB3-4A3A-43D1-8430-E173FB9C7F5B}" type="presParOf" srcId="{6A994E0C-D00A-471B-8DD7-808EC72C622D}" destId="{F4D55BE2-53B1-40FB-98C9-4D662BFF5685}" srcOrd="0" destOrd="0" presId="urn:microsoft.com/office/officeart/2005/8/layout/process4"/>
    <dgm:cxn modelId="{3A722BD1-251B-4A2B-8641-21A9613E4EF0}" type="presParOf" srcId="{6A994E0C-D00A-471B-8DD7-808EC72C622D}" destId="{10E9E9F1-F395-41B1-8BFC-DDFDD2003000}" srcOrd="1" destOrd="0" presId="urn:microsoft.com/office/officeart/2005/8/layout/process4"/>
    <dgm:cxn modelId="{7616E06F-8DFD-4650-B952-F9A8313FA280}" type="presParOf" srcId="{6A994E0C-D00A-471B-8DD7-808EC72C622D}" destId="{88D29936-570F-462F-ADF6-8FDAF79B9F6E}" srcOrd="2" destOrd="0" presId="urn:microsoft.com/office/officeart/2005/8/layout/process4"/>
    <dgm:cxn modelId="{C87CF589-71EA-46E0-89DC-C055BEA01CC3}" type="presParOf" srcId="{88D29936-570F-462F-ADF6-8FDAF79B9F6E}" destId="{D17CE1F4-58B4-47A3-8A49-D53B7ED52534}" srcOrd="0" destOrd="0" presId="urn:microsoft.com/office/officeart/2005/8/layout/process4"/>
    <dgm:cxn modelId="{80F43DD1-2312-4F77-A3C7-F76275E8F50C}" type="presParOf" srcId="{88D29936-570F-462F-ADF6-8FDAF79B9F6E}" destId="{7980C7D4-9DD2-4B38-93DE-0756ACF6B93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6DA34-4AFC-4B2F-BCF2-D954BF0A752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DF46709-D19D-4802-8EC4-CF9628369D6C}">
      <dgm:prSet phldrT="[Texto]"/>
      <dgm:spPr/>
      <dgm:t>
        <a:bodyPr/>
        <a:lstStyle/>
        <a:p>
          <a:r>
            <a:rPr lang="en-US" dirty="0" smtClean="0"/>
            <a:t>Extensive testing in a number of diverse environments</a:t>
          </a:r>
          <a:endParaRPr lang="es-MX" dirty="0"/>
        </a:p>
      </dgm:t>
    </dgm:pt>
    <dgm:pt modelId="{830CACF7-FB76-41E5-A4DB-A3991E4EEC82}" type="parTrans" cxnId="{CBADEA63-80D9-4189-894A-A7BA4199A74A}">
      <dgm:prSet/>
      <dgm:spPr/>
      <dgm:t>
        <a:bodyPr/>
        <a:lstStyle/>
        <a:p>
          <a:endParaRPr lang="es-MX"/>
        </a:p>
      </dgm:t>
    </dgm:pt>
    <dgm:pt modelId="{24BEBB5D-7970-4053-8881-304A1BC25473}" type="sibTrans" cxnId="{CBADEA63-80D9-4189-894A-A7BA4199A74A}">
      <dgm:prSet/>
      <dgm:spPr/>
      <dgm:t>
        <a:bodyPr/>
        <a:lstStyle/>
        <a:p>
          <a:endParaRPr lang="es-MX"/>
        </a:p>
      </dgm:t>
    </dgm:pt>
    <dgm:pt modelId="{7027CA0A-2768-4EE2-B92B-DB15120C6CA3}">
      <dgm:prSet phldrT="[Texto]"/>
      <dgm:spPr/>
      <dgm:t>
        <a:bodyPr/>
        <a:lstStyle/>
        <a:p>
          <a:r>
            <a:rPr lang="en-US" dirty="0" smtClean="0"/>
            <a:t>Analysis of the resulting indicator scores</a:t>
          </a:r>
          <a:endParaRPr lang="es-MX" dirty="0"/>
        </a:p>
      </dgm:t>
    </dgm:pt>
    <dgm:pt modelId="{2776E148-C7EC-4A71-90E4-BA52343C3F89}" type="parTrans" cxnId="{06FD2A43-2431-47EE-93A2-24F5B43FA47F}">
      <dgm:prSet/>
      <dgm:spPr/>
      <dgm:t>
        <a:bodyPr/>
        <a:lstStyle/>
        <a:p>
          <a:endParaRPr lang="es-MX"/>
        </a:p>
      </dgm:t>
    </dgm:pt>
    <dgm:pt modelId="{7CD77C83-32D2-4780-A023-4A39F94E7150}" type="sibTrans" cxnId="{06FD2A43-2431-47EE-93A2-24F5B43FA47F}">
      <dgm:prSet/>
      <dgm:spPr/>
      <dgm:t>
        <a:bodyPr/>
        <a:lstStyle/>
        <a:p>
          <a:endParaRPr lang="es-MX"/>
        </a:p>
      </dgm:t>
    </dgm:pt>
    <dgm:pt modelId="{05D5E016-1F30-4F16-9825-2ACF31494866}">
      <dgm:prSet phldrT="[Texto]"/>
      <dgm:spPr/>
      <dgm:t>
        <a:bodyPr/>
        <a:lstStyle/>
        <a:p>
          <a:r>
            <a:rPr lang="en-US" dirty="0" smtClean="0"/>
            <a:t>To ensure the scoring system is properly calibrated</a:t>
          </a:r>
          <a:endParaRPr lang="es-MX" dirty="0"/>
        </a:p>
      </dgm:t>
    </dgm:pt>
    <dgm:pt modelId="{C8C4764B-267B-415C-94EA-24BA221BB216}" type="parTrans" cxnId="{79AF6CE3-D428-4F15-B081-F0AF02AB8BDB}">
      <dgm:prSet/>
      <dgm:spPr/>
      <dgm:t>
        <a:bodyPr/>
        <a:lstStyle/>
        <a:p>
          <a:endParaRPr lang="es-MX"/>
        </a:p>
      </dgm:t>
    </dgm:pt>
    <dgm:pt modelId="{9A5BC0FD-015F-405F-88F7-DA3D881F3509}" type="sibTrans" cxnId="{79AF6CE3-D428-4F15-B081-F0AF02AB8BDB}">
      <dgm:prSet/>
      <dgm:spPr/>
      <dgm:t>
        <a:bodyPr/>
        <a:lstStyle/>
        <a:p>
          <a:endParaRPr lang="es-MX"/>
        </a:p>
      </dgm:t>
    </dgm:pt>
    <dgm:pt modelId="{896E6EE8-F4D8-4B2E-8CEF-259868754BFA}" type="pres">
      <dgm:prSet presAssocID="{CD66DA34-4AFC-4B2F-BCF2-D954BF0A7521}" presName="CompostProcess" presStyleCnt="0">
        <dgm:presLayoutVars>
          <dgm:dir/>
          <dgm:resizeHandles val="exact"/>
        </dgm:presLayoutVars>
      </dgm:prSet>
      <dgm:spPr/>
    </dgm:pt>
    <dgm:pt modelId="{73E27CF4-AA08-4DBC-B05B-4183E8FEFBD8}" type="pres">
      <dgm:prSet presAssocID="{CD66DA34-4AFC-4B2F-BCF2-D954BF0A7521}" presName="arrow" presStyleLbl="bgShp" presStyleIdx="0" presStyleCnt="1"/>
      <dgm:spPr/>
    </dgm:pt>
    <dgm:pt modelId="{FAD39A70-6C35-4DA8-9AAC-B357D4302DE0}" type="pres">
      <dgm:prSet presAssocID="{CD66DA34-4AFC-4B2F-BCF2-D954BF0A7521}" presName="linearProcess" presStyleCnt="0"/>
      <dgm:spPr/>
    </dgm:pt>
    <dgm:pt modelId="{8EF4377D-97DA-4A6B-B417-37DA55039A89}" type="pres">
      <dgm:prSet presAssocID="{FDF46709-D19D-4802-8EC4-CF9628369D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3DC3DE-99B5-46F4-9D3F-281A748DDA59}" type="pres">
      <dgm:prSet presAssocID="{24BEBB5D-7970-4053-8881-304A1BC25473}" presName="sibTrans" presStyleCnt="0"/>
      <dgm:spPr/>
    </dgm:pt>
    <dgm:pt modelId="{E0B0C4DE-080D-4ED3-8319-F29E3D4047F7}" type="pres">
      <dgm:prSet presAssocID="{7027CA0A-2768-4EE2-B92B-DB15120C6C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C5EE00-FA24-4B4F-8629-377CC53AE4D4}" type="pres">
      <dgm:prSet presAssocID="{7CD77C83-32D2-4780-A023-4A39F94E7150}" presName="sibTrans" presStyleCnt="0"/>
      <dgm:spPr/>
    </dgm:pt>
    <dgm:pt modelId="{11215250-4B8B-4ED4-A73D-2920BADCC083}" type="pres">
      <dgm:prSet presAssocID="{05D5E016-1F30-4F16-9825-2ACF314948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ADEA63-80D9-4189-894A-A7BA4199A74A}" srcId="{CD66DA34-4AFC-4B2F-BCF2-D954BF0A7521}" destId="{FDF46709-D19D-4802-8EC4-CF9628369D6C}" srcOrd="0" destOrd="0" parTransId="{830CACF7-FB76-41E5-A4DB-A3991E4EEC82}" sibTransId="{24BEBB5D-7970-4053-8881-304A1BC25473}"/>
    <dgm:cxn modelId="{1AD81F80-E86C-4E9A-AF82-83749263E799}" type="presOf" srcId="{05D5E016-1F30-4F16-9825-2ACF31494866}" destId="{11215250-4B8B-4ED4-A73D-2920BADCC083}" srcOrd="0" destOrd="0" presId="urn:microsoft.com/office/officeart/2005/8/layout/hProcess9"/>
    <dgm:cxn modelId="{06FD2A43-2431-47EE-93A2-24F5B43FA47F}" srcId="{CD66DA34-4AFC-4B2F-BCF2-D954BF0A7521}" destId="{7027CA0A-2768-4EE2-B92B-DB15120C6CA3}" srcOrd="1" destOrd="0" parTransId="{2776E148-C7EC-4A71-90E4-BA52343C3F89}" sibTransId="{7CD77C83-32D2-4780-A023-4A39F94E7150}"/>
    <dgm:cxn modelId="{A58B116D-C159-40C3-818B-8D5122249413}" type="presOf" srcId="{CD66DA34-4AFC-4B2F-BCF2-D954BF0A7521}" destId="{896E6EE8-F4D8-4B2E-8CEF-259868754BFA}" srcOrd="0" destOrd="0" presId="urn:microsoft.com/office/officeart/2005/8/layout/hProcess9"/>
    <dgm:cxn modelId="{C7E5C5E1-DA89-4ACB-BFAB-2A008B756CFC}" type="presOf" srcId="{FDF46709-D19D-4802-8EC4-CF9628369D6C}" destId="{8EF4377D-97DA-4A6B-B417-37DA55039A89}" srcOrd="0" destOrd="0" presId="urn:microsoft.com/office/officeart/2005/8/layout/hProcess9"/>
    <dgm:cxn modelId="{79AF6CE3-D428-4F15-B081-F0AF02AB8BDB}" srcId="{CD66DA34-4AFC-4B2F-BCF2-D954BF0A7521}" destId="{05D5E016-1F30-4F16-9825-2ACF31494866}" srcOrd="2" destOrd="0" parTransId="{C8C4764B-267B-415C-94EA-24BA221BB216}" sibTransId="{9A5BC0FD-015F-405F-88F7-DA3D881F3509}"/>
    <dgm:cxn modelId="{F1D8EEB2-3B54-4564-96C1-ECCD891F746B}" type="presOf" srcId="{7027CA0A-2768-4EE2-B92B-DB15120C6CA3}" destId="{E0B0C4DE-080D-4ED3-8319-F29E3D4047F7}" srcOrd="0" destOrd="0" presId="urn:microsoft.com/office/officeart/2005/8/layout/hProcess9"/>
    <dgm:cxn modelId="{F632E4B2-0A04-4B63-B7F4-90361D08F4F1}" type="presParOf" srcId="{896E6EE8-F4D8-4B2E-8CEF-259868754BFA}" destId="{73E27CF4-AA08-4DBC-B05B-4183E8FEFBD8}" srcOrd="0" destOrd="0" presId="urn:microsoft.com/office/officeart/2005/8/layout/hProcess9"/>
    <dgm:cxn modelId="{DF419CF8-AC30-4C5A-B125-AE88F275B4C8}" type="presParOf" srcId="{896E6EE8-F4D8-4B2E-8CEF-259868754BFA}" destId="{FAD39A70-6C35-4DA8-9AAC-B357D4302DE0}" srcOrd="1" destOrd="0" presId="urn:microsoft.com/office/officeart/2005/8/layout/hProcess9"/>
    <dgm:cxn modelId="{854155EF-6F28-4537-8C1B-2B42540A3129}" type="presParOf" srcId="{FAD39A70-6C35-4DA8-9AAC-B357D4302DE0}" destId="{8EF4377D-97DA-4A6B-B417-37DA55039A89}" srcOrd="0" destOrd="0" presId="urn:microsoft.com/office/officeart/2005/8/layout/hProcess9"/>
    <dgm:cxn modelId="{73185E30-172B-484B-8920-EE851083EC1D}" type="presParOf" srcId="{FAD39A70-6C35-4DA8-9AAC-B357D4302DE0}" destId="{BF3DC3DE-99B5-46F4-9D3F-281A748DDA59}" srcOrd="1" destOrd="0" presId="urn:microsoft.com/office/officeart/2005/8/layout/hProcess9"/>
    <dgm:cxn modelId="{4A0DD9B5-6CEC-4E1F-B6CC-0A7F56D9DA3F}" type="presParOf" srcId="{FAD39A70-6C35-4DA8-9AAC-B357D4302DE0}" destId="{E0B0C4DE-080D-4ED3-8319-F29E3D4047F7}" srcOrd="2" destOrd="0" presId="urn:microsoft.com/office/officeart/2005/8/layout/hProcess9"/>
    <dgm:cxn modelId="{5E4E30E8-7E9A-417F-9D30-1CAB93FCBC57}" type="presParOf" srcId="{FAD39A70-6C35-4DA8-9AAC-B357D4302DE0}" destId="{DAC5EE00-FA24-4B4F-8629-377CC53AE4D4}" srcOrd="3" destOrd="0" presId="urn:microsoft.com/office/officeart/2005/8/layout/hProcess9"/>
    <dgm:cxn modelId="{CA124FB4-5648-41D2-B28D-01F7F6DEF8DE}" type="presParOf" srcId="{FAD39A70-6C35-4DA8-9AAC-B357D4302DE0}" destId="{11215250-4B8B-4ED4-A73D-2920BADCC0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49AF1-A5ED-430F-A410-D232D289F09A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6CA2E808-6232-4483-8362-D98AC0794C5C}">
      <dgm:prSet/>
      <dgm:spPr/>
      <dgm:t>
        <a:bodyPr/>
        <a:lstStyle/>
        <a:p>
          <a:pPr rtl="0"/>
          <a:r>
            <a:rPr lang="en-US" b="1" dirty="0" smtClean="0"/>
            <a:t>90-day consultation: </a:t>
          </a:r>
          <a:r>
            <a:rPr lang="en-US" dirty="0" smtClean="0"/>
            <a:t>December 19, 2014, until March 31, 2015</a:t>
          </a:r>
          <a:endParaRPr lang="es-MX" dirty="0"/>
        </a:p>
      </dgm:t>
    </dgm:pt>
    <dgm:pt modelId="{045FA53C-8090-4176-B640-4FEB57AA34BC}" type="parTrans" cxnId="{FA61822A-005F-4767-A256-390C683BCFD8}">
      <dgm:prSet/>
      <dgm:spPr/>
      <dgm:t>
        <a:bodyPr/>
        <a:lstStyle/>
        <a:p>
          <a:endParaRPr lang="es-MX"/>
        </a:p>
      </dgm:t>
    </dgm:pt>
    <dgm:pt modelId="{500BF3E8-4676-4C55-9EB4-B8157AABB2C7}" type="sibTrans" cxnId="{FA61822A-005F-4767-A256-390C683BCFD8}">
      <dgm:prSet/>
      <dgm:spPr/>
      <dgm:t>
        <a:bodyPr/>
        <a:lstStyle/>
        <a:p>
          <a:endParaRPr lang="es-MX"/>
        </a:p>
      </dgm:t>
    </dgm:pt>
    <dgm:pt modelId="{CCB775F5-4E02-4FEB-82A2-BD1DD5AE7149}" type="pres">
      <dgm:prSet presAssocID="{A8A49AF1-A5ED-430F-A410-D232D289F0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64FB72-06EA-4970-8597-166A2C7A9350}" type="pres">
      <dgm:prSet presAssocID="{6CA2E808-6232-4483-8362-D98AC0794C5C}" presName="linNode" presStyleCnt="0"/>
      <dgm:spPr/>
    </dgm:pt>
    <dgm:pt modelId="{E07B80ED-2A0A-4678-A6D3-7ED28DB33715}" type="pres">
      <dgm:prSet presAssocID="{6CA2E808-6232-4483-8362-D98AC0794C5C}" presName="parentText" presStyleLbl="node1" presStyleIdx="0" presStyleCnt="1" custScaleX="164029" custLinFactNeighborX="-481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BE1704B-42DF-4AD1-AC5E-58D0A30E0585}" type="presOf" srcId="{6CA2E808-6232-4483-8362-D98AC0794C5C}" destId="{E07B80ED-2A0A-4678-A6D3-7ED28DB33715}" srcOrd="0" destOrd="0" presId="urn:microsoft.com/office/officeart/2005/8/layout/vList5"/>
    <dgm:cxn modelId="{FA61822A-005F-4767-A256-390C683BCFD8}" srcId="{A8A49AF1-A5ED-430F-A410-D232D289F09A}" destId="{6CA2E808-6232-4483-8362-D98AC0794C5C}" srcOrd="0" destOrd="0" parTransId="{045FA53C-8090-4176-B640-4FEB57AA34BC}" sibTransId="{500BF3E8-4676-4C55-9EB4-B8157AABB2C7}"/>
    <dgm:cxn modelId="{A5CE7366-FDA1-4515-B17E-6AD1DEF3E65F}" type="presOf" srcId="{A8A49AF1-A5ED-430F-A410-D232D289F09A}" destId="{CCB775F5-4E02-4FEB-82A2-BD1DD5AE7149}" srcOrd="0" destOrd="0" presId="urn:microsoft.com/office/officeart/2005/8/layout/vList5"/>
    <dgm:cxn modelId="{BBD6B866-48EB-44C8-9EFB-D8210991D4C4}" type="presParOf" srcId="{CCB775F5-4E02-4FEB-82A2-BD1DD5AE7149}" destId="{8E64FB72-06EA-4970-8597-166A2C7A9350}" srcOrd="0" destOrd="0" presId="urn:microsoft.com/office/officeart/2005/8/layout/vList5"/>
    <dgm:cxn modelId="{648C14A4-A08F-4F5B-9CCA-BDE15EF89888}" type="presParOf" srcId="{8E64FB72-06EA-4970-8597-166A2C7A9350}" destId="{E07B80ED-2A0A-4678-A6D3-7ED28DB337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69861F-0B54-4641-929C-382A6A1B5ED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CF9FE3F5-2FFC-4859-89C3-E201FBAD9AB6}">
      <dgm:prSet/>
      <dgm:spPr/>
      <dgm:t>
        <a:bodyPr/>
        <a:lstStyle/>
        <a:p>
          <a:pPr rtl="0"/>
          <a:r>
            <a:rPr lang="en-GB" dirty="0" smtClean="0"/>
            <a:t>Ownership by INTOSAI committee important</a:t>
          </a:r>
          <a:endParaRPr lang="es-MX" dirty="0"/>
        </a:p>
      </dgm:t>
    </dgm:pt>
    <dgm:pt modelId="{7300205E-5E55-45B1-8EA2-7B59ABF2C25A}" type="parTrans" cxnId="{FC4A4C0A-18BF-49F6-A76F-6C6F78331511}">
      <dgm:prSet/>
      <dgm:spPr/>
      <dgm:t>
        <a:bodyPr/>
        <a:lstStyle/>
        <a:p>
          <a:endParaRPr lang="es-MX"/>
        </a:p>
      </dgm:t>
    </dgm:pt>
    <dgm:pt modelId="{BD1BC976-F214-47A3-A493-FEE698E7B33E}" type="sibTrans" cxnId="{FC4A4C0A-18BF-49F6-A76F-6C6F78331511}">
      <dgm:prSet/>
      <dgm:spPr/>
      <dgm:t>
        <a:bodyPr/>
        <a:lstStyle/>
        <a:p>
          <a:endParaRPr lang="es-MX"/>
        </a:p>
      </dgm:t>
    </dgm:pt>
    <dgm:pt modelId="{CC74E3B9-A540-46EA-B2D7-CC33B595AC88}">
      <dgm:prSet/>
      <dgm:spPr/>
      <dgm:t>
        <a:bodyPr/>
        <a:lstStyle/>
        <a:p>
          <a:pPr rtl="0"/>
          <a:r>
            <a:rPr lang="en-GB" smtClean="0"/>
            <a:t>Dedicated resources essential for</a:t>
          </a:r>
          <a:endParaRPr lang="es-MX"/>
        </a:p>
      </dgm:t>
    </dgm:pt>
    <dgm:pt modelId="{6BF57C92-431A-4FAB-B7AB-8E38C7102FF0}" type="parTrans" cxnId="{63DD73E2-0A5A-4F92-8129-A1008F0AE8ED}">
      <dgm:prSet/>
      <dgm:spPr/>
      <dgm:t>
        <a:bodyPr/>
        <a:lstStyle/>
        <a:p>
          <a:endParaRPr lang="es-MX"/>
        </a:p>
      </dgm:t>
    </dgm:pt>
    <dgm:pt modelId="{9E380170-C214-4F82-93F1-5D4E190586D8}" type="sibTrans" cxnId="{63DD73E2-0A5A-4F92-8129-A1008F0AE8ED}">
      <dgm:prSet/>
      <dgm:spPr/>
      <dgm:t>
        <a:bodyPr/>
        <a:lstStyle/>
        <a:p>
          <a:endParaRPr lang="es-MX"/>
        </a:p>
      </dgm:t>
    </dgm:pt>
    <dgm:pt modelId="{F857140C-A5D8-426D-A0CB-3C1BF66129B2}">
      <dgm:prSet/>
      <dgm:spPr/>
      <dgm:t>
        <a:bodyPr/>
        <a:lstStyle/>
        <a:p>
          <a:pPr rtl="0"/>
          <a:r>
            <a:rPr lang="en-GB" smtClean="0"/>
            <a:t>Training, Knowledge Sharing </a:t>
          </a:r>
          <a:endParaRPr lang="es-MX"/>
        </a:p>
      </dgm:t>
    </dgm:pt>
    <dgm:pt modelId="{C5C36539-29F2-4C94-B4C4-AAAE90DA5A09}" type="parTrans" cxnId="{32B80CA2-B298-4C1A-8F08-533D11F3831F}">
      <dgm:prSet/>
      <dgm:spPr/>
      <dgm:t>
        <a:bodyPr/>
        <a:lstStyle/>
        <a:p>
          <a:endParaRPr lang="es-MX"/>
        </a:p>
      </dgm:t>
    </dgm:pt>
    <dgm:pt modelId="{29B83A3A-5844-4462-B5E8-C8DE9F028A5E}" type="sibTrans" cxnId="{32B80CA2-B298-4C1A-8F08-533D11F3831F}">
      <dgm:prSet/>
      <dgm:spPr/>
      <dgm:t>
        <a:bodyPr/>
        <a:lstStyle/>
        <a:p>
          <a:endParaRPr lang="es-MX"/>
        </a:p>
      </dgm:t>
    </dgm:pt>
    <dgm:pt modelId="{7CC89754-3E56-4279-970E-E58B53E5BF80}">
      <dgm:prSet/>
      <dgm:spPr/>
      <dgm:t>
        <a:bodyPr/>
        <a:lstStyle/>
        <a:p>
          <a:pPr rtl="0"/>
          <a:r>
            <a:rPr lang="en-GB" smtClean="0"/>
            <a:t>Guidance and advice, Virtual Community</a:t>
          </a:r>
          <a:endParaRPr lang="es-MX"/>
        </a:p>
      </dgm:t>
    </dgm:pt>
    <dgm:pt modelId="{8E02C50A-6554-400C-96F9-EBB193600AF2}" type="parTrans" cxnId="{6DAC9845-08AE-411A-AF2A-5503DE596A00}">
      <dgm:prSet/>
      <dgm:spPr/>
      <dgm:t>
        <a:bodyPr/>
        <a:lstStyle/>
        <a:p>
          <a:endParaRPr lang="es-MX"/>
        </a:p>
      </dgm:t>
    </dgm:pt>
    <dgm:pt modelId="{A00A6024-014D-418F-AF99-9E17C227A608}" type="sibTrans" cxnId="{6DAC9845-08AE-411A-AF2A-5503DE596A00}">
      <dgm:prSet/>
      <dgm:spPr/>
      <dgm:t>
        <a:bodyPr/>
        <a:lstStyle/>
        <a:p>
          <a:endParaRPr lang="es-MX"/>
        </a:p>
      </dgm:t>
    </dgm:pt>
    <dgm:pt modelId="{97E80E5A-09E6-4BE9-BE84-81635DC46495}">
      <dgm:prSet/>
      <dgm:spPr/>
      <dgm:t>
        <a:bodyPr/>
        <a:lstStyle/>
        <a:p>
          <a:pPr rtl="0"/>
          <a:r>
            <a:rPr lang="en-GB" smtClean="0"/>
            <a:t>Quality Assurance</a:t>
          </a:r>
          <a:endParaRPr lang="es-MX"/>
        </a:p>
      </dgm:t>
    </dgm:pt>
    <dgm:pt modelId="{302CB834-E3DD-4512-9B35-AEED79646CB3}" type="parTrans" cxnId="{FBE16CA8-056F-43D1-85A8-1166770DE937}">
      <dgm:prSet/>
      <dgm:spPr/>
      <dgm:t>
        <a:bodyPr/>
        <a:lstStyle/>
        <a:p>
          <a:endParaRPr lang="es-MX"/>
        </a:p>
      </dgm:t>
    </dgm:pt>
    <dgm:pt modelId="{B51086BB-2902-488E-BBF4-7152D2BCD30A}" type="sibTrans" cxnId="{FBE16CA8-056F-43D1-85A8-1166770DE937}">
      <dgm:prSet/>
      <dgm:spPr/>
      <dgm:t>
        <a:bodyPr/>
        <a:lstStyle/>
        <a:p>
          <a:endParaRPr lang="es-MX"/>
        </a:p>
      </dgm:t>
    </dgm:pt>
    <dgm:pt modelId="{7C2C8FF2-11F8-4F5D-B4D7-01C8CA3A2C42}">
      <dgm:prSet/>
      <dgm:spPr/>
      <dgm:t>
        <a:bodyPr/>
        <a:lstStyle/>
        <a:p>
          <a:pPr rtl="0"/>
          <a:r>
            <a:rPr lang="en-GB" smtClean="0"/>
            <a:t>Maintenance of tool as circumstances change</a:t>
          </a:r>
          <a:endParaRPr lang="es-MX"/>
        </a:p>
      </dgm:t>
    </dgm:pt>
    <dgm:pt modelId="{2DDC7C97-4AFD-4036-ADC2-B969B69629A8}" type="parTrans" cxnId="{0E1897FE-01C7-4CBB-9515-6D2ACE4934E6}">
      <dgm:prSet/>
      <dgm:spPr/>
      <dgm:t>
        <a:bodyPr/>
        <a:lstStyle/>
        <a:p>
          <a:endParaRPr lang="es-MX"/>
        </a:p>
      </dgm:t>
    </dgm:pt>
    <dgm:pt modelId="{C644BFB5-A5E2-4D48-807C-CBBC5199C0BD}" type="sibTrans" cxnId="{0E1897FE-01C7-4CBB-9515-6D2ACE4934E6}">
      <dgm:prSet/>
      <dgm:spPr/>
      <dgm:t>
        <a:bodyPr/>
        <a:lstStyle/>
        <a:p>
          <a:endParaRPr lang="es-MX"/>
        </a:p>
      </dgm:t>
    </dgm:pt>
    <dgm:pt modelId="{E56CE4D7-CA5B-474B-93D2-CB77174BEA8F}">
      <dgm:prSet/>
      <dgm:spPr/>
      <dgm:t>
        <a:bodyPr/>
        <a:lstStyle/>
        <a:p>
          <a:pPr rtl="0"/>
          <a:r>
            <a:rPr lang="en-GB" smtClean="0"/>
            <a:t>INTOSAI-Donor Secretariat willing to continue providing such a support function – with less direct involvement in assessments</a:t>
          </a:r>
          <a:endParaRPr lang="es-MX"/>
        </a:p>
      </dgm:t>
    </dgm:pt>
    <dgm:pt modelId="{D5F37064-117D-46F7-BCC3-D5E38D16AC3C}" type="parTrans" cxnId="{53789A91-41AB-4645-B9D1-3FFE6EA5725B}">
      <dgm:prSet/>
      <dgm:spPr/>
      <dgm:t>
        <a:bodyPr/>
        <a:lstStyle/>
        <a:p>
          <a:endParaRPr lang="es-MX"/>
        </a:p>
      </dgm:t>
    </dgm:pt>
    <dgm:pt modelId="{2E7EDD23-CAC0-4D51-B077-751DA57EAD2C}" type="sibTrans" cxnId="{53789A91-41AB-4645-B9D1-3FFE6EA5725B}">
      <dgm:prSet/>
      <dgm:spPr/>
      <dgm:t>
        <a:bodyPr/>
        <a:lstStyle/>
        <a:p>
          <a:endParaRPr lang="es-MX"/>
        </a:p>
      </dgm:t>
    </dgm:pt>
    <dgm:pt modelId="{96D53FBB-060F-473E-A368-6B21AAD5686D}" type="pres">
      <dgm:prSet presAssocID="{6969861F-0B54-4641-929C-382A6A1B5E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550CF9-0E0D-48A3-8651-DE4F664CDB7E}" type="pres">
      <dgm:prSet presAssocID="{CF9FE3F5-2FFC-4859-89C3-E201FBAD9A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1CED47-8A4A-46E7-AA76-933971908099}" type="pres">
      <dgm:prSet presAssocID="{BD1BC976-F214-47A3-A493-FEE698E7B33E}" presName="spacer" presStyleCnt="0"/>
      <dgm:spPr/>
    </dgm:pt>
    <dgm:pt modelId="{709D36C7-113D-482F-87E8-8B3BD00EF118}" type="pres">
      <dgm:prSet presAssocID="{CC74E3B9-A540-46EA-B2D7-CC33B595AC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D1F6C1-3910-4111-87FF-2BA6370CD89E}" type="pres">
      <dgm:prSet presAssocID="{CC74E3B9-A540-46EA-B2D7-CC33B595AC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E40D23-FA15-4266-898E-0A61F73F7E7C}" type="pres">
      <dgm:prSet presAssocID="{E56CE4D7-CA5B-474B-93D2-CB77174BEA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ADDC50-0CB8-4BF6-93EE-12B18DC18AFD}" type="presOf" srcId="{F857140C-A5D8-426D-A0CB-3C1BF66129B2}" destId="{63D1F6C1-3910-4111-87FF-2BA6370CD89E}" srcOrd="0" destOrd="0" presId="urn:microsoft.com/office/officeart/2005/8/layout/vList2"/>
    <dgm:cxn modelId="{A2613192-3965-44C7-ADC1-B6246812EF70}" type="presOf" srcId="{E56CE4D7-CA5B-474B-93D2-CB77174BEA8F}" destId="{0DE40D23-FA15-4266-898E-0A61F73F7E7C}" srcOrd="0" destOrd="0" presId="urn:microsoft.com/office/officeart/2005/8/layout/vList2"/>
    <dgm:cxn modelId="{70C94209-5585-4626-A5F1-367191A26D76}" type="presOf" srcId="{7C2C8FF2-11F8-4F5D-B4D7-01C8CA3A2C42}" destId="{63D1F6C1-3910-4111-87FF-2BA6370CD89E}" srcOrd="0" destOrd="3" presId="urn:microsoft.com/office/officeart/2005/8/layout/vList2"/>
    <dgm:cxn modelId="{32B80CA2-B298-4C1A-8F08-533D11F3831F}" srcId="{CC74E3B9-A540-46EA-B2D7-CC33B595AC88}" destId="{F857140C-A5D8-426D-A0CB-3C1BF66129B2}" srcOrd="0" destOrd="0" parTransId="{C5C36539-29F2-4C94-B4C4-AAAE90DA5A09}" sibTransId="{29B83A3A-5844-4462-B5E8-C8DE9F028A5E}"/>
    <dgm:cxn modelId="{63DD73E2-0A5A-4F92-8129-A1008F0AE8ED}" srcId="{6969861F-0B54-4641-929C-382A6A1B5ED9}" destId="{CC74E3B9-A540-46EA-B2D7-CC33B595AC88}" srcOrd="1" destOrd="0" parTransId="{6BF57C92-431A-4FAB-B7AB-8E38C7102FF0}" sibTransId="{9E380170-C214-4F82-93F1-5D4E190586D8}"/>
    <dgm:cxn modelId="{8F12FA1A-457F-480B-B4FB-6A0483FBE9D4}" type="presOf" srcId="{6969861F-0B54-4641-929C-382A6A1B5ED9}" destId="{96D53FBB-060F-473E-A368-6B21AAD5686D}" srcOrd="0" destOrd="0" presId="urn:microsoft.com/office/officeart/2005/8/layout/vList2"/>
    <dgm:cxn modelId="{BF924B16-35DB-49FB-9831-A151F962179B}" type="presOf" srcId="{97E80E5A-09E6-4BE9-BE84-81635DC46495}" destId="{63D1F6C1-3910-4111-87FF-2BA6370CD89E}" srcOrd="0" destOrd="2" presId="urn:microsoft.com/office/officeart/2005/8/layout/vList2"/>
    <dgm:cxn modelId="{FBE16CA8-056F-43D1-85A8-1166770DE937}" srcId="{CC74E3B9-A540-46EA-B2D7-CC33B595AC88}" destId="{97E80E5A-09E6-4BE9-BE84-81635DC46495}" srcOrd="2" destOrd="0" parTransId="{302CB834-E3DD-4512-9B35-AEED79646CB3}" sibTransId="{B51086BB-2902-488E-BBF4-7152D2BCD30A}"/>
    <dgm:cxn modelId="{6DAC9845-08AE-411A-AF2A-5503DE596A00}" srcId="{CC74E3B9-A540-46EA-B2D7-CC33B595AC88}" destId="{7CC89754-3E56-4279-970E-E58B53E5BF80}" srcOrd="1" destOrd="0" parTransId="{8E02C50A-6554-400C-96F9-EBB193600AF2}" sibTransId="{A00A6024-014D-418F-AF99-9E17C227A608}"/>
    <dgm:cxn modelId="{0E1897FE-01C7-4CBB-9515-6D2ACE4934E6}" srcId="{CC74E3B9-A540-46EA-B2D7-CC33B595AC88}" destId="{7C2C8FF2-11F8-4F5D-B4D7-01C8CA3A2C42}" srcOrd="3" destOrd="0" parTransId="{2DDC7C97-4AFD-4036-ADC2-B969B69629A8}" sibTransId="{C644BFB5-A5E2-4D48-807C-CBBC5199C0BD}"/>
    <dgm:cxn modelId="{FB752F97-4891-4946-B1E6-932A59A56197}" type="presOf" srcId="{7CC89754-3E56-4279-970E-E58B53E5BF80}" destId="{63D1F6C1-3910-4111-87FF-2BA6370CD89E}" srcOrd="0" destOrd="1" presId="urn:microsoft.com/office/officeart/2005/8/layout/vList2"/>
    <dgm:cxn modelId="{1C46B11A-B0A8-4EF4-9868-4BAE75AF2F2A}" type="presOf" srcId="{CF9FE3F5-2FFC-4859-89C3-E201FBAD9AB6}" destId="{14550CF9-0E0D-48A3-8651-DE4F664CDB7E}" srcOrd="0" destOrd="0" presId="urn:microsoft.com/office/officeart/2005/8/layout/vList2"/>
    <dgm:cxn modelId="{FC4A4C0A-18BF-49F6-A76F-6C6F78331511}" srcId="{6969861F-0B54-4641-929C-382A6A1B5ED9}" destId="{CF9FE3F5-2FFC-4859-89C3-E201FBAD9AB6}" srcOrd="0" destOrd="0" parTransId="{7300205E-5E55-45B1-8EA2-7B59ABF2C25A}" sibTransId="{BD1BC976-F214-47A3-A493-FEE698E7B33E}"/>
    <dgm:cxn modelId="{E9D40471-5C23-43AA-B15F-8BDE83705F59}" type="presOf" srcId="{CC74E3B9-A540-46EA-B2D7-CC33B595AC88}" destId="{709D36C7-113D-482F-87E8-8B3BD00EF118}" srcOrd="0" destOrd="0" presId="urn:microsoft.com/office/officeart/2005/8/layout/vList2"/>
    <dgm:cxn modelId="{53789A91-41AB-4645-B9D1-3FFE6EA5725B}" srcId="{6969861F-0B54-4641-929C-382A6A1B5ED9}" destId="{E56CE4D7-CA5B-474B-93D2-CB77174BEA8F}" srcOrd="2" destOrd="0" parTransId="{D5F37064-117D-46F7-BCC3-D5E38D16AC3C}" sibTransId="{2E7EDD23-CAC0-4D51-B077-751DA57EAD2C}"/>
    <dgm:cxn modelId="{D1C98D29-8743-4E03-A0D0-4174E036D8B5}" type="presParOf" srcId="{96D53FBB-060F-473E-A368-6B21AAD5686D}" destId="{14550CF9-0E0D-48A3-8651-DE4F664CDB7E}" srcOrd="0" destOrd="0" presId="urn:microsoft.com/office/officeart/2005/8/layout/vList2"/>
    <dgm:cxn modelId="{0FAC0CF1-6B0E-4F91-9879-E206FB8A25B5}" type="presParOf" srcId="{96D53FBB-060F-473E-A368-6B21AAD5686D}" destId="{9E1CED47-8A4A-46E7-AA76-933971908099}" srcOrd="1" destOrd="0" presId="urn:microsoft.com/office/officeart/2005/8/layout/vList2"/>
    <dgm:cxn modelId="{5467E3BF-B278-4920-803B-6CCE79BE7F39}" type="presParOf" srcId="{96D53FBB-060F-473E-A368-6B21AAD5686D}" destId="{709D36C7-113D-482F-87E8-8B3BD00EF118}" srcOrd="2" destOrd="0" presId="urn:microsoft.com/office/officeart/2005/8/layout/vList2"/>
    <dgm:cxn modelId="{398E9246-EB81-48C5-9B12-A3FDF5B36320}" type="presParOf" srcId="{96D53FBB-060F-473E-A368-6B21AAD5686D}" destId="{63D1F6C1-3910-4111-87FF-2BA6370CD89E}" srcOrd="3" destOrd="0" presId="urn:microsoft.com/office/officeart/2005/8/layout/vList2"/>
    <dgm:cxn modelId="{56FE6B0B-AA50-474C-9B89-0F24A989162F}" type="presParOf" srcId="{96D53FBB-060F-473E-A368-6B21AAD5686D}" destId="{0DE40D23-FA15-4266-898E-0A61F73F7E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67387B-C6C5-48E1-836D-561FFE4F292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3527E-B0DF-47CD-997C-3BFED16C485A}">
      <dgm:prSet phldrT="[Texto]"/>
      <dgm:spPr/>
      <dgm:t>
        <a:bodyPr/>
        <a:lstStyle/>
        <a:p>
          <a:r>
            <a:rPr lang="en-US" dirty="0" smtClean="0"/>
            <a:t>Drafting of Guideline on </a:t>
          </a:r>
          <a:r>
            <a:rPr lang="en-US" b="1" dirty="0" smtClean="0"/>
            <a:t>Effective Practices of Cooperation</a:t>
          </a:r>
          <a:r>
            <a:rPr lang="en-US" dirty="0" smtClean="0"/>
            <a:t> between SAIs, the </a:t>
          </a:r>
          <a:r>
            <a:rPr lang="en-US" b="1" dirty="0" smtClean="0"/>
            <a:t>Legislature</a:t>
          </a:r>
          <a:r>
            <a:rPr lang="en-US" dirty="0" smtClean="0"/>
            <a:t>, the </a:t>
          </a:r>
          <a:r>
            <a:rPr lang="en-US" b="1" dirty="0" smtClean="0"/>
            <a:t>Judiciary</a:t>
          </a:r>
          <a:r>
            <a:rPr lang="en-US" dirty="0" smtClean="0"/>
            <a:t>, and the </a:t>
          </a:r>
          <a:r>
            <a:rPr lang="en-US" b="1" dirty="0" smtClean="0"/>
            <a:t>Executive</a:t>
          </a:r>
          <a:endParaRPr lang="en-US" b="1" dirty="0"/>
        </a:p>
      </dgm:t>
    </dgm:pt>
    <dgm:pt modelId="{E85E3023-0F90-4E38-B10A-FA292CC3B95B}" type="parTrans" cxnId="{0DBA9221-7C6D-46DA-8A56-4A17F275D5E5}">
      <dgm:prSet/>
      <dgm:spPr/>
      <dgm:t>
        <a:bodyPr/>
        <a:lstStyle/>
        <a:p>
          <a:endParaRPr lang="en-US"/>
        </a:p>
      </dgm:t>
    </dgm:pt>
    <dgm:pt modelId="{1AA26674-BA36-45EE-86AD-EB569F8D28FC}" type="sibTrans" cxnId="{0DBA9221-7C6D-46DA-8A56-4A17F275D5E5}">
      <dgm:prSet/>
      <dgm:spPr/>
      <dgm:t>
        <a:bodyPr/>
        <a:lstStyle/>
        <a:p>
          <a:endParaRPr lang="en-US"/>
        </a:p>
      </dgm:t>
    </dgm:pt>
    <dgm:pt modelId="{CCB151F7-3A7A-4390-B41E-27BBF5BA1D4B}">
      <dgm:prSet phldrT="[Texto]"/>
      <dgm:spPr/>
      <dgm:t>
        <a:bodyPr/>
        <a:lstStyle/>
        <a:p>
          <a:r>
            <a:rPr lang="en-US" b="1" dirty="0" smtClean="0"/>
            <a:t>Second</a:t>
          </a:r>
          <a:r>
            <a:rPr lang="en-US" b="1" baseline="0" dirty="0" smtClean="0"/>
            <a:t> Draft </a:t>
          </a:r>
          <a:r>
            <a:rPr lang="en-US" b="0" baseline="0" dirty="0" smtClean="0"/>
            <a:t>should be available at the end of </a:t>
          </a:r>
          <a:r>
            <a:rPr lang="en-US" b="1" baseline="0" dirty="0" smtClean="0"/>
            <a:t>October,2015 </a:t>
          </a:r>
          <a:endParaRPr lang="en-US" b="1" dirty="0"/>
        </a:p>
      </dgm:t>
    </dgm:pt>
    <dgm:pt modelId="{82B98947-F5FD-4333-99E5-4ACAD746F2AD}" type="parTrans" cxnId="{D0868DB7-48DA-4835-9C26-DE07C6209198}">
      <dgm:prSet/>
      <dgm:spPr/>
      <dgm:t>
        <a:bodyPr/>
        <a:lstStyle/>
        <a:p>
          <a:endParaRPr lang="en-US"/>
        </a:p>
      </dgm:t>
    </dgm:pt>
    <dgm:pt modelId="{108AA261-52E4-4633-BC9D-258BF0A6209C}" type="sibTrans" cxnId="{D0868DB7-48DA-4835-9C26-DE07C6209198}">
      <dgm:prSet/>
      <dgm:spPr/>
      <dgm:t>
        <a:bodyPr/>
        <a:lstStyle/>
        <a:p>
          <a:endParaRPr lang="en-US"/>
        </a:p>
      </dgm:t>
    </dgm:pt>
    <dgm:pt modelId="{3B5BFDC1-8EDE-4E6A-9230-D995E40AF4F6}" type="pres">
      <dgm:prSet presAssocID="{CB67387B-C6C5-48E1-836D-561FFE4F29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893726-90A1-42B1-B890-E9DDAD53E8AB}" type="pres">
      <dgm:prSet presAssocID="{6553527E-B0DF-47CD-997C-3BFED16C48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EA0CA-6612-4AD2-8994-1D6898CC2042}" type="pres">
      <dgm:prSet presAssocID="{1AA26674-BA36-45EE-86AD-EB569F8D28FC}" presName="sibTrans" presStyleCnt="0"/>
      <dgm:spPr/>
    </dgm:pt>
    <dgm:pt modelId="{B8294159-8AC7-4BD3-B9BD-B8E1C3859182}" type="pres">
      <dgm:prSet presAssocID="{CCB151F7-3A7A-4390-B41E-27BBF5BA1D4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C0ED2-36F5-4528-AAD5-8D5194A9A2E8}" type="presOf" srcId="{CCB151F7-3A7A-4390-B41E-27BBF5BA1D4B}" destId="{B8294159-8AC7-4BD3-B9BD-B8E1C3859182}" srcOrd="0" destOrd="0" presId="urn:microsoft.com/office/officeart/2005/8/layout/default"/>
    <dgm:cxn modelId="{0DBA9221-7C6D-46DA-8A56-4A17F275D5E5}" srcId="{CB67387B-C6C5-48E1-836D-561FFE4F2927}" destId="{6553527E-B0DF-47CD-997C-3BFED16C485A}" srcOrd="0" destOrd="0" parTransId="{E85E3023-0F90-4E38-B10A-FA292CC3B95B}" sibTransId="{1AA26674-BA36-45EE-86AD-EB569F8D28FC}"/>
    <dgm:cxn modelId="{47C02882-4126-4CD4-B1EA-58AF6F15AB3A}" type="presOf" srcId="{6553527E-B0DF-47CD-997C-3BFED16C485A}" destId="{DB893726-90A1-42B1-B890-E9DDAD53E8AB}" srcOrd="0" destOrd="0" presId="urn:microsoft.com/office/officeart/2005/8/layout/default"/>
    <dgm:cxn modelId="{D0868DB7-48DA-4835-9C26-DE07C6209198}" srcId="{CB67387B-C6C5-48E1-836D-561FFE4F2927}" destId="{CCB151F7-3A7A-4390-B41E-27BBF5BA1D4B}" srcOrd="1" destOrd="0" parTransId="{82B98947-F5FD-4333-99E5-4ACAD746F2AD}" sibTransId="{108AA261-52E4-4633-BC9D-258BF0A6209C}"/>
    <dgm:cxn modelId="{7A39576C-B362-4F5E-9BBB-D88697E20702}" type="presOf" srcId="{CB67387B-C6C5-48E1-836D-561FFE4F2927}" destId="{3B5BFDC1-8EDE-4E6A-9230-D995E40AF4F6}" srcOrd="0" destOrd="0" presId="urn:microsoft.com/office/officeart/2005/8/layout/default"/>
    <dgm:cxn modelId="{5249959E-59A3-4DB2-A91E-34B9FEDB3041}" type="presParOf" srcId="{3B5BFDC1-8EDE-4E6A-9230-D995E40AF4F6}" destId="{DB893726-90A1-42B1-B890-E9DDAD53E8AB}" srcOrd="0" destOrd="0" presId="urn:microsoft.com/office/officeart/2005/8/layout/default"/>
    <dgm:cxn modelId="{938866C9-4F0B-4531-B9F3-C77991FC37C2}" type="presParOf" srcId="{3B5BFDC1-8EDE-4E6A-9230-D995E40AF4F6}" destId="{E13EA0CA-6612-4AD2-8994-1D6898CC2042}" srcOrd="1" destOrd="0" presId="urn:microsoft.com/office/officeart/2005/8/layout/default"/>
    <dgm:cxn modelId="{6B829B01-C54C-4B12-A413-987C84E5BD5F}" type="presParOf" srcId="{3B5BFDC1-8EDE-4E6A-9230-D995E40AF4F6}" destId="{B8294159-8AC7-4BD3-B9BD-B8E1C385918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C9A42-FB46-44DA-8CF2-CF9590F73F8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285FFFC-4AC9-4F13-80C2-D4AF71EC65C9}">
      <dgm:prSet phldrT="[Texto]"/>
      <dgm:spPr/>
      <dgm:t>
        <a:bodyPr/>
        <a:lstStyle/>
        <a:p>
          <a:r>
            <a:rPr lang="es-MX" dirty="0" err="1" smtClean="0"/>
            <a:t>Proposal</a:t>
          </a:r>
          <a:r>
            <a:rPr lang="es-MX" dirty="0" smtClean="0"/>
            <a:t> </a:t>
          </a:r>
          <a:r>
            <a:rPr lang="es-MX" dirty="0" err="1" smtClean="0"/>
            <a:t>made</a:t>
          </a:r>
          <a:r>
            <a:rPr lang="es-MX" dirty="0" smtClean="0"/>
            <a:t> in 2014 </a:t>
          </a:r>
          <a:r>
            <a:rPr lang="es-MX" dirty="0" err="1" smtClean="0"/>
            <a:t>by</a:t>
          </a:r>
          <a:r>
            <a:rPr lang="es-MX" dirty="0" smtClean="0"/>
            <a:t> </a:t>
          </a:r>
          <a:r>
            <a:rPr lang="es-MX" dirty="0" err="1" smtClean="0"/>
            <a:t>the</a:t>
          </a:r>
          <a:r>
            <a:rPr lang="es-MX" dirty="0" smtClean="0"/>
            <a:t> SAI of Chile and France</a:t>
          </a:r>
          <a:endParaRPr lang="es-MX" dirty="0"/>
        </a:p>
      </dgm:t>
    </dgm:pt>
    <dgm:pt modelId="{B7ED5073-2F37-47A2-8961-4D410423AB18}" type="parTrans" cxnId="{B55010B5-DDB4-4F2E-9FBD-FD324C488757}">
      <dgm:prSet/>
      <dgm:spPr/>
      <dgm:t>
        <a:bodyPr/>
        <a:lstStyle/>
        <a:p>
          <a:endParaRPr lang="es-MX"/>
        </a:p>
      </dgm:t>
    </dgm:pt>
    <dgm:pt modelId="{7B3911B4-3AD3-409F-9405-D5C7F574D0D8}" type="sibTrans" cxnId="{B55010B5-DDB4-4F2E-9FBD-FD324C488757}">
      <dgm:prSet/>
      <dgm:spPr/>
      <dgm:t>
        <a:bodyPr/>
        <a:lstStyle/>
        <a:p>
          <a:endParaRPr lang="es-MX"/>
        </a:p>
      </dgm:t>
    </dgm:pt>
    <dgm:pt modelId="{00B3297E-7FAF-48DD-992D-534460BFD8F9}">
      <dgm:prSet phldrT="[Texto]"/>
      <dgm:spPr/>
      <dgm:t>
        <a:bodyPr/>
        <a:lstStyle/>
        <a:p>
          <a:r>
            <a:rPr lang="en-US" dirty="0" smtClean="0"/>
            <a:t>Space for reflection, collaboration and exchange of good practices particularly for jurisdictional SAIs</a:t>
          </a:r>
          <a:endParaRPr lang="es-MX" dirty="0"/>
        </a:p>
      </dgm:t>
    </dgm:pt>
    <dgm:pt modelId="{D847E9A4-8DD2-4E2E-B4D0-7AC79BA41B95}" type="parTrans" cxnId="{A1E5FDFD-E788-4D7F-881A-808179DDDEAE}">
      <dgm:prSet/>
      <dgm:spPr/>
      <dgm:t>
        <a:bodyPr/>
        <a:lstStyle/>
        <a:p>
          <a:endParaRPr lang="es-MX"/>
        </a:p>
      </dgm:t>
    </dgm:pt>
    <dgm:pt modelId="{E6BDD01C-36AE-40B5-BE89-89224B6A145A}" type="sibTrans" cxnId="{A1E5FDFD-E788-4D7F-881A-808179DDDEAE}">
      <dgm:prSet/>
      <dgm:spPr/>
      <dgm:t>
        <a:bodyPr/>
        <a:lstStyle/>
        <a:p>
          <a:endParaRPr lang="es-MX"/>
        </a:p>
      </dgm:t>
    </dgm:pt>
    <dgm:pt modelId="{A2BB5DBE-3872-42F2-998F-0BC9E15ABA14}">
      <dgm:prSet/>
      <dgm:spPr/>
      <dgm:t>
        <a:bodyPr/>
        <a:lstStyle/>
        <a:p>
          <a:r>
            <a:rPr lang="es-MX" dirty="0" err="1" smtClean="0"/>
            <a:t>Approved</a:t>
          </a:r>
          <a:r>
            <a:rPr lang="es-MX" dirty="0" smtClean="0"/>
            <a:t> in 2014 </a:t>
          </a:r>
          <a:r>
            <a:rPr lang="es-MX" dirty="0" err="1" smtClean="0"/>
            <a:t>by</a:t>
          </a:r>
          <a:r>
            <a:rPr lang="es-MX" dirty="0" smtClean="0"/>
            <a:t> </a:t>
          </a:r>
          <a:r>
            <a:rPr lang="es-MX" dirty="0" err="1" smtClean="0"/>
            <a:t>the</a:t>
          </a:r>
          <a:r>
            <a:rPr lang="es-MX" dirty="0" smtClean="0"/>
            <a:t> KSC SC &amp; INTOSAI </a:t>
          </a:r>
          <a:r>
            <a:rPr lang="es-MX" dirty="0" err="1" smtClean="0"/>
            <a:t>Governing</a:t>
          </a:r>
          <a:r>
            <a:rPr lang="es-MX" dirty="0" smtClean="0"/>
            <a:t> </a:t>
          </a:r>
          <a:r>
            <a:rPr lang="es-MX" dirty="0" err="1" smtClean="0"/>
            <a:t>Board</a:t>
          </a:r>
          <a:r>
            <a:rPr lang="es-MX" dirty="0" smtClean="0"/>
            <a:t> (66th meeting)</a:t>
          </a:r>
          <a:endParaRPr lang="es-MX" dirty="0"/>
        </a:p>
      </dgm:t>
    </dgm:pt>
    <dgm:pt modelId="{FA440513-7DF1-420F-A45B-70039E342A24}" type="parTrans" cxnId="{5B095DBE-8517-462F-B433-6FF92CBFA061}">
      <dgm:prSet/>
      <dgm:spPr/>
      <dgm:t>
        <a:bodyPr/>
        <a:lstStyle/>
        <a:p>
          <a:endParaRPr lang="es-MX"/>
        </a:p>
      </dgm:t>
    </dgm:pt>
    <dgm:pt modelId="{C5DAB6DF-107F-49F4-9931-351E0D52DC0A}" type="sibTrans" cxnId="{5B095DBE-8517-462F-B433-6FF92CBFA061}">
      <dgm:prSet/>
      <dgm:spPr/>
      <dgm:t>
        <a:bodyPr/>
        <a:lstStyle/>
        <a:p>
          <a:endParaRPr lang="es-MX"/>
        </a:p>
      </dgm:t>
    </dgm:pt>
    <dgm:pt modelId="{3410FF01-0239-4D7F-B8CE-3399813D8F86}">
      <dgm:prSet phldrT="[Texto]"/>
      <dgm:spPr/>
      <dgm:t>
        <a:bodyPr/>
        <a:lstStyle/>
        <a:p>
          <a:r>
            <a:rPr lang="en-US" dirty="0" smtClean="0"/>
            <a:t>To demonstrate the value and benefits of SAIs with this institutional model</a:t>
          </a:r>
          <a:endParaRPr lang="es-MX" dirty="0"/>
        </a:p>
      </dgm:t>
    </dgm:pt>
    <dgm:pt modelId="{58A82A4F-6C9B-4FAC-A834-E4EE39554154}" type="parTrans" cxnId="{C1473F83-CFC9-4DF0-B544-50D55A0A94BC}">
      <dgm:prSet/>
      <dgm:spPr/>
      <dgm:t>
        <a:bodyPr/>
        <a:lstStyle/>
        <a:p>
          <a:endParaRPr lang="es-MX"/>
        </a:p>
      </dgm:t>
    </dgm:pt>
    <dgm:pt modelId="{32ED3839-C66C-4029-AC52-8D3F2783BF5E}" type="sibTrans" cxnId="{C1473F83-CFC9-4DF0-B544-50D55A0A94BC}">
      <dgm:prSet/>
      <dgm:spPr/>
      <dgm:t>
        <a:bodyPr/>
        <a:lstStyle/>
        <a:p>
          <a:endParaRPr lang="es-MX"/>
        </a:p>
      </dgm:t>
    </dgm:pt>
    <dgm:pt modelId="{556E9A32-4CE8-4809-9212-7E8D0385EF89}" type="pres">
      <dgm:prSet presAssocID="{70FC9A42-FB46-44DA-8CF2-CF9590F73F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60A507-B89E-444D-81EF-B5FEB536F8FF}" type="pres">
      <dgm:prSet presAssocID="{70FC9A42-FB46-44DA-8CF2-CF9590F73F8D}" presName="dummyMaxCanvas" presStyleCnt="0">
        <dgm:presLayoutVars/>
      </dgm:prSet>
      <dgm:spPr/>
    </dgm:pt>
    <dgm:pt modelId="{215101F2-5EFB-4CEA-9263-305A510B8A7F}" type="pres">
      <dgm:prSet presAssocID="{70FC9A42-FB46-44DA-8CF2-CF9590F73F8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E0E9CF-0988-484E-B281-6D707B71EB81}" type="pres">
      <dgm:prSet presAssocID="{70FC9A42-FB46-44DA-8CF2-CF9590F73F8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C45112-E614-4FFE-9847-69DB22F73A26}" type="pres">
      <dgm:prSet presAssocID="{70FC9A42-FB46-44DA-8CF2-CF9590F73F8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ADDE6F-3544-4E71-B681-AFFC21137843}" type="pres">
      <dgm:prSet presAssocID="{70FC9A42-FB46-44DA-8CF2-CF9590F73F8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2A8527-25C4-44A3-92F3-5E4B3A73EE8A}" type="pres">
      <dgm:prSet presAssocID="{70FC9A42-FB46-44DA-8CF2-CF9590F73F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BCB0C-A45D-4B13-B251-6A270D3C9F51}" type="pres">
      <dgm:prSet presAssocID="{70FC9A42-FB46-44DA-8CF2-CF9590F73F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4713FB-5E8F-4F0E-82E6-91C5914BAE52}" type="pres">
      <dgm:prSet presAssocID="{70FC9A42-FB46-44DA-8CF2-CF9590F73F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47515E-77B1-4A69-B6F3-74D7B5CEF55D}" type="pres">
      <dgm:prSet presAssocID="{70FC9A42-FB46-44DA-8CF2-CF9590F73F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763F4C-FB9A-41B1-9564-A36C96DF5D51}" type="pres">
      <dgm:prSet presAssocID="{70FC9A42-FB46-44DA-8CF2-CF9590F73F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05DD71-174D-4D64-ACD7-733440EA34C1}" type="pres">
      <dgm:prSet presAssocID="{70FC9A42-FB46-44DA-8CF2-CF9590F73F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37383A-C833-4478-89FF-E34F128875E9}" type="pres">
      <dgm:prSet presAssocID="{70FC9A42-FB46-44DA-8CF2-CF9590F73F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095DBE-8517-462F-B433-6FF92CBFA061}" srcId="{70FC9A42-FB46-44DA-8CF2-CF9590F73F8D}" destId="{A2BB5DBE-3872-42F2-998F-0BC9E15ABA14}" srcOrd="3" destOrd="0" parTransId="{FA440513-7DF1-420F-A45B-70039E342A24}" sibTransId="{C5DAB6DF-107F-49F4-9931-351E0D52DC0A}"/>
    <dgm:cxn modelId="{6432D1F4-3C23-4A69-ADD7-3458CF37D2F4}" type="presOf" srcId="{1285FFFC-4AC9-4F13-80C2-D4AF71EC65C9}" destId="{215101F2-5EFB-4CEA-9263-305A510B8A7F}" srcOrd="0" destOrd="0" presId="urn:microsoft.com/office/officeart/2005/8/layout/vProcess5"/>
    <dgm:cxn modelId="{92A59F0E-B644-4939-80D5-548105CD9A10}" type="presOf" srcId="{3410FF01-0239-4D7F-B8CE-3399813D8F86}" destId="{3705DD71-174D-4D64-ACD7-733440EA34C1}" srcOrd="1" destOrd="0" presId="urn:microsoft.com/office/officeart/2005/8/layout/vProcess5"/>
    <dgm:cxn modelId="{69CD2233-83A6-47C9-8C38-40104964A4D1}" type="presOf" srcId="{00B3297E-7FAF-48DD-992D-534460BFD8F9}" destId="{0BE0E9CF-0988-484E-B281-6D707B71EB81}" srcOrd="0" destOrd="0" presId="urn:microsoft.com/office/officeart/2005/8/layout/vProcess5"/>
    <dgm:cxn modelId="{B55010B5-DDB4-4F2E-9FBD-FD324C488757}" srcId="{70FC9A42-FB46-44DA-8CF2-CF9590F73F8D}" destId="{1285FFFC-4AC9-4F13-80C2-D4AF71EC65C9}" srcOrd="0" destOrd="0" parTransId="{B7ED5073-2F37-47A2-8961-4D410423AB18}" sibTransId="{7B3911B4-3AD3-409F-9405-D5C7F574D0D8}"/>
    <dgm:cxn modelId="{F8F95A6C-6BE8-4CB9-AC4A-0575D450A05C}" type="presOf" srcId="{70FC9A42-FB46-44DA-8CF2-CF9590F73F8D}" destId="{556E9A32-4CE8-4809-9212-7E8D0385EF89}" srcOrd="0" destOrd="0" presId="urn:microsoft.com/office/officeart/2005/8/layout/vProcess5"/>
    <dgm:cxn modelId="{A1E5FDFD-E788-4D7F-881A-808179DDDEAE}" srcId="{70FC9A42-FB46-44DA-8CF2-CF9590F73F8D}" destId="{00B3297E-7FAF-48DD-992D-534460BFD8F9}" srcOrd="1" destOrd="0" parTransId="{D847E9A4-8DD2-4E2E-B4D0-7AC79BA41B95}" sibTransId="{E6BDD01C-36AE-40B5-BE89-89224B6A145A}"/>
    <dgm:cxn modelId="{7984F280-3F9C-4DEA-8AD7-7992EF0F36C6}" type="presOf" srcId="{E6BDD01C-36AE-40B5-BE89-89224B6A145A}" destId="{80EBCB0C-A45D-4B13-B251-6A270D3C9F51}" srcOrd="0" destOrd="0" presId="urn:microsoft.com/office/officeart/2005/8/layout/vProcess5"/>
    <dgm:cxn modelId="{670792D0-C922-4717-91DA-6FE76E1342AD}" type="presOf" srcId="{1285FFFC-4AC9-4F13-80C2-D4AF71EC65C9}" destId="{1947515E-77B1-4A69-B6F3-74D7B5CEF55D}" srcOrd="1" destOrd="0" presId="urn:microsoft.com/office/officeart/2005/8/layout/vProcess5"/>
    <dgm:cxn modelId="{A33E3E84-32AE-4F36-A9CB-7D76C4ED5861}" type="presOf" srcId="{32ED3839-C66C-4029-AC52-8D3F2783BF5E}" destId="{144713FB-5E8F-4F0E-82E6-91C5914BAE52}" srcOrd="0" destOrd="0" presId="urn:microsoft.com/office/officeart/2005/8/layout/vProcess5"/>
    <dgm:cxn modelId="{AB73BFC8-82D0-420F-B3DF-A3829C113EB8}" type="presOf" srcId="{A2BB5DBE-3872-42F2-998F-0BC9E15ABA14}" destId="{B037383A-C833-4478-89FF-E34F128875E9}" srcOrd="1" destOrd="0" presId="urn:microsoft.com/office/officeart/2005/8/layout/vProcess5"/>
    <dgm:cxn modelId="{05913E2E-182B-45AA-B978-80D46E8951A1}" type="presOf" srcId="{3410FF01-0239-4D7F-B8CE-3399813D8F86}" destId="{BDC45112-E614-4FFE-9847-69DB22F73A26}" srcOrd="0" destOrd="0" presId="urn:microsoft.com/office/officeart/2005/8/layout/vProcess5"/>
    <dgm:cxn modelId="{0A26FCA3-D9A1-4DAF-9118-B13B7472C045}" type="presOf" srcId="{7B3911B4-3AD3-409F-9405-D5C7F574D0D8}" destId="{AB2A8527-25C4-44A3-92F3-5E4B3A73EE8A}" srcOrd="0" destOrd="0" presId="urn:microsoft.com/office/officeart/2005/8/layout/vProcess5"/>
    <dgm:cxn modelId="{19E3FC2C-11FD-458F-A983-AFDD76B5AC09}" type="presOf" srcId="{00B3297E-7FAF-48DD-992D-534460BFD8F9}" destId="{D5763F4C-FB9A-41B1-9564-A36C96DF5D51}" srcOrd="1" destOrd="0" presId="urn:microsoft.com/office/officeart/2005/8/layout/vProcess5"/>
    <dgm:cxn modelId="{308C84A5-8EE6-49F6-B88C-B67C6EFD31AC}" type="presOf" srcId="{A2BB5DBE-3872-42F2-998F-0BC9E15ABA14}" destId="{38ADDE6F-3544-4E71-B681-AFFC21137843}" srcOrd="0" destOrd="0" presId="urn:microsoft.com/office/officeart/2005/8/layout/vProcess5"/>
    <dgm:cxn modelId="{C1473F83-CFC9-4DF0-B544-50D55A0A94BC}" srcId="{70FC9A42-FB46-44DA-8CF2-CF9590F73F8D}" destId="{3410FF01-0239-4D7F-B8CE-3399813D8F86}" srcOrd="2" destOrd="0" parTransId="{58A82A4F-6C9B-4FAC-A834-E4EE39554154}" sibTransId="{32ED3839-C66C-4029-AC52-8D3F2783BF5E}"/>
    <dgm:cxn modelId="{CD83A12B-90A0-4D36-8BC4-0BA9BCE00991}" type="presParOf" srcId="{556E9A32-4CE8-4809-9212-7E8D0385EF89}" destId="{3260A507-B89E-444D-81EF-B5FEB536F8FF}" srcOrd="0" destOrd="0" presId="urn:microsoft.com/office/officeart/2005/8/layout/vProcess5"/>
    <dgm:cxn modelId="{F1C145C4-72B7-426C-B045-BFC6F4B3B792}" type="presParOf" srcId="{556E9A32-4CE8-4809-9212-7E8D0385EF89}" destId="{215101F2-5EFB-4CEA-9263-305A510B8A7F}" srcOrd="1" destOrd="0" presId="urn:microsoft.com/office/officeart/2005/8/layout/vProcess5"/>
    <dgm:cxn modelId="{9DC0FF19-B643-4BD7-9F0B-A03B3926ABCB}" type="presParOf" srcId="{556E9A32-4CE8-4809-9212-7E8D0385EF89}" destId="{0BE0E9CF-0988-484E-B281-6D707B71EB81}" srcOrd="2" destOrd="0" presId="urn:microsoft.com/office/officeart/2005/8/layout/vProcess5"/>
    <dgm:cxn modelId="{38D91071-A4B3-4E27-9281-3A054F220669}" type="presParOf" srcId="{556E9A32-4CE8-4809-9212-7E8D0385EF89}" destId="{BDC45112-E614-4FFE-9847-69DB22F73A26}" srcOrd="3" destOrd="0" presId="urn:microsoft.com/office/officeart/2005/8/layout/vProcess5"/>
    <dgm:cxn modelId="{8A87A184-F2AD-4F90-AD98-4E1A7C7E2FB8}" type="presParOf" srcId="{556E9A32-4CE8-4809-9212-7E8D0385EF89}" destId="{38ADDE6F-3544-4E71-B681-AFFC21137843}" srcOrd="4" destOrd="0" presId="urn:microsoft.com/office/officeart/2005/8/layout/vProcess5"/>
    <dgm:cxn modelId="{399BAEF7-F6B6-4BFC-A518-69122809FDC5}" type="presParOf" srcId="{556E9A32-4CE8-4809-9212-7E8D0385EF89}" destId="{AB2A8527-25C4-44A3-92F3-5E4B3A73EE8A}" srcOrd="5" destOrd="0" presId="urn:microsoft.com/office/officeart/2005/8/layout/vProcess5"/>
    <dgm:cxn modelId="{02360FF0-E919-45EA-B260-A5C16A2BFD74}" type="presParOf" srcId="{556E9A32-4CE8-4809-9212-7E8D0385EF89}" destId="{80EBCB0C-A45D-4B13-B251-6A270D3C9F51}" srcOrd="6" destOrd="0" presId="urn:microsoft.com/office/officeart/2005/8/layout/vProcess5"/>
    <dgm:cxn modelId="{E224B6B3-54F6-4778-ABCB-ED6F5EF0046C}" type="presParOf" srcId="{556E9A32-4CE8-4809-9212-7E8D0385EF89}" destId="{144713FB-5E8F-4F0E-82E6-91C5914BAE52}" srcOrd="7" destOrd="0" presId="urn:microsoft.com/office/officeart/2005/8/layout/vProcess5"/>
    <dgm:cxn modelId="{8E985D9A-2833-47D9-89B1-24F28D72146B}" type="presParOf" srcId="{556E9A32-4CE8-4809-9212-7E8D0385EF89}" destId="{1947515E-77B1-4A69-B6F3-74D7B5CEF55D}" srcOrd="8" destOrd="0" presId="urn:microsoft.com/office/officeart/2005/8/layout/vProcess5"/>
    <dgm:cxn modelId="{D03E8B86-7684-4047-8532-8B63146935E2}" type="presParOf" srcId="{556E9A32-4CE8-4809-9212-7E8D0385EF89}" destId="{D5763F4C-FB9A-41B1-9564-A36C96DF5D51}" srcOrd="9" destOrd="0" presId="urn:microsoft.com/office/officeart/2005/8/layout/vProcess5"/>
    <dgm:cxn modelId="{E747A4E8-E995-4CFC-AA24-860C39150876}" type="presParOf" srcId="{556E9A32-4CE8-4809-9212-7E8D0385EF89}" destId="{3705DD71-174D-4D64-ACD7-733440EA34C1}" srcOrd="10" destOrd="0" presId="urn:microsoft.com/office/officeart/2005/8/layout/vProcess5"/>
    <dgm:cxn modelId="{C72DCAD4-32D8-4FDC-AEE6-8129F0DABEB8}" type="presParOf" srcId="{556E9A32-4CE8-4809-9212-7E8D0385EF89}" destId="{B037383A-C833-4478-89FF-E34F128875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55438C-5195-4D78-9C8A-A41F48B1E05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956880F-9249-4502-A7EF-1B20D5A95798}">
      <dgm:prSet phldrT="[Texto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Forum of Jurisdictional SAIs Network of General Prosecutors”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00FE1-7D61-4271-9D28-70FA86747923}" type="parTrans" cxnId="{87C03031-210C-4E4B-8CBC-49A4BAC07605}">
      <dgm:prSet/>
      <dgm:spPr/>
      <dgm:t>
        <a:bodyPr/>
        <a:lstStyle/>
        <a:p>
          <a:endParaRPr lang="es-MX"/>
        </a:p>
      </dgm:t>
    </dgm:pt>
    <dgm:pt modelId="{2F30E8CB-A298-4214-B698-95E36C5A54DF}" type="sibTrans" cxnId="{87C03031-210C-4E4B-8CBC-49A4BAC07605}">
      <dgm:prSet/>
      <dgm:spPr/>
      <dgm:t>
        <a:bodyPr/>
        <a:lstStyle/>
        <a:p>
          <a:endParaRPr lang="es-MX"/>
        </a:p>
      </dgm:t>
    </dgm:pt>
    <dgm:pt modelId="{A752C019-2FF8-4AD7-9EB1-EE4EE4B8B988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Development of a tool to assess the performance and value of jurisdictional SAIs.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A5848-C94A-464B-A9EE-D4CAF88BB86E}" type="parTrans" cxnId="{52149BB9-7AB6-4012-A690-BDC3589DD86E}">
      <dgm:prSet/>
      <dgm:spPr/>
      <dgm:t>
        <a:bodyPr/>
        <a:lstStyle/>
        <a:p>
          <a:endParaRPr lang="es-MX"/>
        </a:p>
      </dgm:t>
    </dgm:pt>
    <dgm:pt modelId="{1DD41B35-D257-448D-A6A2-31B71BC2C977}" type="sibTrans" cxnId="{52149BB9-7AB6-4012-A690-BDC3589DD86E}">
      <dgm:prSet/>
      <dgm:spPr/>
      <dgm:t>
        <a:bodyPr/>
        <a:lstStyle/>
        <a:p>
          <a:endParaRPr lang="es-MX"/>
        </a:p>
      </dgm:t>
    </dgm:pt>
    <dgm:pt modelId="{A03518C4-7DB2-4793-91E4-8108C334E004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Entities Participating: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Brazil</a:t>
          </a:r>
          <a:endParaRPr lang="es-MX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 Chile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-France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Italy</a:t>
          </a: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Morocco</a:t>
          </a:r>
          <a:endParaRPr lang="es-MX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Peru</a:t>
          </a: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-Portugal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Spain</a:t>
          </a: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Tunisia</a:t>
          </a:r>
          <a:endParaRPr lang="es-MX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MX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Turkey</a:t>
          </a: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6657B-A152-4D6A-AFC5-095416E9F68C}" type="parTrans" cxnId="{041BC32F-9C07-44C2-BD77-A14772C7A7B4}">
      <dgm:prSet/>
      <dgm:spPr/>
      <dgm:t>
        <a:bodyPr/>
        <a:lstStyle/>
        <a:p>
          <a:endParaRPr lang="es-MX"/>
        </a:p>
      </dgm:t>
    </dgm:pt>
    <dgm:pt modelId="{7EBE9A7E-B9C4-4E3C-9E62-699461D29ED1}" type="sibTrans" cxnId="{041BC32F-9C07-44C2-BD77-A14772C7A7B4}">
      <dgm:prSet/>
      <dgm:spPr/>
      <dgm:t>
        <a:bodyPr/>
        <a:lstStyle/>
        <a:p>
          <a:endParaRPr lang="es-MX"/>
        </a:p>
      </dgm:t>
    </dgm:pt>
    <dgm:pt modelId="{8C95DA1D-FEC4-4ECC-86C2-4658976A2F6F}" type="pres">
      <dgm:prSet presAssocID="{2E55438C-5195-4D78-9C8A-A41F48B1E05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21F7011-1E66-48E6-A94E-ACF0B6F15826}" type="pres">
      <dgm:prSet presAssocID="{8956880F-9249-4502-A7EF-1B20D5A95798}" presName="chaos" presStyleCnt="0"/>
      <dgm:spPr/>
      <dgm:t>
        <a:bodyPr/>
        <a:lstStyle/>
        <a:p>
          <a:endParaRPr lang="es-MX"/>
        </a:p>
      </dgm:t>
    </dgm:pt>
    <dgm:pt modelId="{C10914AF-DEBA-4E86-B037-3E7C72746F39}" type="pres">
      <dgm:prSet presAssocID="{8956880F-9249-4502-A7EF-1B20D5A95798}" presName="parTx1" presStyleLbl="revTx" presStyleIdx="0" presStyleCnt="2"/>
      <dgm:spPr/>
      <dgm:t>
        <a:bodyPr/>
        <a:lstStyle/>
        <a:p>
          <a:endParaRPr lang="es-MX"/>
        </a:p>
      </dgm:t>
    </dgm:pt>
    <dgm:pt modelId="{03337C97-51C2-4C15-998B-CDB7AD90C519}" type="pres">
      <dgm:prSet presAssocID="{8956880F-9249-4502-A7EF-1B20D5A95798}" presName="desTx1" presStyleLbl="revTx" presStyleIdx="1" presStyleCnt="2" custScaleX="122430" custLinFactNeighborY="-90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171E14-D059-4923-82B5-41CDC2E90160}" type="pres">
      <dgm:prSet presAssocID="{8956880F-9249-4502-A7EF-1B20D5A95798}" presName="c1" presStyleLbl="node1" presStyleIdx="0" presStyleCnt="19"/>
      <dgm:spPr/>
      <dgm:t>
        <a:bodyPr/>
        <a:lstStyle/>
        <a:p>
          <a:endParaRPr lang="es-MX"/>
        </a:p>
      </dgm:t>
    </dgm:pt>
    <dgm:pt modelId="{B4E028F6-ECE1-45D6-84EB-A8CF77A15AEF}" type="pres">
      <dgm:prSet presAssocID="{8956880F-9249-4502-A7EF-1B20D5A95798}" presName="c2" presStyleLbl="node1" presStyleIdx="1" presStyleCnt="19"/>
      <dgm:spPr/>
      <dgm:t>
        <a:bodyPr/>
        <a:lstStyle/>
        <a:p>
          <a:endParaRPr lang="es-MX"/>
        </a:p>
      </dgm:t>
    </dgm:pt>
    <dgm:pt modelId="{7363FB50-200A-4F0F-9B4F-79492D93FF5E}" type="pres">
      <dgm:prSet presAssocID="{8956880F-9249-4502-A7EF-1B20D5A95798}" presName="c3" presStyleLbl="node1" presStyleIdx="2" presStyleCnt="19"/>
      <dgm:spPr/>
      <dgm:t>
        <a:bodyPr/>
        <a:lstStyle/>
        <a:p>
          <a:endParaRPr lang="es-MX"/>
        </a:p>
      </dgm:t>
    </dgm:pt>
    <dgm:pt modelId="{D57B9070-3334-4437-B173-65B36FCA8737}" type="pres">
      <dgm:prSet presAssocID="{8956880F-9249-4502-A7EF-1B20D5A95798}" presName="c4" presStyleLbl="node1" presStyleIdx="3" presStyleCnt="19"/>
      <dgm:spPr/>
      <dgm:t>
        <a:bodyPr/>
        <a:lstStyle/>
        <a:p>
          <a:endParaRPr lang="es-MX"/>
        </a:p>
      </dgm:t>
    </dgm:pt>
    <dgm:pt modelId="{07898003-0205-44E6-86D0-18ABC2823E12}" type="pres">
      <dgm:prSet presAssocID="{8956880F-9249-4502-A7EF-1B20D5A95798}" presName="c5" presStyleLbl="node1" presStyleIdx="4" presStyleCnt="19"/>
      <dgm:spPr/>
      <dgm:t>
        <a:bodyPr/>
        <a:lstStyle/>
        <a:p>
          <a:endParaRPr lang="es-MX"/>
        </a:p>
      </dgm:t>
    </dgm:pt>
    <dgm:pt modelId="{BACEC03C-B9F7-4E9F-877D-6A6B2BEFC482}" type="pres">
      <dgm:prSet presAssocID="{8956880F-9249-4502-A7EF-1B20D5A95798}" presName="c6" presStyleLbl="node1" presStyleIdx="5" presStyleCnt="19"/>
      <dgm:spPr/>
      <dgm:t>
        <a:bodyPr/>
        <a:lstStyle/>
        <a:p>
          <a:endParaRPr lang="es-MX"/>
        </a:p>
      </dgm:t>
    </dgm:pt>
    <dgm:pt modelId="{9C173CA5-116F-4BDB-B5D9-142E3B00A36D}" type="pres">
      <dgm:prSet presAssocID="{8956880F-9249-4502-A7EF-1B20D5A95798}" presName="c7" presStyleLbl="node1" presStyleIdx="6" presStyleCnt="19"/>
      <dgm:spPr/>
      <dgm:t>
        <a:bodyPr/>
        <a:lstStyle/>
        <a:p>
          <a:endParaRPr lang="es-MX"/>
        </a:p>
      </dgm:t>
    </dgm:pt>
    <dgm:pt modelId="{4F21E3FD-07FC-4882-9F78-DAC80DC66A7B}" type="pres">
      <dgm:prSet presAssocID="{8956880F-9249-4502-A7EF-1B20D5A95798}" presName="c8" presStyleLbl="node1" presStyleIdx="7" presStyleCnt="19"/>
      <dgm:spPr/>
      <dgm:t>
        <a:bodyPr/>
        <a:lstStyle/>
        <a:p>
          <a:endParaRPr lang="es-MX"/>
        </a:p>
      </dgm:t>
    </dgm:pt>
    <dgm:pt modelId="{BEB11818-C210-426B-8335-480C14657423}" type="pres">
      <dgm:prSet presAssocID="{8956880F-9249-4502-A7EF-1B20D5A95798}" presName="c9" presStyleLbl="node1" presStyleIdx="8" presStyleCnt="19"/>
      <dgm:spPr/>
      <dgm:t>
        <a:bodyPr/>
        <a:lstStyle/>
        <a:p>
          <a:endParaRPr lang="es-MX"/>
        </a:p>
      </dgm:t>
    </dgm:pt>
    <dgm:pt modelId="{9AEDFA05-AA84-4E8B-9E18-7C4E9E010502}" type="pres">
      <dgm:prSet presAssocID="{8956880F-9249-4502-A7EF-1B20D5A95798}" presName="c10" presStyleLbl="node1" presStyleIdx="9" presStyleCnt="19"/>
      <dgm:spPr/>
      <dgm:t>
        <a:bodyPr/>
        <a:lstStyle/>
        <a:p>
          <a:endParaRPr lang="es-MX"/>
        </a:p>
      </dgm:t>
    </dgm:pt>
    <dgm:pt modelId="{F0E59FD7-2474-42E2-AB74-74CCF1933A30}" type="pres">
      <dgm:prSet presAssocID="{8956880F-9249-4502-A7EF-1B20D5A95798}" presName="c11" presStyleLbl="node1" presStyleIdx="10" presStyleCnt="19"/>
      <dgm:spPr/>
      <dgm:t>
        <a:bodyPr/>
        <a:lstStyle/>
        <a:p>
          <a:endParaRPr lang="es-MX"/>
        </a:p>
      </dgm:t>
    </dgm:pt>
    <dgm:pt modelId="{C80843AA-FD48-4D14-B821-290976FBC941}" type="pres">
      <dgm:prSet presAssocID="{8956880F-9249-4502-A7EF-1B20D5A95798}" presName="c12" presStyleLbl="node1" presStyleIdx="11" presStyleCnt="19"/>
      <dgm:spPr/>
      <dgm:t>
        <a:bodyPr/>
        <a:lstStyle/>
        <a:p>
          <a:endParaRPr lang="es-MX"/>
        </a:p>
      </dgm:t>
    </dgm:pt>
    <dgm:pt modelId="{12E0C2D1-B635-4CDE-9A4A-DFFBB1787FF9}" type="pres">
      <dgm:prSet presAssocID="{8956880F-9249-4502-A7EF-1B20D5A95798}" presName="c13" presStyleLbl="node1" presStyleIdx="12" presStyleCnt="19"/>
      <dgm:spPr/>
      <dgm:t>
        <a:bodyPr/>
        <a:lstStyle/>
        <a:p>
          <a:endParaRPr lang="es-MX"/>
        </a:p>
      </dgm:t>
    </dgm:pt>
    <dgm:pt modelId="{75755636-205C-4899-A71C-7F4B4873DDFD}" type="pres">
      <dgm:prSet presAssocID="{8956880F-9249-4502-A7EF-1B20D5A95798}" presName="c14" presStyleLbl="node1" presStyleIdx="13" presStyleCnt="19"/>
      <dgm:spPr/>
      <dgm:t>
        <a:bodyPr/>
        <a:lstStyle/>
        <a:p>
          <a:endParaRPr lang="es-MX"/>
        </a:p>
      </dgm:t>
    </dgm:pt>
    <dgm:pt modelId="{A53C6AA0-9F2E-47B5-9C3F-4574B1B526A8}" type="pres">
      <dgm:prSet presAssocID="{8956880F-9249-4502-A7EF-1B20D5A95798}" presName="c15" presStyleLbl="node1" presStyleIdx="14" presStyleCnt="19"/>
      <dgm:spPr/>
      <dgm:t>
        <a:bodyPr/>
        <a:lstStyle/>
        <a:p>
          <a:endParaRPr lang="es-MX"/>
        </a:p>
      </dgm:t>
    </dgm:pt>
    <dgm:pt modelId="{08026744-636F-4539-81EA-1C43EFBF7ACD}" type="pres">
      <dgm:prSet presAssocID="{8956880F-9249-4502-A7EF-1B20D5A95798}" presName="c16" presStyleLbl="node1" presStyleIdx="15" presStyleCnt="19"/>
      <dgm:spPr/>
      <dgm:t>
        <a:bodyPr/>
        <a:lstStyle/>
        <a:p>
          <a:endParaRPr lang="es-MX"/>
        </a:p>
      </dgm:t>
    </dgm:pt>
    <dgm:pt modelId="{20AC8044-957E-412D-A40A-3BFC4F448ABD}" type="pres">
      <dgm:prSet presAssocID="{8956880F-9249-4502-A7EF-1B20D5A95798}" presName="c17" presStyleLbl="node1" presStyleIdx="16" presStyleCnt="19"/>
      <dgm:spPr/>
      <dgm:t>
        <a:bodyPr/>
        <a:lstStyle/>
        <a:p>
          <a:endParaRPr lang="es-MX"/>
        </a:p>
      </dgm:t>
    </dgm:pt>
    <dgm:pt modelId="{1D9D1BA1-5DE6-4EE6-9FAB-51F9BD95AB82}" type="pres">
      <dgm:prSet presAssocID="{8956880F-9249-4502-A7EF-1B20D5A95798}" presName="c18" presStyleLbl="node1" presStyleIdx="17" presStyleCnt="19"/>
      <dgm:spPr/>
      <dgm:t>
        <a:bodyPr/>
        <a:lstStyle/>
        <a:p>
          <a:endParaRPr lang="es-MX"/>
        </a:p>
      </dgm:t>
    </dgm:pt>
    <dgm:pt modelId="{46581719-295F-46CD-889C-6AE1C64AED11}" type="pres">
      <dgm:prSet presAssocID="{2F30E8CB-A298-4214-B698-95E36C5A54DF}" presName="chevronComposite1" presStyleCnt="0"/>
      <dgm:spPr/>
      <dgm:t>
        <a:bodyPr/>
        <a:lstStyle/>
        <a:p>
          <a:endParaRPr lang="es-MX"/>
        </a:p>
      </dgm:t>
    </dgm:pt>
    <dgm:pt modelId="{02E4C8D4-FA30-4EDD-9EF7-7178ADF4F7B9}" type="pres">
      <dgm:prSet presAssocID="{2F30E8CB-A298-4214-B698-95E36C5A54DF}" presName="chevron1" presStyleLbl="sibTrans2D1" presStyleIdx="0" presStyleCnt="2"/>
      <dgm:spPr/>
      <dgm:t>
        <a:bodyPr/>
        <a:lstStyle/>
        <a:p>
          <a:endParaRPr lang="es-MX"/>
        </a:p>
      </dgm:t>
    </dgm:pt>
    <dgm:pt modelId="{F3F327A2-5F88-4AD3-B01F-66C795C0847E}" type="pres">
      <dgm:prSet presAssocID="{2F30E8CB-A298-4214-B698-95E36C5A54DF}" presName="spChevron1" presStyleCnt="0"/>
      <dgm:spPr/>
      <dgm:t>
        <a:bodyPr/>
        <a:lstStyle/>
        <a:p>
          <a:endParaRPr lang="es-MX"/>
        </a:p>
      </dgm:t>
    </dgm:pt>
    <dgm:pt modelId="{FD6DF9E6-03A9-4AF7-8AEE-D01EA4DF5B27}" type="pres">
      <dgm:prSet presAssocID="{2F30E8CB-A298-4214-B698-95E36C5A54DF}" presName="overlap" presStyleCnt="0"/>
      <dgm:spPr/>
      <dgm:t>
        <a:bodyPr/>
        <a:lstStyle/>
        <a:p>
          <a:endParaRPr lang="es-MX"/>
        </a:p>
      </dgm:t>
    </dgm:pt>
    <dgm:pt modelId="{977130C3-B402-4F88-8D3A-A39C4310610F}" type="pres">
      <dgm:prSet presAssocID="{2F30E8CB-A298-4214-B698-95E36C5A54DF}" presName="chevronComposite2" presStyleCnt="0"/>
      <dgm:spPr/>
      <dgm:t>
        <a:bodyPr/>
        <a:lstStyle/>
        <a:p>
          <a:endParaRPr lang="es-MX"/>
        </a:p>
      </dgm:t>
    </dgm:pt>
    <dgm:pt modelId="{0F67AC9D-99A8-4B0F-AC03-21A03570CC03}" type="pres">
      <dgm:prSet presAssocID="{2F30E8CB-A298-4214-B698-95E36C5A54DF}" presName="chevron2" presStyleLbl="sibTrans2D1" presStyleIdx="1" presStyleCnt="2"/>
      <dgm:spPr/>
      <dgm:t>
        <a:bodyPr/>
        <a:lstStyle/>
        <a:p>
          <a:endParaRPr lang="es-MX"/>
        </a:p>
      </dgm:t>
    </dgm:pt>
    <dgm:pt modelId="{DD2BB84D-2586-41E7-AE03-8E2A6A5ADDAA}" type="pres">
      <dgm:prSet presAssocID="{2F30E8CB-A298-4214-B698-95E36C5A54DF}" presName="spChevron2" presStyleCnt="0"/>
      <dgm:spPr/>
      <dgm:t>
        <a:bodyPr/>
        <a:lstStyle/>
        <a:p>
          <a:endParaRPr lang="es-MX"/>
        </a:p>
      </dgm:t>
    </dgm:pt>
    <dgm:pt modelId="{DC2A52B4-BCF8-47B1-B3DA-9F425C8066E1}" type="pres">
      <dgm:prSet presAssocID="{A03518C4-7DB2-4793-91E4-8108C334E004}" presName="last" presStyleCnt="0"/>
      <dgm:spPr/>
      <dgm:t>
        <a:bodyPr/>
        <a:lstStyle/>
        <a:p>
          <a:endParaRPr lang="es-MX"/>
        </a:p>
      </dgm:t>
    </dgm:pt>
    <dgm:pt modelId="{294C020D-2E2D-4D7C-BC85-97CE0A53B05B}" type="pres">
      <dgm:prSet presAssocID="{A03518C4-7DB2-4793-91E4-8108C334E004}" presName="circleTx" presStyleLbl="node1" presStyleIdx="18" presStyleCnt="19" custScaleX="116284" custScaleY="181087" custLinFactNeighborX="3597"/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132C3D3A-B330-4653-BAB8-48D78F1ABC81}" type="pres">
      <dgm:prSet presAssocID="{A03518C4-7DB2-4793-91E4-8108C334E004}" presName="spN" presStyleCnt="0"/>
      <dgm:spPr/>
      <dgm:t>
        <a:bodyPr/>
        <a:lstStyle/>
        <a:p>
          <a:endParaRPr lang="es-MX"/>
        </a:p>
      </dgm:t>
    </dgm:pt>
  </dgm:ptLst>
  <dgm:cxnLst>
    <dgm:cxn modelId="{041BC32F-9C07-44C2-BD77-A14772C7A7B4}" srcId="{2E55438C-5195-4D78-9C8A-A41F48B1E057}" destId="{A03518C4-7DB2-4793-91E4-8108C334E004}" srcOrd="1" destOrd="0" parTransId="{8846657B-A152-4D6A-AFC5-095416E9F68C}" sibTransId="{7EBE9A7E-B9C4-4E3C-9E62-699461D29ED1}"/>
    <dgm:cxn modelId="{87C03031-210C-4E4B-8CBC-49A4BAC07605}" srcId="{2E55438C-5195-4D78-9C8A-A41F48B1E057}" destId="{8956880F-9249-4502-A7EF-1B20D5A95798}" srcOrd="0" destOrd="0" parTransId="{CA600FE1-7D61-4271-9D28-70FA86747923}" sibTransId="{2F30E8CB-A298-4214-B698-95E36C5A54DF}"/>
    <dgm:cxn modelId="{803651A8-A232-429C-BAD5-6590C72BE17B}" type="presOf" srcId="{A752C019-2FF8-4AD7-9EB1-EE4EE4B8B988}" destId="{03337C97-51C2-4C15-998B-CDB7AD90C519}" srcOrd="0" destOrd="0" presId="urn:microsoft.com/office/officeart/2009/3/layout/RandomtoResultProcess"/>
    <dgm:cxn modelId="{B5040A1E-DD08-4D6A-AB78-9B1875CFE699}" type="presOf" srcId="{2E55438C-5195-4D78-9C8A-A41F48B1E057}" destId="{8C95DA1D-FEC4-4ECC-86C2-4658976A2F6F}" srcOrd="0" destOrd="0" presId="urn:microsoft.com/office/officeart/2009/3/layout/RandomtoResultProcess"/>
    <dgm:cxn modelId="{11F5CF42-1FFC-4220-A004-65B7DC99CC82}" type="presOf" srcId="{A03518C4-7DB2-4793-91E4-8108C334E004}" destId="{294C020D-2E2D-4D7C-BC85-97CE0A53B05B}" srcOrd="0" destOrd="0" presId="urn:microsoft.com/office/officeart/2009/3/layout/RandomtoResultProcess"/>
    <dgm:cxn modelId="{0E9D0081-9E6D-4E0D-9202-885023F65725}" type="presOf" srcId="{8956880F-9249-4502-A7EF-1B20D5A95798}" destId="{C10914AF-DEBA-4E86-B037-3E7C72746F39}" srcOrd="0" destOrd="0" presId="urn:microsoft.com/office/officeart/2009/3/layout/RandomtoResultProcess"/>
    <dgm:cxn modelId="{52149BB9-7AB6-4012-A690-BDC3589DD86E}" srcId="{8956880F-9249-4502-A7EF-1B20D5A95798}" destId="{A752C019-2FF8-4AD7-9EB1-EE4EE4B8B988}" srcOrd="0" destOrd="0" parTransId="{F43A5848-C94A-464B-A9EE-D4CAF88BB86E}" sibTransId="{1DD41B35-D257-448D-A6A2-31B71BC2C977}"/>
    <dgm:cxn modelId="{F21272C4-88F8-4418-8C2F-5E49C13F32B2}" type="presParOf" srcId="{8C95DA1D-FEC4-4ECC-86C2-4658976A2F6F}" destId="{021F7011-1E66-48E6-A94E-ACF0B6F15826}" srcOrd="0" destOrd="0" presId="urn:microsoft.com/office/officeart/2009/3/layout/RandomtoResultProcess"/>
    <dgm:cxn modelId="{790E80AC-142A-419C-82C5-31E68184EADB}" type="presParOf" srcId="{021F7011-1E66-48E6-A94E-ACF0B6F15826}" destId="{C10914AF-DEBA-4E86-B037-3E7C72746F39}" srcOrd="0" destOrd="0" presId="urn:microsoft.com/office/officeart/2009/3/layout/RandomtoResultProcess"/>
    <dgm:cxn modelId="{8B686DAC-72B3-4766-B3E3-2E89E604ABFE}" type="presParOf" srcId="{021F7011-1E66-48E6-A94E-ACF0B6F15826}" destId="{03337C97-51C2-4C15-998B-CDB7AD90C519}" srcOrd="1" destOrd="0" presId="urn:microsoft.com/office/officeart/2009/3/layout/RandomtoResultProcess"/>
    <dgm:cxn modelId="{CDF969F3-87B3-4C28-891D-41391B62DA68}" type="presParOf" srcId="{021F7011-1E66-48E6-A94E-ACF0B6F15826}" destId="{DF171E14-D059-4923-82B5-41CDC2E90160}" srcOrd="2" destOrd="0" presId="urn:microsoft.com/office/officeart/2009/3/layout/RandomtoResultProcess"/>
    <dgm:cxn modelId="{EE4FA998-6C9C-4C19-9FE6-97CCA7F2E6CD}" type="presParOf" srcId="{021F7011-1E66-48E6-A94E-ACF0B6F15826}" destId="{B4E028F6-ECE1-45D6-84EB-A8CF77A15AEF}" srcOrd="3" destOrd="0" presId="urn:microsoft.com/office/officeart/2009/3/layout/RandomtoResultProcess"/>
    <dgm:cxn modelId="{63170D23-2A1D-44DC-9A75-A9357DF4F210}" type="presParOf" srcId="{021F7011-1E66-48E6-A94E-ACF0B6F15826}" destId="{7363FB50-200A-4F0F-9B4F-79492D93FF5E}" srcOrd="4" destOrd="0" presId="urn:microsoft.com/office/officeart/2009/3/layout/RandomtoResultProcess"/>
    <dgm:cxn modelId="{B2096580-5340-4FB1-B252-AFACFB082389}" type="presParOf" srcId="{021F7011-1E66-48E6-A94E-ACF0B6F15826}" destId="{D57B9070-3334-4437-B173-65B36FCA8737}" srcOrd="5" destOrd="0" presId="urn:microsoft.com/office/officeart/2009/3/layout/RandomtoResultProcess"/>
    <dgm:cxn modelId="{DFAD057D-6B54-4661-A137-6A91C5EABA74}" type="presParOf" srcId="{021F7011-1E66-48E6-A94E-ACF0B6F15826}" destId="{07898003-0205-44E6-86D0-18ABC2823E12}" srcOrd="6" destOrd="0" presId="urn:microsoft.com/office/officeart/2009/3/layout/RandomtoResultProcess"/>
    <dgm:cxn modelId="{9AC3FFD8-FD22-44FA-92C0-3F82AEF8E4B8}" type="presParOf" srcId="{021F7011-1E66-48E6-A94E-ACF0B6F15826}" destId="{BACEC03C-B9F7-4E9F-877D-6A6B2BEFC482}" srcOrd="7" destOrd="0" presId="urn:microsoft.com/office/officeart/2009/3/layout/RandomtoResultProcess"/>
    <dgm:cxn modelId="{E210A886-87B6-4D80-91F0-EC6EAB3DAB50}" type="presParOf" srcId="{021F7011-1E66-48E6-A94E-ACF0B6F15826}" destId="{9C173CA5-116F-4BDB-B5D9-142E3B00A36D}" srcOrd="8" destOrd="0" presId="urn:microsoft.com/office/officeart/2009/3/layout/RandomtoResultProcess"/>
    <dgm:cxn modelId="{AFD9DD95-D1D4-407D-ADED-6B73DF8C2CD5}" type="presParOf" srcId="{021F7011-1E66-48E6-A94E-ACF0B6F15826}" destId="{4F21E3FD-07FC-4882-9F78-DAC80DC66A7B}" srcOrd="9" destOrd="0" presId="urn:microsoft.com/office/officeart/2009/3/layout/RandomtoResultProcess"/>
    <dgm:cxn modelId="{753A7F42-7025-44B2-9045-9384C7FDD84D}" type="presParOf" srcId="{021F7011-1E66-48E6-A94E-ACF0B6F15826}" destId="{BEB11818-C210-426B-8335-480C14657423}" srcOrd="10" destOrd="0" presId="urn:microsoft.com/office/officeart/2009/3/layout/RandomtoResultProcess"/>
    <dgm:cxn modelId="{B730767C-9484-4C4B-AB7B-23B5F97BF902}" type="presParOf" srcId="{021F7011-1E66-48E6-A94E-ACF0B6F15826}" destId="{9AEDFA05-AA84-4E8B-9E18-7C4E9E010502}" srcOrd="11" destOrd="0" presId="urn:microsoft.com/office/officeart/2009/3/layout/RandomtoResultProcess"/>
    <dgm:cxn modelId="{7884B799-A902-4CE9-9F11-0D2330F763D2}" type="presParOf" srcId="{021F7011-1E66-48E6-A94E-ACF0B6F15826}" destId="{F0E59FD7-2474-42E2-AB74-74CCF1933A30}" srcOrd="12" destOrd="0" presId="urn:microsoft.com/office/officeart/2009/3/layout/RandomtoResultProcess"/>
    <dgm:cxn modelId="{A2FF77C7-4F64-45FB-95C2-F30E4EB339A0}" type="presParOf" srcId="{021F7011-1E66-48E6-A94E-ACF0B6F15826}" destId="{C80843AA-FD48-4D14-B821-290976FBC941}" srcOrd="13" destOrd="0" presId="urn:microsoft.com/office/officeart/2009/3/layout/RandomtoResultProcess"/>
    <dgm:cxn modelId="{8B8AEBEB-74A1-4534-9F42-4E544B8D91E6}" type="presParOf" srcId="{021F7011-1E66-48E6-A94E-ACF0B6F15826}" destId="{12E0C2D1-B635-4CDE-9A4A-DFFBB1787FF9}" srcOrd="14" destOrd="0" presId="urn:microsoft.com/office/officeart/2009/3/layout/RandomtoResultProcess"/>
    <dgm:cxn modelId="{6CE9F89E-581E-49B8-973B-EFDAF0C9B669}" type="presParOf" srcId="{021F7011-1E66-48E6-A94E-ACF0B6F15826}" destId="{75755636-205C-4899-A71C-7F4B4873DDFD}" srcOrd="15" destOrd="0" presId="urn:microsoft.com/office/officeart/2009/3/layout/RandomtoResultProcess"/>
    <dgm:cxn modelId="{13EF1A9D-35A2-47C3-A770-A0AE44E969FA}" type="presParOf" srcId="{021F7011-1E66-48E6-A94E-ACF0B6F15826}" destId="{A53C6AA0-9F2E-47B5-9C3F-4574B1B526A8}" srcOrd="16" destOrd="0" presId="urn:microsoft.com/office/officeart/2009/3/layout/RandomtoResultProcess"/>
    <dgm:cxn modelId="{87050741-64AD-41B5-A654-7CD1E5F568F4}" type="presParOf" srcId="{021F7011-1E66-48E6-A94E-ACF0B6F15826}" destId="{08026744-636F-4539-81EA-1C43EFBF7ACD}" srcOrd="17" destOrd="0" presId="urn:microsoft.com/office/officeart/2009/3/layout/RandomtoResultProcess"/>
    <dgm:cxn modelId="{780DDD23-9F58-489B-BDD1-BC1F8D722A95}" type="presParOf" srcId="{021F7011-1E66-48E6-A94E-ACF0B6F15826}" destId="{20AC8044-957E-412D-A40A-3BFC4F448ABD}" srcOrd="18" destOrd="0" presId="urn:microsoft.com/office/officeart/2009/3/layout/RandomtoResultProcess"/>
    <dgm:cxn modelId="{E8936592-3B5F-41DC-A9C0-F66A34DBEBC0}" type="presParOf" srcId="{021F7011-1E66-48E6-A94E-ACF0B6F15826}" destId="{1D9D1BA1-5DE6-4EE6-9FAB-51F9BD95AB82}" srcOrd="19" destOrd="0" presId="urn:microsoft.com/office/officeart/2009/3/layout/RandomtoResultProcess"/>
    <dgm:cxn modelId="{5637B50F-AA10-41AA-B2F2-43385587DC8D}" type="presParOf" srcId="{8C95DA1D-FEC4-4ECC-86C2-4658976A2F6F}" destId="{46581719-295F-46CD-889C-6AE1C64AED11}" srcOrd="1" destOrd="0" presId="urn:microsoft.com/office/officeart/2009/3/layout/RandomtoResultProcess"/>
    <dgm:cxn modelId="{203C18E5-AD2C-4465-B4CF-BE520937FAD2}" type="presParOf" srcId="{46581719-295F-46CD-889C-6AE1C64AED11}" destId="{02E4C8D4-FA30-4EDD-9EF7-7178ADF4F7B9}" srcOrd="0" destOrd="0" presId="urn:microsoft.com/office/officeart/2009/3/layout/RandomtoResultProcess"/>
    <dgm:cxn modelId="{0634FEEB-5873-4A80-A0E9-85803DCFDF28}" type="presParOf" srcId="{46581719-295F-46CD-889C-6AE1C64AED11}" destId="{F3F327A2-5F88-4AD3-B01F-66C795C0847E}" srcOrd="1" destOrd="0" presId="urn:microsoft.com/office/officeart/2009/3/layout/RandomtoResultProcess"/>
    <dgm:cxn modelId="{229A18A8-A1D9-4BD4-ABD3-DD9CDF44E942}" type="presParOf" srcId="{8C95DA1D-FEC4-4ECC-86C2-4658976A2F6F}" destId="{FD6DF9E6-03A9-4AF7-8AEE-D01EA4DF5B27}" srcOrd="2" destOrd="0" presId="urn:microsoft.com/office/officeart/2009/3/layout/RandomtoResultProcess"/>
    <dgm:cxn modelId="{5E85C4F6-46DD-481B-9F68-8AACBFF90CF9}" type="presParOf" srcId="{8C95DA1D-FEC4-4ECC-86C2-4658976A2F6F}" destId="{977130C3-B402-4F88-8D3A-A39C4310610F}" srcOrd="3" destOrd="0" presId="urn:microsoft.com/office/officeart/2009/3/layout/RandomtoResultProcess"/>
    <dgm:cxn modelId="{4417EA32-B4B4-4E50-853D-D7685937DA95}" type="presParOf" srcId="{977130C3-B402-4F88-8D3A-A39C4310610F}" destId="{0F67AC9D-99A8-4B0F-AC03-21A03570CC03}" srcOrd="0" destOrd="0" presId="urn:microsoft.com/office/officeart/2009/3/layout/RandomtoResultProcess"/>
    <dgm:cxn modelId="{4908E466-D51B-4E4B-B79A-12F8E5BA4781}" type="presParOf" srcId="{977130C3-B402-4F88-8D3A-A39C4310610F}" destId="{DD2BB84D-2586-41E7-AE03-8E2A6A5ADDAA}" srcOrd="1" destOrd="0" presId="urn:microsoft.com/office/officeart/2009/3/layout/RandomtoResultProcess"/>
    <dgm:cxn modelId="{9629FBEF-8228-4A0B-BB1B-D8A4F412A77E}" type="presParOf" srcId="{8C95DA1D-FEC4-4ECC-86C2-4658976A2F6F}" destId="{DC2A52B4-BCF8-47B1-B3DA-9F425C8066E1}" srcOrd="4" destOrd="0" presId="urn:microsoft.com/office/officeart/2009/3/layout/RandomtoResultProcess"/>
    <dgm:cxn modelId="{C3239966-8848-4D7A-A40D-38CDAACB4E9B}" type="presParOf" srcId="{DC2A52B4-BCF8-47B1-B3DA-9F425C8066E1}" destId="{294C020D-2E2D-4D7C-BC85-97CE0A53B05B}" srcOrd="0" destOrd="0" presId="urn:microsoft.com/office/officeart/2009/3/layout/RandomtoResultProcess"/>
    <dgm:cxn modelId="{BCCE2B90-E5C7-4F3A-83EF-57A84CBF76AF}" type="presParOf" srcId="{DC2A52B4-BCF8-47B1-B3DA-9F425C8066E1}" destId="{132C3D3A-B330-4653-BAB8-48D78F1ABC8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C13772-0ABF-47FB-8547-CC4DF1F276B7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D4958A-DB45-46CA-AD1D-203B0329056C}">
      <dgm:prSet phldrT="[Texto]" custT="1"/>
      <dgm:spPr/>
      <dgm:t>
        <a:bodyPr/>
        <a:lstStyle/>
        <a:p>
          <a:r>
            <a:rPr lang="en-US" sz="1800" u="none" dirty="0" smtClean="0"/>
            <a:t>Exchange </a:t>
          </a:r>
          <a:r>
            <a:rPr lang="en-US" sz="1800" b="1" u="none" dirty="0" smtClean="0"/>
            <a:t>knowledge</a:t>
          </a:r>
          <a:r>
            <a:rPr lang="en-US" sz="1800" u="none" dirty="0" smtClean="0"/>
            <a:t> and </a:t>
          </a:r>
          <a:r>
            <a:rPr lang="en-US" sz="1800" b="1" u="none" dirty="0" smtClean="0"/>
            <a:t>experiences</a:t>
          </a:r>
          <a:endParaRPr lang="en-US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7F3A8-6F69-4F85-8C35-CA74528C84E2}" type="parTrans" cxnId="{FC2839A1-BDD9-4625-A862-C2F7A7CCB74F}">
      <dgm:prSet/>
      <dgm:spPr/>
      <dgm:t>
        <a:bodyPr/>
        <a:lstStyle/>
        <a:p>
          <a:endParaRPr lang="en-US"/>
        </a:p>
      </dgm:t>
    </dgm:pt>
    <dgm:pt modelId="{FF614EC6-CF36-4097-B2DB-A95864B64ED0}" type="sibTrans" cxnId="{FC2839A1-BDD9-4625-A862-C2F7A7CCB74F}">
      <dgm:prSet/>
      <dgm:spPr/>
      <dgm:t>
        <a:bodyPr/>
        <a:lstStyle/>
        <a:p>
          <a:endParaRPr lang="en-US"/>
        </a:p>
      </dgm:t>
    </dgm:pt>
    <dgm:pt modelId="{5C0BC267-EADE-4F2D-ADF4-5FE6515C9AB7}">
      <dgm:prSet phldrT="[Texto]" custT="1"/>
      <dgm:spPr/>
      <dgm:t>
        <a:bodyPr/>
        <a:lstStyle/>
        <a:p>
          <a:r>
            <a:rPr lang="en-US" sz="2000" dirty="0" smtClean="0"/>
            <a:t>Contribute to make a difference to the lives of citizens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EF2FA-3FD8-4293-9EBA-D7F4BF0B7E3B}" type="parTrans" cxnId="{11F3CE05-CC05-49FB-A717-DD9C6209988F}">
      <dgm:prSet/>
      <dgm:spPr/>
      <dgm:t>
        <a:bodyPr/>
        <a:lstStyle/>
        <a:p>
          <a:endParaRPr lang="en-US"/>
        </a:p>
      </dgm:t>
    </dgm:pt>
    <dgm:pt modelId="{3ACAB6E0-F7AD-4CE5-ADBA-134D6404C4C0}" type="sibTrans" cxnId="{11F3CE05-CC05-49FB-A717-DD9C6209988F}">
      <dgm:prSet/>
      <dgm:spPr/>
      <dgm:t>
        <a:bodyPr/>
        <a:lstStyle/>
        <a:p>
          <a:endParaRPr lang="en-US"/>
        </a:p>
      </dgm:t>
    </dgm:pt>
    <dgm:pt modelId="{03A88178-4060-4AFF-ADBC-95ED5D646977}" type="pres">
      <dgm:prSet presAssocID="{39C13772-0ABF-47FB-8547-CC4DF1F276B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E26CEE-A46C-424D-B22D-0EDB8AB7E180}" type="pres">
      <dgm:prSet presAssocID="{3BD4958A-DB45-46CA-AD1D-203B0329056C}" presName="chaos" presStyleCnt="0"/>
      <dgm:spPr/>
      <dgm:t>
        <a:bodyPr/>
        <a:lstStyle/>
        <a:p>
          <a:endParaRPr lang="es-MX"/>
        </a:p>
      </dgm:t>
    </dgm:pt>
    <dgm:pt modelId="{CCDAF268-9410-46D0-93DD-766D2419BCCF}" type="pres">
      <dgm:prSet presAssocID="{3BD4958A-DB45-46CA-AD1D-203B0329056C}" presName="parTx1" presStyleLbl="revTx" presStyleIdx="0" presStyleCnt="1" custScaleX="85996" custScaleY="110247" custLinFactNeighborX="-1150" custLinFactNeighborY="859"/>
      <dgm:spPr/>
      <dgm:t>
        <a:bodyPr/>
        <a:lstStyle/>
        <a:p>
          <a:endParaRPr lang="en-US"/>
        </a:p>
      </dgm:t>
    </dgm:pt>
    <dgm:pt modelId="{59D4B726-4F4D-4288-B999-9DD408A88450}" type="pres">
      <dgm:prSet presAssocID="{3BD4958A-DB45-46CA-AD1D-203B0329056C}" presName="c1" presStyleLbl="node1" presStyleIdx="0" presStyleCnt="19"/>
      <dgm:spPr/>
      <dgm:t>
        <a:bodyPr/>
        <a:lstStyle/>
        <a:p>
          <a:endParaRPr lang="es-MX"/>
        </a:p>
      </dgm:t>
    </dgm:pt>
    <dgm:pt modelId="{2CE9C7B9-1712-416C-9302-68CFD3C8A27C}" type="pres">
      <dgm:prSet presAssocID="{3BD4958A-DB45-46CA-AD1D-203B0329056C}" presName="c2" presStyleLbl="node1" presStyleIdx="1" presStyleCnt="19"/>
      <dgm:spPr/>
      <dgm:t>
        <a:bodyPr/>
        <a:lstStyle/>
        <a:p>
          <a:endParaRPr lang="es-MX"/>
        </a:p>
      </dgm:t>
    </dgm:pt>
    <dgm:pt modelId="{4FA722DD-6C5B-4055-B061-BEF197084801}" type="pres">
      <dgm:prSet presAssocID="{3BD4958A-DB45-46CA-AD1D-203B0329056C}" presName="c3" presStyleLbl="node1" presStyleIdx="2" presStyleCnt="19"/>
      <dgm:spPr/>
      <dgm:t>
        <a:bodyPr/>
        <a:lstStyle/>
        <a:p>
          <a:endParaRPr lang="es-MX"/>
        </a:p>
      </dgm:t>
    </dgm:pt>
    <dgm:pt modelId="{E964273A-C857-41D9-ADDE-F1B1EB26EB1F}" type="pres">
      <dgm:prSet presAssocID="{3BD4958A-DB45-46CA-AD1D-203B0329056C}" presName="c4" presStyleLbl="node1" presStyleIdx="3" presStyleCnt="19"/>
      <dgm:spPr/>
      <dgm:t>
        <a:bodyPr/>
        <a:lstStyle/>
        <a:p>
          <a:endParaRPr lang="es-MX"/>
        </a:p>
      </dgm:t>
    </dgm:pt>
    <dgm:pt modelId="{290FB6BE-BB0F-4ADC-8B76-F712FAA4B051}" type="pres">
      <dgm:prSet presAssocID="{3BD4958A-DB45-46CA-AD1D-203B0329056C}" presName="c5" presStyleLbl="node1" presStyleIdx="4" presStyleCnt="19"/>
      <dgm:spPr/>
      <dgm:t>
        <a:bodyPr/>
        <a:lstStyle/>
        <a:p>
          <a:endParaRPr lang="es-MX"/>
        </a:p>
      </dgm:t>
    </dgm:pt>
    <dgm:pt modelId="{FD12367D-B13E-4F65-A5C0-48A81C0E820F}" type="pres">
      <dgm:prSet presAssocID="{3BD4958A-DB45-46CA-AD1D-203B0329056C}" presName="c6" presStyleLbl="node1" presStyleIdx="5" presStyleCnt="19"/>
      <dgm:spPr/>
      <dgm:t>
        <a:bodyPr/>
        <a:lstStyle/>
        <a:p>
          <a:endParaRPr lang="es-MX"/>
        </a:p>
      </dgm:t>
    </dgm:pt>
    <dgm:pt modelId="{21C16C17-4E3B-4B9B-959F-40335E09A272}" type="pres">
      <dgm:prSet presAssocID="{3BD4958A-DB45-46CA-AD1D-203B0329056C}" presName="c7" presStyleLbl="node1" presStyleIdx="6" presStyleCnt="19"/>
      <dgm:spPr/>
      <dgm:t>
        <a:bodyPr/>
        <a:lstStyle/>
        <a:p>
          <a:endParaRPr lang="es-MX"/>
        </a:p>
      </dgm:t>
    </dgm:pt>
    <dgm:pt modelId="{050877B8-B35C-44A4-B9D6-1C22EF7D5509}" type="pres">
      <dgm:prSet presAssocID="{3BD4958A-DB45-46CA-AD1D-203B0329056C}" presName="c8" presStyleLbl="node1" presStyleIdx="7" presStyleCnt="19"/>
      <dgm:spPr/>
      <dgm:t>
        <a:bodyPr/>
        <a:lstStyle/>
        <a:p>
          <a:endParaRPr lang="es-MX"/>
        </a:p>
      </dgm:t>
    </dgm:pt>
    <dgm:pt modelId="{B58F9A0A-22DA-41B7-A615-1A04C36DF151}" type="pres">
      <dgm:prSet presAssocID="{3BD4958A-DB45-46CA-AD1D-203B0329056C}" presName="c9" presStyleLbl="node1" presStyleIdx="8" presStyleCnt="19"/>
      <dgm:spPr/>
      <dgm:t>
        <a:bodyPr/>
        <a:lstStyle/>
        <a:p>
          <a:endParaRPr lang="es-MX"/>
        </a:p>
      </dgm:t>
    </dgm:pt>
    <dgm:pt modelId="{DA164BE4-4E73-4D8C-A928-F6EDCBD86846}" type="pres">
      <dgm:prSet presAssocID="{3BD4958A-DB45-46CA-AD1D-203B0329056C}" presName="c10" presStyleLbl="node1" presStyleIdx="9" presStyleCnt="19" custLinFactNeighborX="-2166" custLinFactNeighborY="-17785"/>
      <dgm:spPr/>
      <dgm:t>
        <a:bodyPr/>
        <a:lstStyle/>
        <a:p>
          <a:endParaRPr lang="es-MX"/>
        </a:p>
      </dgm:t>
    </dgm:pt>
    <dgm:pt modelId="{684395A7-296E-43C8-A576-CAD0753BDEDA}" type="pres">
      <dgm:prSet presAssocID="{3BD4958A-DB45-46CA-AD1D-203B0329056C}" presName="c11" presStyleLbl="node1" presStyleIdx="10" presStyleCnt="19"/>
      <dgm:spPr/>
      <dgm:t>
        <a:bodyPr/>
        <a:lstStyle/>
        <a:p>
          <a:endParaRPr lang="es-MX"/>
        </a:p>
      </dgm:t>
    </dgm:pt>
    <dgm:pt modelId="{BA461A1F-6EFF-4989-9EDC-34E5E2CA81F1}" type="pres">
      <dgm:prSet presAssocID="{3BD4958A-DB45-46CA-AD1D-203B0329056C}" presName="c12" presStyleLbl="node1" presStyleIdx="11" presStyleCnt="19"/>
      <dgm:spPr/>
      <dgm:t>
        <a:bodyPr/>
        <a:lstStyle/>
        <a:p>
          <a:endParaRPr lang="es-MX"/>
        </a:p>
      </dgm:t>
    </dgm:pt>
    <dgm:pt modelId="{1B6FA6EE-6EF4-440F-A456-5F9FA4688DF8}" type="pres">
      <dgm:prSet presAssocID="{3BD4958A-DB45-46CA-AD1D-203B0329056C}" presName="c13" presStyleLbl="node1" presStyleIdx="12" presStyleCnt="19"/>
      <dgm:spPr/>
      <dgm:t>
        <a:bodyPr/>
        <a:lstStyle/>
        <a:p>
          <a:endParaRPr lang="es-MX"/>
        </a:p>
      </dgm:t>
    </dgm:pt>
    <dgm:pt modelId="{051FA98C-2615-4D6B-AF0E-ED741CBCC148}" type="pres">
      <dgm:prSet presAssocID="{3BD4958A-DB45-46CA-AD1D-203B0329056C}" presName="c14" presStyleLbl="node1" presStyleIdx="13" presStyleCnt="19"/>
      <dgm:spPr/>
      <dgm:t>
        <a:bodyPr/>
        <a:lstStyle/>
        <a:p>
          <a:endParaRPr lang="es-MX"/>
        </a:p>
      </dgm:t>
    </dgm:pt>
    <dgm:pt modelId="{74A0CA06-4D37-407C-ADBB-43DF1AA8DAEF}" type="pres">
      <dgm:prSet presAssocID="{3BD4958A-DB45-46CA-AD1D-203B0329056C}" presName="c15" presStyleLbl="node1" presStyleIdx="14" presStyleCnt="19"/>
      <dgm:spPr/>
      <dgm:t>
        <a:bodyPr/>
        <a:lstStyle/>
        <a:p>
          <a:endParaRPr lang="es-MX"/>
        </a:p>
      </dgm:t>
    </dgm:pt>
    <dgm:pt modelId="{86AB4A4B-53B0-42AA-9985-F21990E36DDD}" type="pres">
      <dgm:prSet presAssocID="{3BD4958A-DB45-46CA-AD1D-203B0329056C}" presName="c16" presStyleLbl="node1" presStyleIdx="15" presStyleCnt="19"/>
      <dgm:spPr/>
      <dgm:t>
        <a:bodyPr/>
        <a:lstStyle/>
        <a:p>
          <a:endParaRPr lang="es-MX"/>
        </a:p>
      </dgm:t>
    </dgm:pt>
    <dgm:pt modelId="{4D04928C-362B-4140-B32C-9E4C300DE090}" type="pres">
      <dgm:prSet presAssocID="{3BD4958A-DB45-46CA-AD1D-203B0329056C}" presName="c17" presStyleLbl="node1" presStyleIdx="16" presStyleCnt="19"/>
      <dgm:spPr/>
      <dgm:t>
        <a:bodyPr/>
        <a:lstStyle/>
        <a:p>
          <a:endParaRPr lang="es-MX"/>
        </a:p>
      </dgm:t>
    </dgm:pt>
    <dgm:pt modelId="{5E1F15E2-7EE0-49CD-8F62-8CA4A5CD2CE1}" type="pres">
      <dgm:prSet presAssocID="{3BD4958A-DB45-46CA-AD1D-203B0329056C}" presName="c18" presStyleLbl="node1" presStyleIdx="17" presStyleCnt="19"/>
      <dgm:spPr/>
      <dgm:t>
        <a:bodyPr/>
        <a:lstStyle/>
        <a:p>
          <a:endParaRPr lang="es-MX"/>
        </a:p>
      </dgm:t>
    </dgm:pt>
    <dgm:pt modelId="{BB19F2D5-F80E-4C9F-8981-CADEB9871D2F}" type="pres">
      <dgm:prSet presAssocID="{FF614EC6-CF36-4097-B2DB-A95864B64ED0}" presName="chevronComposite1" presStyleCnt="0"/>
      <dgm:spPr/>
      <dgm:t>
        <a:bodyPr/>
        <a:lstStyle/>
        <a:p>
          <a:endParaRPr lang="es-MX"/>
        </a:p>
      </dgm:t>
    </dgm:pt>
    <dgm:pt modelId="{CFB24F0F-8163-4B30-8DCF-C69479731625}" type="pres">
      <dgm:prSet presAssocID="{FF614EC6-CF36-4097-B2DB-A95864B64ED0}" presName="chevron1" presStyleLbl="sibTrans2D1" presStyleIdx="0" presStyleCnt="2"/>
      <dgm:spPr/>
      <dgm:t>
        <a:bodyPr/>
        <a:lstStyle/>
        <a:p>
          <a:endParaRPr lang="es-MX"/>
        </a:p>
      </dgm:t>
    </dgm:pt>
    <dgm:pt modelId="{E7BA6C57-FBBB-44CD-A6C5-7ECB6E521053}" type="pres">
      <dgm:prSet presAssocID="{FF614EC6-CF36-4097-B2DB-A95864B64ED0}" presName="spChevron1" presStyleCnt="0"/>
      <dgm:spPr/>
      <dgm:t>
        <a:bodyPr/>
        <a:lstStyle/>
        <a:p>
          <a:endParaRPr lang="es-MX"/>
        </a:p>
      </dgm:t>
    </dgm:pt>
    <dgm:pt modelId="{6BA44434-B0EA-4422-93C4-BE16DBF7828A}" type="pres">
      <dgm:prSet presAssocID="{FF614EC6-CF36-4097-B2DB-A95864B64ED0}" presName="overlap" presStyleCnt="0"/>
      <dgm:spPr/>
      <dgm:t>
        <a:bodyPr/>
        <a:lstStyle/>
        <a:p>
          <a:endParaRPr lang="es-MX"/>
        </a:p>
      </dgm:t>
    </dgm:pt>
    <dgm:pt modelId="{18033B94-FA91-4D9D-A238-60742F36D879}" type="pres">
      <dgm:prSet presAssocID="{FF614EC6-CF36-4097-B2DB-A95864B64ED0}" presName="chevronComposite2" presStyleCnt="0"/>
      <dgm:spPr/>
      <dgm:t>
        <a:bodyPr/>
        <a:lstStyle/>
        <a:p>
          <a:endParaRPr lang="es-MX"/>
        </a:p>
      </dgm:t>
    </dgm:pt>
    <dgm:pt modelId="{78995FC9-7E88-42EA-A0A5-82A6C3E420CB}" type="pres">
      <dgm:prSet presAssocID="{FF614EC6-CF36-4097-B2DB-A95864B64ED0}" presName="chevron2" presStyleLbl="sibTrans2D1" presStyleIdx="1" presStyleCnt="2"/>
      <dgm:spPr/>
      <dgm:t>
        <a:bodyPr/>
        <a:lstStyle/>
        <a:p>
          <a:endParaRPr lang="es-MX"/>
        </a:p>
      </dgm:t>
    </dgm:pt>
    <dgm:pt modelId="{22EF8F77-0D66-4D63-B6FE-329B20B33147}" type="pres">
      <dgm:prSet presAssocID="{FF614EC6-CF36-4097-B2DB-A95864B64ED0}" presName="spChevron2" presStyleCnt="0"/>
      <dgm:spPr/>
      <dgm:t>
        <a:bodyPr/>
        <a:lstStyle/>
        <a:p>
          <a:endParaRPr lang="es-MX"/>
        </a:p>
      </dgm:t>
    </dgm:pt>
    <dgm:pt modelId="{916C6170-E10D-4021-8B1E-14643265762D}" type="pres">
      <dgm:prSet presAssocID="{5C0BC267-EADE-4F2D-ADF4-5FE6515C9AB7}" presName="last" presStyleCnt="0"/>
      <dgm:spPr/>
      <dgm:t>
        <a:bodyPr/>
        <a:lstStyle/>
        <a:p>
          <a:endParaRPr lang="es-MX"/>
        </a:p>
      </dgm:t>
    </dgm:pt>
    <dgm:pt modelId="{1D1C23DC-3661-4236-8363-A38FD2B95212}" type="pres">
      <dgm:prSet presAssocID="{5C0BC267-EADE-4F2D-ADF4-5FE6515C9AB7}" presName="circleTx" presStyleLbl="node1" presStyleIdx="18" presStyleCnt="19"/>
      <dgm:spPr/>
      <dgm:t>
        <a:bodyPr/>
        <a:lstStyle/>
        <a:p>
          <a:endParaRPr lang="en-US"/>
        </a:p>
      </dgm:t>
    </dgm:pt>
    <dgm:pt modelId="{79979471-0C96-4ADA-917B-E6021388138B}" type="pres">
      <dgm:prSet presAssocID="{5C0BC267-EADE-4F2D-ADF4-5FE6515C9AB7}" presName="spN" presStyleCnt="0"/>
      <dgm:spPr/>
      <dgm:t>
        <a:bodyPr/>
        <a:lstStyle/>
        <a:p>
          <a:endParaRPr lang="es-MX"/>
        </a:p>
      </dgm:t>
    </dgm:pt>
  </dgm:ptLst>
  <dgm:cxnLst>
    <dgm:cxn modelId="{D95FFF23-2A9C-4BD4-A773-440301D30C27}" type="presOf" srcId="{3BD4958A-DB45-46CA-AD1D-203B0329056C}" destId="{CCDAF268-9410-46D0-93DD-766D2419BCCF}" srcOrd="0" destOrd="0" presId="urn:microsoft.com/office/officeart/2009/3/layout/RandomtoResultProcess"/>
    <dgm:cxn modelId="{5F7150E5-1827-4A1C-8C01-16DBBC06237E}" type="presOf" srcId="{5C0BC267-EADE-4F2D-ADF4-5FE6515C9AB7}" destId="{1D1C23DC-3661-4236-8363-A38FD2B95212}" srcOrd="0" destOrd="0" presId="urn:microsoft.com/office/officeart/2009/3/layout/RandomtoResultProcess"/>
    <dgm:cxn modelId="{520CA232-7813-445E-AAC7-5489A99920A4}" type="presOf" srcId="{39C13772-0ABF-47FB-8547-CC4DF1F276B7}" destId="{03A88178-4060-4AFF-ADBC-95ED5D646977}" srcOrd="0" destOrd="0" presId="urn:microsoft.com/office/officeart/2009/3/layout/RandomtoResultProcess"/>
    <dgm:cxn modelId="{FC2839A1-BDD9-4625-A862-C2F7A7CCB74F}" srcId="{39C13772-0ABF-47FB-8547-CC4DF1F276B7}" destId="{3BD4958A-DB45-46CA-AD1D-203B0329056C}" srcOrd="0" destOrd="0" parTransId="{8007F3A8-6F69-4F85-8C35-CA74528C84E2}" sibTransId="{FF614EC6-CF36-4097-B2DB-A95864B64ED0}"/>
    <dgm:cxn modelId="{11F3CE05-CC05-49FB-A717-DD9C6209988F}" srcId="{39C13772-0ABF-47FB-8547-CC4DF1F276B7}" destId="{5C0BC267-EADE-4F2D-ADF4-5FE6515C9AB7}" srcOrd="1" destOrd="0" parTransId="{018EF2FA-3FD8-4293-9EBA-D7F4BF0B7E3B}" sibTransId="{3ACAB6E0-F7AD-4CE5-ADBA-134D6404C4C0}"/>
    <dgm:cxn modelId="{C78129A7-375D-47E9-9CDF-619614BA0D22}" type="presParOf" srcId="{03A88178-4060-4AFF-ADBC-95ED5D646977}" destId="{6BE26CEE-A46C-424D-B22D-0EDB8AB7E180}" srcOrd="0" destOrd="0" presId="urn:microsoft.com/office/officeart/2009/3/layout/RandomtoResultProcess"/>
    <dgm:cxn modelId="{56BB55F2-2238-400C-A18E-95E4CEF5A090}" type="presParOf" srcId="{6BE26CEE-A46C-424D-B22D-0EDB8AB7E180}" destId="{CCDAF268-9410-46D0-93DD-766D2419BCCF}" srcOrd="0" destOrd="0" presId="urn:microsoft.com/office/officeart/2009/3/layout/RandomtoResultProcess"/>
    <dgm:cxn modelId="{6B736E96-49BC-401C-BE8C-E78B548F984A}" type="presParOf" srcId="{6BE26CEE-A46C-424D-B22D-0EDB8AB7E180}" destId="{59D4B726-4F4D-4288-B999-9DD408A88450}" srcOrd="1" destOrd="0" presId="urn:microsoft.com/office/officeart/2009/3/layout/RandomtoResultProcess"/>
    <dgm:cxn modelId="{6CB1033D-9184-44C3-AD83-6DC63FF96B59}" type="presParOf" srcId="{6BE26CEE-A46C-424D-B22D-0EDB8AB7E180}" destId="{2CE9C7B9-1712-416C-9302-68CFD3C8A27C}" srcOrd="2" destOrd="0" presId="urn:microsoft.com/office/officeart/2009/3/layout/RandomtoResultProcess"/>
    <dgm:cxn modelId="{B247DD50-82A3-44C4-A4B7-486D60334EF8}" type="presParOf" srcId="{6BE26CEE-A46C-424D-B22D-0EDB8AB7E180}" destId="{4FA722DD-6C5B-4055-B061-BEF197084801}" srcOrd="3" destOrd="0" presId="urn:microsoft.com/office/officeart/2009/3/layout/RandomtoResultProcess"/>
    <dgm:cxn modelId="{69547150-65CB-4825-B954-586A0969D83D}" type="presParOf" srcId="{6BE26CEE-A46C-424D-B22D-0EDB8AB7E180}" destId="{E964273A-C857-41D9-ADDE-F1B1EB26EB1F}" srcOrd="4" destOrd="0" presId="urn:microsoft.com/office/officeart/2009/3/layout/RandomtoResultProcess"/>
    <dgm:cxn modelId="{20A74EA6-BD79-441D-8EB3-CCAD25A425E9}" type="presParOf" srcId="{6BE26CEE-A46C-424D-B22D-0EDB8AB7E180}" destId="{290FB6BE-BB0F-4ADC-8B76-F712FAA4B051}" srcOrd="5" destOrd="0" presId="urn:microsoft.com/office/officeart/2009/3/layout/RandomtoResultProcess"/>
    <dgm:cxn modelId="{8C0FA7E9-5894-4071-AEB9-DF558414D871}" type="presParOf" srcId="{6BE26CEE-A46C-424D-B22D-0EDB8AB7E180}" destId="{FD12367D-B13E-4F65-A5C0-48A81C0E820F}" srcOrd="6" destOrd="0" presId="urn:microsoft.com/office/officeart/2009/3/layout/RandomtoResultProcess"/>
    <dgm:cxn modelId="{18FEE7ED-690B-43AB-A9FE-99DBF72D350C}" type="presParOf" srcId="{6BE26CEE-A46C-424D-B22D-0EDB8AB7E180}" destId="{21C16C17-4E3B-4B9B-959F-40335E09A272}" srcOrd="7" destOrd="0" presId="urn:microsoft.com/office/officeart/2009/3/layout/RandomtoResultProcess"/>
    <dgm:cxn modelId="{BE291E47-B9AD-4043-8477-FD115CAA8B89}" type="presParOf" srcId="{6BE26CEE-A46C-424D-B22D-0EDB8AB7E180}" destId="{050877B8-B35C-44A4-B9D6-1C22EF7D5509}" srcOrd="8" destOrd="0" presId="urn:microsoft.com/office/officeart/2009/3/layout/RandomtoResultProcess"/>
    <dgm:cxn modelId="{23D77868-E0A3-4CB9-9A68-6456C5A9381B}" type="presParOf" srcId="{6BE26CEE-A46C-424D-B22D-0EDB8AB7E180}" destId="{B58F9A0A-22DA-41B7-A615-1A04C36DF151}" srcOrd="9" destOrd="0" presId="urn:microsoft.com/office/officeart/2009/3/layout/RandomtoResultProcess"/>
    <dgm:cxn modelId="{6F8B086B-2B3C-41F1-B60D-A4AFC9BA1A4D}" type="presParOf" srcId="{6BE26CEE-A46C-424D-B22D-0EDB8AB7E180}" destId="{DA164BE4-4E73-4D8C-A928-F6EDCBD86846}" srcOrd="10" destOrd="0" presId="urn:microsoft.com/office/officeart/2009/3/layout/RandomtoResultProcess"/>
    <dgm:cxn modelId="{F6ED3AE4-109B-42CE-AE57-87730E0A6344}" type="presParOf" srcId="{6BE26CEE-A46C-424D-B22D-0EDB8AB7E180}" destId="{684395A7-296E-43C8-A576-CAD0753BDEDA}" srcOrd="11" destOrd="0" presId="urn:microsoft.com/office/officeart/2009/3/layout/RandomtoResultProcess"/>
    <dgm:cxn modelId="{9025B60A-A6F7-401E-9F4A-93B354392FE2}" type="presParOf" srcId="{6BE26CEE-A46C-424D-B22D-0EDB8AB7E180}" destId="{BA461A1F-6EFF-4989-9EDC-34E5E2CA81F1}" srcOrd="12" destOrd="0" presId="urn:microsoft.com/office/officeart/2009/3/layout/RandomtoResultProcess"/>
    <dgm:cxn modelId="{E12A9748-E053-4D57-867E-B8FBF1DB6FE1}" type="presParOf" srcId="{6BE26CEE-A46C-424D-B22D-0EDB8AB7E180}" destId="{1B6FA6EE-6EF4-440F-A456-5F9FA4688DF8}" srcOrd="13" destOrd="0" presId="urn:microsoft.com/office/officeart/2009/3/layout/RandomtoResultProcess"/>
    <dgm:cxn modelId="{8D6D4C35-E32D-4426-9819-A25F2E39DCFD}" type="presParOf" srcId="{6BE26CEE-A46C-424D-B22D-0EDB8AB7E180}" destId="{051FA98C-2615-4D6B-AF0E-ED741CBCC148}" srcOrd="14" destOrd="0" presId="urn:microsoft.com/office/officeart/2009/3/layout/RandomtoResultProcess"/>
    <dgm:cxn modelId="{B410699C-8979-4579-8DBF-3BD8FBDFD24C}" type="presParOf" srcId="{6BE26CEE-A46C-424D-B22D-0EDB8AB7E180}" destId="{74A0CA06-4D37-407C-ADBB-43DF1AA8DAEF}" srcOrd="15" destOrd="0" presId="urn:microsoft.com/office/officeart/2009/3/layout/RandomtoResultProcess"/>
    <dgm:cxn modelId="{34D16BDE-6DE9-4D54-A507-6536E7297A85}" type="presParOf" srcId="{6BE26CEE-A46C-424D-B22D-0EDB8AB7E180}" destId="{86AB4A4B-53B0-42AA-9985-F21990E36DDD}" srcOrd="16" destOrd="0" presId="urn:microsoft.com/office/officeart/2009/3/layout/RandomtoResultProcess"/>
    <dgm:cxn modelId="{74AE8E30-BD81-45EF-B124-7E05C9AAE8C7}" type="presParOf" srcId="{6BE26CEE-A46C-424D-B22D-0EDB8AB7E180}" destId="{4D04928C-362B-4140-B32C-9E4C300DE090}" srcOrd="17" destOrd="0" presId="urn:microsoft.com/office/officeart/2009/3/layout/RandomtoResultProcess"/>
    <dgm:cxn modelId="{A8620C88-7FBC-41E1-9B60-E99D25FF17BC}" type="presParOf" srcId="{6BE26CEE-A46C-424D-B22D-0EDB8AB7E180}" destId="{5E1F15E2-7EE0-49CD-8F62-8CA4A5CD2CE1}" srcOrd="18" destOrd="0" presId="urn:microsoft.com/office/officeart/2009/3/layout/RandomtoResultProcess"/>
    <dgm:cxn modelId="{55AB5C22-6C2D-4B6E-A136-7835C593B876}" type="presParOf" srcId="{03A88178-4060-4AFF-ADBC-95ED5D646977}" destId="{BB19F2D5-F80E-4C9F-8981-CADEB9871D2F}" srcOrd="1" destOrd="0" presId="urn:microsoft.com/office/officeart/2009/3/layout/RandomtoResultProcess"/>
    <dgm:cxn modelId="{DD72B475-A88B-41B0-AF10-CBEE4A6A7F80}" type="presParOf" srcId="{BB19F2D5-F80E-4C9F-8981-CADEB9871D2F}" destId="{CFB24F0F-8163-4B30-8DCF-C69479731625}" srcOrd="0" destOrd="0" presId="urn:microsoft.com/office/officeart/2009/3/layout/RandomtoResultProcess"/>
    <dgm:cxn modelId="{EADDEF67-D290-467A-B0E9-4A7A32AC2DE7}" type="presParOf" srcId="{BB19F2D5-F80E-4C9F-8981-CADEB9871D2F}" destId="{E7BA6C57-FBBB-44CD-A6C5-7ECB6E521053}" srcOrd="1" destOrd="0" presId="urn:microsoft.com/office/officeart/2009/3/layout/RandomtoResultProcess"/>
    <dgm:cxn modelId="{4D64DAD7-1CA9-4668-8CF4-A5D6F52DA9EC}" type="presParOf" srcId="{03A88178-4060-4AFF-ADBC-95ED5D646977}" destId="{6BA44434-B0EA-4422-93C4-BE16DBF7828A}" srcOrd="2" destOrd="0" presId="urn:microsoft.com/office/officeart/2009/3/layout/RandomtoResultProcess"/>
    <dgm:cxn modelId="{8BA79D58-BFEA-446D-9866-FA193ED1674D}" type="presParOf" srcId="{03A88178-4060-4AFF-ADBC-95ED5D646977}" destId="{18033B94-FA91-4D9D-A238-60742F36D879}" srcOrd="3" destOrd="0" presId="urn:microsoft.com/office/officeart/2009/3/layout/RandomtoResultProcess"/>
    <dgm:cxn modelId="{9D1DEF46-1A17-4657-8473-AA29093F4175}" type="presParOf" srcId="{18033B94-FA91-4D9D-A238-60742F36D879}" destId="{78995FC9-7E88-42EA-A0A5-82A6C3E420CB}" srcOrd="0" destOrd="0" presId="urn:microsoft.com/office/officeart/2009/3/layout/RandomtoResultProcess"/>
    <dgm:cxn modelId="{30F7AA24-B7A5-42CF-955E-A02954DEA360}" type="presParOf" srcId="{18033B94-FA91-4D9D-A238-60742F36D879}" destId="{22EF8F77-0D66-4D63-B6FE-329B20B33147}" srcOrd="1" destOrd="0" presId="urn:microsoft.com/office/officeart/2009/3/layout/RandomtoResultProcess"/>
    <dgm:cxn modelId="{864B701B-CA3E-446A-9F52-FCB8D916B880}" type="presParOf" srcId="{03A88178-4060-4AFF-ADBC-95ED5D646977}" destId="{916C6170-E10D-4021-8B1E-14643265762D}" srcOrd="4" destOrd="0" presId="urn:microsoft.com/office/officeart/2009/3/layout/RandomtoResultProcess"/>
    <dgm:cxn modelId="{A52B3CFD-FE08-445B-8B77-DABC653196C9}" type="presParOf" srcId="{916C6170-E10D-4021-8B1E-14643265762D}" destId="{1D1C23DC-3661-4236-8363-A38FD2B95212}" srcOrd="0" destOrd="0" presId="urn:microsoft.com/office/officeart/2009/3/layout/RandomtoResultProcess"/>
    <dgm:cxn modelId="{6562C612-CDA0-4571-AB14-726CA68C2C77}" type="presParOf" srcId="{916C6170-E10D-4021-8B1E-14643265762D}" destId="{79979471-0C96-4ADA-917B-E6021388138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81A6-D3D6-458A-B4C3-6395CC58791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9434-622B-4C2A-A140-B5C0E19FE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345A-5D6C-4226-B69E-031E087E2A93}" type="datetime1">
              <a:rPr lang="es-MX" smtClean="0"/>
              <a:t>15/10/2015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D0FA-E655-4415-AC21-25EC863483A2}" type="datetime1">
              <a:rPr lang="es-MX" smtClean="0"/>
              <a:t>15/10/2015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8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67F3-21FC-42D8-AB6B-A28AD7D3F88B}" type="datetime1">
              <a:rPr lang="es-MX" smtClean="0"/>
              <a:t>15/10/2015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F5D-B758-451C-AEB1-C28032CCC487}" type="datetime1">
              <a:rPr lang="es-MX" smtClean="0"/>
              <a:t>15/10/2015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12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6B21-1F09-4027-8618-543940A1ABB4}" type="datetime1">
              <a:rPr lang="es-MX" smtClean="0"/>
              <a:t>15/10/2015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359421"/>
            <a:ext cx="4038600" cy="3877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359421"/>
            <a:ext cx="4038600" cy="3877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480D-F518-4418-A526-A86279E3D573}" type="datetime1">
              <a:rPr lang="es-MX" smtClean="0"/>
              <a:t>15/10/2015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91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240360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240360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FEE3-E250-4B5D-8F55-EE3A802129A9}" type="datetime1">
              <a:rPr lang="es-MX" smtClean="0"/>
              <a:t>15/10/2015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76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55DC-A1CE-4BC1-A7CF-4ACC43E0AB63}" type="datetime1">
              <a:rPr lang="es-MX" smtClean="0"/>
              <a:t>15/10/2015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53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02A4-377B-43F8-8319-0E4759ADA331}" type="datetime1">
              <a:rPr lang="es-MX" smtClean="0"/>
              <a:t>15/10/2015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79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708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65138"/>
            <a:ext cx="5111750" cy="5028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27188"/>
            <a:ext cx="3008313" cy="3866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EB5C-DE27-4585-BC70-2BDE8C57B309}" type="datetime1">
              <a:rPr lang="es-MX" smtClean="0"/>
              <a:t>15/10/2015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98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7907-8F06-4769-9AE7-0B3EEFCA9040}" type="datetime1">
              <a:rPr lang="es-MX" smtClean="0"/>
              <a:t>15/10/2015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7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3252" y="2348881"/>
            <a:ext cx="8229600" cy="381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041447-5E43-489B-8D51-13D896BD707B}" type="datetime1">
              <a:rPr lang="es-MX" smtClean="0"/>
              <a:t>15/10/2015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6572A-BC23-4838-B417-54B252BE4FCE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8" y="0"/>
            <a:ext cx="9144000" cy="1029814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093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4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7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di.no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84362" y="1412776"/>
            <a:ext cx="7772400" cy="1727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Working Group on the Value and Benefits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Chair´s Report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8 CuadroTexto"/>
          <p:cNvSpPr txBox="1">
            <a:spLocks noGrp="1"/>
          </p:cNvSpPr>
          <p:nvPr>
            <p:ph type="subTitle" idx="1"/>
          </p:nvPr>
        </p:nvSpPr>
        <p:spPr>
          <a:xfrm>
            <a:off x="2411760" y="4869160"/>
            <a:ext cx="6607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+mj-ea"/>
              </a:rPr>
              <a:t>7th Meeting of the Steering Committee of the INTOSAI Committee on the Knowledge Sharing and Knowledge Services (Goal 3)</a:t>
            </a:r>
          </a:p>
          <a:p>
            <a:pPr algn="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Washington, DC, United Sates of America</a:t>
            </a:r>
          </a:p>
          <a:p>
            <a:pPr algn="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October 15 and 16, 2014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SAI PMF</a:t>
            </a:r>
            <a:br>
              <a:rPr lang="es-MX" sz="2400" dirty="0" smtClean="0"/>
            </a:br>
            <a:r>
              <a:rPr lang="es-MX" sz="2000" dirty="0" smtClean="0">
                <a:solidFill>
                  <a:schemeClr val="tx1"/>
                </a:solidFill>
              </a:rPr>
              <a:t>NEXT STEPS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Progress in line with the timetable</a:t>
            </a:r>
          </a:p>
          <a:p>
            <a:r>
              <a:rPr lang="nb-NO" dirty="0"/>
              <a:t>Suggested amendments to the timetable:</a:t>
            </a:r>
          </a:p>
          <a:p>
            <a:pPr lvl="1"/>
            <a:r>
              <a:rPr lang="nb-NO" dirty="0"/>
              <a:t>Test v 3.2 / changes in a limited no. of SAIs in Q1, 2016 – about 2 full pilots plus desk testing</a:t>
            </a:r>
          </a:p>
          <a:p>
            <a:pPr lvl="1"/>
            <a:r>
              <a:rPr lang="nb-NO" dirty="0"/>
              <a:t>Share v 3.2 with the WGVBS for comments in February 2016 </a:t>
            </a:r>
          </a:p>
          <a:p>
            <a:pPr lvl="1"/>
            <a:endParaRPr lang="nb-NO" dirty="0"/>
          </a:p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10</a:t>
            </a:fld>
            <a:endParaRPr lang="es-MX"/>
          </a:p>
        </p:txBody>
      </p:sp>
      <p:pic>
        <p:nvPicPr>
          <p:cNvPr id="5" name="Picture 2" descr="W:\8 intosai donor secretariat\84 activities\842 work plan 2015\3 sai pmf\9 Other\logo\english\SAI PMF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176106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SAI PMF</a:t>
            </a:r>
            <a:br>
              <a:rPr lang="es-MX" sz="2400" dirty="0" smtClean="0"/>
            </a:br>
            <a:r>
              <a:rPr lang="en-US" sz="2000" dirty="0">
                <a:solidFill>
                  <a:schemeClr val="tx1"/>
                </a:solidFill>
              </a:rPr>
              <a:t>Maintenance of SAI PMF post-2016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87409"/>
              </p:ext>
            </p:extLst>
          </p:nvPr>
        </p:nvGraphicFramePr>
        <p:xfrm>
          <a:off x="453252" y="1988841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11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err="1" smtClean="0"/>
              <a:t>Guideline</a:t>
            </a:r>
            <a:r>
              <a:rPr lang="es-MX" sz="2400" dirty="0" smtClean="0"/>
              <a:t> on </a:t>
            </a:r>
            <a:r>
              <a:rPr lang="es-MX" sz="2400" dirty="0" err="1" smtClean="0"/>
              <a:t>Effective</a:t>
            </a:r>
            <a:r>
              <a:rPr lang="es-MX" sz="2400" dirty="0" smtClean="0"/>
              <a:t> </a:t>
            </a:r>
            <a:r>
              <a:rPr lang="es-MX" sz="2400" dirty="0" err="1" smtClean="0"/>
              <a:t>Practices</a:t>
            </a:r>
            <a:r>
              <a:rPr lang="es-MX" sz="2400" dirty="0" smtClean="0"/>
              <a:t> of </a:t>
            </a:r>
            <a:r>
              <a:rPr lang="es-MX" sz="2400" dirty="0" err="1" smtClean="0"/>
              <a:t>Cooperation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000" dirty="0" err="1" smtClean="0">
                <a:solidFill>
                  <a:schemeClr val="tx1"/>
                </a:solidFill>
              </a:rPr>
              <a:t>Between</a:t>
            </a:r>
            <a:r>
              <a:rPr lang="es-MX" sz="2000" dirty="0" smtClean="0">
                <a:solidFill>
                  <a:schemeClr val="tx1"/>
                </a:solidFill>
              </a:rPr>
              <a:t> SAIs, </a:t>
            </a:r>
            <a:r>
              <a:rPr lang="es-MX" sz="2000" dirty="0" err="1" smtClean="0">
                <a:solidFill>
                  <a:schemeClr val="tx1"/>
                </a:solidFill>
              </a:rPr>
              <a:t>the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err="1" smtClean="0">
                <a:solidFill>
                  <a:schemeClr val="tx1"/>
                </a:solidFill>
              </a:rPr>
              <a:t>Legislature</a:t>
            </a:r>
            <a:r>
              <a:rPr lang="es-MX" sz="2000" dirty="0" smtClean="0">
                <a:solidFill>
                  <a:schemeClr val="tx1"/>
                </a:solidFill>
              </a:rPr>
              <a:t>, </a:t>
            </a:r>
            <a:r>
              <a:rPr lang="es-MX" sz="2000" dirty="0" err="1" smtClean="0">
                <a:solidFill>
                  <a:schemeClr val="tx1"/>
                </a:solidFill>
              </a:rPr>
              <a:t>the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err="1" smtClean="0">
                <a:solidFill>
                  <a:schemeClr val="tx1"/>
                </a:solidFill>
              </a:rPr>
              <a:t>Judiciary</a:t>
            </a:r>
            <a:r>
              <a:rPr lang="es-MX" sz="2000" dirty="0" smtClean="0">
                <a:solidFill>
                  <a:schemeClr val="tx1"/>
                </a:solidFill>
              </a:rPr>
              <a:t>, and </a:t>
            </a:r>
            <a:r>
              <a:rPr lang="es-MX" sz="2000" dirty="0" err="1" smtClean="0">
                <a:solidFill>
                  <a:schemeClr val="tx1"/>
                </a:solidFill>
              </a:rPr>
              <a:t>the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 err="1" smtClean="0">
                <a:solidFill>
                  <a:schemeClr val="tx1"/>
                </a:solidFill>
              </a:rPr>
              <a:t>Executive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1472" y="4583887"/>
            <a:ext cx="7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2013</a:t>
            </a:r>
            <a:endParaRPr lang="en-US" b="1" dirty="0"/>
          </a:p>
        </p:txBody>
      </p:sp>
      <p:sp>
        <p:nvSpPr>
          <p:cNvPr id="3" name="2 Abrir llave"/>
          <p:cNvSpPr/>
          <p:nvPr/>
        </p:nvSpPr>
        <p:spPr>
          <a:xfrm>
            <a:off x="2104296" y="1847042"/>
            <a:ext cx="792088" cy="46062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http://www.eca.europa.eu/Lists/Picture/INCOSAI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" y="2848429"/>
            <a:ext cx="2021228" cy="16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29491282"/>
              </p:ext>
            </p:extLst>
          </p:nvPr>
        </p:nvGraphicFramePr>
        <p:xfrm>
          <a:off x="2699792" y="2258568"/>
          <a:ext cx="6192688" cy="203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2896384" y="4768553"/>
            <a:ext cx="41764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</a:t>
            </a:r>
            <a:r>
              <a:rPr lang="es-E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completed</a:t>
            </a:r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XXI INCOSAI in 2016</a:t>
            </a:r>
            <a:endParaRPr lang="es-E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ttp://www.intosaijournal.org/images/jan2014incosai_invitatio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12225" r="11069" b="9557"/>
          <a:stretch/>
        </p:blipFill>
        <p:spPr bwMode="auto">
          <a:xfrm>
            <a:off x="7072849" y="4592612"/>
            <a:ext cx="1737360" cy="15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12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err="1" smtClean="0"/>
              <a:t>Forum</a:t>
            </a:r>
            <a:r>
              <a:rPr lang="es-MX" sz="2400" dirty="0" smtClean="0"/>
              <a:t> on </a:t>
            </a:r>
            <a:r>
              <a:rPr lang="es-MX" sz="2400" dirty="0" err="1" smtClean="0"/>
              <a:t>Jurisdictional</a:t>
            </a:r>
            <a:r>
              <a:rPr lang="es-MX" sz="2400" dirty="0" smtClean="0"/>
              <a:t> SAIs Network of General </a:t>
            </a:r>
            <a:r>
              <a:rPr lang="es-MX" sz="2400" dirty="0" err="1" smtClean="0"/>
              <a:t>Prosecutors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13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78515683"/>
              </p:ext>
            </p:extLst>
          </p:nvPr>
        </p:nvGraphicFramePr>
        <p:xfrm>
          <a:off x="683568" y="1844824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6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31054764"/>
              </p:ext>
            </p:extLst>
          </p:nvPr>
        </p:nvGraphicFramePr>
        <p:xfrm>
          <a:off x="460375" y="1948714"/>
          <a:ext cx="8288089" cy="465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" descr="Resultado de imagen para braz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14</a:t>
            </a:fld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err="1" smtClean="0"/>
              <a:t>Forum</a:t>
            </a:r>
            <a:r>
              <a:rPr lang="es-MX" sz="2400" dirty="0" smtClean="0"/>
              <a:t> on </a:t>
            </a:r>
            <a:r>
              <a:rPr lang="es-MX" sz="2400" dirty="0" err="1" smtClean="0"/>
              <a:t>Jurisdictional</a:t>
            </a:r>
            <a:r>
              <a:rPr lang="es-MX" sz="2400" dirty="0" smtClean="0"/>
              <a:t> SAIs Network of General </a:t>
            </a:r>
            <a:r>
              <a:rPr lang="es-MX" sz="2400" dirty="0" err="1" smtClean="0"/>
              <a:t>Prosecutors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58916131"/>
              </p:ext>
            </p:extLst>
          </p:nvPr>
        </p:nvGraphicFramePr>
        <p:xfrm>
          <a:off x="2915816" y="2037739"/>
          <a:ext cx="583264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7403956"/>
              </p:ext>
            </p:extLst>
          </p:nvPr>
        </p:nvGraphicFramePr>
        <p:xfrm>
          <a:off x="467544" y="2564904"/>
          <a:ext cx="237626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 descr="https://www.cia.gov/library/publications/the-world-factbook/graphics/flags/large/sf-lgflag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06" y="2238429"/>
            <a:ext cx="719175" cy="4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5050"/>
            <a:ext cx="720079" cy="422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43" y="2238429"/>
            <a:ext cx="802644" cy="459426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5182239" y="2877385"/>
            <a:ext cx="541889" cy="335591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15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323528" y="7951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s-MX" sz="2400" dirty="0" smtClean="0"/>
          </a:p>
          <a:p>
            <a:pPr algn="l"/>
            <a:r>
              <a:rPr lang="es-MX" sz="2400" dirty="0" err="1" smtClean="0"/>
              <a:t>Task</a:t>
            </a:r>
            <a:r>
              <a:rPr lang="es-MX" sz="2400" dirty="0" smtClean="0"/>
              <a:t> </a:t>
            </a:r>
            <a:r>
              <a:rPr lang="es-MX" sz="2400" dirty="0" err="1" smtClean="0"/>
              <a:t>Team</a:t>
            </a:r>
            <a:r>
              <a:rPr lang="es-MX" sz="2400" dirty="0" smtClean="0"/>
              <a:t> </a:t>
            </a:r>
            <a:r>
              <a:rPr lang="es-MX" sz="2400" dirty="0" err="1" smtClean="0"/>
              <a:t>focused</a:t>
            </a:r>
            <a:r>
              <a:rPr lang="es-MX" sz="2400" dirty="0" smtClean="0"/>
              <a:t> on ISSAI 12 </a:t>
            </a:r>
            <a:r>
              <a:rPr lang="es-MX" sz="2400" dirty="0" err="1" smtClean="0"/>
              <a:t>implementation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16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323528" y="7951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s-MX" sz="2400" dirty="0" smtClean="0"/>
          </a:p>
          <a:p>
            <a:pPr algn="l"/>
            <a:r>
              <a:rPr lang="es-MX" sz="2400" dirty="0" err="1" smtClean="0"/>
              <a:t>Task</a:t>
            </a:r>
            <a:r>
              <a:rPr lang="es-MX" sz="2400" dirty="0" smtClean="0"/>
              <a:t> </a:t>
            </a:r>
            <a:r>
              <a:rPr lang="es-MX" sz="2400" dirty="0" err="1" smtClean="0"/>
              <a:t>Team</a:t>
            </a:r>
            <a:r>
              <a:rPr lang="es-MX" sz="2400" dirty="0" smtClean="0"/>
              <a:t> </a:t>
            </a:r>
            <a:r>
              <a:rPr lang="es-MX" sz="2400" dirty="0" err="1" smtClean="0"/>
              <a:t>focused</a:t>
            </a:r>
            <a:r>
              <a:rPr lang="es-MX" sz="2400" dirty="0" smtClean="0"/>
              <a:t> on ISSAI 12 </a:t>
            </a:r>
            <a:r>
              <a:rPr lang="es-MX" sz="2400" dirty="0" err="1" smtClean="0"/>
              <a:t>implementation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79554899"/>
              </p:ext>
            </p:extLst>
          </p:nvPr>
        </p:nvGraphicFramePr>
        <p:xfrm>
          <a:off x="1115616" y="2245320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3275856" y="1938184"/>
            <a:ext cx="327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KSC Steering Committee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2494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WGVBS Mandate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04996"/>
              </p:ext>
            </p:extLst>
          </p:nvPr>
        </p:nvGraphicFramePr>
        <p:xfrm>
          <a:off x="457200" y="2150490"/>
          <a:ext cx="8435280" cy="394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ttp://www.ago.gov.sg/news/07-11-05_files/image0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6" y="2150490"/>
            <a:ext cx="2088232" cy="25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3491880" y="3429000"/>
            <a:ext cx="2520280" cy="2499247"/>
            <a:chOff x="1016000" y="0"/>
            <a:chExt cx="4064000" cy="4064000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13 Elipse"/>
            <p:cNvSpPr/>
            <p:nvPr/>
          </p:nvSpPr>
          <p:spPr>
            <a:xfrm>
              <a:off x="1016000" y="0"/>
              <a:ext cx="4064000" cy="4064000"/>
            </a:xfrm>
            <a:prstGeom prst="ellipse">
              <a:avLst/>
            </a:prstGeom>
            <a:grpFill/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1611159" y="595159"/>
              <a:ext cx="2873682" cy="28736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/>
                <a:t>Working Group on </a:t>
              </a:r>
              <a:r>
                <a:rPr lang="es-MX" sz="2000" b="1" kern="1200" dirty="0" err="1" smtClean="0"/>
                <a:t>the</a:t>
              </a:r>
              <a:r>
                <a:rPr lang="es-MX" sz="2000" b="1" kern="1200" dirty="0" smtClean="0"/>
                <a:t> Value and Benefits of SAIs</a:t>
              </a:r>
              <a:endParaRPr lang="en-US" sz="2000" b="1" kern="1200" dirty="0"/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17</a:t>
            </a:fld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/>
              <a:t>WGVBS Mandate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1961808" y="1340768"/>
          <a:ext cx="720080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http://www.intosaijournal.org/images/xxincologo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9" y="2276872"/>
            <a:ext cx="1746339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 la derecha con bandas"/>
          <p:cNvSpPr/>
          <p:nvPr/>
        </p:nvSpPr>
        <p:spPr>
          <a:xfrm>
            <a:off x="1977448" y="4829553"/>
            <a:ext cx="360040" cy="39604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570476" y="4939407"/>
            <a:ext cx="2153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STAKEHOLDERS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81" y="2492896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6922565" y="2075168"/>
            <a:ext cx="1934536" cy="1836204"/>
            <a:chOff x="4807591" y="1544511"/>
            <a:chExt cx="2257133" cy="2257133"/>
          </a:xfrm>
        </p:grpSpPr>
        <p:sp>
          <p:nvSpPr>
            <p:cNvPr id="15" name="14 Elipse"/>
            <p:cNvSpPr/>
            <p:nvPr/>
          </p:nvSpPr>
          <p:spPr>
            <a:xfrm>
              <a:off x="4807591" y="1544511"/>
              <a:ext cx="2257133" cy="225713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367"/>
                <a:satOff val="-885"/>
                <a:lumOff val="4869"/>
                <a:alphaOff val="0"/>
              </a:schemeClr>
            </a:fillRef>
            <a:effectRef idx="3">
              <a:schemeClr val="accent2">
                <a:shade val="50000"/>
                <a:hueOff val="-4367"/>
                <a:satOff val="-885"/>
                <a:lumOff val="48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5138140" y="1875060"/>
              <a:ext cx="1596035" cy="1596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</a:t>
              </a: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auditing</a:t>
              </a: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914613" y="3969060"/>
            <a:ext cx="1934536" cy="1836204"/>
            <a:chOff x="4807591" y="1544511"/>
            <a:chExt cx="2257133" cy="2257133"/>
          </a:xfrm>
        </p:grpSpPr>
        <p:sp>
          <p:nvSpPr>
            <p:cNvPr id="18" name="17 Elipse"/>
            <p:cNvSpPr/>
            <p:nvPr/>
          </p:nvSpPr>
          <p:spPr>
            <a:xfrm>
              <a:off x="4807591" y="1544511"/>
              <a:ext cx="2257133" cy="225713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367"/>
                <a:satOff val="-885"/>
                <a:lumOff val="4869"/>
                <a:alphaOff val="0"/>
              </a:schemeClr>
            </a:fillRef>
            <a:effectRef idx="3">
              <a:schemeClr val="accent2">
                <a:shade val="50000"/>
                <a:hueOff val="-4367"/>
                <a:satOff val="-885"/>
                <a:lumOff val="48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5138140" y="1875060"/>
              <a:ext cx="1596035" cy="1596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difference</a:t>
              </a: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lives</a:t>
              </a:r>
              <a:r>
                <a:rPr lang="es-MX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</a:t>
              </a:r>
              <a:r>
                <a:rPr lang="es-MX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citizens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701472" y="5670768"/>
            <a:ext cx="7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2010</a:t>
            </a:r>
            <a:endParaRPr lang="en-US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18</a:t>
            </a:fld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/>
              <a:t>WGVBS </a:t>
            </a:r>
            <a:r>
              <a:rPr lang="es-MX" sz="2400" dirty="0" err="1" smtClean="0"/>
              <a:t>Recent</a:t>
            </a:r>
            <a:r>
              <a:rPr lang="es-MX" sz="2400" dirty="0" smtClean="0"/>
              <a:t> </a:t>
            </a:r>
            <a:r>
              <a:rPr lang="es-MX" sz="2400" dirty="0" err="1" smtClean="0"/>
              <a:t>Topics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1449483"/>
              </p:ext>
            </p:extLst>
          </p:nvPr>
        </p:nvGraphicFramePr>
        <p:xfrm>
          <a:off x="467544" y="170080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59832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39952" y="54452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 GAO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64088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32240" y="5435932"/>
            <a:ext cx="12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19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err="1" smtClean="0"/>
              <a:t>Membership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9392054"/>
              </p:ext>
            </p:extLst>
          </p:nvPr>
        </p:nvGraphicFramePr>
        <p:xfrm>
          <a:off x="323528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png;base64,iVBORw0KGgoAAAANSUhEUgAAAToAAACgCAMAAACrFlD/AAAAkFBMVEX+AAD////+Jyf/9vb//Pz/s7P/3d3/pqb/1tb/7Oz/2dn/goL+np7/8/P/ra3/5ub/t7f+X1/+amr/dnb/wMD/0ND+GBj+Ozv+JCT+S0v/lZX/zMz/mpr+Y2P/6ur/xMT+ior+eXn+WFn+NDT+Rkb+HBz+U1P+MDD/j4/+bm7+oqL+Dg7/QUH+UE//iIj+fHwfRo4PAAAG7ElEQVR4nO2da0PqMAyGN0FkgFyU6wFFkYt4/f//7rCVydha2oQOTdP3G7NLx2NZ0zZNg8CirsI/riub39aqPDq0PDq0PDq0PDq0PDq0PDq0PDq0PDq0PDq0PDq0bKOb1iwb5INueWfZIBt0gyCw3OzYoFsHgeVmxwXdIDZpt9lxQbeOTfasmmSCri5s1m3aZIJuIWyubdrkga6eGh1YNMoD3SI1OrFolAW6xsHq1J5VFuh6B6sf9qxyQNfImp1bM8sBXS9r9sWaWQboasd2+7bsMkDXK8mua+iqD7e5K7W84W7hpuIVE7mGLvzMo3nIG17l7phe4ca2zqGb7Ub5lcznTtHydbb84+73fOPRxZrH92YaXqHR7XT4a/Ur/oybjHIOXZTcvE7feJJGFwTttHBbfK4obDFDl36jN/HpTmpb/G06Fp+WZ1X0B4VFl/oiV/FwNZLbjrl21umnV49OqPVj4XM+HyuMD/qZ5oh0kt1DNwXXFHl0QrfQijbIitxDF26AFWHXGB1EJ/PkTgnnEDuJ7g1YUcOjSwXtJ3AOsZPogP0EeqXHQXThC6gepEPsJjr54Esl9Kyxi+huQPUgHWI30Q0g1WAdYjfRgfoJfNCdi+jCEaCanENc5YYu9/23gGqOHeLrGTN0j7mlHEg/ceQQ1yG1OoHuNbe8UNdbT3XkED8GkGGZE+ji4tnWUzGv5Sl723B3ockKXT8ufhTC9GFcS79wFyt0n0n5bebKvXEtGYd4v6hhHApFC10k8x3S9cJM59hGVNLcX9oWa9i9Bcmj6wbr13k+qOQpvePw4zPuJw4O8WGWL2e+Wr+5W72TRyfe/5ttOxvFf7jlp3esmlby4xD2D9cyMbOP3eYkuSabXqGFLjNOWH5fN+KfbyU7n/7zu1oaVpL+C7LNVPgr1ens4f3nmizynRi6f8dlNotjRqvURXk2rGT/7jwOrxh+f93nxnKyZyGGTvcSG+3LXZvV8SlKV1aactIoMmLoQt1dexiFeES5vkRprRvYlj0KNXTalULRQAz7CdEn97TlOi6g03tsD2YNKVHiEDf15aSPQg2dNF7uWIu43EJfLhC9REtf7NsJdOG7/s7RreFs59ioGatWfsihM/h57cZkhjN2UWQ0K5ofvxBFN7/8k4zkT0IOHWAuzpb+OYLOeIxlT4r9x/TQzS7+JIoHoYeuob/VrlR7eeih047FbEsVukgQHSwa53yp9vIQRGc4K2JLsgliqugMxmI29ewQugt7dteq5yCITrF5qSwp9xnTQ1eBBONY0FCVCIoauprpqoNF3cv7WFro+pPfeZZJV7JDgBC66J9u9aVMbQsBFYTQ1QxmOUvUM2F0YdVs1rwcFX0USugy4SUXlyRikRa6sPs7z/Ih20dGDN3vvPDupY9CDV1YufwssWLWiRw6SMimHanyexJEB9wDdqZelHvIKKKDbQI7Tw/qpyCJLoygqRGwUqwjEkYHz42A08lodqro8vGdZWgljQ2jjy4bOF2O1ppdinTRhZ1hqfV/6eonjC6sfpZYvT5/J2V0hhFjKBkkUqSNrqw12aVJ2hji6MqJQHk2qpo6uvAWstHfTNJQfwfRwXb6m8j0FBkH0IFTh53Uizxw2FF0iByTSgHSnjiBLoxU6UyhagEqdQOd6RYTnUDHx7iCLk7Yca7Gsm3qDNCdv1jWAyQlcgvduYGyio0lLNCdOQsFThTrEDpAOiKZAImwnENnnNxEriFjdPrN1KcFPdjOHXRnhxhD8ye6g85gN7VGwNzO7qA7fyxmONnkHDp1RMD7R7PdSTyXq1r3da1GDPTsnEEndYiHk9duJxkkJFt8RCLdaHDzPZLGmsFOdnIFXWELz2ox62eWoGs5k9VOf9bLf/mnol0G6LLRT+O71jQ/kk/85XH+rqjR/lpmGiBLdPs32Ob5pi6N6kpmQ1fyAX5n2toKDqDDYx1BtyMzarYbavciSVTxfsL9qOy6kAnItXMEXUP3hhdTUthTOaRyBJ1WYq3beMnGRFzQibkB9AEJMnFBJ3pgjw4hsVYLW3zQiAs6MTlwOkwTKC7oRPysR4eQWGvEHT+sEBd0IogRe1CdVFzQid1RpkFMRuKCTsxJQZcfTooLOrHmgz5uTSYu6ESwuz4sHSAu6ESWD2WSIYy4oBMpnoELN6fFBZ04vRN7ALFUXNCJXaBvNk1yQSe+JyTe1dDkX5RddGLtAhzNdEpM0FXFLsZTm6rBYoKuIlYMYQutGjFBtz8y1vxUPwMxQbePIJOnyUGKFzr8EcQSMUH3KGyqcoKjxATdPpfxRF/SXEzQ3c5asfwY9m/Io0PLo0PLo0PLo0PLo0PLo0PLo0PLo0PLo0PLo0PLo0PLKrr/NC9zRcJcJbEAAAAASUVORK5CYII="/>
          <p:cNvSpPr>
            <a:spLocks noChangeAspect="1" noChangeArrowheads="1"/>
          </p:cNvSpPr>
          <p:nvPr/>
        </p:nvSpPr>
        <p:spPr bwMode="auto">
          <a:xfrm>
            <a:off x="1331640" y="4077072"/>
            <a:ext cx="1080120" cy="10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6" descr="Resultado de imagen para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8" descr="data:image/png;base64,iVBORw0KGgoAAAANSUhEUgAAAToAAACgCAMAAACrFlD/AAAAkFBMVEX+AAD////+Jyf/9vb//Pz/s7P/3d3/pqb/1tb/7Oz/2dn/goL+np7/8/P/ra3/5ub/t7f+X1/+amr/dnb/wMD/0ND+GBj+Ozv+JCT+S0v/lZX/zMz/mpr+Y2P/6ur/xMT+ior+eXn+WFn+NDT+Rkb+HBz+U1P+MDD/j4/+bm7+oqL+Dg7/QUH+UE//iIj+fHwfRo4PAAAG7ElEQVR4nO2da0PqMAyGN0FkgFyU6wFFkYt4/f//7rCVydha2oQOTdP3G7NLx2NZ0zZNg8CirsI/riub39aqPDq0PDq0PDq0PDq0PDq0PDq0PDq0PDq0PDq0PDq0bKOb1iwb5INueWfZIBt0gyCw3OzYoFsHgeVmxwXdIDZpt9lxQbeOTfasmmSCri5s1m3aZIJuIWyubdrkga6eGh1YNMoD3SI1OrFolAW6xsHq1J5VFuh6B6sf9qxyQNfImp1bM8sBXS9r9sWaWQboasd2+7bsMkDXK8mua+iqD7e5K7W84W7hpuIVE7mGLvzMo3nIG17l7phe4ca2zqGb7Ub5lcznTtHydbb84+73fOPRxZrH92YaXqHR7XT4a/Ur/oybjHIOXZTcvE7feJJGFwTttHBbfK4obDFDl36jN/HpTmpb/G06Fp+WZ1X0B4VFl/oiV/FwNZLbjrl21umnV49OqPVj4XM+HyuMD/qZ5oh0kt1DNwXXFHl0QrfQijbIitxDF26AFWHXGB1EJ/PkTgnnEDuJ7g1YUcOjSwXtJ3AOsZPogP0EeqXHQXThC6gepEPsJjr54Esl9Kyxi+huQPUgHWI30Q0g1WAdYjfRgfoJfNCdi+jCEaCanENc5YYu9/23gGqOHeLrGTN0j7mlHEg/ceQQ1yG1OoHuNbe8UNdbT3XkED8GkGGZE+ji4tnWUzGv5Sl723B3ockKXT8ufhTC9GFcS79wFyt0n0n5bebKvXEtGYd4v6hhHApFC10k8x3S9cJM59hGVNLcX9oWa9i9Bcmj6wbr13k+qOQpvePw4zPuJw4O8WGWL2e+Wr+5W72TRyfe/5ttOxvFf7jlp3esmlby4xD2D9cyMbOP3eYkuSabXqGFLjNOWH5fN+KfbyU7n/7zu1oaVpL+C7LNVPgr1ens4f3nmizynRi6f8dlNotjRqvURXk2rGT/7jwOrxh+f93nxnKyZyGGTvcSG+3LXZvV8SlKV1aactIoMmLoQt1dexiFeES5vkRprRvYlj0KNXTalULRQAz7CdEn97TlOi6g03tsD2YNKVHiEDf15aSPQg2dNF7uWIu43EJfLhC9REtf7NsJdOG7/s7RreFs59ioGatWfsihM/h57cZkhjN2UWQ0K5ofvxBFN7/8k4zkT0IOHWAuzpb+OYLOeIxlT4r9x/TQzS7+JIoHoYeuob/VrlR7eeih047FbEsVukgQHSwa53yp9vIQRGc4K2JLsgliqugMxmI29ewQugt7dteq5yCITrF5qSwp9xnTQ1eBBONY0FCVCIoauprpqoNF3cv7WFro+pPfeZZJV7JDgBC66J9u9aVMbQsBFYTQ1QxmOUvUM2F0YdVs1rwcFX0USugy4SUXlyRikRa6sPs7z/Ih20dGDN3vvPDupY9CDV1YufwssWLWiRw6SMimHanyexJEB9wDdqZelHvIKKKDbQI7Tw/qpyCJLoygqRGwUqwjEkYHz42A08lodqro8vGdZWgljQ2jjy4bOF2O1ppdinTRhZ1hqfV/6eonjC6sfpZYvT5/J2V0hhFjKBkkUqSNrqw12aVJ2hji6MqJQHk2qpo6uvAWstHfTNJQfwfRwXb6m8j0FBkH0IFTh53Uizxw2FF0iByTSgHSnjiBLoxU6UyhagEqdQOd6RYTnUDHx7iCLk7Yca7Gsm3qDNCdv1jWAyQlcgvduYGyio0lLNCdOQsFThTrEDpAOiKZAImwnENnnNxEriFjdPrN1KcFPdjOHXRnhxhD8ye6g85gN7VGwNzO7qA7fyxmONnkHDp1RMD7R7PdSTyXq1r3da1GDPTsnEEndYiHk9duJxkkJFt8RCLdaHDzPZLGmsFOdnIFXWELz2ox62eWoGs5k9VOf9bLf/mnol0G6LLRT+O71jQ/kk/85XH+rqjR/lpmGiBLdPs32Ob5pi6N6kpmQ1fyAX5n2toKDqDDYx1BtyMzarYbavciSVTxfsL9qOy6kAnItXMEXUP3hhdTUthTOaRyBJ1WYq3beMnGRFzQibkB9AEJMnFBJ3pgjw4hsVYLW3zQiAs6MTlwOkwTKC7oRPysR4eQWGvEHT+sEBd0IogRe1CdVFzQid1RpkFMRuKCTsxJQZcfTooLOrHmgz5uTSYu6ESwuz4sHSAu6ESWD2WSIYy4oBMpnoELN6fFBZ04vRN7ALFUXNCJXaBvNk1yQSe+JyTe1dDkX5RddGLtAhzNdEpM0FXFLsZTm6rBYoKuIlYMYQutGjFBtz8y1vxUPwMxQbePIJOnyUGKFzr8EcQSMUH3KGyqcoKjxATdPpfxRF/SXEzQ3c5asfwY9m/Io0PLo0PLo0PLo0PLo0PLo0PLo0PLo0PLo0PLo0PLo0PLKrr/NC9zRcJcJbE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 descr="http://www.cjgraphicx.com/canadian-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46" y="4293096"/>
            <a:ext cx="1295138" cy="7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4" descr="Resultado de imagen para in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16" descr="Resultado de imagen para india bande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4" name="Picture 2" descr="http://www.banderas-mundo.es/data/flags/big/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75" y="4833158"/>
            <a:ext cx="1202123" cy="8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29583009"/>
              </p:ext>
            </p:extLst>
          </p:nvPr>
        </p:nvGraphicFramePr>
        <p:xfrm>
          <a:off x="251520" y="1916832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20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Value and Benefits of INTOSAI Tools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6" descr="http://www.eca.europa.eu/Lists/Picture/INCOSAI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1661188" cy="13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39385" y="5682046"/>
            <a:ext cx="29366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dirty="0">
                <a:solidFill>
                  <a:srgbClr val="C00000"/>
                </a:solidFill>
              </a:rPr>
              <a:t>Extended mandate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8184"/>
            <a:ext cx="3384376" cy="31813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4945150"/>
            <a:ext cx="396044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Nanjing, People’s Republic of China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 to 16, 2015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580112" y="1484784"/>
            <a:ext cx="230425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delegates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SAIs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MX" dirty="0"/>
          </a:p>
        </p:txBody>
      </p:sp>
      <p:sp>
        <p:nvSpPr>
          <p:cNvPr id="8" name="Flecha abajo 7"/>
          <p:cNvSpPr/>
          <p:nvPr/>
        </p:nvSpPr>
        <p:spPr>
          <a:xfrm>
            <a:off x="6444208" y="2894464"/>
            <a:ext cx="57606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11291"/>
              </p:ext>
            </p:extLst>
          </p:nvPr>
        </p:nvGraphicFramePr>
        <p:xfrm>
          <a:off x="4653795" y="3437533"/>
          <a:ext cx="415689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5630"/>
                <a:gridCol w="1385630"/>
                <a:gridCol w="13856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Cameroon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Iraq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Namibia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r>
                        <a:rPr lang="es-MX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87" y="2326819"/>
            <a:ext cx="814361" cy="56764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21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3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WGVBS 2015 meeting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2016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31150891"/>
              </p:ext>
            </p:extLst>
          </p:nvPr>
        </p:nvGraphicFramePr>
        <p:xfrm>
          <a:off x="-396552" y="1700808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357414"/>
              </p:ext>
            </p:extLst>
          </p:nvPr>
        </p:nvGraphicFramePr>
        <p:xfrm>
          <a:off x="4427984" y="1628800"/>
          <a:ext cx="4392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22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WGVBS </a:t>
            </a:r>
            <a:r>
              <a:rPr lang="es-MX" sz="2400" dirty="0" err="1" smtClean="0"/>
              <a:t>Chair’s</a:t>
            </a:r>
            <a:r>
              <a:rPr lang="es-MX" sz="2400" dirty="0" smtClean="0"/>
              <a:t> </a:t>
            </a:r>
            <a:r>
              <a:rPr lang="es-MX" sz="2400" dirty="0" err="1" smtClean="0"/>
              <a:t>Report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3505851"/>
              </p:ext>
            </p:extLst>
          </p:nvPr>
        </p:nvGraphicFramePr>
        <p:xfrm>
          <a:off x="323528" y="1772816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23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WGVBS </a:t>
            </a:r>
            <a:r>
              <a:rPr lang="es-MX" sz="2400" dirty="0" err="1" smtClean="0"/>
              <a:t>Chair’s</a:t>
            </a:r>
            <a:r>
              <a:rPr lang="es-MX" sz="2400" dirty="0" smtClean="0"/>
              <a:t> </a:t>
            </a:r>
            <a:r>
              <a:rPr lang="es-MX" sz="2400" dirty="0" err="1" smtClean="0"/>
              <a:t>Report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6620755"/>
              </p:ext>
            </p:extLst>
          </p:nvPr>
        </p:nvGraphicFramePr>
        <p:xfrm>
          <a:off x="323528" y="1772816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24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36096" y="5329802"/>
            <a:ext cx="3384376" cy="691485"/>
          </a:xfrm>
        </p:spPr>
        <p:txBody>
          <a:bodyPr>
            <a:noAutofit/>
          </a:bodyPr>
          <a:lstStyle/>
          <a:p>
            <a:pPr algn="r"/>
            <a:r>
              <a:rPr lang="es-MX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MX" sz="36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46884" y="3001973"/>
            <a:ext cx="4247356" cy="8540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WGVBS Chair’s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25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8" name="8 CuadroTexto"/>
          <p:cNvSpPr txBox="1">
            <a:spLocks/>
          </p:cNvSpPr>
          <p:nvPr/>
        </p:nvSpPr>
        <p:spPr>
          <a:xfrm>
            <a:off x="-21644" y="969905"/>
            <a:ext cx="6607225" cy="14403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7th Meeting of the Steering Committee of the INTOSAI Committee on the Knowledge Sharing and Knowledge Services (Goal 3)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Washington, DC, United Sates of America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October 15 and 16, 2014</a:t>
            </a:r>
          </a:p>
        </p:txBody>
      </p:sp>
    </p:spTree>
    <p:extLst>
      <p:ext uri="{BB962C8B-B14F-4D97-AF65-F5344CB8AC3E}">
        <p14:creationId xmlns:p14="http://schemas.microsoft.com/office/powerpoint/2010/main" val="29987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795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err="1" smtClean="0"/>
              <a:t>Collaboration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19798"/>
              </p:ext>
            </p:extLst>
          </p:nvPr>
        </p:nvGraphicFramePr>
        <p:xfrm>
          <a:off x="755576" y="1844824"/>
          <a:ext cx="7416824" cy="3723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12"/>
                <a:gridCol w="3708412"/>
              </a:tblGrid>
              <a:tr h="7446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/>
                        <a:t>Collaborators</a:t>
                      </a:r>
                      <a:r>
                        <a:rPr lang="es-MX" sz="2400" dirty="0" smtClean="0"/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Stakeholders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4613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UNDESA</a:t>
                      </a:r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OECD</a:t>
                      </a:r>
                      <a:endParaRPr lang="es-MX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46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IBP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GIZ</a:t>
                      </a:r>
                      <a:endParaRPr lang="es-MX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46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IADB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ACIJ</a:t>
                      </a:r>
                      <a:endParaRPr lang="es-MX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461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GIFT 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3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4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mtClean="0">
                <a:solidFill>
                  <a:schemeClr val="tx2"/>
                </a:solidFill>
              </a:rPr>
              <a:t>SAI PMF Process – Where Are We?</a:t>
            </a:r>
            <a:endParaRPr lang="nb-NO" dirty="0">
              <a:solidFill>
                <a:schemeClr val="tx2"/>
              </a:solidFill>
            </a:endParaRPr>
          </a:p>
        </p:txBody>
      </p:sp>
      <p:grpSp>
        <p:nvGrpSpPr>
          <p:cNvPr id="9" name="Group 3"/>
          <p:cNvGrpSpPr/>
          <p:nvPr/>
        </p:nvGrpSpPr>
        <p:grpSpPr>
          <a:xfrm rot="1528328">
            <a:off x="809371" y="2711741"/>
            <a:ext cx="2112319" cy="2821336"/>
            <a:chOff x="1290603" y="1169524"/>
            <a:chExt cx="2112319" cy="2821336"/>
          </a:xfrm>
        </p:grpSpPr>
        <p:sp>
          <p:nvSpPr>
            <p:cNvPr id="10" name="Rectangle 4"/>
            <p:cNvSpPr/>
            <p:nvPr/>
          </p:nvSpPr>
          <p:spPr>
            <a:xfrm rot="20055267">
              <a:off x="1290603" y="1169524"/>
              <a:ext cx="1207766" cy="5820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7"/>
            <p:cNvSpPr/>
            <p:nvPr/>
          </p:nvSpPr>
          <p:spPr>
            <a:xfrm rot="20055267">
              <a:off x="2195156" y="3408811"/>
              <a:ext cx="1207766" cy="58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smtClean="0"/>
                <a:t>WGVBS </a:t>
              </a:r>
              <a:r>
                <a:rPr lang="nb-NO" sz="1700" kern="1200" dirty="0" err="1" smtClean="0"/>
                <a:t>endorsement</a:t>
              </a:r>
              <a:r>
                <a:rPr lang="nb-NO" sz="1700" kern="1200" dirty="0" smtClean="0"/>
                <a:t> of </a:t>
              </a:r>
              <a:r>
                <a:rPr lang="nb-NO" sz="1700" kern="1200" dirty="0" err="1" smtClean="0"/>
                <a:t>Concept</a:t>
              </a:r>
              <a:r>
                <a:rPr lang="nb-NO" sz="1700" kern="1200" dirty="0" smtClean="0"/>
                <a:t> Note, </a:t>
              </a:r>
              <a:r>
                <a:rPr lang="nb-NO" sz="1700" kern="1200" dirty="0" err="1" smtClean="0"/>
                <a:t>project</a:t>
              </a:r>
              <a:r>
                <a:rPr lang="nb-NO" sz="1700" kern="1200" dirty="0" smtClean="0"/>
                <a:t> plan     (2012) </a:t>
              </a:r>
              <a:endParaRPr lang="nb-NO" sz="1700" kern="1200" dirty="0"/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305346" y="2619400"/>
            <a:ext cx="1207779" cy="582056"/>
            <a:chOff x="345292" y="762890"/>
            <a:chExt cx="1207779" cy="582056"/>
          </a:xfrm>
        </p:grpSpPr>
        <p:sp>
          <p:nvSpPr>
            <p:cNvPr id="13" name="Rectangle 9"/>
            <p:cNvSpPr/>
            <p:nvPr/>
          </p:nvSpPr>
          <p:spPr>
            <a:xfrm rot="20125720">
              <a:off x="345292" y="762890"/>
              <a:ext cx="1207779" cy="582056"/>
            </a:xfrm>
            <a:prstGeom prst="rect">
              <a:avLst/>
            </a:prstGeom>
            <a:ln w="12700"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0"/>
            <p:cNvSpPr/>
            <p:nvPr/>
          </p:nvSpPr>
          <p:spPr>
            <a:xfrm>
              <a:off x="345292" y="762890"/>
              <a:ext cx="1207779" cy="582056"/>
            </a:xfrm>
            <a:prstGeom prst="rect">
              <a:avLst/>
            </a:prstGeom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err="1" smtClean="0"/>
                <a:t>Mandate</a:t>
              </a:r>
              <a:r>
                <a:rPr lang="nb-NO" sz="1700" kern="1200" dirty="0" smtClean="0"/>
                <a:t> from INCOSAI (2010)</a:t>
              </a:r>
              <a:endParaRPr lang="nb-NO" sz="1700" kern="1200" dirty="0"/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2109936" y="1944233"/>
            <a:ext cx="1768739" cy="1239590"/>
            <a:chOff x="2176298" y="762890"/>
            <a:chExt cx="1466449" cy="1239590"/>
          </a:xfrm>
        </p:grpSpPr>
        <p:sp>
          <p:nvSpPr>
            <p:cNvPr id="16" name="Rectangle 12"/>
            <p:cNvSpPr/>
            <p:nvPr/>
          </p:nvSpPr>
          <p:spPr>
            <a:xfrm rot="20037175">
              <a:off x="2434968" y="762890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3"/>
            <p:cNvSpPr/>
            <p:nvPr/>
          </p:nvSpPr>
          <p:spPr>
            <a:xfrm>
              <a:off x="2176298" y="1420424"/>
              <a:ext cx="1207779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smtClean="0"/>
                <a:t>1st </a:t>
              </a:r>
              <a:r>
                <a:rPr lang="nb-NO" sz="1700" kern="1200" dirty="0" err="1" smtClean="0"/>
                <a:t>round</a:t>
              </a:r>
              <a:r>
                <a:rPr lang="nb-NO" sz="1700" kern="1200" dirty="0" smtClean="0"/>
                <a:t> of </a:t>
              </a:r>
              <a:r>
                <a:rPr lang="nb-NO" sz="1700" kern="1200" dirty="0" err="1" smtClean="0"/>
                <a:t>consultations</a:t>
              </a:r>
              <a:r>
                <a:rPr lang="nb-NO" sz="1700" kern="1200" dirty="0" smtClean="0"/>
                <a:t> and pilots - SAI PMF v 2.0       (2012)</a:t>
              </a:r>
              <a:endParaRPr lang="nb-NO" sz="1700" kern="1200" dirty="0"/>
            </a:p>
          </p:txBody>
        </p:sp>
      </p:grpSp>
      <p:grpSp>
        <p:nvGrpSpPr>
          <p:cNvPr id="18" name="Group 14"/>
          <p:cNvGrpSpPr/>
          <p:nvPr/>
        </p:nvGrpSpPr>
        <p:grpSpPr>
          <a:xfrm rot="1669510">
            <a:off x="2929290" y="2341869"/>
            <a:ext cx="2274805" cy="3076910"/>
            <a:chOff x="3479806" y="762890"/>
            <a:chExt cx="2274805" cy="3076910"/>
          </a:xfrm>
        </p:grpSpPr>
        <p:sp>
          <p:nvSpPr>
            <p:cNvPr id="19" name="Rectangle 15"/>
            <p:cNvSpPr/>
            <p:nvPr/>
          </p:nvSpPr>
          <p:spPr>
            <a:xfrm rot="19937167">
              <a:off x="3479806" y="762890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6"/>
            <p:cNvSpPr/>
            <p:nvPr/>
          </p:nvSpPr>
          <p:spPr>
            <a:xfrm rot="19937167">
              <a:off x="4546832" y="3257744"/>
              <a:ext cx="1207779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smtClean="0"/>
                <a:t>SAI PMF Pilot Version </a:t>
              </a:r>
              <a:r>
                <a:rPr lang="nb-NO" sz="1700" kern="1200" dirty="0" err="1" smtClean="0"/>
                <a:t>endorsed</a:t>
              </a:r>
              <a:r>
                <a:rPr lang="nb-NO" sz="1700" kern="1200" dirty="0" smtClean="0"/>
                <a:t> by WGVBS (2013)</a:t>
              </a:r>
              <a:endParaRPr lang="nb-NO" sz="1700" kern="1200" dirty="0"/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4467144" y="2703144"/>
            <a:ext cx="1207779" cy="582056"/>
            <a:chOff x="4524644" y="762890"/>
            <a:chExt cx="1207779" cy="582056"/>
          </a:xfrm>
        </p:grpSpPr>
        <p:sp>
          <p:nvSpPr>
            <p:cNvPr id="22" name="Rectangle 18"/>
            <p:cNvSpPr/>
            <p:nvPr/>
          </p:nvSpPr>
          <p:spPr>
            <a:xfrm rot="19719559">
              <a:off x="4524644" y="762890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19"/>
            <p:cNvSpPr/>
            <p:nvPr/>
          </p:nvSpPr>
          <p:spPr>
            <a:xfrm>
              <a:off x="4524644" y="762890"/>
              <a:ext cx="1207779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smtClean="0"/>
                <a:t>2nd pilot </a:t>
              </a:r>
              <a:r>
                <a:rPr lang="nb-NO" sz="1700" kern="1200" dirty="0" err="1" smtClean="0"/>
                <a:t>phase</a:t>
              </a:r>
              <a:r>
                <a:rPr lang="nb-NO" sz="1700" kern="1200" dirty="0" smtClean="0"/>
                <a:t>  (2013-2015)</a:t>
              </a:r>
              <a:endParaRPr lang="nb-NO" sz="1700" kern="1200" dirty="0"/>
            </a:p>
          </p:txBody>
        </p:sp>
      </p:grpSp>
      <p:grpSp>
        <p:nvGrpSpPr>
          <p:cNvPr id="24" name="Group 20"/>
          <p:cNvGrpSpPr/>
          <p:nvPr/>
        </p:nvGrpSpPr>
        <p:grpSpPr>
          <a:xfrm rot="2028087">
            <a:off x="5417896" y="4924670"/>
            <a:ext cx="1330762" cy="615760"/>
            <a:chOff x="5559423" y="729186"/>
            <a:chExt cx="1330762" cy="615760"/>
          </a:xfrm>
        </p:grpSpPr>
        <p:sp>
          <p:nvSpPr>
            <p:cNvPr id="25" name="Rectangle 21"/>
            <p:cNvSpPr/>
            <p:nvPr/>
          </p:nvSpPr>
          <p:spPr>
            <a:xfrm rot="19605788">
              <a:off x="5569482" y="762890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2"/>
            <p:cNvSpPr/>
            <p:nvPr/>
          </p:nvSpPr>
          <p:spPr>
            <a:xfrm rot="19605788">
              <a:off x="5559423" y="729186"/>
              <a:ext cx="1330762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kern="1200" dirty="0" err="1" smtClean="0"/>
                <a:t>Consultations</a:t>
              </a:r>
              <a:r>
                <a:rPr lang="nb-NO" sz="1700" kern="1200" dirty="0" smtClean="0"/>
                <a:t> on Pilot Version      (</a:t>
              </a:r>
              <a:r>
                <a:rPr lang="nb-NO" sz="1700" kern="1200" dirty="0" err="1" smtClean="0"/>
                <a:t>Dec</a:t>
              </a:r>
              <a:r>
                <a:rPr lang="nb-NO" sz="1700" kern="1200" dirty="0" smtClean="0"/>
                <a:t> 2014-March 2015)</a:t>
              </a:r>
              <a:endParaRPr lang="nb-NO" sz="1700" kern="1200" dirty="0"/>
            </a:p>
          </p:txBody>
        </p:sp>
      </p:grpSp>
      <p:grpSp>
        <p:nvGrpSpPr>
          <p:cNvPr id="27" name="Group 23"/>
          <p:cNvGrpSpPr/>
          <p:nvPr/>
        </p:nvGrpSpPr>
        <p:grpSpPr>
          <a:xfrm rot="1972032">
            <a:off x="6813710" y="2215735"/>
            <a:ext cx="1728301" cy="992337"/>
            <a:chOff x="6093798" y="762890"/>
            <a:chExt cx="1728301" cy="992337"/>
          </a:xfrm>
        </p:grpSpPr>
        <p:sp>
          <p:nvSpPr>
            <p:cNvPr id="28" name="Rectangle 24"/>
            <p:cNvSpPr/>
            <p:nvPr/>
          </p:nvSpPr>
          <p:spPr>
            <a:xfrm rot="19607426">
              <a:off x="6614320" y="762890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5"/>
            <p:cNvSpPr/>
            <p:nvPr/>
          </p:nvSpPr>
          <p:spPr>
            <a:xfrm rot="19607426">
              <a:off x="6093798" y="1173171"/>
              <a:ext cx="1419687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i="1" kern="1200" dirty="0" smtClean="0"/>
                <a:t>Development and </a:t>
              </a:r>
              <a:r>
                <a:rPr lang="nb-NO" sz="1700" i="1" kern="1200" dirty="0" err="1" smtClean="0"/>
                <a:t>approval</a:t>
              </a:r>
              <a:r>
                <a:rPr lang="nb-NO" sz="1700" i="1" kern="1200" dirty="0" smtClean="0"/>
                <a:t> of </a:t>
              </a:r>
              <a:r>
                <a:rPr lang="nb-NO" sz="1700" i="1" kern="1200" dirty="0" err="1" smtClean="0"/>
                <a:t>Endorsement</a:t>
              </a:r>
              <a:r>
                <a:rPr lang="nb-NO" sz="1700" i="1" kern="1200" dirty="0" smtClean="0"/>
                <a:t> Version    (2015-2016)</a:t>
              </a:r>
              <a:endParaRPr lang="nb-NO" sz="1700" i="1" kern="1200" dirty="0"/>
            </a:p>
          </p:txBody>
        </p:sp>
      </p:grpSp>
      <p:grpSp>
        <p:nvGrpSpPr>
          <p:cNvPr id="30" name="Group 26"/>
          <p:cNvGrpSpPr/>
          <p:nvPr/>
        </p:nvGrpSpPr>
        <p:grpSpPr>
          <a:xfrm rot="2153158">
            <a:off x="7579606" y="4707290"/>
            <a:ext cx="1207779" cy="676851"/>
            <a:chOff x="7628995" y="767341"/>
            <a:chExt cx="1207779" cy="582056"/>
          </a:xfrm>
        </p:grpSpPr>
        <p:sp>
          <p:nvSpPr>
            <p:cNvPr id="31" name="Rectangle 27"/>
            <p:cNvSpPr/>
            <p:nvPr/>
          </p:nvSpPr>
          <p:spPr>
            <a:xfrm rot="19440844">
              <a:off x="7628995" y="767341"/>
              <a:ext cx="1207779" cy="5820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28"/>
            <p:cNvSpPr/>
            <p:nvPr/>
          </p:nvSpPr>
          <p:spPr>
            <a:xfrm rot="19446842">
              <a:off x="7628995" y="767341"/>
              <a:ext cx="1207779" cy="582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0" rIns="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700" i="1" kern="1200" dirty="0" err="1" smtClean="0"/>
                <a:t>Endorsement</a:t>
              </a:r>
              <a:r>
                <a:rPr lang="nb-NO" sz="1700" i="1" kern="1200" dirty="0" smtClean="0"/>
                <a:t> at INCOSAI 2016</a:t>
              </a:r>
              <a:endParaRPr lang="nb-NO" sz="1700" i="1" kern="1200" dirty="0"/>
            </a:p>
          </p:txBody>
        </p:sp>
      </p:grpSp>
      <p:sp>
        <p:nvSpPr>
          <p:cNvPr id="33" name="Right Arrow 2"/>
          <p:cNvSpPr/>
          <p:nvPr/>
        </p:nvSpPr>
        <p:spPr>
          <a:xfrm>
            <a:off x="261329" y="3706640"/>
            <a:ext cx="12184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ight Arrow 29"/>
          <p:cNvSpPr/>
          <p:nvPr/>
        </p:nvSpPr>
        <p:spPr>
          <a:xfrm>
            <a:off x="1670571" y="3717032"/>
            <a:ext cx="12184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ight Arrow 30"/>
          <p:cNvSpPr/>
          <p:nvPr/>
        </p:nvSpPr>
        <p:spPr>
          <a:xfrm>
            <a:off x="3041431" y="3717032"/>
            <a:ext cx="12184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ight Arrow 31"/>
          <p:cNvSpPr/>
          <p:nvPr/>
        </p:nvSpPr>
        <p:spPr>
          <a:xfrm>
            <a:off x="4412291" y="3706640"/>
            <a:ext cx="12184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ight Arrow 32"/>
          <p:cNvSpPr/>
          <p:nvPr/>
        </p:nvSpPr>
        <p:spPr>
          <a:xfrm>
            <a:off x="5783151" y="3706640"/>
            <a:ext cx="12184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ight Arrow 33"/>
          <p:cNvSpPr/>
          <p:nvPr/>
        </p:nvSpPr>
        <p:spPr>
          <a:xfrm>
            <a:off x="7192393" y="3717032"/>
            <a:ext cx="1218460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8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SAI PMF</a:t>
            </a:r>
            <a:br>
              <a:rPr lang="es-MX" sz="2400" dirty="0" smtClean="0"/>
            </a:br>
            <a:r>
              <a:rPr lang="es-MX" sz="2000" dirty="0" err="1" smtClean="0">
                <a:solidFill>
                  <a:schemeClr val="tx1"/>
                </a:solidFill>
              </a:rPr>
              <a:t>Projects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3346565"/>
              </p:ext>
            </p:extLst>
          </p:nvPr>
        </p:nvGraphicFramePr>
        <p:xfrm>
          <a:off x="1187624" y="4077072"/>
          <a:ext cx="73448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5</a:t>
            </a:fld>
            <a:endParaRPr lang="es-MX"/>
          </a:p>
        </p:txBody>
      </p:sp>
      <p:pic>
        <p:nvPicPr>
          <p:cNvPr id="5" name="Picture 2" descr="W:\8 intosai donor secretariat\84 activities\842 work plan 2015\3 sai pmf\9 Other\logo\english\SAI PMF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412776"/>
            <a:ext cx="319192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572A-BC23-4838-B417-54B252BE4FCE}" type="slidenum">
              <a:rPr lang="es-MX" smtClean="0"/>
              <a:t>6</a:t>
            </a:fld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Progress on SAI PMF Pilot phase 2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Target in Roll-out strategy: test SAI PMF Pilot version in about 20 SAIs with different characteristics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Target reached!</a:t>
            </a:r>
          </a:p>
          <a:p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graphicFrame>
        <p:nvGraphicFramePr>
          <p:cNvPr id="1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37474"/>
              </p:ext>
            </p:extLst>
          </p:nvPr>
        </p:nvGraphicFramePr>
        <p:xfrm>
          <a:off x="4427984" y="1809750"/>
          <a:ext cx="4392488" cy="464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5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  <a:pattFill prst="pct5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err="1" smtClean="0">
                <a:solidFill>
                  <a:srgbClr val="FF0000"/>
                </a:solidFill>
              </a:rPr>
              <a:t>Map</a:t>
            </a:r>
            <a:r>
              <a:rPr lang="nb-NO" dirty="0" smtClean="0">
                <a:solidFill>
                  <a:srgbClr val="FF0000"/>
                </a:solidFill>
              </a:rPr>
              <a:t> over regional </a:t>
            </a:r>
            <a:r>
              <a:rPr lang="nb-NO" dirty="0" err="1" smtClean="0">
                <a:solidFill>
                  <a:srgbClr val="FF0000"/>
                </a:solidFill>
              </a:rPr>
              <a:t>distribution</a:t>
            </a:r>
            <a:r>
              <a:rPr lang="nb-NO" dirty="0" smtClean="0">
                <a:solidFill>
                  <a:srgbClr val="FF0000"/>
                </a:solidFill>
              </a:rPr>
              <a:t> – </a:t>
            </a:r>
            <a:r>
              <a:rPr lang="nb-NO" dirty="0" err="1" smtClean="0">
                <a:solidFill>
                  <a:srgbClr val="FF0000"/>
                </a:solidFill>
              </a:rPr>
              <a:t>thre</a:t>
            </a:r>
            <a:r>
              <a:rPr lang="nb-NO" dirty="0" smtClean="0">
                <a:solidFill>
                  <a:srgbClr val="FF0000"/>
                </a:solidFill>
              </a:rPr>
              <a:t> different </a:t>
            </a:r>
            <a:r>
              <a:rPr lang="nb-NO" dirty="0" err="1" smtClean="0">
                <a:solidFill>
                  <a:srgbClr val="FF0000"/>
                </a:solidFill>
              </a:rPr>
              <a:t>colors</a:t>
            </a:r>
            <a:r>
              <a:rPr lang="nb-NO" dirty="0" smtClean="0">
                <a:solidFill>
                  <a:srgbClr val="FF0000"/>
                </a:solidFill>
              </a:rPr>
              <a:t> – </a:t>
            </a:r>
            <a:r>
              <a:rPr lang="nb-NO" dirty="0" err="1" smtClean="0">
                <a:solidFill>
                  <a:srgbClr val="FF0000"/>
                </a:solidFill>
              </a:rPr>
              <a:t>finished</a:t>
            </a:r>
            <a:r>
              <a:rPr lang="nb-NO" dirty="0" smtClean="0">
                <a:solidFill>
                  <a:srgbClr val="FF0000"/>
                </a:solidFill>
              </a:rPr>
              <a:t>, draft, </a:t>
            </a:r>
            <a:r>
              <a:rPr lang="nb-NO" dirty="0" err="1" smtClean="0">
                <a:solidFill>
                  <a:srgbClr val="FF0000"/>
                </a:solidFill>
              </a:rPr>
              <a:t>decided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W:\8 intosai donor secretariat\82 presentations meetings etc\822 meetings 2015\WGVBS\SAI PMF World map, as at 13 Sep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:\8 intosai donor secretariat\82 presentations meetings etc\822 meetings 2015\WGVBS\SAI PMF World map, as at 13 Sep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96877400"/>
              </p:ext>
            </p:extLst>
          </p:nvPr>
        </p:nvGraphicFramePr>
        <p:xfrm>
          <a:off x="179512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46" y="3573016"/>
            <a:ext cx="541872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89215226"/>
              </p:ext>
            </p:extLst>
          </p:nvPr>
        </p:nvGraphicFramePr>
        <p:xfrm>
          <a:off x="179512" y="4224446"/>
          <a:ext cx="4572000" cy="179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67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512" y="29496"/>
            <a:ext cx="1728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76" y="2411390"/>
            <a:ext cx="3182619" cy="411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14292" cy="19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93" y="2425217"/>
            <a:ext cx="3184887" cy="417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43917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dirty="0">
                <a:hlinkClick r:id="rId5"/>
              </a:rPr>
              <a:t>http://</a:t>
            </a:r>
            <a:r>
              <a:rPr lang="es-MX" sz="2800" dirty="0" smtClean="0">
                <a:hlinkClick r:id="rId5"/>
              </a:rPr>
              <a:t>www.idi.no</a:t>
            </a:r>
            <a:r>
              <a:rPr lang="es-MX" dirty="0" smtClean="0">
                <a:hlinkClick r:id="rId5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75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986</Words>
  <Application>Microsoft Office PowerPoint</Application>
  <PresentationFormat>On-screen Show (4:3)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Tema de Office</vt:lpstr>
      <vt:lpstr>PowerPoint Presentation</vt:lpstr>
      <vt:lpstr>Membership</vt:lpstr>
      <vt:lpstr>Collaboration</vt:lpstr>
      <vt:lpstr>PowerPoint Presentation</vt:lpstr>
      <vt:lpstr>SAI PMF Projects</vt:lpstr>
      <vt:lpstr>Progress on SAI PMF Pilot phase 2</vt:lpstr>
      <vt:lpstr>PowerPoint Presentation</vt:lpstr>
      <vt:lpstr>PowerPoint Presentation</vt:lpstr>
      <vt:lpstr>PowerPoint Presentation</vt:lpstr>
      <vt:lpstr>SAI PMF NEXT STEPS</vt:lpstr>
      <vt:lpstr>SAI PMF Maintenance of SAI PMF post-2016</vt:lpstr>
      <vt:lpstr>Guideline on Effective Practices of Cooperation Between SAIs, the Legislature, the Judiciary, and the Executive</vt:lpstr>
      <vt:lpstr>Forum on Jurisdictional SAIs Network of General Prosecutors</vt:lpstr>
      <vt:lpstr>Forum on Jurisdictional SAIs Network of General Prosecutors</vt:lpstr>
      <vt:lpstr>PowerPoint Presentation</vt:lpstr>
      <vt:lpstr>PowerPoint Presentation</vt:lpstr>
      <vt:lpstr>WGVBS Mandate</vt:lpstr>
      <vt:lpstr>WGVBS Mandate</vt:lpstr>
      <vt:lpstr>WGVBS Recent Topics</vt:lpstr>
      <vt:lpstr>Value and Benefits of INTOSAI Tools</vt:lpstr>
      <vt:lpstr>WGVBS 2015 meeting</vt:lpstr>
      <vt:lpstr>2016</vt:lpstr>
      <vt:lpstr>WGVBS Chair’s Report </vt:lpstr>
      <vt:lpstr>WGVBS Chair’s Report </vt:lpstr>
      <vt:lpstr>WGVBS Chair’s 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Eurídice Monreal Lara</dc:creator>
  <cp:lastModifiedBy>Satish Kumar</cp:lastModifiedBy>
  <cp:revision>70</cp:revision>
  <dcterms:created xsi:type="dcterms:W3CDTF">2014-09-02T14:46:07Z</dcterms:created>
  <dcterms:modified xsi:type="dcterms:W3CDTF">2015-10-15T04:13:16Z</dcterms:modified>
</cp:coreProperties>
</file>