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6" r:id="rId3"/>
    <p:sldId id="269" r:id="rId4"/>
    <p:sldId id="268" r:id="rId5"/>
    <p:sldId id="267" r:id="rId6"/>
    <p:sldId id="264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2A3D0C-1644-4349-B6D5-3EFA1AD19F9A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306F59-559D-433F-8949-94A3C0B1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29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0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1" name="Oval 10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3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7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0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4" name="Picture 23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1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3" name="Oval 12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5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8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9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1" name="4-Point Star 20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2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5" name="Picture 24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6" name="Picture 25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3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8" name="Oval 7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" name="Picture 6" descr="8.jpg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6.jpg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3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7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0" name="Picture 19" descr="4.jpg"/>
              <p:cNvPicPr>
                <a:picLocks noChangeAspect="1"/>
              </p:cNvPicPr>
              <p:nvPr/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8" name="Picture 14" descr="asad.jpg"/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Billede 5"/>
          <p:cNvPicPr/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68100"/>
            <a:ext cx="7772400" cy="1537000"/>
          </a:xfrm>
        </p:spPr>
        <p:txBody>
          <a:bodyPr>
            <a:noAutofit/>
          </a:bodyPr>
          <a:lstStyle/>
          <a:p>
            <a:r>
              <a:rPr lang="en-IN" sz="4000" b="1" dirty="0"/>
              <a:t>INTOSAI </a:t>
            </a:r>
            <a:r>
              <a:rPr lang="en-IN" sz="4000" b="1" dirty="0" smtClean="0"/>
              <a:t>Budget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0066" y="5447309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SAI-India</a:t>
            </a:r>
            <a:endParaRPr lang="en-IN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Cambria" panose="02040503050406030204" pitchFamily="18" charset="0"/>
              </a:rPr>
              <a:t>9</a:t>
            </a:r>
            <a:r>
              <a:rPr lang="en-US" sz="3000" b="1" baseline="30000" dirty="0">
                <a:latin typeface="Cambria" panose="02040503050406030204" pitchFamily="18" charset="0"/>
              </a:rPr>
              <a:t>th</a:t>
            </a:r>
            <a:r>
              <a:rPr lang="en-US" sz="3000" b="1" dirty="0">
                <a:latin typeface="Cambria" panose="02040503050406030204" pitchFamily="18" charset="0"/>
              </a:rPr>
              <a:t> Meeting of KSC Steering Committee</a:t>
            </a:r>
          </a:p>
          <a:p>
            <a:endParaRPr lang="en-US" sz="3000" b="1" dirty="0">
              <a:latin typeface="Cambria" panose="02040503050406030204" pitchFamily="18" charset="0"/>
            </a:endParaRPr>
          </a:p>
          <a:p>
            <a:r>
              <a:rPr lang="en-IN" sz="3000" b="1" dirty="0">
                <a:latin typeface="Cambria" panose="02040503050406030204" pitchFamily="18" charset="0"/>
              </a:rPr>
              <a:t>Bali</a:t>
            </a:r>
          </a:p>
          <a:p>
            <a:r>
              <a:rPr lang="en-IN" sz="3000" b="1" dirty="0">
                <a:latin typeface="Cambria" panose="02040503050406030204" pitchFamily="18" charset="0"/>
              </a:rPr>
              <a:t>(23-25 August 2017)</a:t>
            </a:r>
          </a:p>
        </p:txBody>
      </p:sp>
    </p:spTree>
    <p:extLst>
      <p:ext uri="{BB962C8B-B14F-4D97-AF65-F5344CB8AC3E}">
        <p14:creationId xmlns:p14="http://schemas.microsoft.com/office/powerpoint/2010/main" val="19988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774" y="365125"/>
            <a:ext cx="8572501" cy="1325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Allocation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998663"/>
            <a:ext cx="7105650" cy="4392487"/>
          </a:xfrm>
        </p:spPr>
        <p:txBody>
          <a:bodyPr>
            <a:noAutofit/>
          </a:bodyPr>
          <a:lstStyle/>
          <a:p>
            <a:r>
              <a:rPr lang="en-US" sz="2800" dirty="0" smtClean="0"/>
              <a:t>25</a:t>
            </a:r>
            <a:r>
              <a:rPr lang="en-US" sz="2800" dirty="0"/>
              <a:t>% </a:t>
            </a:r>
            <a:r>
              <a:rPr lang="en-US" sz="2800" dirty="0" smtClean="0"/>
              <a:t>of </a:t>
            </a:r>
            <a:r>
              <a:rPr lang="en-US" sz="2800" dirty="0"/>
              <a:t>INTOSAI’s revenue </a:t>
            </a:r>
            <a:r>
              <a:rPr lang="en-US" sz="2800" dirty="0" smtClean="0"/>
              <a:t>allotted to Strategic </a:t>
            </a:r>
            <a:r>
              <a:rPr lang="en-US" sz="2800" dirty="0"/>
              <a:t>Goals </a:t>
            </a:r>
            <a:endParaRPr lang="en-US" sz="2800" dirty="0" smtClean="0"/>
          </a:p>
          <a:p>
            <a:r>
              <a:rPr lang="en-US" sz="2800" dirty="0"/>
              <a:t>To be shared equally among all goal chairs for years 2017 and 2018</a:t>
            </a:r>
          </a:p>
          <a:p>
            <a:r>
              <a:rPr lang="en-US" sz="2800" dirty="0" smtClean="0">
                <a:latin typeface="Cambria" panose="02040503050406030204" pitchFamily="18" charset="0"/>
              </a:rPr>
              <a:t>Euro </a:t>
            </a:r>
            <a:r>
              <a:rPr lang="en-US" sz="2800" dirty="0" smtClean="0"/>
              <a:t>17,715 </a:t>
            </a:r>
            <a:r>
              <a:rPr lang="en-US" sz="2800" dirty="0" smtClean="0">
                <a:latin typeface="Cambria" panose="02040503050406030204" pitchFamily="18" charset="0"/>
              </a:rPr>
              <a:t>has been earmarked for KSC for 2017</a:t>
            </a:r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http://www.simmssoftware.com/wordpress/wp-content/uploads/2013/02/simms_alloc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991" y="1998663"/>
            <a:ext cx="28575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77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372" y="365125"/>
            <a:ext cx="8193386" cy="1325563"/>
          </a:xfrm>
        </p:spPr>
        <p:txBody>
          <a:bodyPr/>
          <a:lstStyle/>
          <a:p>
            <a:r>
              <a:rPr lang="en-IN" dirty="0" smtClean="0"/>
              <a:t>Proposal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2378075"/>
            <a:ext cx="10515600" cy="15367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IN" dirty="0" smtClean="0"/>
              <a:t>Budget allocation of 2017 to be allotted for revamping of Community Portal and maintenance of websites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345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251" y="642712"/>
            <a:ext cx="8229600" cy="85010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Proposal 2: Voluntary services to Continue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77" y="2457449"/>
            <a:ext cx="7632848" cy="2084165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dirty="0" smtClean="0"/>
              <a:t>Hosting of Steering committee and annual meetings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dirty="0" smtClean="0"/>
              <a:t>Translation of documents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938462"/>
            <a:ext cx="52197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527" y="520976"/>
            <a:ext cx="8071048" cy="85010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Discussion issue – future use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729584"/>
            <a:ext cx="7467600" cy="4314825"/>
          </a:xfrm>
        </p:spPr>
        <p:txBody>
          <a:bodyPr>
            <a:noAutofit/>
          </a:bodyPr>
          <a:lstStyle/>
          <a:p>
            <a:pPr marL="285750" indent="-285750" algn="just">
              <a:spcBef>
                <a:spcPts val="0"/>
              </a:spcBef>
            </a:pPr>
            <a:r>
              <a:rPr lang="en-US" dirty="0" smtClean="0"/>
              <a:t>Possible uses:</a:t>
            </a:r>
          </a:p>
          <a:p>
            <a:pPr lvl="1" indent="-3238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Annual maintenance of KSC Community portal and websites of Working Groups</a:t>
            </a:r>
          </a:p>
          <a:p>
            <a:pPr lvl="1" indent="-3238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Collaboration activities with Academic Institutions</a:t>
            </a:r>
          </a:p>
          <a:p>
            <a:pPr lvl="1" indent="-32385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Research purposes</a:t>
            </a:r>
          </a:p>
          <a:p>
            <a:pPr marL="285750" indent="-285750" algn="just">
              <a:spcBef>
                <a:spcPts val="0"/>
              </a:spcBef>
            </a:pPr>
            <a:r>
              <a:rPr lang="en-US" dirty="0" smtClean="0"/>
              <a:t>Other suggestions for use of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0510" y="6148390"/>
            <a:ext cx="11611490" cy="57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000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AutoShape 2" descr="https://www.dnnhero.com/Portals/0/images/collaborative-service-framework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www.dnnhero.com/Portals/0/images/collaborative-service-frame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1905000"/>
            <a:ext cx="29273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6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7" y="1643052"/>
            <a:ext cx="8066117" cy="193142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5000" b="1" dirty="0" smtClean="0">
                <a:latin typeface="Cambria" panose="02040503050406030204" pitchFamily="18" charset="0"/>
              </a:rPr>
              <a:t>THANK YOU</a:t>
            </a:r>
            <a:r>
              <a:rPr lang="en-IN" sz="4000" b="1" dirty="0" smtClean="0">
                <a:latin typeface="Cambria" panose="02040503050406030204" pitchFamily="18" charset="0"/>
              </a:rPr>
              <a:t/>
            </a:r>
            <a:br>
              <a:rPr lang="en-IN" sz="4000" b="1" dirty="0" smtClean="0">
                <a:latin typeface="Cambria" panose="02040503050406030204" pitchFamily="18" charset="0"/>
              </a:rPr>
            </a:br>
            <a:endParaRPr lang="en-IN" sz="40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1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124</Words>
  <Application>Microsoft Office PowerPoint</Application>
  <PresentationFormat>Widescreen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</vt:lpstr>
      <vt:lpstr>Century Gothic</vt:lpstr>
      <vt:lpstr>Mangal</vt:lpstr>
      <vt:lpstr>Times New Roman</vt:lpstr>
      <vt:lpstr>Wingdings</vt:lpstr>
      <vt:lpstr>Office Theme</vt:lpstr>
      <vt:lpstr>INTOSAI Budget</vt:lpstr>
      <vt:lpstr>Allocation</vt:lpstr>
      <vt:lpstr>Proposal 1</vt:lpstr>
      <vt:lpstr>Proposal 2: Voluntary services to Continue</vt:lpstr>
      <vt:lpstr>Discussion issue – future use</vt:lpstr>
      <vt:lpstr>  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iCISA</dc:creator>
  <cp:lastModifiedBy>iCISA</cp:lastModifiedBy>
  <cp:revision>28</cp:revision>
  <cp:lastPrinted>2017-08-16T05:35:33Z</cp:lastPrinted>
  <dcterms:created xsi:type="dcterms:W3CDTF">2017-08-15T02:16:39Z</dcterms:created>
  <dcterms:modified xsi:type="dcterms:W3CDTF">2017-08-17T01:55:20Z</dcterms:modified>
</cp:coreProperties>
</file>