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78" r:id="rId3"/>
    <p:sldId id="277" r:id="rId4"/>
    <p:sldId id="279" r:id="rId5"/>
    <p:sldId id="280" r:id="rId6"/>
    <p:sldId id="28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1" name="Oval 10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4" name="Picture 23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1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3" name="Oval 12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9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5" name="Picture 24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6" name="Picture 25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3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8" name="Oval 7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6" descr="8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6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0" name="Picture 19" descr="4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8" name="Picture 14" descr="asad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Billede 5"/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68100"/>
            <a:ext cx="7772400" cy="1537000"/>
          </a:xfrm>
        </p:spPr>
        <p:txBody>
          <a:bodyPr>
            <a:noAutofit/>
          </a:bodyPr>
          <a:lstStyle/>
          <a:p>
            <a:r>
              <a:rPr lang="en-IN" sz="4000" dirty="0"/>
              <a:t>Quality Assurance of non-IFPP documents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9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Bali</a:t>
            </a:r>
          </a:p>
          <a:p>
            <a:r>
              <a:rPr lang="en-IN" sz="3000" b="1" dirty="0">
                <a:latin typeface="Cambria" panose="02040503050406030204" pitchFamily="18" charset="0"/>
              </a:rPr>
              <a:t>(23-25 August 2017)</a:t>
            </a: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62063"/>
            <a:ext cx="7715200" cy="1138138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Background: IFPP </a:t>
            </a:r>
            <a:r>
              <a:rPr lang="en-IN" sz="4000" dirty="0"/>
              <a:t>and non-IFPP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1847851"/>
            <a:ext cx="7501467" cy="4743449"/>
          </a:xfrm>
        </p:spPr>
        <p:txBody>
          <a:bodyPr>
            <a:normAutofit fontScale="77500" lnSpcReduction="20000"/>
          </a:bodyPr>
          <a:lstStyle/>
          <a:p>
            <a:r>
              <a:rPr lang="en-IN" sz="3500" dirty="0" smtClean="0"/>
              <a:t>IFPP</a:t>
            </a:r>
          </a:p>
          <a:p>
            <a:pPr marL="742950" lvl="1" indent="-285750"/>
            <a:r>
              <a:rPr lang="en-IN" sz="3200" dirty="0" smtClean="0"/>
              <a:t>Principles</a:t>
            </a:r>
          </a:p>
          <a:p>
            <a:pPr marL="742950" lvl="1" indent="-285750"/>
            <a:r>
              <a:rPr lang="en-IN" sz="3200" dirty="0" smtClean="0"/>
              <a:t>ISSAIs</a:t>
            </a:r>
          </a:p>
          <a:p>
            <a:pPr marL="742950" lvl="1" indent="-285750"/>
            <a:r>
              <a:rPr lang="en-IN" sz="3200" dirty="0" smtClean="0"/>
              <a:t>GUIDs</a:t>
            </a:r>
          </a:p>
          <a:p>
            <a:pPr marL="742950" lvl="1" indent="-285750"/>
            <a:r>
              <a:rPr lang="en-IN" sz="3200" dirty="0" smtClean="0"/>
              <a:t>COMP</a:t>
            </a:r>
          </a:p>
          <a:p>
            <a:r>
              <a:rPr lang="en-IN" sz="3500" dirty="0" smtClean="0"/>
              <a:t>Non-IFPP Documents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Products </a:t>
            </a:r>
            <a:r>
              <a:rPr lang="en-US" sz="3200" dirty="0"/>
              <a:t>and tools that help in global knowledge creation for capacity development of the </a:t>
            </a:r>
            <a:r>
              <a:rPr lang="en-US" sz="3200" dirty="0" smtClean="0"/>
              <a:t>SAIs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Guides, Checklist, Manuals, </a:t>
            </a:r>
            <a:r>
              <a:rPr lang="en-US" sz="3200" dirty="0"/>
              <a:t>IDI training material, courseware, </a:t>
            </a:r>
            <a:r>
              <a:rPr lang="en-US" sz="3200" dirty="0" smtClean="0"/>
              <a:t>tests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Does not cover </a:t>
            </a:r>
            <a:r>
              <a:rPr lang="en-GB" sz="3200" dirty="0"/>
              <a:t>discussion documents, blog </a:t>
            </a:r>
            <a:r>
              <a:rPr lang="en-GB" sz="3200" dirty="0" smtClean="0"/>
              <a:t>postings etc. </a:t>
            </a:r>
            <a:endParaRPr lang="en-US" sz="3200" dirty="0"/>
          </a:p>
          <a:p>
            <a:pPr lvl="1"/>
            <a:endParaRPr lang="en-IN" dirty="0"/>
          </a:p>
        </p:txBody>
      </p:sp>
      <p:pic>
        <p:nvPicPr>
          <p:cNvPr id="1026" name="Picture 2" descr="http://www.issai.org/data/files/D3/46/0C/A7/ED8F8510C0D2BB859B59F9C2/banner_iss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1985963"/>
            <a:ext cx="313372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pros.com/wp-content/uploads/shutterstock_382636432_manu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4219574"/>
            <a:ext cx="3133726" cy="2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505825" cy="132556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Background: Quality Assurance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964830"/>
            <a:ext cx="725805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Due Process for INTOSAI Framework of Professional Pronouncements (IFPP) addresses Quality Assurance (QA) concerns of IFPP documents</a:t>
            </a:r>
          </a:p>
          <a:p>
            <a:r>
              <a:rPr lang="en-IN" dirty="0" smtClean="0"/>
              <a:t>Similar procedure absent for non-IFPP documents</a:t>
            </a:r>
          </a:p>
          <a:p>
            <a:r>
              <a:rPr lang="en-IN" dirty="0" smtClean="0"/>
              <a:t>Three Goal Chairs in consultation with IDI have drafted joint paper on quality assurance for non-IFPP documents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40" y="1964830"/>
            <a:ext cx="3279676" cy="27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2" y="281511"/>
            <a:ext cx="8170335" cy="132556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Three levels of quality</a:t>
            </a:r>
            <a:endParaRPr lang="en-I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1" y="2344675"/>
            <a:ext cx="7628466" cy="4611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0604" y="1929177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Equivalent </a:t>
            </a:r>
            <a:r>
              <a:rPr lang="en-IN" sz="2400" dirty="0">
                <a:latin typeface="Cambria" panose="02040503050406030204" pitchFamily="18" charset="0"/>
              </a:rPr>
              <a:t>to IFPP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4955" y="234467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Involving </a:t>
            </a:r>
            <a:r>
              <a:rPr lang="en-IN" sz="2400" dirty="0">
                <a:latin typeface="Cambria" panose="02040503050406030204" pitchFamily="18" charset="0"/>
              </a:rPr>
              <a:t>outside stakeholders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4897" y="2643734"/>
            <a:ext cx="225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Cambria" panose="02040503050406030204" pitchFamily="18" charset="0"/>
              </a:rPr>
              <a:t>Within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4566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483600" cy="1325563"/>
          </a:xfrm>
        </p:spPr>
        <p:txBody>
          <a:bodyPr/>
          <a:lstStyle/>
          <a:p>
            <a:r>
              <a:rPr lang="en-IN" dirty="0" smtClean="0"/>
              <a:t>QA requirements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399"/>
            <a:ext cx="10109200" cy="4119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 smtClean="0"/>
              <a:t>Statement of QA in all documents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Goal Chairs to sign QA statements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Inclusion of revision/expiry clause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Annex outlining QA measures taken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Applicable to all documents published/reviewed on or after 1 December 2017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511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8305800" cy="1325563"/>
          </a:xfrm>
        </p:spPr>
        <p:txBody>
          <a:bodyPr/>
          <a:lstStyle/>
          <a:p>
            <a:r>
              <a:rPr lang="en-IN" dirty="0" smtClean="0"/>
              <a:t>Discussion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359"/>
            <a:ext cx="10515600" cy="4351338"/>
          </a:xfrm>
        </p:spPr>
        <p:txBody>
          <a:bodyPr/>
          <a:lstStyle/>
          <a:p>
            <a:r>
              <a:rPr lang="en-IN" dirty="0" smtClean="0"/>
              <a:t>Views on draft QA paper</a:t>
            </a:r>
          </a:p>
          <a:p>
            <a:r>
              <a:rPr lang="en-IN" dirty="0" smtClean="0"/>
              <a:t>Timeline for Working Groups to inform KSC Chair of documents to be published during 2017-19 and level of QA of each document</a:t>
            </a:r>
          </a:p>
          <a:p>
            <a:r>
              <a:rPr lang="en-IN" dirty="0" smtClean="0"/>
              <a:t>As KSC Chair has to sign QA certificate, process for KSC Chair to draw assurance</a:t>
            </a:r>
          </a:p>
          <a:p>
            <a:r>
              <a:rPr lang="en-IN" dirty="0" smtClean="0"/>
              <a:t>Periodicity for revision (uniform period ??)</a:t>
            </a:r>
          </a:p>
          <a:p>
            <a:r>
              <a:rPr lang="en-IN" dirty="0" smtClean="0"/>
              <a:t>What about past documents ???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552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231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Mangal</vt:lpstr>
      <vt:lpstr>Times New Roman</vt:lpstr>
      <vt:lpstr>Office Theme</vt:lpstr>
      <vt:lpstr>Quality Assurance of non-IFPP documents</vt:lpstr>
      <vt:lpstr>Background: IFPP and non-IFPP Documents</vt:lpstr>
      <vt:lpstr>Background: Quality Assurance </vt:lpstr>
      <vt:lpstr>Three levels of quality</vt:lpstr>
      <vt:lpstr>QA requirements</vt:lpstr>
      <vt:lpstr>Discussion issues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DG(IR)</cp:lastModifiedBy>
  <cp:revision>25</cp:revision>
  <dcterms:created xsi:type="dcterms:W3CDTF">2017-08-15T02:16:39Z</dcterms:created>
  <dcterms:modified xsi:type="dcterms:W3CDTF">2017-08-16T11:41:11Z</dcterms:modified>
</cp:coreProperties>
</file>