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7.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8.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notesSlides/notesSlide9.xml" ContentType="application/vnd.openxmlformats-officedocument.presentationml.notesSlide+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456" r:id="rId2"/>
    <p:sldId id="366" r:id="rId3"/>
    <p:sldId id="387" r:id="rId4"/>
    <p:sldId id="528" r:id="rId5"/>
    <p:sldId id="457" r:id="rId6"/>
    <p:sldId id="476" r:id="rId7"/>
    <p:sldId id="408" r:id="rId8"/>
    <p:sldId id="491" r:id="rId9"/>
    <p:sldId id="493" r:id="rId10"/>
    <p:sldId id="494" r:id="rId11"/>
    <p:sldId id="495" r:id="rId12"/>
    <p:sldId id="496" r:id="rId13"/>
    <p:sldId id="498" r:id="rId14"/>
    <p:sldId id="499" r:id="rId15"/>
    <p:sldId id="500" r:id="rId16"/>
    <p:sldId id="501" r:id="rId17"/>
    <p:sldId id="502" r:id="rId18"/>
    <p:sldId id="506" r:id="rId19"/>
    <p:sldId id="509" r:id="rId20"/>
    <p:sldId id="510" r:id="rId21"/>
    <p:sldId id="513" r:id="rId22"/>
    <p:sldId id="445" r:id="rId23"/>
    <p:sldId id="516" r:id="rId24"/>
    <p:sldId id="517" r:id="rId25"/>
    <p:sldId id="452" r:id="rId26"/>
    <p:sldId id="518" r:id="rId27"/>
    <p:sldId id="519" r:id="rId28"/>
    <p:sldId id="522" r:id="rId29"/>
    <p:sldId id="523" r:id="rId30"/>
    <p:sldId id="524" r:id="rId31"/>
    <p:sldId id="530" r:id="rId32"/>
    <p:sldId id="520" r:id="rId33"/>
    <p:sldId id="525" r:id="rId34"/>
    <p:sldId id="526" r:id="rId35"/>
    <p:sldId id="527" r:id="rId36"/>
    <p:sldId id="529" r:id="rId37"/>
  </p:sldIdLst>
  <p:sldSz cx="9144000" cy="6858000" type="screen4x3"/>
  <p:notesSz cx="6881813" cy="92964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win Alberto Ramirez Gutierrez" initials="ASF"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000000"/>
    <a:srgbClr val="00204E"/>
    <a:srgbClr val="737373"/>
    <a:srgbClr val="323232"/>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4" autoAdjust="0"/>
    <p:restoredTop sz="94660"/>
  </p:normalViewPr>
  <p:slideViewPr>
    <p:cSldViewPr>
      <p:cViewPr varScale="1">
        <p:scale>
          <a:sx n="61" d="100"/>
          <a:sy n="61" d="100"/>
        </p:scale>
        <p:origin x="102" y="3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1908" y="-72"/>
      </p:cViewPr>
      <p:guideLst>
        <p:guide orient="horz" pos="2928"/>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_rels/data23.xml.rels><?xml version="1.0" encoding="UTF-8" standalone="yes"?>
<Relationships xmlns="http://schemas.openxmlformats.org/package/2006/relationships"><Relationship Id="rId1" Type="http://schemas.openxmlformats.org/officeDocument/2006/relationships/hyperlink" Target="http://intosaicommunity.org/" TargetMode="External"/></Relationships>
</file>

<file path=ppt/diagrams/_rels/drawing23.xml.rels><?xml version="1.0" encoding="UTF-8" standalone="yes"?>
<Relationships xmlns="http://schemas.openxmlformats.org/package/2006/relationships"><Relationship Id="rId1" Type="http://schemas.openxmlformats.org/officeDocument/2006/relationships/hyperlink" Target="http://intosaicommunity.org/"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D6DF2E-EE71-4942-BC55-9B5166AFABF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MX"/>
        </a:p>
      </dgm:t>
    </dgm:pt>
    <dgm:pt modelId="{00FCBF2A-4E5E-4571-B0EB-55A25698D7DE}">
      <dgm:prSet phldrT="[Texto]" custT="1"/>
      <dgm:spPr/>
      <dgm:t>
        <a:bodyPr/>
        <a:lstStyle/>
        <a:p>
          <a:r>
            <a:rPr lang="en-US" sz="3600" b="0" noProof="0" dirty="0" smtClean="0"/>
            <a:t>Nanjing</a:t>
          </a:r>
          <a:endParaRPr lang="en-US" sz="3600" b="0" noProof="0" dirty="0"/>
        </a:p>
      </dgm:t>
    </dgm:pt>
    <dgm:pt modelId="{48FB4A75-12CD-4292-9CE4-E67353841CDF}" type="parTrans" cxnId="{AE8406EA-AD16-4729-966E-46BCBAA79935}">
      <dgm:prSet/>
      <dgm:spPr/>
      <dgm:t>
        <a:bodyPr/>
        <a:lstStyle/>
        <a:p>
          <a:endParaRPr lang="en-US" sz="1600" noProof="0" dirty="0"/>
        </a:p>
      </dgm:t>
    </dgm:pt>
    <dgm:pt modelId="{B8D82B1E-D16B-4E1C-84ED-1E17377B62E0}" type="sibTrans" cxnId="{AE8406EA-AD16-4729-966E-46BCBAA79935}">
      <dgm:prSet/>
      <dgm:spPr/>
      <dgm:t>
        <a:bodyPr/>
        <a:lstStyle/>
        <a:p>
          <a:endParaRPr lang="en-US" sz="1600" noProof="0" dirty="0"/>
        </a:p>
      </dgm:t>
    </dgm:pt>
    <dgm:pt modelId="{D32BCCC7-CF6E-4CD0-93F5-23958A999103}">
      <dgm:prSet phldrT="[Texto]" custT="1"/>
      <dgm:spPr/>
      <dgm:t>
        <a:bodyPr/>
        <a:lstStyle/>
        <a:p>
          <a:r>
            <a:rPr lang="en-US" sz="3600" b="0" noProof="0" dirty="0" smtClean="0"/>
            <a:t>30 participants</a:t>
          </a:r>
          <a:endParaRPr lang="en-US" sz="3600" b="0" noProof="0" dirty="0"/>
        </a:p>
      </dgm:t>
    </dgm:pt>
    <dgm:pt modelId="{816F1D05-C86F-4F4C-BF63-F52969FE39AF}" type="parTrans" cxnId="{FFD5A186-1BE2-4784-A9A4-72F6BB3844EE}">
      <dgm:prSet/>
      <dgm:spPr/>
      <dgm:t>
        <a:bodyPr/>
        <a:lstStyle/>
        <a:p>
          <a:endParaRPr lang="en-US" sz="1600" noProof="0" dirty="0"/>
        </a:p>
      </dgm:t>
    </dgm:pt>
    <dgm:pt modelId="{2AFB438B-6EA1-493A-8604-AE7FE8E91BC3}" type="sibTrans" cxnId="{FFD5A186-1BE2-4784-A9A4-72F6BB3844EE}">
      <dgm:prSet/>
      <dgm:spPr/>
      <dgm:t>
        <a:bodyPr/>
        <a:lstStyle/>
        <a:p>
          <a:endParaRPr lang="en-US" sz="1600" noProof="0" dirty="0"/>
        </a:p>
      </dgm:t>
    </dgm:pt>
    <dgm:pt modelId="{2DCB31D4-BC35-4C5E-8333-EB92B0E2CBA2}">
      <dgm:prSet phldrT="[Texto]" custT="1"/>
      <dgm:spPr/>
      <dgm:t>
        <a:bodyPr/>
        <a:lstStyle/>
        <a:p>
          <a:r>
            <a:rPr lang="en-US" sz="3600" noProof="0" dirty="0" smtClean="0"/>
            <a:t>14 member SAIs</a:t>
          </a:r>
          <a:endParaRPr lang="en-US" sz="3600" noProof="0" dirty="0"/>
        </a:p>
      </dgm:t>
    </dgm:pt>
    <dgm:pt modelId="{FE9AE37C-EE9E-42F8-8E20-814A16B9B95A}" type="parTrans" cxnId="{1FCC84D2-CC5D-4DA3-81F9-E6752E14CE69}">
      <dgm:prSet/>
      <dgm:spPr/>
      <dgm:t>
        <a:bodyPr/>
        <a:lstStyle/>
        <a:p>
          <a:endParaRPr lang="en-US" sz="1600" noProof="0" dirty="0"/>
        </a:p>
      </dgm:t>
    </dgm:pt>
    <dgm:pt modelId="{506BB06B-9AF4-4AB6-B099-2BB1715134C2}" type="sibTrans" cxnId="{1FCC84D2-CC5D-4DA3-81F9-E6752E14CE69}">
      <dgm:prSet/>
      <dgm:spPr/>
      <dgm:t>
        <a:bodyPr/>
        <a:lstStyle/>
        <a:p>
          <a:endParaRPr lang="en-US" sz="1600" noProof="0" dirty="0"/>
        </a:p>
      </dgm:t>
    </dgm:pt>
    <dgm:pt modelId="{D0C98B68-C7A9-443B-B408-7B256BBC51EA}">
      <dgm:prSet phldrT="[Texto]" custT="1"/>
      <dgm:spPr/>
      <dgm:t>
        <a:bodyPr/>
        <a:lstStyle/>
        <a:p>
          <a:r>
            <a:rPr lang="en-US" sz="3600" noProof="0" dirty="0" smtClean="0"/>
            <a:t>World Bank</a:t>
          </a:r>
          <a:endParaRPr lang="en-US" sz="3600" noProof="0" dirty="0"/>
        </a:p>
      </dgm:t>
    </dgm:pt>
    <dgm:pt modelId="{F31396CD-D069-4636-90AF-1F053755B5CD}" type="parTrans" cxnId="{35D8BA0C-5F9E-4B4D-9885-45557FE31498}">
      <dgm:prSet/>
      <dgm:spPr/>
      <dgm:t>
        <a:bodyPr/>
        <a:lstStyle/>
        <a:p>
          <a:endParaRPr lang="en-US" sz="1600" noProof="0" dirty="0"/>
        </a:p>
      </dgm:t>
    </dgm:pt>
    <dgm:pt modelId="{38501E0C-7A4C-427E-8CB7-CE81DE80BE7E}" type="sibTrans" cxnId="{35D8BA0C-5F9E-4B4D-9885-45557FE31498}">
      <dgm:prSet/>
      <dgm:spPr/>
      <dgm:t>
        <a:bodyPr/>
        <a:lstStyle/>
        <a:p>
          <a:endParaRPr lang="en-US" sz="1600" noProof="0" dirty="0"/>
        </a:p>
      </dgm:t>
    </dgm:pt>
    <dgm:pt modelId="{0067270B-4330-46AD-9FE0-37D738F21C28}">
      <dgm:prSet phldrT="[Texto]" custT="1"/>
      <dgm:spPr/>
      <dgm:t>
        <a:bodyPr/>
        <a:lstStyle/>
        <a:p>
          <a:r>
            <a:rPr lang="en-US" sz="3600" noProof="0" dirty="0" smtClean="0"/>
            <a:t>IDI</a:t>
          </a:r>
          <a:endParaRPr lang="en-US" sz="3600" noProof="0" dirty="0"/>
        </a:p>
      </dgm:t>
    </dgm:pt>
    <dgm:pt modelId="{ED9A955D-C53E-4BCF-8C82-F0F22B320CA7}" type="parTrans" cxnId="{A3F8734F-1605-45B4-93C3-935512F63BE1}">
      <dgm:prSet/>
      <dgm:spPr/>
      <dgm:t>
        <a:bodyPr/>
        <a:lstStyle/>
        <a:p>
          <a:endParaRPr lang="en-US" sz="1600" noProof="0" dirty="0"/>
        </a:p>
      </dgm:t>
    </dgm:pt>
    <dgm:pt modelId="{08CB91CB-EFB4-41D1-9F83-BECC3951869B}" type="sibTrans" cxnId="{A3F8734F-1605-45B4-93C3-935512F63BE1}">
      <dgm:prSet/>
      <dgm:spPr/>
      <dgm:t>
        <a:bodyPr/>
        <a:lstStyle/>
        <a:p>
          <a:endParaRPr lang="en-US" sz="1600" noProof="0" dirty="0"/>
        </a:p>
      </dgm:t>
    </dgm:pt>
    <dgm:pt modelId="{40C3B2F6-F004-4A4E-9A44-A0462C9ED3E4}">
      <dgm:prSet phldrT="[Texto]" custT="1"/>
      <dgm:spPr/>
      <dgm:t>
        <a:bodyPr/>
        <a:lstStyle/>
        <a:p>
          <a:r>
            <a:rPr lang="en-US" sz="2800" noProof="0" dirty="0" smtClean="0"/>
            <a:t>Chinese Academy of Social Sciences</a:t>
          </a:r>
          <a:endParaRPr lang="en-US" sz="2800" noProof="0" dirty="0"/>
        </a:p>
      </dgm:t>
    </dgm:pt>
    <dgm:pt modelId="{3AAF00AE-D4D8-4409-96AB-02B3D275A528}" type="parTrans" cxnId="{14DCDF3B-0BD6-422B-9B89-BA676B15960B}">
      <dgm:prSet/>
      <dgm:spPr/>
      <dgm:t>
        <a:bodyPr/>
        <a:lstStyle/>
        <a:p>
          <a:endParaRPr lang="en-US" sz="1600" noProof="0" dirty="0"/>
        </a:p>
      </dgm:t>
    </dgm:pt>
    <dgm:pt modelId="{983CB951-6280-4891-AF77-A2BDA6A218B1}" type="sibTrans" cxnId="{14DCDF3B-0BD6-422B-9B89-BA676B15960B}">
      <dgm:prSet/>
      <dgm:spPr/>
      <dgm:t>
        <a:bodyPr/>
        <a:lstStyle/>
        <a:p>
          <a:endParaRPr lang="en-US" sz="1600" noProof="0" dirty="0"/>
        </a:p>
      </dgm:t>
    </dgm:pt>
    <dgm:pt modelId="{D9B9BEC9-45DD-44C4-98B8-FD43FDE7444A}" type="pres">
      <dgm:prSet presAssocID="{3ED6DF2E-EE71-4942-BC55-9B5166AFABFA}" presName="vert0" presStyleCnt="0">
        <dgm:presLayoutVars>
          <dgm:dir/>
          <dgm:animOne val="branch"/>
          <dgm:animLvl val="lvl"/>
        </dgm:presLayoutVars>
      </dgm:prSet>
      <dgm:spPr/>
      <dgm:t>
        <a:bodyPr/>
        <a:lstStyle/>
        <a:p>
          <a:endParaRPr lang="es-MX"/>
        </a:p>
      </dgm:t>
    </dgm:pt>
    <dgm:pt modelId="{F48D7856-6A11-410A-B895-CED556864DF2}" type="pres">
      <dgm:prSet presAssocID="{00FCBF2A-4E5E-4571-B0EB-55A25698D7DE}" presName="thickLine" presStyleLbl="alignNode1" presStyleIdx="0" presStyleCnt="1"/>
      <dgm:spPr/>
    </dgm:pt>
    <dgm:pt modelId="{DAEF3AD1-B44C-40CE-B89D-7CB1036532E7}" type="pres">
      <dgm:prSet presAssocID="{00FCBF2A-4E5E-4571-B0EB-55A25698D7DE}" presName="horz1" presStyleCnt="0"/>
      <dgm:spPr/>
    </dgm:pt>
    <dgm:pt modelId="{8D08EE0B-8367-4C1B-9794-2C00ED2FC7FD}" type="pres">
      <dgm:prSet presAssocID="{00FCBF2A-4E5E-4571-B0EB-55A25698D7DE}" presName="tx1" presStyleLbl="revTx" presStyleIdx="0" presStyleCnt="6" custScaleX="225650" custScaleY="94170"/>
      <dgm:spPr/>
      <dgm:t>
        <a:bodyPr/>
        <a:lstStyle/>
        <a:p>
          <a:endParaRPr lang="es-MX"/>
        </a:p>
      </dgm:t>
    </dgm:pt>
    <dgm:pt modelId="{FDAB1ADF-067F-448B-8B98-8A56575F56C5}" type="pres">
      <dgm:prSet presAssocID="{00FCBF2A-4E5E-4571-B0EB-55A25698D7DE}" presName="vert1" presStyleCnt="0"/>
      <dgm:spPr/>
    </dgm:pt>
    <dgm:pt modelId="{DDDEDC92-9054-41D2-B9A4-672D538B0B91}" type="pres">
      <dgm:prSet presAssocID="{D32BCCC7-CF6E-4CD0-93F5-23958A999103}" presName="vertSpace2a" presStyleCnt="0"/>
      <dgm:spPr/>
    </dgm:pt>
    <dgm:pt modelId="{05ED6380-4692-4AFA-93A3-A85905F69489}" type="pres">
      <dgm:prSet presAssocID="{D32BCCC7-CF6E-4CD0-93F5-23958A999103}" presName="horz2" presStyleCnt="0"/>
      <dgm:spPr/>
    </dgm:pt>
    <dgm:pt modelId="{F12166F3-378E-497E-AF28-F5751953BFF9}" type="pres">
      <dgm:prSet presAssocID="{D32BCCC7-CF6E-4CD0-93F5-23958A999103}" presName="horzSpace2" presStyleCnt="0"/>
      <dgm:spPr/>
    </dgm:pt>
    <dgm:pt modelId="{CDA87714-8157-4E79-AE6F-F0BC219B66B4}" type="pres">
      <dgm:prSet presAssocID="{D32BCCC7-CF6E-4CD0-93F5-23958A999103}" presName="tx2" presStyleLbl="revTx" presStyleIdx="1" presStyleCnt="6"/>
      <dgm:spPr/>
      <dgm:t>
        <a:bodyPr/>
        <a:lstStyle/>
        <a:p>
          <a:endParaRPr lang="es-MX"/>
        </a:p>
      </dgm:t>
    </dgm:pt>
    <dgm:pt modelId="{8528AC7F-8355-455C-B769-9EB4DEFB0CE6}" type="pres">
      <dgm:prSet presAssocID="{D32BCCC7-CF6E-4CD0-93F5-23958A999103}" presName="vert2" presStyleCnt="0"/>
      <dgm:spPr/>
    </dgm:pt>
    <dgm:pt modelId="{1EAAC5B8-841A-4804-A704-C452FF8A800C}" type="pres">
      <dgm:prSet presAssocID="{D32BCCC7-CF6E-4CD0-93F5-23958A999103}" presName="thinLine2b" presStyleLbl="callout" presStyleIdx="0" presStyleCnt="5"/>
      <dgm:spPr/>
    </dgm:pt>
    <dgm:pt modelId="{DD31EA1D-513B-4A00-9418-9A56E29DEC16}" type="pres">
      <dgm:prSet presAssocID="{D32BCCC7-CF6E-4CD0-93F5-23958A999103}" presName="vertSpace2b" presStyleCnt="0"/>
      <dgm:spPr/>
    </dgm:pt>
    <dgm:pt modelId="{CAD670DD-517C-4F1E-8750-2A7876601C9E}" type="pres">
      <dgm:prSet presAssocID="{2DCB31D4-BC35-4C5E-8333-EB92B0E2CBA2}" presName="horz2" presStyleCnt="0"/>
      <dgm:spPr/>
    </dgm:pt>
    <dgm:pt modelId="{8852DE99-D745-4F9A-B47A-BDBEA48F7A91}" type="pres">
      <dgm:prSet presAssocID="{2DCB31D4-BC35-4C5E-8333-EB92B0E2CBA2}" presName="horzSpace2" presStyleCnt="0"/>
      <dgm:spPr/>
    </dgm:pt>
    <dgm:pt modelId="{890E88E4-D055-4928-8DE9-509B3C554A5F}" type="pres">
      <dgm:prSet presAssocID="{2DCB31D4-BC35-4C5E-8333-EB92B0E2CBA2}" presName="tx2" presStyleLbl="revTx" presStyleIdx="2" presStyleCnt="6"/>
      <dgm:spPr/>
      <dgm:t>
        <a:bodyPr/>
        <a:lstStyle/>
        <a:p>
          <a:endParaRPr lang="es-MX"/>
        </a:p>
      </dgm:t>
    </dgm:pt>
    <dgm:pt modelId="{F8AC7EE1-5850-4EFF-BCB0-007DD3DF57E2}" type="pres">
      <dgm:prSet presAssocID="{2DCB31D4-BC35-4C5E-8333-EB92B0E2CBA2}" presName="vert2" presStyleCnt="0"/>
      <dgm:spPr/>
    </dgm:pt>
    <dgm:pt modelId="{F95E0D19-DAC5-4685-83D1-9946026C1671}" type="pres">
      <dgm:prSet presAssocID="{2DCB31D4-BC35-4C5E-8333-EB92B0E2CBA2}" presName="thinLine2b" presStyleLbl="callout" presStyleIdx="1" presStyleCnt="5"/>
      <dgm:spPr/>
    </dgm:pt>
    <dgm:pt modelId="{FFCD369B-E129-445A-9730-C7EDEDE6CE91}" type="pres">
      <dgm:prSet presAssocID="{2DCB31D4-BC35-4C5E-8333-EB92B0E2CBA2}" presName="vertSpace2b" presStyleCnt="0"/>
      <dgm:spPr/>
    </dgm:pt>
    <dgm:pt modelId="{1B853DA4-01DF-43A3-9099-CFF7F4255E1A}" type="pres">
      <dgm:prSet presAssocID="{40C3B2F6-F004-4A4E-9A44-A0462C9ED3E4}" presName="horz2" presStyleCnt="0"/>
      <dgm:spPr/>
    </dgm:pt>
    <dgm:pt modelId="{C0E81735-6EAE-41C4-9842-9A1638A8B3AB}" type="pres">
      <dgm:prSet presAssocID="{40C3B2F6-F004-4A4E-9A44-A0462C9ED3E4}" presName="horzSpace2" presStyleCnt="0"/>
      <dgm:spPr/>
    </dgm:pt>
    <dgm:pt modelId="{5F446C47-E8ED-4FE0-95D8-C5F03FCE5ED3}" type="pres">
      <dgm:prSet presAssocID="{40C3B2F6-F004-4A4E-9A44-A0462C9ED3E4}" presName="tx2" presStyleLbl="revTx" presStyleIdx="3" presStyleCnt="6"/>
      <dgm:spPr/>
      <dgm:t>
        <a:bodyPr/>
        <a:lstStyle/>
        <a:p>
          <a:endParaRPr lang="es-MX"/>
        </a:p>
      </dgm:t>
    </dgm:pt>
    <dgm:pt modelId="{2CABCE80-F034-400B-B409-B124CE14C92C}" type="pres">
      <dgm:prSet presAssocID="{40C3B2F6-F004-4A4E-9A44-A0462C9ED3E4}" presName="vert2" presStyleCnt="0"/>
      <dgm:spPr/>
    </dgm:pt>
    <dgm:pt modelId="{E1DCA8D2-3571-4D0C-8AF0-C272C83F85B8}" type="pres">
      <dgm:prSet presAssocID="{40C3B2F6-F004-4A4E-9A44-A0462C9ED3E4}" presName="thinLine2b" presStyleLbl="callout" presStyleIdx="2" presStyleCnt="5"/>
      <dgm:spPr/>
    </dgm:pt>
    <dgm:pt modelId="{2C154922-3A71-4882-9A24-A5C6FDF78224}" type="pres">
      <dgm:prSet presAssocID="{40C3B2F6-F004-4A4E-9A44-A0462C9ED3E4}" presName="vertSpace2b" presStyleCnt="0"/>
      <dgm:spPr/>
    </dgm:pt>
    <dgm:pt modelId="{2AB3C03F-1877-4E77-96EF-FFE4FCC49750}" type="pres">
      <dgm:prSet presAssocID="{0067270B-4330-46AD-9FE0-37D738F21C28}" presName="horz2" presStyleCnt="0"/>
      <dgm:spPr/>
    </dgm:pt>
    <dgm:pt modelId="{6CD46601-E411-4B3D-9F37-06E6051C48AA}" type="pres">
      <dgm:prSet presAssocID="{0067270B-4330-46AD-9FE0-37D738F21C28}" presName="horzSpace2" presStyleCnt="0"/>
      <dgm:spPr/>
    </dgm:pt>
    <dgm:pt modelId="{49CF4E27-2317-4175-AD85-C3CC4D161F93}" type="pres">
      <dgm:prSet presAssocID="{0067270B-4330-46AD-9FE0-37D738F21C28}" presName="tx2" presStyleLbl="revTx" presStyleIdx="4" presStyleCnt="6"/>
      <dgm:spPr/>
      <dgm:t>
        <a:bodyPr/>
        <a:lstStyle/>
        <a:p>
          <a:endParaRPr lang="es-MX"/>
        </a:p>
      </dgm:t>
    </dgm:pt>
    <dgm:pt modelId="{6972FD99-49C9-4DAC-A52D-30F5E4291D7F}" type="pres">
      <dgm:prSet presAssocID="{0067270B-4330-46AD-9FE0-37D738F21C28}" presName="vert2" presStyleCnt="0"/>
      <dgm:spPr/>
    </dgm:pt>
    <dgm:pt modelId="{E541C1DC-974E-4D83-84D2-87E38BD75FBA}" type="pres">
      <dgm:prSet presAssocID="{0067270B-4330-46AD-9FE0-37D738F21C28}" presName="thinLine2b" presStyleLbl="callout" presStyleIdx="3" presStyleCnt="5"/>
      <dgm:spPr/>
    </dgm:pt>
    <dgm:pt modelId="{86AFE7E8-E33A-4F34-AF96-802DDEAD2AFE}" type="pres">
      <dgm:prSet presAssocID="{0067270B-4330-46AD-9FE0-37D738F21C28}" presName="vertSpace2b" presStyleCnt="0"/>
      <dgm:spPr/>
    </dgm:pt>
    <dgm:pt modelId="{D594FE1A-1F7C-476A-92A4-97692AC4BEFF}" type="pres">
      <dgm:prSet presAssocID="{D0C98B68-C7A9-443B-B408-7B256BBC51EA}" presName="horz2" presStyleCnt="0"/>
      <dgm:spPr/>
    </dgm:pt>
    <dgm:pt modelId="{A9AE9499-7FFB-4F90-9677-6D2E325ACEB7}" type="pres">
      <dgm:prSet presAssocID="{D0C98B68-C7A9-443B-B408-7B256BBC51EA}" presName="horzSpace2" presStyleCnt="0"/>
      <dgm:spPr/>
    </dgm:pt>
    <dgm:pt modelId="{7D2BF845-E550-4859-BFC4-66159491F013}" type="pres">
      <dgm:prSet presAssocID="{D0C98B68-C7A9-443B-B408-7B256BBC51EA}" presName="tx2" presStyleLbl="revTx" presStyleIdx="5" presStyleCnt="6"/>
      <dgm:spPr/>
      <dgm:t>
        <a:bodyPr/>
        <a:lstStyle/>
        <a:p>
          <a:endParaRPr lang="es-MX"/>
        </a:p>
      </dgm:t>
    </dgm:pt>
    <dgm:pt modelId="{B79A97A1-24A6-4D76-8503-A48417E1F7FA}" type="pres">
      <dgm:prSet presAssocID="{D0C98B68-C7A9-443B-B408-7B256BBC51EA}" presName="vert2" presStyleCnt="0"/>
      <dgm:spPr/>
    </dgm:pt>
    <dgm:pt modelId="{901C3D71-18C2-433C-8D19-3D3B2F379928}" type="pres">
      <dgm:prSet presAssocID="{D0C98B68-C7A9-443B-B408-7B256BBC51EA}" presName="thinLine2b" presStyleLbl="callout" presStyleIdx="4" presStyleCnt="5"/>
      <dgm:spPr/>
    </dgm:pt>
    <dgm:pt modelId="{FEDD2007-9F87-4C7E-AA77-FBF91C5316DE}" type="pres">
      <dgm:prSet presAssocID="{D0C98B68-C7A9-443B-B408-7B256BBC51EA}" presName="vertSpace2b" presStyleCnt="0"/>
      <dgm:spPr/>
    </dgm:pt>
  </dgm:ptLst>
  <dgm:cxnLst>
    <dgm:cxn modelId="{02D2FBBD-5CD2-4734-BC6A-B1D4013C7622}" type="presOf" srcId="{3ED6DF2E-EE71-4942-BC55-9B5166AFABFA}" destId="{D9B9BEC9-45DD-44C4-98B8-FD43FDE7444A}" srcOrd="0" destOrd="0" presId="urn:microsoft.com/office/officeart/2008/layout/LinedList"/>
    <dgm:cxn modelId="{A3F8734F-1605-45B4-93C3-935512F63BE1}" srcId="{00FCBF2A-4E5E-4571-B0EB-55A25698D7DE}" destId="{0067270B-4330-46AD-9FE0-37D738F21C28}" srcOrd="3" destOrd="0" parTransId="{ED9A955D-C53E-4BCF-8C82-F0F22B320CA7}" sibTransId="{08CB91CB-EFB4-41D1-9F83-BECC3951869B}"/>
    <dgm:cxn modelId="{6FC22342-0255-4598-93CA-A4997B30A1EA}" type="presOf" srcId="{D32BCCC7-CF6E-4CD0-93F5-23958A999103}" destId="{CDA87714-8157-4E79-AE6F-F0BC219B66B4}" srcOrd="0" destOrd="0" presId="urn:microsoft.com/office/officeart/2008/layout/LinedList"/>
    <dgm:cxn modelId="{1FCC84D2-CC5D-4DA3-81F9-E6752E14CE69}" srcId="{00FCBF2A-4E5E-4571-B0EB-55A25698D7DE}" destId="{2DCB31D4-BC35-4C5E-8333-EB92B0E2CBA2}" srcOrd="1" destOrd="0" parTransId="{FE9AE37C-EE9E-42F8-8E20-814A16B9B95A}" sibTransId="{506BB06B-9AF4-4AB6-B099-2BB1715134C2}"/>
    <dgm:cxn modelId="{14DCDF3B-0BD6-422B-9B89-BA676B15960B}" srcId="{00FCBF2A-4E5E-4571-B0EB-55A25698D7DE}" destId="{40C3B2F6-F004-4A4E-9A44-A0462C9ED3E4}" srcOrd="2" destOrd="0" parTransId="{3AAF00AE-D4D8-4409-96AB-02B3D275A528}" sibTransId="{983CB951-6280-4891-AF77-A2BDA6A218B1}"/>
    <dgm:cxn modelId="{4F9BE8F7-311C-46A5-9196-24904D000BB5}" type="presOf" srcId="{D0C98B68-C7A9-443B-B408-7B256BBC51EA}" destId="{7D2BF845-E550-4859-BFC4-66159491F013}" srcOrd="0" destOrd="0" presId="urn:microsoft.com/office/officeart/2008/layout/LinedList"/>
    <dgm:cxn modelId="{B065A436-7825-4971-BDCF-39E017053F1D}" type="presOf" srcId="{40C3B2F6-F004-4A4E-9A44-A0462C9ED3E4}" destId="{5F446C47-E8ED-4FE0-95D8-C5F03FCE5ED3}" srcOrd="0" destOrd="0" presId="urn:microsoft.com/office/officeart/2008/layout/LinedList"/>
    <dgm:cxn modelId="{35D8BA0C-5F9E-4B4D-9885-45557FE31498}" srcId="{00FCBF2A-4E5E-4571-B0EB-55A25698D7DE}" destId="{D0C98B68-C7A9-443B-B408-7B256BBC51EA}" srcOrd="4" destOrd="0" parTransId="{F31396CD-D069-4636-90AF-1F053755B5CD}" sibTransId="{38501E0C-7A4C-427E-8CB7-CE81DE80BE7E}"/>
    <dgm:cxn modelId="{FFD5A186-1BE2-4784-A9A4-72F6BB3844EE}" srcId="{00FCBF2A-4E5E-4571-B0EB-55A25698D7DE}" destId="{D32BCCC7-CF6E-4CD0-93F5-23958A999103}" srcOrd="0" destOrd="0" parTransId="{816F1D05-C86F-4F4C-BF63-F52969FE39AF}" sibTransId="{2AFB438B-6EA1-493A-8604-AE7FE8E91BC3}"/>
    <dgm:cxn modelId="{8675D4DB-D698-4BC7-910A-51086BFC46DD}" type="presOf" srcId="{0067270B-4330-46AD-9FE0-37D738F21C28}" destId="{49CF4E27-2317-4175-AD85-C3CC4D161F93}" srcOrd="0" destOrd="0" presId="urn:microsoft.com/office/officeart/2008/layout/LinedList"/>
    <dgm:cxn modelId="{AE8406EA-AD16-4729-966E-46BCBAA79935}" srcId="{3ED6DF2E-EE71-4942-BC55-9B5166AFABFA}" destId="{00FCBF2A-4E5E-4571-B0EB-55A25698D7DE}" srcOrd="0" destOrd="0" parTransId="{48FB4A75-12CD-4292-9CE4-E67353841CDF}" sibTransId="{B8D82B1E-D16B-4E1C-84ED-1E17377B62E0}"/>
    <dgm:cxn modelId="{46853DE0-6E50-4913-8B4E-671E1D468EB8}" type="presOf" srcId="{2DCB31D4-BC35-4C5E-8333-EB92B0E2CBA2}" destId="{890E88E4-D055-4928-8DE9-509B3C554A5F}" srcOrd="0" destOrd="0" presId="urn:microsoft.com/office/officeart/2008/layout/LinedList"/>
    <dgm:cxn modelId="{B22A371A-F178-4475-A2C6-686B65E91420}" type="presOf" srcId="{00FCBF2A-4E5E-4571-B0EB-55A25698D7DE}" destId="{8D08EE0B-8367-4C1B-9794-2C00ED2FC7FD}" srcOrd="0" destOrd="0" presId="urn:microsoft.com/office/officeart/2008/layout/LinedList"/>
    <dgm:cxn modelId="{6B19D155-BE77-4479-ABA7-196B37DB851B}" type="presParOf" srcId="{D9B9BEC9-45DD-44C4-98B8-FD43FDE7444A}" destId="{F48D7856-6A11-410A-B895-CED556864DF2}" srcOrd="0" destOrd="0" presId="urn:microsoft.com/office/officeart/2008/layout/LinedList"/>
    <dgm:cxn modelId="{72FF86CC-5C9C-498D-985D-F0BA7B528FA0}" type="presParOf" srcId="{D9B9BEC9-45DD-44C4-98B8-FD43FDE7444A}" destId="{DAEF3AD1-B44C-40CE-B89D-7CB1036532E7}" srcOrd="1" destOrd="0" presId="urn:microsoft.com/office/officeart/2008/layout/LinedList"/>
    <dgm:cxn modelId="{A4398801-700F-488C-BD0B-3F7A5571BC23}" type="presParOf" srcId="{DAEF3AD1-B44C-40CE-B89D-7CB1036532E7}" destId="{8D08EE0B-8367-4C1B-9794-2C00ED2FC7FD}" srcOrd="0" destOrd="0" presId="urn:microsoft.com/office/officeart/2008/layout/LinedList"/>
    <dgm:cxn modelId="{2C4121BF-A933-4EC4-BCBF-60FD96F41233}" type="presParOf" srcId="{DAEF3AD1-B44C-40CE-B89D-7CB1036532E7}" destId="{FDAB1ADF-067F-448B-8B98-8A56575F56C5}" srcOrd="1" destOrd="0" presId="urn:microsoft.com/office/officeart/2008/layout/LinedList"/>
    <dgm:cxn modelId="{255E6FC8-F522-43C6-89AC-B94D24DB5899}" type="presParOf" srcId="{FDAB1ADF-067F-448B-8B98-8A56575F56C5}" destId="{DDDEDC92-9054-41D2-B9A4-672D538B0B91}" srcOrd="0" destOrd="0" presId="urn:microsoft.com/office/officeart/2008/layout/LinedList"/>
    <dgm:cxn modelId="{2390B78E-B647-4BAD-822A-1B59759E5994}" type="presParOf" srcId="{FDAB1ADF-067F-448B-8B98-8A56575F56C5}" destId="{05ED6380-4692-4AFA-93A3-A85905F69489}" srcOrd="1" destOrd="0" presId="urn:microsoft.com/office/officeart/2008/layout/LinedList"/>
    <dgm:cxn modelId="{A70A9FEC-4E32-4040-A542-4E21892D5BA6}" type="presParOf" srcId="{05ED6380-4692-4AFA-93A3-A85905F69489}" destId="{F12166F3-378E-497E-AF28-F5751953BFF9}" srcOrd="0" destOrd="0" presId="urn:microsoft.com/office/officeart/2008/layout/LinedList"/>
    <dgm:cxn modelId="{4B883C4F-2D76-4565-B6D0-E00519494F73}" type="presParOf" srcId="{05ED6380-4692-4AFA-93A3-A85905F69489}" destId="{CDA87714-8157-4E79-AE6F-F0BC219B66B4}" srcOrd="1" destOrd="0" presId="urn:microsoft.com/office/officeart/2008/layout/LinedList"/>
    <dgm:cxn modelId="{D4BCE472-5A33-4D7A-A59E-7239DF881719}" type="presParOf" srcId="{05ED6380-4692-4AFA-93A3-A85905F69489}" destId="{8528AC7F-8355-455C-B769-9EB4DEFB0CE6}" srcOrd="2" destOrd="0" presId="urn:microsoft.com/office/officeart/2008/layout/LinedList"/>
    <dgm:cxn modelId="{5A4FE857-BEFD-477F-A1A2-81D8A05E1A24}" type="presParOf" srcId="{FDAB1ADF-067F-448B-8B98-8A56575F56C5}" destId="{1EAAC5B8-841A-4804-A704-C452FF8A800C}" srcOrd="2" destOrd="0" presId="urn:microsoft.com/office/officeart/2008/layout/LinedList"/>
    <dgm:cxn modelId="{31D12874-CAEA-4B39-912E-9F431B016E2B}" type="presParOf" srcId="{FDAB1ADF-067F-448B-8B98-8A56575F56C5}" destId="{DD31EA1D-513B-4A00-9418-9A56E29DEC16}" srcOrd="3" destOrd="0" presId="urn:microsoft.com/office/officeart/2008/layout/LinedList"/>
    <dgm:cxn modelId="{670BBCD6-DDF6-4BA0-B365-791EA845670F}" type="presParOf" srcId="{FDAB1ADF-067F-448B-8B98-8A56575F56C5}" destId="{CAD670DD-517C-4F1E-8750-2A7876601C9E}" srcOrd="4" destOrd="0" presId="urn:microsoft.com/office/officeart/2008/layout/LinedList"/>
    <dgm:cxn modelId="{AA9A4CD6-788A-4641-961E-373E84FBBBCA}" type="presParOf" srcId="{CAD670DD-517C-4F1E-8750-2A7876601C9E}" destId="{8852DE99-D745-4F9A-B47A-BDBEA48F7A91}" srcOrd="0" destOrd="0" presId="urn:microsoft.com/office/officeart/2008/layout/LinedList"/>
    <dgm:cxn modelId="{9EED9287-8B65-47F5-B1CF-1A0D0BB80DA9}" type="presParOf" srcId="{CAD670DD-517C-4F1E-8750-2A7876601C9E}" destId="{890E88E4-D055-4928-8DE9-509B3C554A5F}" srcOrd="1" destOrd="0" presId="urn:microsoft.com/office/officeart/2008/layout/LinedList"/>
    <dgm:cxn modelId="{E3D4B62E-BF98-4DA8-AC64-177649A0CA29}" type="presParOf" srcId="{CAD670DD-517C-4F1E-8750-2A7876601C9E}" destId="{F8AC7EE1-5850-4EFF-BCB0-007DD3DF57E2}" srcOrd="2" destOrd="0" presId="urn:microsoft.com/office/officeart/2008/layout/LinedList"/>
    <dgm:cxn modelId="{92131077-3F7C-4B14-9849-20500347E0E3}" type="presParOf" srcId="{FDAB1ADF-067F-448B-8B98-8A56575F56C5}" destId="{F95E0D19-DAC5-4685-83D1-9946026C1671}" srcOrd="5" destOrd="0" presId="urn:microsoft.com/office/officeart/2008/layout/LinedList"/>
    <dgm:cxn modelId="{C9AE21D1-AE39-4084-8069-C786B7495BA6}" type="presParOf" srcId="{FDAB1ADF-067F-448B-8B98-8A56575F56C5}" destId="{FFCD369B-E129-445A-9730-C7EDEDE6CE91}" srcOrd="6" destOrd="0" presId="urn:microsoft.com/office/officeart/2008/layout/LinedList"/>
    <dgm:cxn modelId="{A83F676C-43E1-408C-BC8C-CA4A67584953}" type="presParOf" srcId="{FDAB1ADF-067F-448B-8B98-8A56575F56C5}" destId="{1B853DA4-01DF-43A3-9099-CFF7F4255E1A}" srcOrd="7" destOrd="0" presId="urn:microsoft.com/office/officeart/2008/layout/LinedList"/>
    <dgm:cxn modelId="{7D926267-0E23-48CA-B9FF-BE0C86B83E53}" type="presParOf" srcId="{1B853DA4-01DF-43A3-9099-CFF7F4255E1A}" destId="{C0E81735-6EAE-41C4-9842-9A1638A8B3AB}" srcOrd="0" destOrd="0" presId="urn:microsoft.com/office/officeart/2008/layout/LinedList"/>
    <dgm:cxn modelId="{3F0BE13B-5781-4600-92A5-61323966478D}" type="presParOf" srcId="{1B853DA4-01DF-43A3-9099-CFF7F4255E1A}" destId="{5F446C47-E8ED-4FE0-95D8-C5F03FCE5ED3}" srcOrd="1" destOrd="0" presId="urn:microsoft.com/office/officeart/2008/layout/LinedList"/>
    <dgm:cxn modelId="{8AD73A0D-A683-4C6E-BE6F-854277F795F8}" type="presParOf" srcId="{1B853DA4-01DF-43A3-9099-CFF7F4255E1A}" destId="{2CABCE80-F034-400B-B409-B124CE14C92C}" srcOrd="2" destOrd="0" presId="urn:microsoft.com/office/officeart/2008/layout/LinedList"/>
    <dgm:cxn modelId="{D43523F9-C66F-4557-9A53-87E0F4CCDCA4}" type="presParOf" srcId="{FDAB1ADF-067F-448B-8B98-8A56575F56C5}" destId="{E1DCA8D2-3571-4D0C-8AF0-C272C83F85B8}" srcOrd="8" destOrd="0" presId="urn:microsoft.com/office/officeart/2008/layout/LinedList"/>
    <dgm:cxn modelId="{B71CC463-13DD-47C7-BFBE-CCC7BA1CC76E}" type="presParOf" srcId="{FDAB1ADF-067F-448B-8B98-8A56575F56C5}" destId="{2C154922-3A71-4882-9A24-A5C6FDF78224}" srcOrd="9" destOrd="0" presId="urn:microsoft.com/office/officeart/2008/layout/LinedList"/>
    <dgm:cxn modelId="{C06BFF2D-385F-42C5-8F94-8C8D2B15DC9A}" type="presParOf" srcId="{FDAB1ADF-067F-448B-8B98-8A56575F56C5}" destId="{2AB3C03F-1877-4E77-96EF-FFE4FCC49750}" srcOrd="10" destOrd="0" presId="urn:microsoft.com/office/officeart/2008/layout/LinedList"/>
    <dgm:cxn modelId="{86972A4B-4EB4-4AA0-9385-A976E8B05CF1}" type="presParOf" srcId="{2AB3C03F-1877-4E77-96EF-FFE4FCC49750}" destId="{6CD46601-E411-4B3D-9F37-06E6051C48AA}" srcOrd="0" destOrd="0" presId="urn:microsoft.com/office/officeart/2008/layout/LinedList"/>
    <dgm:cxn modelId="{A578B64E-7C7E-4A2C-AD3A-A3226AEEE051}" type="presParOf" srcId="{2AB3C03F-1877-4E77-96EF-FFE4FCC49750}" destId="{49CF4E27-2317-4175-AD85-C3CC4D161F93}" srcOrd="1" destOrd="0" presId="urn:microsoft.com/office/officeart/2008/layout/LinedList"/>
    <dgm:cxn modelId="{AA76453A-5D99-40CC-8E2F-63B0613C83CA}" type="presParOf" srcId="{2AB3C03F-1877-4E77-96EF-FFE4FCC49750}" destId="{6972FD99-49C9-4DAC-A52D-30F5E4291D7F}" srcOrd="2" destOrd="0" presId="urn:microsoft.com/office/officeart/2008/layout/LinedList"/>
    <dgm:cxn modelId="{000A3ABD-232A-4C6E-8CF2-B3F39669BFF4}" type="presParOf" srcId="{FDAB1ADF-067F-448B-8B98-8A56575F56C5}" destId="{E541C1DC-974E-4D83-84D2-87E38BD75FBA}" srcOrd="11" destOrd="0" presId="urn:microsoft.com/office/officeart/2008/layout/LinedList"/>
    <dgm:cxn modelId="{2988AB9F-E78B-43BD-8D44-B983B9274D8D}" type="presParOf" srcId="{FDAB1ADF-067F-448B-8B98-8A56575F56C5}" destId="{86AFE7E8-E33A-4F34-AF96-802DDEAD2AFE}" srcOrd="12" destOrd="0" presId="urn:microsoft.com/office/officeart/2008/layout/LinedList"/>
    <dgm:cxn modelId="{FA5D2277-B518-454A-9B0E-1876AD2C39A2}" type="presParOf" srcId="{FDAB1ADF-067F-448B-8B98-8A56575F56C5}" destId="{D594FE1A-1F7C-476A-92A4-97692AC4BEFF}" srcOrd="13" destOrd="0" presId="urn:microsoft.com/office/officeart/2008/layout/LinedList"/>
    <dgm:cxn modelId="{3FE7506E-861C-40F3-8779-4AD96713A203}" type="presParOf" srcId="{D594FE1A-1F7C-476A-92A4-97692AC4BEFF}" destId="{A9AE9499-7FFB-4F90-9677-6D2E325ACEB7}" srcOrd="0" destOrd="0" presId="urn:microsoft.com/office/officeart/2008/layout/LinedList"/>
    <dgm:cxn modelId="{C8F3D926-441D-4945-B485-C1ABAFA17CA1}" type="presParOf" srcId="{D594FE1A-1F7C-476A-92A4-97692AC4BEFF}" destId="{7D2BF845-E550-4859-BFC4-66159491F013}" srcOrd="1" destOrd="0" presId="urn:microsoft.com/office/officeart/2008/layout/LinedList"/>
    <dgm:cxn modelId="{BA703D1A-4D50-4AD6-B188-72FC6D83F94B}" type="presParOf" srcId="{D594FE1A-1F7C-476A-92A4-97692AC4BEFF}" destId="{B79A97A1-24A6-4D76-8503-A48417E1F7FA}" srcOrd="2" destOrd="0" presId="urn:microsoft.com/office/officeart/2008/layout/LinedList"/>
    <dgm:cxn modelId="{2F6DCB66-40B1-4F8E-842B-3E72BD84C9E6}" type="presParOf" srcId="{FDAB1ADF-067F-448B-8B98-8A56575F56C5}" destId="{901C3D71-18C2-433C-8D19-3D3B2F379928}" srcOrd="14" destOrd="0" presId="urn:microsoft.com/office/officeart/2008/layout/LinedList"/>
    <dgm:cxn modelId="{CF871DAF-4625-418F-BFE9-D7B3C46ED325}" type="presParOf" srcId="{FDAB1ADF-067F-448B-8B98-8A56575F56C5}" destId="{FEDD2007-9F87-4C7E-AA77-FBF91C5316DE}" srcOrd="15"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A0B6019-2205-46FF-B012-2081B9E24EB7}" type="doc">
      <dgm:prSet loTypeId="urn:microsoft.com/office/officeart/2005/8/layout/hierarchy3" loCatId="list" qsTypeId="urn:microsoft.com/office/officeart/2005/8/quickstyle/3d1" qsCatId="3D" csTypeId="urn:microsoft.com/office/officeart/2005/8/colors/accent1_2" csCatId="accent1" phldr="1"/>
      <dgm:spPr/>
      <dgm:t>
        <a:bodyPr/>
        <a:lstStyle/>
        <a:p>
          <a:endParaRPr lang="en-US"/>
        </a:p>
      </dgm:t>
    </dgm:pt>
    <dgm:pt modelId="{438F10BB-9946-4B8F-9565-89769893F84F}">
      <dgm:prSet phldrT="[Texto]" custT="1"/>
      <dgm:spPr/>
      <dgm:t>
        <a:bodyPr/>
        <a:lstStyle/>
        <a:p>
          <a:r>
            <a:rPr lang="en-US" sz="2800" b="1" dirty="0" smtClean="0"/>
            <a:t>ISSAI 5440 </a:t>
          </a:r>
          <a:br>
            <a:rPr lang="en-US" sz="2800" b="1" dirty="0" smtClean="0"/>
          </a:br>
          <a:r>
            <a:rPr lang="en-US" sz="1800" dirty="0" smtClean="0"/>
            <a:t>“Guidance for Conducting a Public Debt Audit - The Use of Substantive Tests in Financial Audits”</a:t>
          </a:r>
          <a:endParaRPr lang="en-US" sz="1800" dirty="0"/>
        </a:p>
      </dgm:t>
    </dgm:pt>
    <dgm:pt modelId="{93885439-DBB6-430A-9E71-23297301DE4F}" type="parTrans" cxnId="{DD1249C2-A2B3-443F-BDF5-F5BB41EDADB4}">
      <dgm:prSet/>
      <dgm:spPr/>
      <dgm:t>
        <a:bodyPr/>
        <a:lstStyle/>
        <a:p>
          <a:endParaRPr lang="en-US"/>
        </a:p>
      </dgm:t>
    </dgm:pt>
    <dgm:pt modelId="{22CDB938-16DA-40CD-A674-D0FADA6AEFBD}" type="sibTrans" cxnId="{DD1249C2-A2B3-443F-BDF5-F5BB41EDADB4}">
      <dgm:prSet/>
      <dgm:spPr/>
      <dgm:t>
        <a:bodyPr/>
        <a:lstStyle/>
        <a:p>
          <a:endParaRPr lang="en-US"/>
        </a:p>
      </dgm:t>
    </dgm:pt>
    <dgm:pt modelId="{717DF89E-B186-4DBC-B78C-B48420FAB121}">
      <dgm:prSet phldrT="[Texto]"/>
      <dgm:spPr/>
      <dgm:t>
        <a:bodyPr/>
        <a:lstStyle/>
        <a:p>
          <a:r>
            <a:rPr lang="en-US" b="1" dirty="0" smtClean="0">
              <a:effectLst>
                <a:outerShdw blurRad="38100" dist="38100" dir="2700000" algn="tl">
                  <a:srgbClr val="000000">
                    <a:alpha val="43137"/>
                  </a:srgbClr>
                </a:outerShdw>
              </a:effectLst>
            </a:rPr>
            <a:t>Revision concluded</a:t>
          </a:r>
          <a:endParaRPr lang="en-US" dirty="0"/>
        </a:p>
      </dgm:t>
    </dgm:pt>
    <dgm:pt modelId="{131B11E7-A7EB-41D2-9A2A-A13095D08682}" type="parTrans" cxnId="{C6817F12-ECE7-45CC-8FB9-7FF109FFD12D}">
      <dgm:prSet/>
      <dgm:spPr/>
      <dgm:t>
        <a:bodyPr/>
        <a:lstStyle/>
        <a:p>
          <a:endParaRPr lang="en-US"/>
        </a:p>
      </dgm:t>
    </dgm:pt>
    <dgm:pt modelId="{34F0FE7A-A128-4268-9087-FDFF2312B620}" type="sibTrans" cxnId="{C6817F12-ECE7-45CC-8FB9-7FF109FFD12D}">
      <dgm:prSet/>
      <dgm:spPr/>
      <dgm:t>
        <a:bodyPr/>
        <a:lstStyle/>
        <a:p>
          <a:endParaRPr lang="en-US"/>
        </a:p>
      </dgm:t>
    </dgm:pt>
    <dgm:pt modelId="{47715183-7352-44AD-BACD-63F6AE278720}">
      <dgm:prSet phldrT="[Texto]"/>
      <dgm:spPr/>
      <dgm:t>
        <a:bodyPr/>
        <a:lstStyle/>
        <a:p>
          <a:r>
            <a:rPr lang="en-US" dirty="0" smtClean="0"/>
            <a:t>Minor editorial changes</a:t>
          </a:r>
          <a:endParaRPr lang="en-US" dirty="0"/>
        </a:p>
      </dgm:t>
    </dgm:pt>
    <dgm:pt modelId="{D2DBE06E-76BA-4D51-A48D-934530969644}" type="parTrans" cxnId="{9E840A2C-76E4-41B0-BCBA-C402DD8D8E4F}">
      <dgm:prSet/>
      <dgm:spPr/>
      <dgm:t>
        <a:bodyPr/>
        <a:lstStyle/>
        <a:p>
          <a:endParaRPr lang="en-US"/>
        </a:p>
      </dgm:t>
    </dgm:pt>
    <dgm:pt modelId="{E8725F18-1082-4FF6-BD1E-74922362E391}" type="sibTrans" cxnId="{9E840A2C-76E4-41B0-BCBA-C402DD8D8E4F}">
      <dgm:prSet/>
      <dgm:spPr/>
      <dgm:t>
        <a:bodyPr/>
        <a:lstStyle/>
        <a:p>
          <a:endParaRPr lang="en-US"/>
        </a:p>
      </dgm:t>
    </dgm:pt>
    <dgm:pt modelId="{E041D5B5-CB74-4CEB-A0B8-2C5EA3A28D79}">
      <dgm:prSet phldrT="[Texto]"/>
      <dgm:spPr/>
      <dgm:t>
        <a:bodyPr/>
        <a:lstStyle/>
        <a:p>
          <a:r>
            <a:rPr lang="en-US" b="1" dirty="0" smtClean="0">
              <a:effectLst>
                <a:outerShdw blurRad="38100" dist="38100" dir="2700000" algn="tl">
                  <a:srgbClr val="000000">
                    <a:alpha val="43137"/>
                  </a:srgbClr>
                </a:outerShdw>
              </a:effectLst>
            </a:rPr>
            <a:t>No need </a:t>
          </a:r>
          <a:r>
            <a:rPr lang="en-US" dirty="0" smtClean="0"/>
            <a:t>to expose for comments by INTOSAI Community</a:t>
          </a:r>
          <a:endParaRPr lang="en-US" dirty="0"/>
        </a:p>
      </dgm:t>
    </dgm:pt>
    <dgm:pt modelId="{268C6C5F-C695-43E7-98BB-7BE81FD04F97}" type="parTrans" cxnId="{F1191AD0-7E07-4054-8A62-00B6C9BA1912}">
      <dgm:prSet/>
      <dgm:spPr/>
      <dgm:t>
        <a:bodyPr/>
        <a:lstStyle/>
        <a:p>
          <a:endParaRPr lang="en-US"/>
        </a:p>
      </dgm:t>
    </dgm:pt>
    <dgm:pt modelId="{FA96AF76-9D68-48B1-8C71-8D236C777C71}" type="sibTrans" cxnId="{F1191AD0-7E07-4054-8A62-00B6C9BA1912}">
      <dgm:prSet/>
      <dgm:spPr/>
      <dgm:t>
        <a:bodyPr/>
        <a:lstStyle/>
        <a:p>
          <a:endParaRPr lang="en-US"/>
        </a:p>
      </dgm:t>
    </dgm:pt>
    <dgm:pt modelId="{D16AFEC2-2905-447D-A9FC-C1D8292A1413}">
      <dgm:prSet/>
      <dgm:spPr/>
      <dgm:t>
        <a:bodyPr/>
        <a:lstStyle/>
        <a:p>
          <a:r>
            <a:rPr lang="en-US" dirty="0" smtClean="0"/>
            <a:t>Translation into INTOSAI languages + updating of preambles, and forewords for </a:t>
          </a:r>
          <a:r>
            <a:rPr lang="en-US" b="1" dirty="0" smtClean="0">
              <a:effectLst>
                <a:outerShdw blurRad="38100" dist="38100" dir="2700000" algn="tl">
                  <a:srgbClr val="000000">
                    <a:alpha val="43137"/>
                  </a:srgbClr>
                </a:outerShdw>
              </a:effectLst>
            </a:rPr>
            <a:t>XXII INCOSAI </a:t>
          </a:r>
          <a:endParaRPr lang="en-US" dirty="0"/>
        </a:p>
      </dgm:t>
    </dgm:pt>
    <dgm:pt modelId="{1264348D-F603-46D0-A4F0-5B0C83389C4D}" type="parTrans" cxnId="{6FCA927C-A4CE-435C-BDA3-ADDA2A598939}">
      <dgm:prSet/>
      <dgm:spPr/>
      <dgm:t>
        <a:bodyPr/>
        <a:lstStyle/>
        <a:p>
          <a:endParaRPr lang="en-US"/>
        </a:p>
      </dgm:t>
    </dgm:pt>
    <dgm:pt modelId="{C70E957F-5853-4D17-AF34-2437995F5A24}" type="sibTrans" cxnId="{6FCA927C-A4CE-435C-BDA3-ADDA2A598939}">
      <dgm:prSet/>
      <dgm:spPr/>
      <dgm:t>
        <a:bodyPr/>
        <a:lstStyle/>
        <a:p>
          <a:endParaRPr lang="en-US"/>
        </a:p>
      </dgm:t>
    </dgm:pt>
    <dgm:pt modelId="{8E3AE811-C6B8-4659-851A-3F7C1E9916C9}" type="pres">
      <dgm:prSet presAssocID="{8A0B6019-2205-46FF-B012-2081B9E24EB7}" presName="diagram" presStyleCnt="0">
        <dgm:presLayoutVars>
          <dgm:chPref val="1"/>
          <dgm:dir/>
          <dgm:animOne val="branch"/>
          <dgm:animLvl val="lvl"/>
          <dgm:resizeHandles/>
        </dgm:presLayoutVars>
      </dgm:prSet>
      <dgm:spPr/>
      <dgm:t>
        <a:bodyPr/>
        <a:lstStyle/>
        <a:p>
          <a:endParaRPr lang="es-MX"/>
        </a:p>
      </dgm:t>
    </dgm:pt>
    <dgm:pt modelId="{B7132E28-75DB-40CA-B797-6D66D44B505E}" type="pres">
      <dgm:prSet presAssocID="{438F10BB-9946-4B8F-9565-89769893F84F}" presName="root" presStyleCnt="0"/>
      <dgm:spPr/>
    </dgm:pt>
    <dgm:pt modelId="{79A98A39-86A1-43BD-909C-09780E31704E}" type="pres">
      <dgm:prSet presAssocID="{438F10BB-9946-4B8F-9565-89769893F84F}" presName="rootComposite" presStyleCnt="0"/>
      <dgm:spPr/>
    </dgm:pt>
    <dgm:pt modelId="{D8C974AE-F7F2-44BB-AF96-0DDC7E7AD4DD}" type="pres">
      <dgm:prSet presAssocID="{438F10BB-9946-4B8F-9565-89769893F84F}" presName="rootText" presStyleLbl="node1" presStyleIdx="0" presStyleCnt="1" custScaleX="383844" custScaleY="146938"/>
      <dgm:spPr/>
      <dgm:t>
        <a:bodyPr/>
        <a:lstStyle/>
        <a:p>
          <a:endParaRPr lang="en-US"/>
        </a:p>
      </dgm:t>
    </dgm:pt>
    <dgm:pt modelId="{CCA38FFE-B072-493F-B220-D043E315505D}" type="pres">
      <dgm:prSet presAssocID="{438F10BB-9946-4B8F-9565-89769893F84F}" presName="rootConnector" presStyleLbl="node1" presStyleIdx="0" presStyleCnt="1"/>
      <dgm:spPr/>
      <dgm:t>
        <a:bodyPr/>
        <a:lstStyle/>
        <a:p>
          <a:endParaRPr lang="es-MX"/>
        </a:p>
      </dgm:t>
    </dgm:pt>
    <dgm:pt modelId="{467F3FB6-7C2E-44B3-86CC-4F36097012D3}" type="pres">
      <dgm:prSet presAssocID="{438F10BB-9946-4B8F-9565-89769893F84F}" presName="childShape" presStyleCnt="0"/>
      <dgm:spPr/>
    </dgm:pt>
    <dgm:pt modelId="{8C002E45-43C5-4F6F-8FCB-68830E6969B9}" type="pres">
      <dgm:prSet presAssocID="{131B11E7-A7EB-41D2-9A2A-A13095D08682}" presName="Name13" presStyleLbl="parChTrans1D2" presStyleIdx="0" presStyleCnt="4"/>
      <dgm:spPr/>
      <dgm:t>
        <a:bodyPr/>
        <a:lstStyle/>
        <a:p>
          <a:endParaRPr lang="es-MX"/>
        </a:p>
      </dgm:t>
    </dgm:pt>
    <dgm:pt modelId="{59171C98-53CC-4020-8785-D6DAEDFF8AC4}" type="pres">
      <dgm:prSet presAssocID="{717DF89E-B186-4DBC-B78C-B48420FAB121}" presName="childText" presStyleLbl="bgAcc1" presStyleIdx="0" presStyleCnt="4" custScaleX="383844">
        <dgm:presLayoutVars>
          <dgm:bulletEnabled val="1"/>
        </dgm:presLayoutVars>
      </dgm:prSet>
      <dgm:spPr/>
      <dgm:t>
        <a:bodyPr/>
        <a:lstStyle/>
        <a:p>
          <a:endParaRPr lang="en-US"/>
        </a:p>
      </dgm:t>
    </dgm:pt>
    <dgm:pt modelId="{FFDC0B64-A350-4529-9B82-7AD498BB0D0B}" type="pres">
      <dgm:prSet presAssocID="{D2DBE06E-76BA-4D51-A48D-934530969644}" presName="Name13" presStyleLbl="parChTrans1D2" presStyleIdx="1" presStyleCnt="4"/>
      <dgm:spPr/>
      <dgm:t>
        <a:bodyPr/>
        <a:lstStyle/>
        <a:p>
          <a:endParaRPr lang="es-MX"/>
        </a:p>
      </dgm:t>
    </dgm:pt>
    <dgm:pt modelId="{4A1F5A82-87F6-4DDF-B3E7-1B0277026175}" type="pres">
      <dgm:prSet presAssocID="{47715183-7352-44AD-BACD-63F6AE278720}" presName="childText" presStyleLbl="bgAcc1" presStyleIdx="1" presStyleCnt="4" custScaleX="383844">
        <dgm:presLayoutVars>
          <dgm:bulletEnabled val="1"/>
        </dgm:presLayoutVars>
      </dgm:prSet>
      <dgm:spPr/>
      <dgm:t>
        <a:bodyPr/>
        <a:lstStyle/>
        <a:p>
          <a:endParaRPr lang="en-US"/>
        </a:p>
      </dgm:t>
    </dgm:pt>
    <dgm:pt modelId="{EE933D4F-9527-40F9-9882-98726BFC758D}" type="pres">
      <dgm:prSet presAssocID="{268C6C5F-C695-43E7-98BB-7BE81FD04F97}" presName="Name13" presStyleLbl="parChTrans1D2" presStyleIdx="2" presStyleCnt="4"/>
      <dgm:spPr/>
      <dgm:t>
        <a:bodyPr/>
        <a:lstStyle/>
        <a:p>
          <a:endParaRPr lang="es-MX"/>
        </a:p>
      </dgm:t>
    </dgm:pt>
    <dgm:pt modelId="{63560724-FE1F-4E8D-A467-8441DD018B4E}" type="pres">
      <dgm:prSet presAssocID="{E041D5B5-CB74-4CEB-A0B8-2C5EA3A28D79}" presName="childText" presStyleLbl="bgAcc1" presStyleIdx="2" presStyleCnt="4" custScaleX="383844">
        <dgm:presLayoutVars>
          <dgm:bulletEnabled val="1"/>
        </dgm:presLayoutVars>
      </dgm:prSet>
      <dgm:spPr/>
      <dgm:t>
        <a:bodyPr/>
        <a:lstStyle/>
        <a:p>
          <a:endParaRPr lang="en-US"/>
        </a:p>
      </dgm:t>
    </dgm:pt>
    <dgm:pt modelId="{65942C1D-377E-4B7E-BC72-A8FDC0B72D26}" type="pres">
      <dgm:prSet presAssocID="{1264348D-F603-46D0-A4F0-5B0C83389C4D}" presName="Name13" presStyleLbl="parChTrans1D2" presStyleIdx="3" presStyleCnt="4"/>
      <dgm:spPr/>
      <dgm:t>
        <a:bodyPr/>
        <a:lstStyle/>
        <a:p>
          <a:endParaRPr lang="es-MX"/>
        </a:p>
      </dgm:t>
    </dgm:pt>
    <dgm:pt modelId="{B2342700-586C-419D-8440-9E3F65A6D6BE}" type="pres">
      <dgm:prSet presAssocID="{D16AFEC2-2905-447D-A9FC-C1D8292A1413}" presName="childText" presStyleLbl="bgAcc1" presStyleIdx="3" presStyleCnt="4" custScaleX="383844">
        <dgm:presLayoutVars>
          <dgm:bulletEnabled val="1"/>
        </dgm:presLayoutVars>
      </dgm:prSet>
      <dgm:spPr/>
      <dgm:t>
        <a:bodyPr/>
        <a:lstStyle/>
        <a:p>
          <a:endParaRPr lang="en-US"/>
        </a:p>
      </dgm:t>
    </dgm:pt>
  </dgm:ptLst>
  <dgm:cxnLst>
    <dgm:cxn modelId="{F1191AD0-7E07-4054-8A62-00B6C9BA1912}" srcId="{438F10BB-9946-4B8F-9565-89769893F84F}" destId="{E041D5B5-CB74-4CEB-A0B8-2C5EA3A28D79}" srcOrd="2" destOrd="0" parTransId="{268C6C5F-C695-43E7-98BB-7BE81FD04F97}" sibTransId="{FA96AF76-9D68-48B1-8C71-8D236C777C71}"/>
    <dgm:cxn modelId="{358D0C94-BBAF-48E4-A3C8-32C8DC8B2CC7}" type="presOf" srcId="{268C6C5F-C695-43E7-98BB-7BE81FD04F97}" destId="{EE933D4F-9527-40F9-9882-98726BFC758D}" srcOrd="0" destOrd="0" presId="urn:microsoft.com/office/officeart/2005/8/layout/hierarchy3"/>
    <dgm:cxn modelId="{FABBB7F8-2147-4DD3-884D-D35DED142248}" type="presOf" srcId="{131B11E7-A7EB-41D2-9A2A-A13095D08682}" destId="{8C002E45-43C5-4F6F-8FCB-68830E6969B9}" srcOrd="0" destOrd="0" presId="urn:microsoft.com/office/officeart/2005/8/layout/hierarchy3"/>
    <dgm:cxn modelId="{996563A5-01AF-4C13-BABD-1C4EFA3A26CF}" type="presOf" srcId="{D2DBE06E-76BA-4D51-A48D-934530969644}" destId="{FFDC0B64-A350-4529-9B82-7AD498BB0D0B}" srcOrd="0" destOrd="0" presId="urn:microsoft.com/office/officeart/2005/8/layout/hierarchy3"/>
    <dgm:cxn modelId="{6FCA927C-A4CE-435C-BDA3-ADDA2A598939}" srcId="{438F10BB-9946-4B8F-9565-89769893F84F}" destId="{D16AFEC2-2905-447D-A9FC-C1D8292A1413}" srcOrd="3" destOrd="0" parTransId="{1264348D-F603-46D0-A4F0-5B0C83389C4D}" sibTransId="{C70E957F-5853-4D17-AF34-2437995F5A24}"/>
    <dgm:cxn modelId="{8A9DC6C3-5825-4604-91FF-7F6281710485}" type="presOf" srcId="{47715183-7352-44AD-BACD-63F6AE278720}" destId="{4A1F5A82-87F6-4DDF-B3E7-1B0277026175}" srcOrd="0" destOrd="0" presId="urn:microsoft.com/office/officeart/2005/8/layout/hierarchy3"/>
    <dgm:cxn modelId="{AE1620DD-5853-439A-AE4C-B416275DAA38}" type="presOf" srcId="{1264348D-F603-46D0-A4F0-5B0C83389C4D}" destId="{65942C1D-377E-4B7E-BC72-A8FDC0B72D26}" srcOrd="0" destOrd="0" presId="urn:microsoft.com/office/officeart/2005/8/layout/hierarchy3"/>
    <dgm:cxn modelId="{9E840A2C-76E4-41B0-BCBA-C402DD8D8E4F}" srcId="{438F10BB-9946-4B8F-9565-89769893F84F}" destId="{47715183-7352-44AD-BACD-63F6AE278720}" srcOrd="1" destOrd="0" parTransId="{D2DBE06E-76BA-4D51-A48D-934530969644}" sibTransId="{E8725F18-1082-4FF6-BD1E-74922362E391}"/>
    <dgm:cxn modelId="{801C3E6E-47E1-4B82-A753-4F22DAA42767}" type="presOf" srcId="{438F10BB-9946-4B8F-9565-89769893F84F}" destId="{CCA38FFE-B072-493F-B220-D043E315505D}" srcOrd="1" destOrd="0" presId="urn:microsoft.com/office/officeart/2005/8/layout/hierarchy3"/>
    <dgm:cxn modelId="{FCC87A44-382D-4219-9A14-D0C2D66585D7}" type="presOf" srcId="{717DF89E-B186-4DBC-B78C-B48420FAB121}" destId="{59171C98-53CC-4020-8785-D6DAEDFF8AC4}" srcOrd="0" destOrd="0" presId="urn:microsoft.com/office/officeart/2005/8/layout/hierarchy3"/>
    <dgm:cxn modelId="{DD1249C2-A2B3-443F-BDF5-F5BB41EDADB4}" srcId="{8A0B6019-2205-46FF-B012-2081B9E24EB7}" destId="{438F10BB-9946-4B8F-9565-89769893F84F}" srcOrd="0" destOrd="0" parTransId="{93885439-DBB6-430A-9E71-23297301DE4F}" sibTransId="{22CDB938-16DA-40CD-A674-D0FADA6AEFBD}"/>
    <dgm:cxn modelId="{C6817F12-ECE7-45CC-8FB9-7FF109FFD12D}" srcId="{438F10BB-9946-4B8F-9565-89769893F84F}" destId="{717DF89E-B186-4DBC-B78C-B48420FAB121}" srcOrd="0" destOrd="0" parTransId="{131B11E7-A7EB-41D2-9A2A-A13095D08682}" sibTransId="{34F0FE7A-A128-4268-9087-FDFF2312B620}"/>
    <dgm:cxn modelId="{3E68BFBE-121C-4F9B-B5E9-01A20796ECBD}" type="presOf" srcId="{8A0B6019-2205-46FF-B012-2081B9E24EB7}" destId="{8E3AE811-C6B8-4659-851A-3F7C1E9916C9}" srcOrd="0" destOrd="0" presId="urn:microsoft.com/office/officeart/2005/8/layout/hierarchy3"/>
    <dgm:cxn modelId="{5F83F44A-A546-4E9A-BCD5-F8E16C867F49}" type="presOf" srcId="{D16AFEC2-2905-447D-A9FC-C1D8292A1413}" destId="{B2342700-586C-419D-8440-9E3F65A6D6BE}" srcOrd="0" destOrd="0" presId="urn:microsoft.com/office/officeart/2005/8/layout/hierarchy3"/>
    <dgm:cxn modelId="{8289D914-4696-4F2B-B8F7-C116CDF6E203}" type="presOf" srcId="{E041D5B5-CB74-4CEB-A0B8-2C5EA3A28D79}" destId="{63560724-FE1F-4E8D-A467-8441DD018B4E}" srcOrd="0" destOrd="0" presId="urn:microsoft.com/office/officeart/2005/8/layout/hierarchy3"/>
    <dgm:cxn modelId="{577B434D-D83A-47AB-9DA3-908DE7378DE0}" type="presOf" srcId="{438F10BB-9946-4B8F-9565-89769893F84F}" destId="{D8C974AE-F7F2-44BB-AF96-0DDC7E7AD4DD}" srcOrd="0" destOrd="0" presId="urn:microsoft.com/office/officeart/2005/8/layout/hierarchy3"/>
    <dgm:cxn modelId="{E9AEDB8D-7C25-4E1C-B4A0-EEB600692367}" type="presParOf" srcId="{8E3AE811-C6B8-4659-851A-3F7C1E9916C9}" destId="{B7132E28-75DB-40CA-B797-6D66D44B505E}" srcOrd="0" destOrd="0" presId="urn:microsoft.com/office/officeart/2005/8/layout/hierarchy3"/>
    <dgm:cxn modelId="{A3414136-AA27-44CD-999C-2FF5B5D0830B}" type="presParOf" srcId="{B7132E28-75DB-40CA-B797-6D66D44B505E}" destId="{79A98A39-86A1-43BD-909C-09780E31704E}" srcOrd="0" destOrd="0" presId="urn:microsoft.com/office/officeart/2005/8/layout/hierarchy3"/>
    <dgm:cxn modelId="{7C7C1CAB-6DB3-4C2F-B35D-BA6125F3778D}" type="presParOf" srcId="{79A98A39-86A1-43BD-909C-09780E31704E}" destId="{D8C974AE-F7F2-44BB-AF96-0DDC7E7AD4DD}" srcOrd="0" destOrd="0" presId="urn:microsoft.com/office/officeart/2005/8/layout/hierarchy3"/>
    <dgm:cxn modelId="{A13581BD-C8CC-4B24-B96B-462FFD65382E}" type="presParOf" srcId="{79A98A39-86A1-43BD-909C-09780E31704E}" destId="{CCA38FFE-B072-493F-B220-D043E315505D}" srcOrd="1" destOrd="0" presId="urn:microsoft.com/office/officeart/2005/8/layout/hierarchy3"/>
    <dgm:cxn modelId="{D46261F5-8EE7-48FB-84ED-F3F68C9B5B3B}" type="presParOf" srcId="{B7132E28-75DB-40CA-B797-6D66D44B505E}" destId="{467F3FB6-7C2E-44B3-86CC-4F36097012D3}" srcOrd="1" destOrd="0" presId="urn:microsoft.com/office/officeart/2005/8/layout/hierarchy3"/>
    <dgm:cxn modelId="{D845C0F8-D766-460A-A793-6E54235D507E}" type="presParOf" srcId="{467F3FB6-7C2E-44B3-86CC-4F36097012D3}" destId="{8C002E45-43C5-4F6F-8FCB-68830E6969B9}" srcOrd="0" destOrd="0" presId="urn:microsoft.com/office/officeart/2005/8/layout/hierarchy3"/>
    <dgm:cxn modelId="{17E36298-F0C2-4349-A032-E7C389C7CD8E}" type="presParOf" srcId="{467F3FB6-7C2E-44B3-86CC-4F36097012D3}" destId="{59171C98-53CC-4020-8785-D6DAEDFF8AC4}" srcOrd="1" destOrd="0" presId="urn:microsoft.com/office/officeart/2005/8/layout/hierarchy3"/>
    <dgm:cxn modelId="{CC8ED601-E394-4E62-92A1-D4C51C4BD1C1}" type="presParOf" srcId="{467F3FB6-7C2E-44B3-86CC-4F36097012D3}" destId="{FFDC0B64-A350-4529-9B82-7AD498BB0D0B}" srcOrd="2" destOrd="0" presId="urn:microsoft.com/office/officeart/2005/8/layout/hierarchy3"/>
    <dgm:cxn modelId="{1DE0379E-F0B7-475C-A1D4-236DFC99C7C2}" type="presParOf" srcId="{467F3FB6-7C2E-44B3-86CC-4F36097012D3}" destId="{4A1F5A82-87F6-4DDF-B3E7-1B0277026175}" srcOrd="3" destOrd="0" presId="urn:microsoft.com/office/officeart/2005/8/layout/hierarchy3"/>
    <dgm:cxn modelId="{4201A051-D8E0-4D0D-AE2B-F7633FBE6353}" type="presParOf" srcId="{467F3FB6-7C2E-44B3-86CC-4F36097012D3}" destId="{EE933D4F-9527-40F9-9882-98726BFC758D}" srcOrd="4" destOrd="0" presId="urn:microsoft.com/office/officeart/2005/8/layout/hierarchy3"/>
    <dgm:cxn modelId="{E93D6EE2-389B-45C1-A36C-796EAA071996}" type="presParOf" srcId="{467F3FB6-7C2E-44B3-86CC-4F36097012D3}" destId="{63560724-FE1F-4E8D-A467-8441DD018B4E}" srcOrd="5" destOrd="0" presId="urn:microsoft.com/office/officeart/2005/8/layout/hierarchy3"/>
    <dgm:cxn modelId="{40307963-CCA1-424B-86F3-4494A3A63FC3}" type="presParOf" srcId="{467F3FB6-7C2E-44B3-86CC-4F36097012D3}" destId="{65942C1D-377E-4B7E-BC72-A8FDC0B72D26}" srcOrd="6" destOrd="0" presId="urn:microsoft.com/office/officeart/2005/8/layout/hierarchy3"/>
    <dgm:cxn modelId="{AFFC0A0A-5735-4461-AEB0-7B9691878F04}" type="presParOf" srcId="{467F3FB6-7C2E-44B3-86CC-4F36097012D3}" destId="{B2342700-586C-419D-8440-9E3F65A6D6BE}"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B5AD3C7-99E3-42C6-A749-F07F61B9F397}" type="doc">
      <dgm:prSet loTypeId="urn:microsoft.com/office/officeart/2008/layout/LinedList" loCatId="list" qsTypeId="urn:microsoft.com/office/officeart/2005/8/quickstyle/3d1" qsCatId="3D" csTypeId="urn:microsoft.com/office/officeart/2005/8/colors/accent2_5" csCatId="accent2" phldr="1"/>
      <dgm:spPr/>
      <dgm:t>
        <a:bodyPr/>
        <a:lstStyle/>
        <a:p>
          <a:endParaRPr lang="es-MX"/>
        </a:p>
      </dgm:t>
    </dgm:pt>
    <dgm:pt modelId="{7784E63B-2AD7-492F-871E-54E5CD295C4D}">
      <dgm:prSet phldrT="[Texto]"/>
      <dgm:spPr/>
      <dgm:t>
        <a:bodyPr/>
        <a:lstStyle/>
        <a:p>
          <a:r>
            <a:rPr lang="es-MX" dirty="0" smtClean="0">
              <a:solidFill>
                <a:srgbClr val="C00000"/>
              </a:solidFill>
            </a:rPr>
            <a:t>WGPD </a:t>
          </a:r>
          <a:r>
            <a:rPr lang="es-MX" dirty="0" err="1" smtClean="0">
              <a:solidFill>
                <a:srgbClr val="C00000"/>
              </a:solidFill>
            </a:rPr>
            <a:t>Strategic</a:t>
          </a:r>
          <a:r>
            <a:rPr lang="es-MX" dirty="0" smtClean="0">
              <a:solidFill>
                <a:srgbClr val="C00000"/>
              </a:solidFill>
            </a:rPr>
            <a:t> </a:t>
          </a:r>
          <a:r>
            <a:rPr lang="es-MX" dirty="0" err="1" smtClean="0">
              <a:solidFill>
                <a:srgbClr val="C00000"/>
              </a:solidFill>
            </a:rPr>
            <a:t>Plan’s</a:t>
          </a:r>
          <a:r>
            <a:rPr lang="es-MX" dirty="0" smtClean="0">
              <a:solidFill>
                <a:srgbClr val="C00000"/>
              </a:solidFill>
            </a:rPr>
            <a:t> </a:t>
          </a:r>
          <a:r>
            <a:rPr lang="es-MX" dirty="0" err="1" smtClean="0">
              <a:solidFill>
                <a:srgbClr val="C00000"/>
              </a:solidFill>
            </a:rPr>
            <a:t>Objective</a:t>
          </a:r>
          <a:endParaRPr lang="es-MX" dirty="0">
            <a:solidFill>
              <a:srgbClr val="C00000"/>
            </a:solidFill>
          </a:endParaRPr>
        </a:p>
      </dgm:t>
    </dgm:pt>
    <dgm:pt modelId="{E153C3A0-2B0B-4D20-BDF2-B8ECA7BF4D9B}" type="parTrans" cxnId="{51BB9315-15B8-4F0C-A998-7DE34D98896B}">
      <dgm:prSet/>
      <dgm:spPr/>
      <dgm:t>
        <a:bodyPr/>
        <a:lstStyle/>
        <a:p>
          <a:endParaRPr lang="es-MX"/>
        </a:p>
      </dgm:t>
    </dgm:pt>
    <dgm:pt modelId="{D82D849B-E998-48AE-8383-6C0592D7E111}" type="sibTrans" cxnId="{51BB9315-15B8-4F0C-A998-7DE34D98896B}">
      <dgm:prSet/>
      <dgm:spPr/>
      <dgm:t>
        <a:bodyPr/>
        <a:lstStyle/>
        <a:p>
          <a:endParaRPr lang="es-MX"/>
        </a:p>
      </dgm:t>
    </dgm:pt>
    <dgm:pt modelId="{D3814662-A13A-4655-9716-74F1AB1D80CB}">
      <dgm:prSet phldrT="[Texto]" custT="1"/>
      <dgm:spPr/>
      <dgm:t>
        <a:bodyPr/>
        <a:lstStyle/>
        <a:p>
          <a:r>
            <a:rPr lang="en-US" sz="3200" dirty="0" smtClean="0"/>
            <a:t>“to prepare and publish guidelines and other material to be used by SAIs in order to encourage sound management, proper reporting, and auditing of public debt”</a:t>
          </a:r>
          <a:endParaRPr lang="es-MX" sz="3200" dirty="0"/>
        </a:p>
      </dgm:t>
    </dgm:pt>
    <dgm:pt modelId="{13AE408B-D0D0-4ADD-8A66-477B417719C8}" type="sibTrans" cxnId="{3BE3DE35-4E4D-44F8-B95D-577737DB9A91}">
      <dgm:prSet/>
      <dgm:spPr/>
      <dgm:t>
        <a:bodyPr/>
        <a:lstStyle/>
        <a:p>
          <a:endParaRPr lang="es-MX"/>
        </a:p>
      </dgm:t>
    </dgm:pt>
    <dgm:pt modelId="{6C7600EB-C5FF-401F-A5A9-EFC98D5E50A5}" type="parTrans" cxnId="{3BE3DE35-4E4D-44F8-B95D-577737DB9A91}">
      <dgm:prSet/>
      <dgm:spPr/>
      <dgm:t>
        <a:bodyPr/>
        <a:lstStyle/>
        <a:p>
          <a:endParaRPr lang="es-MX"/>
        </a:p>
      </dgm:t>
    </dgm:pt>
    <dgm:pt modelId="{A023C778-C157-42F6-9D64-A07761668DDE}" type="pres">
      <dgm:prSet presAssocID="{7B5AD3C7-99E3-42C6-A749-F07F61B9F397}" presName="vert0" presStyleCnt="0">
        <dgm:presLayoutVars>
          <dgm:dir/>
          <dgm:animOne val="branch"/>
          <dgm:animLvl val="lvl"/>
        </dgm:presLayoutVars>
      </dgm:prSet>
      <dgm:spPr/>
      <dgm:t>
        <a:bodyPr/>
        <a:lstStyle/>
        <a:p>
          <a:endParaRPr lang="es-MX"/>
        </a:p>
      </dgm:t>
    </dgm:pt>
    <dgm:pt modelId="{5DDFCB6F-026A-4096-9D86-08A94F55E5E0}" type="pres">
      <dgm:prSet presAssocID="{7784E63B-2AD7-492F-871E-54E5CD295C4D}" presName="thickLine" presStyleLbl="alignNode1" presStyleIdx="0" presStyleCnt="1"/>
      <dgm:spPr/>
    </dgm:pt>
    <dgm:pt modelId="{4689E0CB-5638-49FB-8AF2-FF79C6CC476A}" type="pres">
      <dgm:prSet presAssocID="{7784E63B-2AD7-492F-871E-54E5CD295C4D}" presName="horz1" presStyleCnt="0"/>
      <dgm:spPr/>
    </dgm:pt>
    <dgm:pt modelId="{5BA34629-14DB-4AE7-88C2-4124A2451780}" type="pres">
      <dgm:prSet presAssocID="{7784E63B-2AD7-492F-871E-54E5CD295C4D}" presName="tx1" presStyleLbl="revTx" presStyleIdx="0" presStyleCnt="2"/>
      <dgm:spPr/>
      <dgm:t>
        <a:bodyPr/>
        <a:lstStyle/>
        <a:p>
          <a:endParaRPr lang="es-MX"/>
        </a:p>
      </dgm:t>
    </dgm:pt>
    <dgm:pt modelId="{168096ED-F220-415A-B780-DCEA1BBED1E3}" type="pres">
      <dgm:prSet presAssocID="{7784E63B-2AD7-492F-871E-54E5CD295C4D}" presName="vert1" presStyleCnt="0"/>
      <dgm:spPr/>
    </dgm:pt>
    <dgm:pt modelId="{95040DBC-4C07-46EC-AA20-C41475BDCC6D}" type="pres">
      <dgm:prSet presAssocID="{D3814662-A13A-4655-9716-74F1AB1D80CB}" presName="vertSpace2a" presStyleCnt="0"/>
      <dgm:spPr/>
    </dgm:pt>
    <dgm:pt modelId="{C370FADB-8887-4780-AF7E-E321D1BBFB09}" type="pres">
      <dgm:prSet presAssocID="{D3814662-A13A-4655-9716-74F1AB1D80CB}" presName="horz2" presStyleCnt="0"/>
      <dgm:spPr/>
    </dgm:pt>
    <dgm:pt modelId="{B5DC4BAF-7F19-4ACF-9464-647445850F64}" type="pres">
      <dgm:prSet presAssocID="{D3814662-A13A-4655-9716-74F1AB1D80CB}" presName="horzSpace2" presStyleCnt="0"/>
      <dgm:spPr/>
    </dgm:pt>
    <dgm:pt modelId="{829AA104-DE75-4D43-A8BA-D19F33087B6F}" type="pres">
      <dgm:prSet presAssocID="{D3814662-A13A-4655-9716-74F1AB1D80CB}" presName="tx2" presStyleLbl="revTx" presStyleIdx="1" presStyleCnt="2"/>
      <dgm:spPr/>
      <dgm:t>
        <a:bodyPr/>
        <a:lstStyle/>
        <a:p>
          <a:endParaRPr lang="es-MX"/>
        </a:p>
      </dgm:t>
    </dgm:pt>
    <dgm:pt modelId="{AB30EA03-E988-4551-B4BF-CDDA4E2DDCD5}" type="pres">
      <dgm:prSet presAssocID="{D3814662-A13A-4655-9716-74F1AB1D80CB}" presName="vert2" presStyleCnt="0"/>
      <dgm:spPr/>
    </dgm:pt>
    <dgm:pt modelId="{887BDC7B-B14C-479B-827C-E410AF977E7E}" type="pres">
      <dgm:prSet presAssocID="{D3814662-A13A-4655-9716-74F1AB1D80CB}" presName="thinLine2b" presStyleLbl="callout" presStyleIdx="0" presStyleCnt="1"/>
      <dgm:spPr/>
    </dgm:pt>
    <dgm:pt modelId="{4A16A7E1-5830-4F51-AFA6-89D05ED78B51}" type="pres">
      <dgm:prSet presAssocID="{D3814662-A13A-4655-9716-74F1AB1D80CB}" presName="vertSpace2b" presStyleCnt="0"/>
      <dgm:spPr/>
    </dgm:pt>
  </dgm:ptLst>
  <dgm:cxnLst>
    <dgm:cxn modelId="{B4FEF66A-77DE-46A7-847D-5421B7477EFC}" type="presOf" srcId="{7784E63B-2AD7-492F-871E-54E5CD295C4D}" destId="{5BA34629-14DB-4AE7-88C2-4124A2451780}" srcOrd="0" destOrd="0" presId="urn:microsoft.com/office/officeart/2008/layout/LinedList"/>
    <dgm:cxn modelId="{B2C8CEE1-415B-4F6F-87F4-5E7407BA1258}" type="presOf" srcId="{7B5AD3C7-99E3-42C6-A749-F07F61B9F397}" destId="{A023C778-C157-42F6-9D64-A07761668DDE}" srcOrd="0" destOrd="0" presId="urn:microsoft.com/office/officeart/2008/layout/LinedList"/>
    <dgm:cxn modelId="{51BB9315-15B8-4F0C-A998-7DE34D98896B}" srcId="{7B5AD3C7-99E3-42C6-A749-F07F61B9F397}" destId="{7784E63B-2AD7-492F-871E-54E5CD295C4D}" srcOrd="0" destOrd="0" parTransId="{E153C3A0-2B0B-4D20-BDF2-B8ECA7BF4D9B}" sibTransId="{D82D849B-E998-48AE-8383-6C0592D7E111}"/>
    <dgm:cxn modelId="{CC97367E-7C36-4FF9-BBB2-ACACBA3A5852}" type="presOf" srcId="{D3814662-A13A-4655-9716-74F1AB1D80CB}" destId="{829AA104-DE75-4D43-A8BA-D19F33087B6F}" srcOrd="0" destOrd="0" presId="urn:microsoft.com/office/officeart/2008/layout/LinedList"/>
    <dgm:cxn modelId="{3BE3DE35-4E4D-44F8-B95D-577737DB9A91}" srcId="{7784E63B-2AD7-492F-871E-54E5CD295C4D}" destId="{D3814662-A13A-4655-9716-74F1AB1D80CB}" srcOrd="0" destOrd="0" parTransId="{6C7600EB-C5FF-401F-A5A9-EFC98D5E50A5}" sibTransId="{13AE408B-D0D0-4ADD-8A66-477B417719C8}"/>
    <dgm:cxn modelId="{A28E3D7C-9670-45F1-8AE9-1A00B32BF479}" type="presParOf" srcId="{A023C778-C157-42F6-9D64-A07761668DDE}" destId="{5DDFCB6F-026A-4096-9D86-08A94F55E5E0}" srcOrd="0" destOrd="0" presId="urn:microsoft.com/office/officeart/2008/layout/LinedList"/>
    <dgm:cxn modelId="{00E82B33-7099-4AF2-8A63-5E122DC7A8CA}" type="presParOf" srcId="{A023C778-C157-42F6-9D64-A07761668DDE}" destId="{4689E0CB-5638-49FB-8AF2-FF79C6CC476A}" srcOrd="1" destOrd="0" presId="urn:microsoft.com/office/officeart/2008/layout/LinedList"/>
    <dgm:cxn modelId="{B6F90C66-042A-4B9B-993F-91F62ECFEB5C}" type="presParOf" srcId="{4689E0CB-5638-49FB-8AF2-FF79C6CC476A}" destId="{5BA34629-14DB-4AE7-88C2-4124A2451780}" srcOrd="0" destOrd="0" presId="urn:microsoft.com/office/officeart/2008/layout/LinedList"/>
    <dgm:cxn modelId="{A1AC6946-8F9E-40DB-9607-CA733847E5C7}" type="presParOf" srcId="{4689E0CB-5638-49FB-8AF2-FF79C6CC476A}" destId="{168096ED-F220-415A-B780-DCEA1BBED1E3}" srcOrd="1" destOrd="0" presId="urn:microsoft.com/office/officeart/2008/layout/LinedList"/>
    <dgm:cxn modelId="{D7DFC1A3-B478-43E8-B81F-EA3E65C4767D}" type="presParOf" srcId="{168096ED-F220-415A-B780-DCEA1BBED1E3}" destId="{95040DBC-4C07-46EC-AA20-C41475BDCC6D}" srcOrd="0" destOrd="0" presId="urn:microsoft.com/office/officeart/2008/layout/LinedList"/>
    <dgm:cxn modelId="{D0DCBBFF-02F3-4BC2-BC30-39182FF877C9}" type="presParOf" srcId="{168096ED-F220-415A-B780-DCEA1BBED1E3}" destId="{C370FADB-8887-4780-AF7E-E321D1BBFB09}" srcOrd="1" destOrd="0" presId="urn:microsoft.com/office/officeart/2008/layout/LinedList"/>
    <dgm:cxn modelId="{A5193904-6ECD-4D52-BC1E-E9C6E3E06778}" type="presParOf" srcId="{C370FADB-8887-4780-AF7E-E321D1BBFB09}" destId="{B5DC4BAF-7F19-4ACF-9464-647445850F64}" srcOrd="0" destOrd="0" presId="urn:microsoft.com/office/officeart/2008/layout/LinedList"/>
    <dgm:cxn modelId="{3C1CB14D-EB44-46DD-BCF8-A01B3849CBE0}" type="presParOf" srcId="{C370FADB-8887-4780-AF7E-E321D1BBFB09}" destId="{829AA104-DE75-4D43-A8BA-D19F33087B6F}" srcOrd="1" destOrd="0" presId="urn:microsoft.com/office/officeart/2008/layout/LinedList"/>
    <dgm:cxn modelId="{7912C89D-A6DB-4F42-A911-5E66C8E5C397}" type="presParOf" srcId="{C370FADB-8887-4780-AF7E-E321D1BBFB09}" destId="{AB30EA03-E988-4551-B4BF-CDDA4E2DDCD5}" srcOrd="2" destOrd="0" presId="urn:microsoft.com/office/officeart/2008/layout/LinedList"/>
    <dgm:cxn modelId="{1E236D54-A9C7-4DD0-BB31-E1FFE6567C28}" type="presParOf" srcId="{168096ED-F220-415A-B780-DCEA1BBED1E3}" destId="{887BDC7B-B14C-479B-827C-E410AF977E7E}" srcOrd="2" destOrd="0" presId="urn:microsoft.com/office/officeart/2008/layout/LinedList"/>
    <dgm:cxn modelId="{716D763B-2BE4-43F0-B848-3CC2FD0896DD}" type="presParOf" srcId="{168096ED-F220-415A-B780-DCEA1BBED1E3}" destId="{4A16A7E1-5830-4F51-AFA6-89D05ED78B51}"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568C94C-71AF-4255-9AE3-BF00168C956D}" type="doc">
      <dgm:prSet loTypeId="urn:microsoft.com/office/officeart/2005/8/layout/process2" loCatId="process" qsTypeId="urn:microsoft.com/office/officeart/2005/8/quickstyle/3d4" qsCatId="3D" csTypeId="urn:microsoft.com/office/officeart/2005/8/colors/colorful2" csCatId="colorful" phldr="1"/>
      <dgm:spPr/>
      <dgm:t>
        <a:bodyPr/>
        <a:lstStyle/>
        <a:p>
          <a:endParaRPr lang="es-MX"/>
        </a:p>
      </dgm:t>
    </dgm:pt>
    <dgm:pt modelId="{48BBBA83-C741-4221-A06E-83DA986FFF6C}">
      <dgm:prSet phldrT="[Texto]" custT="1"/>
      <dgm:spPr/>
      <dgm:t>
        <a:bodyPr/>
        <a:lstStyle/>
        <a:p>
          <a:r>
            <a:rPr lang="en-US" sz="2800" b="1" u="none" dirty="0" smtClean="0">
              <a:effectLst>
                <a:outerShdw blurRad="38100" dist="38100" dir="2700000" algn="tl">
                  <a:srgbClr val="000000">
                    <a:alpha val="43137"/>
                  </a:srgbClr>
                </a:outerShdw>
              </a:effectLst>
            </a:rPr>
            <a:t>Draft ISSAI 5450</a:t>
          </a:r>
          <a:endParaRPr lang="es-MX" sz="2800" u="none" dirty="0">
            <a:effectLst>
              <a:outerShdw blurRad="38100" dist="38100" dir="2700000" algn="tl">
                <a:srgbClr val="000000">
                  <a:alpha val="43137"/>
                </a:srgbClr>
              </a:outerShdw>
            </a:effectLst>
          </a:endParaRPr>
        </a:p>
      </dgm:t>
    </dgm:pt>
    <dgm:pt modelId="{066EBBB2-8DC0-48FA-8726-C2A99F4E4593}" type="parTrans" cxnId="{6646E375-7529-4314-B856-F432EFD30821}">
      <dgm:prSet/>
      <dgm:spPr/>
      <dgm:t>
        <a:bodyPr/>
        <a:lstStyle/>
        <a:p>
          <a:endParaRPr lang="es-MX" sz="1800">
            <a:solidFill>
              <a:schemeClr val="bg1"/>
            </a:solidFill>
          </a:endParaRPr>
        </a:p>
      </dgm:t>
    </dgm:pt>
    <dgm:pt modelId="{DC0362E4-C9F8-40AD-952E-3BB2A4294DAF}" type="sibTrans" cxnId="{6646E375-7529-4314-B856-F432EFD30821}">
      <dgm:prSet custT="1"/>
      <dgm:spPr/>
      <dgm:t>
        <a:bodyPr/>
        <a:lstStyle/>
        <a:p>
          <a:endParaRPr lang="es-MX" sz="1800">
            <a:solidFill>
              <a:schemeClr val="bg1"/>
            </a:solidFill>
          </a:endParaRPr>
        </a:p>
      </dgm:t>
    </dgm:pt>
    <dgm:pt modelId="{28AD1D44-7480-4032-8497-5E99C68B3AD5}">
      <dgm:prSet custT="1"/>
      <dgm:spPr/>
      <dgm:t>
        <a:bodyPr/>
        <a:lstStyle/>
        <a:p>
          <a:r>
            <a:rPr lang="en-US" sz="1800" b="1" u="sng" dirty="0" smtClean="0"/>
            <a:t>1</a:t>
          </a:r>
          <a:r>
            <a:rPr lang="en-US" sz="1800" b="1" u="sng" baseline="30000" dirty="0" smtClean="0"/>
            <a:t>st</a:t>
          </a:r>
          <a:r>
            <a:rPr lang="en-US" sz="1800" b="1" u="sng" dirty="0" smtClean="0"/>
            <a:t> Exposure</a:t>
          </a:r>
          <a:r>
            <a:rPr lang="en-US" sz="1800" b="1" dirty="0" smtClean="0"/>
            <a:t> for comments by the INTOSAI community </a:t>
          </a:r>
        </a:p>
        <a:p>
          <a:r>
            <a:rPr lang="en-US" sz="1800" b="1" dirty="0" smtClean="0">
              <a:effectLst>
                <a:outerShdw blurRad="38100" dist="38100" dir="2700000" algn="tl">
                  <a:srgbClr val="000000">
                    <a:alpha val="43137"/>
                  </a:srgbClr>
                </a:outerShdw>
              </a:effectLst>
            </a:rPr>
            <a:t>22 SAIs</a:t>
          </a:r>
          <a:r>
            <a:rPr lang="en-US" sz="1800" dirty="0" smtClean="0"/>
            <a:t/>
          </a:r>
          <a:br>
            <a:rPr lang="en-US" sz="1800" dirty="0" smtClean="0"/>
          </a:br>
          <a:r>
            <a:rPr lang="en-US" sz="1800" dirty="0" smtClean="0"/>
            <a:t>(July – September 2013)</a:t>
          </a:r>
        </a:p>
      </dgm:t>
    </dgm:pt>
    <dgm:pt modelId="{9A075DAB-094D-4928-A3C3-904C86A099B9}" type="parTrans" cxnId="{0FDDA1E9-46E8-45BA-9C33-33FD5C759F95}">
      <dgm:prSet/>
      <dgm:spPr/>
      <dgm:t>
        <a:bodyPr/>
        <a:lstStyle/>
        <a:p>
          <a:endParaRPr lang="es-MX" sz="1800">
            <a:solidFill>
              <a:schemeClr val="bg1"/>
            </a:solidFill>
          </a:endParaRPr>
        </a:p>
      </dgm:t>
    </dgm:pt>
    <dgm:pt modelId="{C702AE5F-DD36-4329-B83F-C605F87CFE7B}" type="sibTrans" cxnId="{0FDDA1E9-46E8-45BA-9C33-33FD5C759F95}">
      <dgm:prSet custT="1"/>
      <dgm:spPr/>
      <dgm:t>
        <a:bodyPr/>
        <a:lstStyle/>
        <a:p>
          <a:endParaRPr lang="es-MX" sz="1800">
            <a:solidFill>
              <a:schemeClr val="bg1"/>
            </a:solidFill>
          </a:endParaRPr>
        </a:p>
      </dgm:t>
    </dgm:pt>
    <dgm:pt modelId="{4ED8AC87-A148-462D-892D-6504D4A2BAD3}">
      <dgm:prSet phldrT="[Texto]"/>
      <dgm:spPr/>
      <dgm:t>
        <a:bodyPr/>
        <a:lstStyle/>
        <a:p>
          <a:r>
            <a:rPr lang="en-US" b="1" u="none" dirty="0" smtClean="0">
              <a:effectLst>
                <a:outerShdw blurRad="38100" dist="38100" dir="2700000" algn="tl">
                  <a:srgbClr val="000000">
                    <a:alpha val="43137"/>
                  </a:srgbClr>
                </a:outerShdw>
              </a:effectLst>
            </a:rPr>
            <a:t>Due Process</a:t>
          </a:r>
          <a:endParaRPr lang="es-MX" u="none" dirty="0">
            <a:effectLst>
              <a:outerShdw blurRad="38100" dist="38100" dir="2700000" algn="tl">
                <a:srgbClr val="000000">
                  <a:alpha val="43137"/>
                </a:srgbClr>
              </a:outerShdw>
            </a:effectLst>
          </a:endParaRPr>
        </a:p>
      </dgm:t>
    </dgm:pt>
    <dgm:pt modelId="{3F94AA43-DA63-4A7D-8FCC-183EF7339839}" type="parTrans" cxnId="{688BB330-5745-4526-AE69-D6948A636BC9}">
      <dgm:prSet/>
      <dgm:spPr/>
      <dgm:t>
        <a:bodyPr/>
        <a:lstStyle/>
        <a:p>
          <a:endParaRPr lang="es-MX"/>
        </a:p>
      </dgm:t>
    </dgm:pt>
    <dgm:pt modelId="{FACFC342-19A8-4F63-89C1-858383339DDC}" type="sibTrans" cxnId="{688BB330-5745-4526-AE69-D6948A636BC9}">
      <dgm:prSet/>
      <dgm:spPr/>
      <dgm:t>
        <a:bodyPr/>
        <a:lstStyle/>
        <a:p>
          <a:endParaRPr lang="es-MX"/>
        </a:p>
      </dgm:t>
    </dgm:pt>
    <dgm:pt modelId="{3883EB14-2A96-416F-8097-E9740E5B081C}" type="pres">
      <dgm:prSet presAssocID="{0568C94C-71AF-4255-9AE3-BF00168C956D}" presName="linearFlow" presStyleCnt="0">
        <dgm:presLayoutVars>
          <dgm:resizeHandles val="exact"/>
        </dgm:presLayoutVars>
      </dgm:prSet>
      <dgm:spPr/>
      <dgm:t>
        <a:bodyPr/>
        <a:lstStyle/>
        <a:p>
          <a:endParaRPr lang="es-MX"/>
        </a:p>
      </dgm:t>
    </dgm:pt>
    <dgm:pt modelId="{EF8321A8-EFD6-4734-8C62-F61E0CE4E87A}" type="pres">
      <dgm:prSet presAssocID="{48BBBA83-C741-4221-A06E-83DA986FFF6C}" presName="node" presStyleLbl="node1" presStyleIdx="0" presStyleCnt="3" custLinFactNeighborY="-11841">
        <dgm:presLayoutVars>
          <dgm:bulletEnabled val="1"/>
        </dgm:presLayoutVars>
      </dgm:prSet>
      <dgm:spPr/>
      <dgm:t>
        <a:bodyPr/>
        <a:lstStyle/>
        <a:p>
          <a:endParaRPr lang="es-MX"/>
        </a:p>
      </dgm:t>
    </dgm:pt>
    <dgm:pt modelId="{10EC2CD0-3A9B-4633-8931-BC463D84A0BC}" type="pres">
      <dgm:prSet presAssocID="{DC0362E4-C9F8-40AD-952E-3BB2A4294DAF}" presName="sibTrans" presStyleLbl="sibTrans2D1" presStyleIdx="0" presStyleCnt="2"/>
      <dgm:spPr/>
      <dgm:t>
        <a:bodyPr/>
        <a:lstStyle/>
        <a:p>
          <a:endParaRPr lang="es-MX"/>
        </a:p>
      </dgm:t>
    </dgm:pt>
    <dgm:pt modelId="{05A64FB7-DFC6-4EF1-8797-A3400EEE3284}" type="pres">
      <dgm:prSet presAssocID="{DC0362E4-C9F8-40AD-952E-3BB2A4294DAF}" presName="connectorText" presStyleLbl="sibTrans2D1" presStyleIdx="0" presStyleCnt="2"/>
      <dgm:spPr/>
      <dgm:t>
        <a:bodyPr/>
        <a:lstStyle/>
        <a:p>
          <a:endParaRPr lang="es-MX"/>
        </a:p>
      </dgm:t>
    </dgm:pt>
    <dgm:pt modelId="{27F90505-8248-4B92-A8AD-B31CA19F79A4}" type="pres">
      <dgm:prSet presAssocID="{4ED8AC87-A148-462D-892D-6504D4A2BAD3}" presName="node" presStyleLbl="node1" presStyleIdx="1" presStyleCnt="3">
        <dgm:presLayoutVars>
          <dgm:bulletEnabled val="1"/>
        </dgm:presLayoutVars>
      </dgm:prSet>
      <dgm:spPr/>
      <dgm:t>
        <a:bodyPr/>
        <a:lstStyle/>
        <a:p>
          <a:endParaRPr lang="es-MX"/>
        </a:p>
      </dgm:t>
    </dgm:pt>
    <dgm:pt modelId="{900C8262-2AC0-40F2-98CB-80A24A37DD51}" type="pres">
      <dgm:prSet presAssocID="{FACFC342-19A8-4F63-89C1-858383339DDC}" presName="sibTrans" presStyleLbl="sibTrans2D1" presStyleIdx="1" presStyleCnt="2"/>
      <dgm:spPr/>
      <dgm:t>
        <a:bodyPr/>
        <a:lstStyle/>
        <a:p>
          <a:endParaRPr lang="es-MX"/>
        </a:p>
      </dgm:t>
    </dgm:pt>
    <dgm:pt modelId="{91AD3893-896C-4D6C-AF73-3E91D21252E5}" type="pres">
      <dgm:prSet presAssocID="{FACFC342-19A8-4F63-89C1-858383339DDC}" presName="connectorText" presStyleLbl="sibTrans2D1" presStyleIdx="1" presStyleCnt="2"/>
      <dgm:spPr/>
      <dgm:t>
        <a:bodyPr/>
        <a:lstStyle/>
        <a:p>
          <a:endParaRPr lang="es-MX"/>
        </a:p>
      </dgm:t>
    </dgm:pt>
    <dgm:pt modelId="{D4500419-BB13-4860-8F19-D6846A6FE603}" type="pres">
      <dgm:prSet presAssocID="{28AD1D44-7480-4032-8497-5E99C68B3AD5}" presName="node" presStyleLbl="node1" presStyleIdx="2" presStyleCnt="3">
        <dgm:presLayoutVars>
          <dgm:bulletEnabled val="1"/>
        </dgm:presLayoutVars>
      </dgm:prSet>
      <dgm:spPr/>
      <dgm:t>
        <a:bodyPr/>
        <a:lstStyle/>
        <a:p>
          <a:endParaRPr lang="es-MX"/>
        </a:p>
      </dgm:t>
    </dgm:pt>
  </dgm:ptLst>
  <dgm:cxnLst>
    <dgm:cxn modelId="{75E0318C-8AD3-4EC0-B004-D99BF574831B}" type="presOf" srcId="{FACFC342-19A8-4F63-89C1-858383339DDC}" destId="{900C8262-2AC0-40F2-98CB-80A24A37DD51}" srcOrd="0" destOrd="0" presId="urn:microsoft.com/office/officeart/2005/8/layout/process2"/>
    <dgm:cxn modelId="{80E7C165-E4BD-4621-9345-8797317655A9}" type="presOf" srcId="{FACFC342-19A8-4F63-89C1-858383339DDC}" destId="{91AD3893-896C-4D6C-AF73-3E91D21252E5}" srcOrd="1" destOrd="0" presId="urn:microsoft.com/office/officeart/2005/8/layout/process2"/>
    <dgm:cxn modelId="{575E352A-4DC2-4290-A81F-74AB4BA82B3B}" type="presOf" srcId="{48BBBA83-C741-4221-A06E-83DA986FFF6C}" destId="{EF8321A8-EFD6-4734-8C62-F61E0CE4E87A}" srcOrd="0" destOrd="0" presId="urn:microsoft.com/office/officeart/2005/8/layout/process2"/>
    <dgm:cxn modelId="{F548832E-A7BA-4994-A45E-73EF385DE5C8}" type="presOf" srcId="{4ED8AC87-A148-462D-892D-6504D4A2BAD3}" destId="{27F90505-8248-4B92-A8AD-B31CA19F79A4}" srcOrd="0" destOrd="0" presId="urn:microsoft.com/office/officeart/2005/8/layout/process2"/>
    <dgm:cxn modelId="{1DC58841-5763-4194-B530-9BE695A1D7D3}" type="presOf" srcId="{DC0362E4-C9F8-40AD-952E-3BB2A4294DAF}" destId="{05A64FB7-DFC6-4EF1-8797-A3400EEE3284}" srcOrd="1" destOrd="0" presId="urn:microsoft.com/office/officeart/2005/8/layout/process2"/>
    <dgm:cxn modelId="{EA9EE015-F9C9-4197-89AC-5D4656912B94}" type="presOf" srcId="{0568C94C-71AF-4255-9AE3-BF00168C956D}" destId="{3883EB14-2A96-416F-8097-E9740E5B081C}" srcOrd="0" destOrd="0" presId="urn:microsoft.com/office/officeart/2005/8/layout/process2"/>
    <dgm:cxn modelId="{688BB330-5745-4526-AE69-D6948A636BC9}" srcId="{0568C94C-71AF-4255-9AE3-BF00168C956D}" destId="{4ED8AC87-A148-462D-892D-6504D4A2BAD3}" srcOrd="1" destOrd="0" parTransId="{3F94AA43-DA63-4A7D-8FCC-183EF7339839}" sibTransId="{FACFC342-19A8-4F63-89C1-858383339DDC}"/>
    <dgm:cxn modelId="{0FDDA1E9-46E8-45BA-9C33-33FD5C759F95}" srcId="{0568C94C-71AF-4255-9AE3-BF00168C956D}" destId="{28AD1D44-7480-4032-8497-5E99C68B3AD5}" srcOrd="2" destOrd="0" parTransId="{9A075DAB-094D-4928-A3C3-904C86A099B9}" sibTransId="{C702AE5F-DD36-4329-B83F-C605F87CFE7B}"/>
    <dgm:cxn modelId="{08C4A71F-3F33-44A4-90DA-494D6428A6AB}" type="presOf" srcId="{DC0362E4-C9F8-40AD-952E-3BB2A4294DAF}" destId="{10EC2CD0-3A9B-4633-8931-BC463D84A0BC}" srcOrd="0" destOrd="0" presId="urn:microsoft.com/office/officeart/2005/8/layout/process2"/>
    <dgm:cxn modelId="{6646E375-7529-4314-B856-F432EFD30821}" srcId="{0568C94C-71AF-4255-9AE3-BF00168C956D}" destId="{48BBBA83-C741-4221-A06E-83DA986FFF6C}" srcOrd="0" destOrd="0" parTransId="{066EBBB2-8DC0-48FA-8726-C2A99F4E4593}" sibTransId="{DC0362E4-C9F8-40AD-952E-3BB2A4294DAF}"/>
    <dgm:cxn modelId="{2D56C1E4-EE71-44A2-A0AF-8DA1CC6101B2}" type="presOf" srcId="{28AD1D44-7480-4032-8497-5E99C68B3AD5}" destId="{D4500419-BB13-4860-8F19-D6846A6FE603}" srcOrd="0" destOrd="0" presId="urn:microsoft.com/office/officeart/2005/8/layout/process2"/>
    <dgm:cxn modelId="{6121259D-627F-4B3D-BE7F-5B34C133FC61}" type="presParOf" srcId="{3883EB14-2A96-416F-8097-E9740E5B081C}" destId="{EF8321A8-EFD6-4734-8C62-F61E0CE4E87A}" srcOrd="0" destOrd="0" presId="urn:microsoft.com/office/officeart/2005/8/layout/process2"/>
    <dgm:cxn modelId="{2B3BA33B-52C4-4DA0-98E1-DB2BEE322B53}" type="presParOf" srcId="{3883EB14-2A96-416F-8097-E9740E5B081C}" destId="{10EC2CD0-3A9B-4633-8931-BC463D84A0BC}" srcOrd="1" destOrd="0" presId="urn:microsoft.com/office/officeart/2005/8/layout/process2"/>
    <dgm:cxn modelId="{AB387462-74F2-472B-B0B7-5B29FB6C052B}" type="presParOf" srcId="{10EC2CD0-3A9B-4633-8931-BC463D84A0BC}" destId="{05A64FB7-DFC6-4EF1-8797-A3400EEE3284}" srcOrd="0" destOrd="0" presId="urn:microsoft.com/office/officeart/2005/8/layout/process2"/>
    <dgm:cxn modelId="{FF38B771-6FAC-4E06-AE56-FA938B906B47}" type="presParOf" srcId="{3883EB14-2A96-416F-8097-E9740E5B081C}" destId="{27F90505-8248-4B92-A8AD-B31CA19F79A4}" srcOrd="2" destOrd="0" presId="urn:microsoft.com/office/officeart/2005/8/layout/process2"/>
    <dgm:cxn modelId="{8391C4C8-A14C-4825-BF6D-CFB9CD72A604}" type="presParOf" srcId="{3883EB14-2A96-416F-8097-E9740E5B081C}" destId="{900C8262-2AC0-40F2-98CB-80A24A37DD51}" srcOrd="3" destOrd="0" presId="urn:microsoft.com/office/officeart/2005/8/layout/process2"/>
    <dgm:cxn modelId="{5E189026-3092-4D95-975C-0B075A752890}" type="presParOf" srcId="{900C8262-2AC0-40F2-98CB-80A24A37DD51}" destId="{91AD3893-896C-4D6C-AF73-3E91D21252E5}" srcOrd="0" destOrd="0" presId="urn:microsoft.com/office/officeart/2005/8/layout/process2"/>
    <dgm:cxn modelId="{2FE16626-2B80-4B8C-993D-303BBBFF4215}" type="presParOf" srcId="{3883EB14-2A96-416F-8097-E9740E5B081C}" destId="{D4500419-BB13-4860-8F19-D6846A6FE603}"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568C94C-71AF-4255-9AE3-BF00168C956D}" type="doc">
      <dgm:prSet loTypeId="urn:microsoft.com/office/officeart/2005/8/layout/process4" loCatId="process" qsTypeId="urn:microsoft.com/office/officeart/2005/8/quickstyle/3d4" qsCatId="3D" csTypeId="urn:microsoft.com/office/officeart/2005/8/colors/colorful4" csCatId="colorful" phldr="1"/>
      <dgm:spPr/>
      <dgm:t>
        <a:bodyPr/>
        <a:lstStyle/>
        <a:p>
          <a:endParaRPr lang="es-MX"/>
        </a:p>
      </dgm:t>
    </dgm:pt>
    <dgm:pt modelId="{48BBBA83-C741-4221-A06E-83DA986FFF6C}">
      <dgm:prSet phldrT="[Texto]" custT="1"/>
      <dgm:spPr/>
      <dgm:t>
        <a:bodyPr/>
        <a:lstStyle/>
        <a:p>
          <a:r>
            <a:rPr lang="en-US" sz="1800" b="0" u="none" dirty="0" smtClean="0"/>
            <a:t>Nature of comments received during the </a:t>
          </a:r>
          <a:r>
            <a:rPr lang="en-US" sz="1800" b="0" u="none" dirty="0" smtClean="0">
              <a:effectLst/>
            </a:rPr>
            <a:t>first round of comments</a:t>
          </a:r>
          <a:endParaRPr lang="es-MX" sz="1800" b="1" u="none" dirty="0">
            <a:effectLst/>
          </a:endParaRPr>
        </a:p>
      </dgm:t>
    </dgm:pt>
    <dgm:pt modelId="{066EBBB2-8DC0-48FA-8726-C2A99F4E4593}" type="parTrans" cxnId="{6646E375-7529-4314-B856-F432EFD30821}">
      <dgm:prSet/>
      <dgm:spPr/>
      <dgm:t>
        <a:bodyPr/>
        <a:lstStyle/>
        <a:p>
          <a:endParaRPr lang="es-MX" sz="1800">
            <a:solidFill>
              <a:schemeClr val="bg1"/>
            </a:solidFill>
          </a:endParaRPr>
        </a:p>
      </dgm:t>
    </dgm:pt>
    <dgm:pt modelId="{DC0362E4-C9F8-40AD-952E-3BB2A4294DAF}" type="sibTrans" cxnId="{6646E375-7529-4314-B856-F432EFD30821}">
      <dgm:prSet custT="1"/>
      <dgm:spPr/>
      <dgm:t>
        <a:bodyPr/>
        <a:lstStyle/>
        <a:p>
          <a:endParaRPr lang="es-MX" sz="1800">
            <a:solidFill>
              <a:schemeClr val="bg1"/>
            </a:solidFill>
          </a:endParaRPr>
        </a:p>
      </dgm:t>
    </dgm:pt>
    <dgm:pt modelId="{E50F117E-25B5-47CD-81B2-1B2C62CB7755}">
      <dgm:prSet custT="1"/>
      <dgm:spPr/>
      <dgm:t>
        <a:bodyPr/>
        <a:lstStyle/>
        <a:p>
          <a:r>
            <a:rPr lang="en-US" sz="2000" b="1" u="sng" dirty="0" smtClean="0"/>
            <a:t>Re-exposure </a:t>
          </a:r>
          <a:r>
            <a:rPr lang="en-US" sz="2000" b="1" dirty="0" smtClean="0"/>
            <a:t>for comments by the INTOSAI community – </a:t>
          </a:r>
          <a:r>
            <a:rPr lang="en-US" sz="2000" b="1" dirty="0" smtClean="0">
              <a:effectLst>
                <a:outerShdw blurRad="38100" dist="38100" dir="2700000" algn="tl">
                  <a:srgbClr val="000000">
                    <a:alpha val="43137"/>
                  </a:srgbClr>
                </a:outerShdw>
              </a:effectLst>
            </a:rPr>
            <a:t>4 SAIs</a:t>
          </a:r>
          <a:r>
            <a:rPr lang="en-US" sz="2000" b="1" dirty="0" smtClean="0"/>
            <a:t/>
          </a:r>
          <a:br>
            <a:rPr lang="en-US" sz="2000" b="1" dirty="0" smtClean="0"/>
          </a:br>
          <a:r>
            <a:rPr lang="en-US" sz="2000" dirty="0" smtClean="0"/>
            <a:t>(January – March 2015)</a:t>
          </a:r>
          <a:endParaRPr lang="en-US" sz="2000" b="1" dirty="0" smtClean="0">
            <a:effectLst>
              <a:outerShdw blurRad="38100" dist="38100" dir="2700000" algn="tl">
                <a:srgbClr val="000000">
                  <a:alpha val="43137"/>
                </a:srgbClr>
              </a:outerShdw>
            </a:effectLst>
          </a:endParaRPr>
        </a:p>
      </dgm:t>
    </dgm:pt>
    <dgm:pt modelId="{09D85A3B-442D-4FDA-B5B6-AB45893312DF}" type="parTrans" cxnId="{FA84730A-C1B6-485A-8618-AA51A4E2A175}">
      <dgm:prSet/>
      <dgm:spPr/>
      <dgm:t>
        <a:bodyPr/>
        <a:lstStyle/>
        <a:p>
          <a:endParaRPr lang="es-MX" sz="1800">
            <a:solidFill>
              <a:schemeClr val="bg1"/>
            </a:solidFill>
          </a:endParaRPr>
        </a:p>
      </dgm:t>
    </dgm:pt>
    <dgm:pt modelId="{63B9570B-AABE-44DA-A997-9098DF5CC6A6}" type="sibTrans" cxnId="{FA84730A-C1B6-485A-8618-AA51A4E2A175}">
      <dgm:prSet/>
      <dgm:spPr/>
      <dgm:t>
        <a:bodyPr/>
        <a:lstStyle/>
        <a:p>
          <a:endParaRPr lang="es-MX" sz="1800">
            <a:solidFill>
              <a:schemeClr val="bg1"/>
            </a:solidFill>
          </a:endParaRPr>
        </a:p>
      </dgm:t>
    </dgm:pt>
    <dgm:pt modelId="{2407DC55-CF79-4242-8B00-8464B6CE6F5E}">
      <dgm:prSet phldrT="[Texto]"/>
      <dgm:spPr/>
      <dgm:t>
        <a:bodyPr/>
        <a:lstStyle/>
        <a:p>
          <a:r>
            <a:rPr lang="en-US" b="0" u="none" dirty="0" smtClean="0"/>
            <a:t>L</a:t>
          </a:r>
          <a:r>
            <a:rPr lang="en-US" b="0" u="none" dirty="0" smtClean="0">
              <a:effectLst/>
            </a:rPr>
            <a:t>essons learned post-implementation of this guideline as reference for a coordinated parallel audit </a:t>
          </a:r>
          <a:endParaRPr lang="es-MX" b="0" u="none" dirty="0">
            <a:effectLst/>
          </a:endParaRPr>
        </a:p>
      </dgm:t>
    </dgm:pt>
    <dgm:pt modelId="{65E5FBF4-BCC7-4817-B4FF-F6AC7D426071}" type="parTrans" cxnId="{F2FBD882-FA9A-46DA-887F-C243C00B2053}">
      <dgm:prSet/>
      <dgm:spPr/>
      <dgm:t>
        <a:bodyPr/>
        <a:lstStyle/>
        <a:p>
          <a:endParaRPr lang="es-MX"/>
        </a:p>
      </dgm:t>
    </dgm:pt>
    <dgm:pt modelId="{D4DA7BB0-AFB6-4A01-92AF-A04749DAFD9D}" type="sibTrans" cxnId="{F2FBD882-FA9A-46DA-887F-C243C00B2053}">
      <dgm:prSet/>
      <dgm:spPr/>
      <dgm:t>
        <a:bodyPr/>
        <a:lstStyle/>
        <a:p>
          <a:endParaRPr lang="es-MX"/>
        </a:p>
      </dgm:t>
    </dgm:pt>
    <dgm:pt modelId="{473295FD-C389-40A7-A815-87DC22AB8153}" type="pres">
      <dgm:prSet presAssocID="{0568C94C-71AF-4255-9AE3-BF00168C956D}" presName="Name0" presStyleCnt="0">
        <dgm:presLayoutVars>
          <dgm:dir/>
          <dgm:animLvl val="lvl"/>
          <dgm:resizeHandles val="exact"/>
        </dgm:presLayoutVars>
      </dgm:prSet>
      <dgm:spPr/>
      <dgm:t>
        <a:bodyPr/>
        <a:lstStyle/>
        <a:p>
          <a:endParaRPr lang="es-MX"/>
        </a:p>
      </dgm:t>
    </dgm:pt>
    <dgm:pt modelId="{EED48D74-BAE0-4F72-8F9D-F193BEC136D4}" type="pres">
      <dgm:prSet presAssocID="{E50F117E-25B5-47CD-81B2-1B2C62CB7755}" presName="boxAndChildren" presStyleCnt="0"/>
      <dgm:spPr/>
      <dgm:t>
        <a:bodyPr/>
        <a:lstStyle/>
        <a:p>
          <a:endParaRPr lang="es-MX"/>
        </a:p>
      </dgm:t>
    </dgm:pt>
    <dgm:pt modelId="{C159A984-271C-470F-A853-22A9F40B6694}" type="pres">
      <dgm:prSet presAssocID="{E50F117E-25B5-47CD-81B2-1B2C62CB7755}" presName="parentTextBox" presStyleLbl="node1" presStyleIdx="0" presStyleCnt="3"/>
      <dgm:spPr/>
      <dgm:t>
        <a:bodyPr/>
        <a:lstStyle/>
        <a:p>
          <a:endParaRPr lang="es-MX"/>
        </a:p>
      </dgm:t>
    </dgm:pt>
    <dgm:pt modelId="{49CB2138-E20A-414F-8482-55AEE6D4A675}" type="pres">
      <dgm:prSet presAssocID="{D4DA7BB0-AFB6-4A01-92AF-A04749DAFD9D}" presName="sp" presStyleCnt="0"/>
      <dgm:spPr/>
      <dgm:t>
        <a:bodyPr/>
        <a:lstStyle/>
        <a:p>
          <a:endParaRPr lang="es-MX"/>
        </a:p>
      </dgm:t>
    </dgm:pt>
    <dgm:pt modelId="{C86214FD-EF9B-4275-A8B4-06761AE6BE71}" type="pres">
      <dgm:prSet presAssocID="{2407DC55-CF79-4242-8B00-8464B6CE6F5E}" presName="arrowAndChildren" presStyleCnt="0"/>
      <dgm:spPr/>
      <dgm:t>
        <a:bodyPr/>
        <a:lstStyle/>
        <a:p>
          <a:endParaRPr lang="es-MX"/>
        </a:p>
      </dgm:t>
    </dgm:pt>
    <dgm:pt modelId="{7EF68059-6DA7-4353-B059-AA7D579A625D}" type="pres">
      <dgm:prSet presAssocID="{2407DC55-CF79-4242-8B00-8464B6CE6F5E}" presName="parentTextArrow" presStyleLbl="node1" presStyleIdx="1" presStyleCnt="3"/>
      <dgm:spPr/>
      <dgm:t>
        <a:bodyPr/>
        <a:lstStyle/>
        <a:p>
          <a:endParaRPr lang="es-MX"/>
        </a:p>
      </dgm:t>
    </dgm:pt>
    <dgm:pt modelId="{B301B385-223C-4E2A-BBB1-27BE1C3F2CDD}" type="pres">
      <dgm:prSet presAssocID="{DC0362E4-C9F8-40AD-952E-3BB2A4294DAF}" presName="sp" presStyleCnt="0"/>
      <dgm:spPr/>
      <dgm:t>
        <a:bodyPr/>
        <a:lstStyle/>
        <a:p>
          <a:endParaRPr lang="es-MX"/>
        </a:p>
      </dgm:t>
    </dgm:pt>
    <dgm:pt modelId="{5A09645C-4199-4921-B971-E31DE4E7DB33}" type="pres">
      <dgm:prSet presAssocID="{48BBBA83-C741-4221-A06E-83DA986FFF6C}" presName="arrowAndChildren" presStyleCnt="0"/>
      <dgm:spPr/>
      <dgm:t>
        <a:bodyPr/>
        <a:lstStyle/>
        <a:p>
          <a:endParaRPr lang="es-MX"/>
        </a:p>
      </dgm:t>
    </dgm:pt>
    <dgm:pt modelId="{F4E0BC42-F0D1-4821-9485-19EDBD8A16C1}" type="pres">
      <dgm:prSet presAssocID="{48BBBA83-C741-4221-A06E-83DA986FFF6C}" presName="parentTextArrow" presStyleLbl="node1" presStyleIdx="2" presStyleCnt="3"/>
      <dgm:spPr/>
      <dgm:t>
        <a:bodyPr/>
        <a:lstStyle/>
        <a:p>
          <a:endParaRPr lang="es-MX"/>
        </a:p>
      </dgm:t>
    </dgm:pt>
  </dgm:ptLst>
  <dgm:cxnLst>
    <dgm:cxn modelId="{49A65027-685D-43AB-812D-336A3F59FBE5}" type="presOf" srcId="{E50F117E-25B5-47CD-81B2-1B2C62CB7755}" destId="{C159A984-271C-470F-A853-22A9F40B6694}" srcOrd="0" destOrd="0" presId="urn:microsoft.com/office/officeart/2005/8/layout/process4"/>
    <dgm:cxn modelId="{B0D3C6AB-5557-4E3A-89CE-03AF9D4BFE6A}" type="presOf" srcId="{48BBBA83-C741-4221-A06E-83DA986FFF6C}" destId="{F4E0BC42-F0D1-4821-9485-19EDBD8A16C1}" srcOrd="0" destOrd="0" presId="urn:microsoft.com/office/officeart/2005/8/layout/process4"/>
    <dgm:cxn modelId="{7B8A636B-2A09-402A-81A0-459F81C3A788}" type="presOf" srcId="{2407DC55-CF79-4242-8B00-8464B6CE6F5E}" destId="{7EF68059-6DA7-4353-B059-AA7D579A625D}" srcOrd="0" destOrd="0" presId="urn:microsoft.com/office/officeart/2005/8/layout/process4"/>
    <dgm:cxn modelId="{F2FBD882-FA9A-46DA-887F-C243C00B2053}" srcId="{0568C94C-71AF-4255-9AE3-BF00168C956D}" destId="{2407DC55-CF79-4242-8B00-8464B6CE6F5E}" srcOrd="1" destOrd="0" parTransId="{65E5FBF4-BCC7-4817-B4FF-F6AC7D426071}" sibTransId="{D4DA7BB0-AFB6-4A01-92AF-A04749DAFD9D}"/>
    <dgm:cxn modelId="{6646E375-7529-4314-B856-F432EFD30821}" srcId="{0568C94C-71AF-4255-9AE3-BF00168C956D}" destId="{48BBBA83-C741-4221-A06E-83DA986FFF6C}" srcOrd="0" destOrd="0" parTransId="{066EBBB2-8DC0-48FA-8726-C2A99F4E4593}" sibTransId="{DC0362E4-C9F8-40AD-952E-3BB2A4294DAF}"/>
    <dgm:cxn modelId="{512597CA-BD86-4FF8-A549-2DFE612487AC}" type="presOf" srcId="{0568C94C-71AF-4255-9AE3-BF00168C956D}" destId="{473295FD-C389-40A7-A815-87DC22AB8153}" srcOrd="0" destOrd="0" presId="urn:microsoft.com/office/officeart/2005/8/layout/process4"/>
    <dgm:cxn modelId="{FA84730A-C1B6-485A-8618-AA51A4E2A175}" srcId="{0568C94C-71AF-4255-9AE3-BF00168C956D}" destId="{E50F117E-25B5-47CD-81B2-1B2C62CB7755}" srcOrd="2" destOrd="0" parTransId="{09D85A3B-442D-4FDA-B5B6-AB45893312DF}" sibTransId="{63B9570B-AABE-44DA-A997-9098DF5CC6A6}"/>
    <dgm:cxn modelId="{810435E7-6981-4493-A28C-C2971426F97B}" type="presParOf" srcId="{473295FD-C389-40A7-A815-87DC22AB8153}" destId="{EED48D74-BAE0-4F72-8F9D-F193BEC136D4}" srcOrd="0" destOrd="0" presId="urn:microsoft.com/office/officeart/2005/8/layout/process4"/>
    <dgm:cxn modelId="{6DC2EA37-7984-4927-B5A5-DAE169EDFD8D}" type="presParOf" srcId="{EED48D74-BAE0-4F72-8F9D-F193BEC136D4}" destId="{C159A984-271C-470F-A853-22A9F40B6694}" srcOrd="0" destOrd="0" presId="urn:microsoft.com/office/officeart/2005/8/layout/process4"/>
    <dgm:cxn modelId="{41E166D5-D847-49EB-943A-EE10ED1BA463}" type="presParOf" srcId="{473295FD-C389-40A7-A815-87DC22AB8153}" destId="{49CB2138-E20A-414F-8482-55AEE6D4A675}" srcOrd="1" destOrd="0" presId="urn:microsoft.com/office/officeart/2005/8/layout/process4"/>
    <dgm:cxn modelId="{B45C6D37-AD6A-48D4-8FCC-E06030C37F55}" type="presParOf" srcId="{473295FD-C389-40A7-A815-87DC22AB8153}" destId="{C86214FD-EF9B-4275-A8B4-06761AE6BE71}" srcOrd="2" destOrd="0" presId="urn:microsoft.com/office/officeart/2005/8/layout/process4"/>
    <dgm:cxn modelId="{0873BBCA-A745-4507-AC5D-D5F4509F818A}" type="presParOf" srcId="{C86214FD-EF9B-4275-A8B4-06761AE6BE71}" destId="{7EF68059-6DA7-4353-B059-AA7D579A625D}" srcOrd="0" destOrd="0" presId="urn:microsoft.com/office/officeart/2005/8/layout/process4"/>
    <dgm:cxn modelId="{DCAA7152-8F95-4FBC-9B68-DACA80658B9A}" type="presParOf" srcId="{473295FD-C389-40A7-A815-87DC22AB8153}" destId="{B301B385-223C-4E2A-BBB1-27BE1C3F2CDD}" srcOrd="3" destOrd="0" presId="urn:microsoft.com/office/officeart/2005/8/layout/process4"/>
    <dgm:cxn modelId="{15847A4C-21AB-4A0C-965D-A69486593135}" type="presParOf" srcId="{473295FD-C389-40A7-A815-87DC22AB8153}" destId="{5A09645C-4199-4921-B971-E31DE4E7DB33}" srcOrd="4" destOrd="0" presId="urn:microsoft.com/office/officeart/2005/8/layout/process4"/>
    <dgm:cxn modelId="{C3CFA3F9-E585-486E-A935-5667203B6856}" type="presParOf" srcId="{5A09645C-4199-4921-B971-E31DE4E7DB33}" destId="{F4E0BC42-F0D1-4821-9485-19EDBD8A16C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568C94C-71AF-4255-9AE3-BF00168C956D}" type="doc">
      <dgm:prSet loTypeId="urn:microsoft.com/office/officeart/2005/8/layout/vProcess5" loCatId="process" qsTypeId="urn:microsoft.com/office/officeart/2005/8/quickstyle/3d1" qsCatId="3D" csTypeId="urn:microsoft.com/office/officeart/2005/8/colors/accent2_5" csCatId="accent2" phldr="1"/>
      <dgm:spPr/>
      <dgm:t>
        <a:bodyPr/>
        <a:lstStyle/>
        <a:p>
          <a:endParaRPr lang="es-MX"/>
        </a:p>
      </dgm:t>
    </dgm:pt>
    <dgm:pt modelId="{48BBBA83-C741-4221-A06E-83DA986FFF6C}">
      <dgm:prSet phldrT="[Texto]" custT="1"/>
      <dgm:spPr/>
      <dgm:t>
        <a:bodyPr/>
        <a:lstStyle/>
        <a:p>
          <a:r>
            <a:rPr lang="en-US" sz="1800" b="1" u="none" dirty="0" smtClean="0">
              <a:effectLst>
                <a:outerShdw blurRad="38100" dist="38100" dir="2700000" algn="tl">
                  <a:srgbClr val="000000">
                    <a:alpha val="43137"/>
                  </a:srgbClr>
                </a:outerShdw>
              </a:effectLst>
            </a:rPr>
            <a:t>Exposure comments appropriately reflected </a:t>
          </a:r>
          <a:r>
            <a:rPr lang="en-US" sz="1800" b="0" u="none" dirty="0" smtClean="0"/>
            <a:t>in revised version of draft ISSAI 5450</a:t>
          </a:r>
          <a:endParaRPr lang="es-MX" sz="1800" b="1" u="none" dirty="0">
            <a:effectLst/>
          </a:endParaRPr>
        </a:p>
      </dgm:t>
    </dgm:pt>
    <dgm:pt modelId="{066EBBB2-8DC0-48FA-8726-C2A99F4E4593}" type="parTrans" cxnId="{6646E375-7529-4314-B856-F432EFD30821}">
      <dgm:prSet/>
      <dgm:spPr/>
      <dgm:t>
        <a:bodyPr/>
        <a:lstStyle/>
        <a:p>
          <a:endParaRPr lang="es-MX" sz="1800">
            <a:solidFill>
              <a:schemeClr val="bg1"/>
            </a:solidFill>
          </a:endParaRPr>
        </a:p>
      </dgm:t>
    </dgm:pt>
    <dgm:pt modelId="{DC0362E4-C9F8-40AD-952E-3BB2A4294DAF}" type="sibTrans" cxnId="{6646E375-7529-4314-B856-F432EFD30821}">
      <dgm:prSet custT="1"/>
      <dgm:spPr/>
      <dgm:t>
        <a:bodyPr/>
        <a:lstStyle/>
        <a:p>
          <a:endParaRPr lang="es-MX" sz="1800">
            <a:solidFill>
              <a:schemeClr val="bg1"/>
            </a:solidFill>
          </a:endParaRPr>
        </a:p>
      </dgm:t>
    </dgm:pt>
    <dgm:pt modelId="{E50F117E-25B5-47CD-81B2-1B2C62CB7755}">
      <dgm:prSet custT="1"/>
      <dgm:spPr/>
      <dgm:t>
        <a:bodyPr/>
        <a:lstStyle/>
        <a:p>
          <a:r>
            <a:rPr lang="en-US" sz="2000" b="1" dirty="0" smtClean="0">
              <a:effectLst>
                <a:outerShdw blurRad="38100" dist="38100" dir="2700000" algn="tl">
                  <a:srgbClr val="000000">
                    <a:alpha val="43137"/>
                  </a:srgbClr>
                </a:outerShdw>
              </a:effectLst>
            </a:rPr>
            <a:t>Approved by the WGPD </a:t>
          </a:r>
          <a:r>
            <a:rPr lang="en-US" sz="2000" dirty="0" smtClean="0"/>
            <a:t>to be forwarded to the </a:t>
          </a:r>
          <a:r>
            <a:rPr lang="en-US" sz="2000" dirty="0" smtClean="0">
              <a:effectLst>
                <a:outerShdw blurRad="38100" dist="38100" dir="2700000" algn="tl">
                  <a:srgbClr val="000000">
                    <a:alpha val="43137"/>
                  </a:srgbClr>
                </a:outerShdw>
              </a:effectLst>
            </a:rPr>
            <a:t>KSC Steering Committee </a:t>
          </a:r>
          <a:r>
            <a:rPr lang="en-US" sz="2000" b="1" dirty="0" smtClean="0">
              <a:solidFill>
                <a:srgbClr val="FFC000"/>
              </a:solidFill>
              <a:effectLst>
                <a:outerShdw blurRad="38100" dist="38100" dir="2700000" algn="tl">
                  <a:srgbClr val="000000">
                    <a:alpha val="43137"/>
                  </a:srgbClr>
                </a:outerShdw>
              </a:effectLst>
            </a:rPr>
            <a:t>for endorsement</a:t>
          </a:r>
        </a:p>
      </dgm:t>
    </dgm:pt>
    <dgm:pt modelId="{09D85A3B-442D-4FDA-B5B6-AB45893312DF}" type="parTrans" cxnId="{FA84730A-C1B6-485A-8618-AA51A4E2A175}">
      <dgm:prSet/>
      <dgm:spPr/>
      <dgm:t>
        <a:bodyPr/>
        <a:lstStyle/>
        <a:p>
          <a:endParaRPr lang="es-MX" sz="1800">
            <a:solidFill>
              <a:schemeClr val="bg1"/>
            </a:solidFill>
          </a:endParaRPr>
        </a:p>
      </dgm:t>
    </dgm:pt>
    <dgm:pt modelId="{63B9570B-AABE-44DA-A997-9098DF5CC6A6}" type="sibTrans" cxnId="{FA84730A-C1B6-485A-8618-AA51A4E2A175}">
      <dgm:prSet/>
      <dgm:spPr/>
      <dgm:t>
        <a:bodyPr/>
        <a:lstStyle/>
        <a:p>
          <a:endParaRPr lang="es-MX" sz="1800">
            <a:solidFill>
              <a:schemeClr val="bg1"/>
            </a:solidFill>
          </a:endParaRPr>
        </a:p>
      </dgm:t>
    </dgm:pt>
    <dgm:pt modelId="{C80160CC-C05F-4110-B88D-C9CE39ABEA87}">
      <dgm:prSet custT="1"/>
      <dgm:spPr/>
      <dgm:t>
        <a:bodyPr/>
        <a:lstStyle/>
        <a:p>
          <a:r>
            <a:rPr lang="en-US" sz="2000" dirty="0" smtClean="0"/>
            <a:t>Submission to the </a:t>
          </a:r>
          <a:r>
            <a:rPr lang="en-US" sz="2000" dirty="0" smtClean="0">
              <a:effectLst>
                <a:outerShdw blurRad="38100" dist="38100" dir="2700000" algn="tl">
                  <a:srgbClr val="000000">
                    <a:alpha val="43137"/>
                  </a:srgbClr>
                </a:outerShdw>
              </a:effectLst>
            </a:rPr>
            <a:t>INTOSAI Governing Board and the INCOSAI </a:t>
          </a:r>
          <a:r>
            <a:rPr lang="en-US" sz="2000" b="1" dirty="0" smtClean="0">
              <a:effectLst>
                <a:outerShdw blurRad="38100" dist="38100" dir="2700000" algn="tl">
                  <a:srgbClr val="000000">
                    <a:alpha val="43137"/>
                  </a:srgbClr>
                </a:outerShdw>
              </a:effectLst>
            </a:rPr>
            <a:t>for final approval</a:t>
          </a:r>
        </a:p>
      </dgm:t>
    </dgm:pt>
    <dgm:pt modelId="{7D0D5DD7-F793-4F53-B9B0-BB98A73DD4C0}" type="parTrans" cxnId="{EF9414BB-FC11-45BC-9492-7889F95EB32C}">
      <dgm:prSet/>
      <dgm:spPr/>
      <dgm:t>
        <a:bodyPr/>
        <a:lstStyle/>
        <a:p>
          <a:endParaRPr lang="en-US"/>
        </a:p>
      </dgm:t>
    </dgm:pt>
    <dgm:pt modelId="{3A90A462-332C-4077-A103-B403E874377B}" type="sibTrans" cxnId="{EF9414BB-FC11-45BC-9492-7889F95EB32C}">
      <dgm:prSet/>
      <dgm:spPr/>
      <dgm:t>
        <a:bodyPr/>
        <a:lstStyle/>
        <a:p>
          <a:endParaRPr lang="en-US"/>
        </a:p>
      </dgm:t>
    </dgm:pt>
    <dgm:pt modelId="{5CFC1FA7-5301-40C1-BA4E-4CC65B37115C}" type="pres">
      <dgm:prSet presAssocID="{0568C94C-71AF-4255-9AE3-BF00168C956D}" presName="outerComposite" presStyleCnt="0">
        <dgm:presLayoutVars>
          <dgm:chMax val="5"/>
          <dgm:dir/>
          <dgm:resizeHandles val="exact"/>
        </dgm:presLayoutVars>
      </dgm:prSet>
      <dgm:spPr/>
      <dgm:t>
        <a:bodyPr/>
        <a:lstStyle/>
        <a:p>
          <a:endParaRPr lang="es-MX"/>
        </a:p>
      </dgm:t>
    </dgm:pt>
    <dgm:pt modelId="{6F49A598-1D10-4D1D-8995-8A1168B2622C}" type="pres">
      <dgm:prSet presAssocID="{0568C94C-71AF-4255-9AE3-BF00168C956D}" presName="dummyMaxCanvas" presStyleCnt="0">
        <dgm:presLayoutVars/>
      </dgm:prSet>
      <dgm:spPr/>
    </dgm:pt>
    <dgm:pt modelId="{AC80568B-DA2A-413D-8461-422AB0322B3E}" type="pres">
      <dgm:prSet presAssocID="{0568C94C-71AF-4255-9AE3-BF00168C956D}" presName="ThreeNodes_1" presStyleLbl="node1" presStyleIdx="0" presStyleCnt="3">
        <dgm:presLayoutVars>
          <dgm:bulletEnabled val="1"/>
        </dgm:presLayoutVars>
      </dgm:prSet>
      <dgm:spPr/>
      <dgm:t>
        <a:bodyPr/>
        <a:lstStyle/>
        <a:p>
          <a:endParaRPr lang="es-MX"/>
        </a:p>
      </dgm:t>
    </dgm:pt>
    <dgm:pt modelId="{4E4ED029-D746-4FE6-A7DE-7CB5B88B4FDB}" type="pres">
      <dgm:prSet presAssocID="{0568C94C-71AF-4255-9AE3-BF00168C956D}" presName="ThreeNodes_2" presStyleLbl="node1" presStyleIdx="1" presStyleCnt="3">
        <dgm:presLayoutVars>
          <dgm:bulletEnabled val="1"/>
        </dgm:presLayoutVars>
      </dgm:prSet>
      <dgm:spPr/>
      <dgm:t>
        <a:bodyPr/>
        <a:lstStyle/>
        <a:p>
          <a:endParaRPr lang="es-MX"/>
        </a:p>
      </dgm:t>
    </dgm:pt>
    <dgm:pt modelId="{70A55855-4574-461D-8FFE-8593C0F66AFC}" type="pres">
      <dgm:prSet presAssocID="{0568C94C-71AF-4255-9AE3-BF00168C956D}" presName="ThreeNodes_3" presStyleLbl="node1" presStyleIdx="2" presStyleCnt="3">
        <dgm:presLayoutVars>
          <dgm:bulletEnabled val="1"/>
        </dgm:presLayoutVars>
      </dgm:prSet>
      <dgm:spPr/>
      <dgm:t>
        <a:bodyPr/>
        <a:lstStyle/>
        <a:p>
          <a:endParaRPr lang="es-MX"/>
        </a:p>
      </dgm:t>
    </dgm:pt>
    <dgm:pt modelId="{090B96D3-A92A-44CC-B118-C91FCA55F8A1}" type="pres">
      <dgm:prSet presAssocID="{0568C94C-71AF-4255-9AE3-BF00168C956D}" presName="ThreeConn_1-2" presStyleLbl="fgAccFollowNode1" presStyleIdx="0" presStyleCnt="2">
        <dgm:presLayoutVars>
          <dgm:bulletEnabled val="1"/>
        </dgm:presLayoutVars>
      </dgm:prSet>
      <dgm:spPr/>
      <dgm:t>
        <a:bodyPr/>
        <a:lstStyle/>
        <a:p>
          <a:endParaRPr lang="es-MX"/>
        </a:p>
      </dgm:t>
    </dgm:pt>
    <dgm:pt modelId="{A47F4FFA-49C5-409C-8F15-8352EFF12306}" type="pres">
      <dgm:prSet presAssocID="{0568C94C-71AF-4255-9AE3-BF00168C956D}" presName="ThreeConn_2-3" presStyleLbl="fgAccFollowNode1" presStyleIdx="1" presStyleCnt="2">
        <dgm:presLayoutVars>
          <dgm:bulletEnabled val="1"/>
        </dgm:presLayoutVars>
      </dgm:prSet>
      <dgm:spPr/>
      <dgm:t>
        <a:bodyPr/>
        <a:lstStyle/>
        <a:p>
          <a:endParaRPr lang="es-MX"/>
        </a:p>
      </dgm:t>
    </dgm:pt>
    <dgm:pt modelId="{78538E5E-604B-4E1A-A84D-B6A5572B2944}" type="pres">
      <dgm:prSet presAssocID="{0568C94C-71AF-4255-9AE3-BF00168C956D}" presName="ThreeNodes_1_text" presStyleLbl="node1" presStyleIdx="2" presStyleCnt="3">
        <dgm:presLayoutVars>
          <dgm:bulletEnabled val="1"/>
        </dgm:presLayoutVars>
      </dgm:prSet>
      <dgm:spPr/>
      <dgm:t>
        <a:bodyPr/>
        <a:lstStyle/>
        <a:p>
          <a:endParaRPr lang="es-MX"/>
        </a:p>
      </dgm:t>
    </dgm:pt>
    <dgm:pt modelId="{C8B9E1CC-835C-4165-AD43-C84847D7D332}" type="pres">
      <dgm:prSet presAssocID="{0568C94C-71AF-4255-9AE3-BF00168C956D}" presName="ThreeNodes_2_text" presStyleLbl="node1" presStyleIdx="2" presStyleCnt="3">
        <dgm:presLayoutVars>
          <dgm:bulletEnabled val="1"/>
        </dgm:presLayoutVars>
      </dgm:prSet>
      <dgm:spPr/>
      <dgm:t>
        <a:bodyPr/>
        <a:lstStyle/>
        <a:p>
          <a:endParaRPr lang="es-MX"/>
        </a:p>
      </dgm:t>
    </dgm:pt>
    <dgm:pt modelId="{399CBE14-022D-4840-AF60-2CA678376A85}" type="pres">
      <dgm:prSet presAssocID="{0568C94C-71AF-4255-9AE3-BF00168C956D}" presName="ThreeNodes_3_text" presStyleLbl="node1" presStyleIdx="2" presStyleCnt="3">
        <dgm:presLayoutVars>
          <dgm:bulletEnabled val="1"/>
        </dgm:presLayoutVars>
      </dgm:prSet>
      <dgm:spPr/>
      <dgm:t>
        <a:bodyPr/>
        <a:lstStyle/>
        <a:p>
          <a:endParaRPr lang="es-MX"/>
        </a:p>
      </dgm:t>
    </dgm:pt>
  </dgm:ptLst>
  <dgm:cxnLst>
    <dgm:cxn modelId="{C793AC3A-95FD-4476-B33A-BB4DE8ACFD87}" type="presOf" srcId="{E50F117E-25B5-47CD-81B2-1B2C62CB7755}" destId="{C8B9E1CC-835C-4165-AD43-C84847D7D332}" srcOrd="1" destOrd="0" presId="urn:microsoft.com/office/officeart/2005/8/layout/vProcess5"/>
    <dgm:cxn modelId="{6D6A57C2-4761-47B2-9F67-771E46530C16}" type="presOf" srcId="{C80160CC-C05F-4110-B88D-C9CE39ABEA87}" destId="{399CBE14-022D-4840-AF60-2CA678376A85}" srcOrd="1" destOrd="0" presId="urn:microsoft.com/office/officeart/2005/8/layout/vProcess5"/>
    <dgm:cxn modelId="{ABE134EC-1321-4624-B2A1-FFBD2F73F4B5}" type="presOf" srcId="{C80160CC-C05F-4110-B88D-C9CE39ABEA87}" destId="{70A55855-4574-461D-8FFE-8593C0F66AFC}" srcOrd="0" destOrd="0" presId="urn:microsoft.com/office/officeart/2005/8/layout/vProcess5"/>
    <dgm:cxn modelId="{21F48D40-5FD3-4E6E-8089-25062BF09323}" type="presOf" srcId="{48BBBA83-C741-4221-A06E-83DA986FFF6C}" destId="{AC80568B-DA2A-413D-8461-422AB0322B3E}" srcOrd="0" destOrd="0" presId="urn:microsoft.com/office/officeart/2005/8/layout/vProcess5"/>
    <dgm:cxn modelId="{5EAB598B-9342-4BFC-ABB3-7FC462F8A673}" type="presOf" srcId="{E50F117E-25B5-47CD-81B2-1B2C62CB7755}" destId="{4E4ED029-D746-4FE6-A7DE-7CB5B88B4FDB}" srcOrd="0" destOrd="0" presId="urn:microsoft.com/office/officeart/2005/8/layout/vProcess5"/>
    <dgm:cxn modelId="{FA84730A-C1B6-485A-8618-AA51A4E2A175}" srcId="{0568C94C-71AF-4255-9AE3-BF00168C956D}" destId="{E50F117E-25B5-47CD-81B2-1B2C62CB7755}" srcOrd="1" destOrd="0" parTransId="{09D85A3B-442D-4FDA-B5B6-AB45893312DF}" sibTransId="{63B9570B-AABE-44DA-A997-9098DF5CC6A6}"/>
    <dgm:cxn modelId="{5C217201-EBA3-4FDA-A497-1B20EDACF98F}" type="presOf" srcId="{0568C94C-71AF-4255-9AE3-BF00168C956D}" destId="{5CFC1FA7-5301-40C1-BA4E-4CC65B37115C}" srcOrd="0" destOrd="0" presId="urn:microsoft.com/office/officeart/2005/8/layout/vProcess5"/>
    <dgm:cxn modelId="{6646E375-7529-4314-B856-F432EFD30821}" srcId="{0568C94C-71AF-4255-9AE3-BF00168C956D}" destId="{48BBBA83-C741-4221-A06E-83DA986FFF6C}" srcOrd="0" destOrd="0" parTransId="{066EBBB2-8DC0-48FA-8726-C2A99F4E4593}" sibTransId="{DC0362E4-C9F8-40AD-952E-3BB2A4294DAF}"/>
    <dgm:cxn modelId="{EF9414BB-FC11-45BC-9492-7889F95EB32C}" srcId="{0568C94C-71AF-4255-9AE3-BF00168C956D}" destId="{C80160CC-C05F-4110-B88D-C9CE39ABEA87}" srcOrd="2" destOrd="0" parTransId="{7D0D5DD7-F793-4F53-B9B0-BB98A73DD4C0}" sibTransId="{3A90A462-332C-4077-A103-B403E874377B}"/>
    <dgm:cxn modelId="{E1A62122-9340-4895-B425-2D96AB515D80}" type="presOf" srcId="{48BBBA83-C741-4221-A06E-83DA986FFF6C}" destId="{78538E5E-604B-4E1A-A84D-B6A5572B2944}" srcOrd="1" destOrd="0" presId="urn:microsoft.com/office/officeart/2005/8/layout/vProcess5"/>
    <dgm:cxn modelId="{8807E0FF-0C81-4C80-B8E4-B8E7A2C8032E}" type="presOf" srcId="{DC0362E4-C9F8-40AD-952E-3BB2A4294DAF}" destId="{090B96D3-A92A-44CC-B118-C91FCA55F8A1}" srcOrd="0" destOrd="0" presId="urn:microsoft.com/office/officeart/2005/8/layout/vProcess5"/>
    <dgm:cxn modelId="{F53E2061-618E-4606-A816-1D9E3B27F442}" type="presOf" srcId="{63B9570B-AABE-44DA-A997-9098DF5CC6A6}" destId="{A47F4FFA-49C5-409C-8F15-8352EFF12306}" srcOrd="0" destOrd="0" presId="urn:microsoft.com/office/officeart/2005/8/layout/vProcess5"/>
    <dgm:cxn modelId="{F2D32C6D-DD65-430D-94AC-FFF928ABE725}" type="presParOf" srcId="{5CFC1FA7-5301-40C1-BA4E-4CC65B37115C}" destId="{6F49A598-1D10-4D1D-8995-8A1168B2622C}" srcOrd="0" destOrd="0" presId="urn:microsoft.com/office/officeart/2005/8/layout/vProcess5"/>
    <dgm:cxn modelId="{CCD9A5A4-C48E-4039-A88E-09304CDF4712}" type="presParOf" srcId="{5CFC1FA7-5301-40C1-BA4E-4CC65B37115C}" destId="{AC80568B-DA2A-413D-8461-422AB0322B3E}" srcOrd="1" destOrd="0" presId="urn:microsoft.com/office/officeart/2005/8/layout/vProcess5"/>
    <dgm:cxn modelId="{273A4DF6-D2B5-4F83-9A43-A97E8888398F}" type="presParOf" srcId="{5CFC1FA7-5301-40C1-BA4E-4CC65B37115C}" destId="{4E4ED029-D746-4FE6-A7DE-7CB5B88B4FDB}" srcOrd="2" destOrd="0" presId="urn:microsoft.com/office/officeart/2005/8/layout/vProcess5"/>
    <dgm:cxn modelId="{5ADB2AAB-043C-4A47-A52B-5486EDFDAC99}" type="presParOf" srcId="{5CFC1FA7-5301-40C1-BA4E-4CC65B37115C}" destId="{70A55855-4574-461D-8FFE-8593C0F66AFC}" srcOrd="3" destOrd="0" presId="urn:microsoft.com/office/officeart/2005/8/layout/vProcess5"/>
    <dgm:cxn modelId="{02134C41-2A35-41AF-A04D-2E3A6A16D86F}" type="presParOf" srcId="{5CFC1FA7-5301-40C1-BA4E-4CC65B37115C}" destId="{090B96D3-A92A-44CC-B118-C91FCA55F8A1}" srcOrd="4" destOrd="0" presId="urn:microsoft.com/office/officeart/2005/8/layout/vProcess5"/>
    <dgm:cxn modelId="{57A249A0-AF08-408F-9AF1-D8CBB5075ADD}" type="presParOf" srcId="{5CFC1FA7-5301-40C1-BA4E-4CC65B37115C}" destId="{A47F4FFA-49C5-409C-8F15-8352EFF12306}" srcOrd="5" destOrd="0" presId="urn:microsoft.com/office/officeart/2005/8/layout/vProcess5"/>
    <dgm:cxn modelId="{E63A7680-8F92-4D9C-987C-308BC57F056C}" type="presParOf" srcId="{5CFC1FA7-5301-40C1-BA4E-4CC65B37115C}" destId="{78538E5E-604B-4E1A-A84D-B6A5572B2944}" srcOrd="6" destOrd="0" presId="urn:microsoft.com/office/officeart/2005/8/layout/vProcess5"/>
    <dgm:cxn modelId="{8A72BAAC-1617-4A15-AB01-B7F6139D3DB5}" type="presParOf" srcId="{5CFC1FA7-5301-40C1-BA4E-4CC65B37115C}" destId="{C8B9E1CC-835C-4165-AD43-C84847D7D332}" srcOrd="7" destOrd="0" presId="urn:microsoft.com/office/officeart/2005/8/layout/vProcess5"/>
    <dgm:cxn modelId="{F015B59A-1B7C-40FA-998A-DF5AF93A2073}" type="presParOf" srcId="{5CFC1FA7-5301-40C1-BA4E-4CC65B37115C}" destId="{399CBE14-022D-4840-AF60-2CA678376A8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568C94C-71AF-4255-9AE3-BF00168C956D}" type="doc">
      <dgm:prSet loTypeId="urn:microsoft.com/office/officeart/2005/8/layout/process2" loCatId="process" qsTypeId="urn:microsoft.com/office/officeart/2005/8/quickstyle/3d1" qsCatId="3D" csTypeId="urn:microsoft.com/office/officeart/2005/8/colors/colorful4" csCatId="colorful" phldr="1"/>
      <dgm:spPr/>
      <dgm:t>
        <a:bodyPr/>
        <a:lstStyle/>
        <a:p>
          <a:endParaRPr lang="es-MX"/>
        </a:p>
      </dgm:t>
    </dgm:pt>
    <dgm:pt modelId="{48BBBA83-C741-4221-A06E-83DA986FFF6C}">
      <dgm:prSet phldrT="[Texto]" custT="1"/>
      <dgm:spPr/>
      <dgm:t>
        <a:bodyPr/>
        <a:lstStyle/>
        <a:p>
          <a:r>
            <a:rPr lang="en-US" sz="2000" b="0" u="none" dirty="0" smtClean="0">
              <a:effectLst/>
            </a:rPr>
            <a:t>Guidance to establish an </a:t>
          </a:r>
          <a:r>
            <a:rPr lang="en-US" sz="2000" b="1" u="none" dirty="0" smtClean="0">
              <a:effectLst>
                <a:outerShdw blurRad="38100" dist="38100" dir="2700000" algn="tl">
                  <a:srgbClr val="000000">
                    <a:alpha val="43137"/>
                  </a:srgbClr>
                </a:outerShdw>
              </a:effectLst>
            </a:rPr>
            <a:t>effective public debt management office</a:t>
          </a:r>
          <a:endParaRPr lang="es-MX" sz="2000" b="1" u="none" dirty="0">
            <a:effectLst>
              <a:outerShdw blurRad="38100" dist="38100" dir="2700000" algn="tl">
                <a:srgbClr val="000000">
                  <a:alpha val="43137"/>
                </a:srgbClr>
              </a:outerShdw>
            </a:effectLst>
          </a:endParaRPr>
        </a:p>
      </dgm:t>
    </dgm:pt>
    <dgm:pt modelId="{066EBBB2-8DC0-48FA-8726-C2A99F4E4593}" type="parTrans" cxnId="{6646E375-7529-4314-B856-F432EFD30821}">
      <dgm:prSet/>
      <dgm:spPr/>
      <dgm:t>
        <a:bodyPr/>
        <a:lstStyle/>
        <a:p>
          <a:endParaRPr lang="es-MX" sz="1800">
            <a:solidFill>
              <a:schemeClr val="bg1"/>
            </a:solidFill>
          </a:endParaRPr>
        </a:p>
      </dgm:t>
    </dgm:pt>
    <dgm:pt modelId="{DC0362E4-C9F8-40AD-952E-3BB2A4294DAF}" type="sibTrans" cxnId="{6646E375-7529-4314-B856-F432EFD30821}">
      <dgm:prSet custT="1"/>
      <dgm:spPr/>
      <dgm:t>
        <a:bodyPr/>
        <a:lstStyle/>
        <a:p>
          <a:endParaRPr lang="es-MX" sz="1800">
            <a:solidFill>
              <a:schemeClr val="bg1"/>
            </a:solidFill>
          </a:endParaRPr>
        </a:p>
      </dgm:t>
    </dgm:pt>
    <dgm:pt modelId="{28AD1D44-7480-4032-8497-5E99C68B3AD5}">
      <dgm:prSet custT="1"/>
      <dgm:spPr/>
      <dgm:t>
        <a:bodyPr/>
        <a:lstStyle/>
        <a:p>
          <a:r>
            <a:rPr lang="en-US" sz="1800" b="1" u="sng" dirty="0" smtClean="0">
              <a:effectLst>
                <a:outerShdw blurRad="38100" dist="38100" dir="2700000" algn="tl">
                  <a:srgbClr val="000000">
                    <a:alpha val="43137"/>
                  </a:srgbClr>
                </a:outerShdw>
              </a:effectLst>
            </a:rPr>
            <a:t>Expectation:</a:t>
          </a:r>
          <a:r>
            <a:rPr lang="en-US" sz="1800" dirty="0" smtClean="0"/>
            <a:t/>
          </a:r>
          <a:br>
            <a:rPr lang="en-US" sz="1800" dirty="0" smtClean="0"/>
          </a:br>
          <a:r>
            <a:rPr lang="en-US" sz="1800" dirty="0" smtClean="0"/>
            <a:t>Working Group’s first INTOSAI GOV</a:t>
          </a:r>
        </a:p>
      </dgm:t>
    </dgm:pt>
    <dgm:pt modelId="{9A075DAB-094D-4928-A3C3-904C86A099B9}" type="parTrans" cxnId="{0FDDA1E9-46E8-45BA-9C33-33FD5C759F95}">
      <dgm:prSet/>
      <dgm:spPr/>
      <dgm:t>
        <a:bodyPr/>
        <a:lstStyle/>
        <a:p>
          <a:endParaRPr lang="es-MX" sz="1800">
            <a:solidFill>
              <a:schemeClr val="bg1"/>
            </a:solidFill>
          </a:endParaRPr>
        </a:p>
      </dgm:t>
    </dgm:pt>
    <dgm:pt modelId="{C702AE5F-DD36-4329-B83F-C605F87CFE7B}" type="sibTrans" cxnId="{0FDDA1E9-46E8-45BA-9C33-33FD5C759F95}">
      <dgm:prSet custT="1"/>
      <dgm:spPr/>
      <dgm:t>
        <a:bodyPr/>
        <a:lstStyle/>
        <a:p>
          <a:endParaRPr lang="es-MX" sz="1800">
            <a:solidFill>
              <a:schemeClr val="bg1"/>
            </a:solidFill>
          </a:endParaRPr>
        </a:p>
      </dgm:t>
    </dgm:pt>
    <dgm:pt modelId="{2227AD69-3A69-4142-A36A-606E65554767}">
      <dgm:prSet custT="1"/>
      <dgm:spPr/>
      <dgm:t>
        <a:bodyPr/>
        <a:lstStyle/>
        <a:p>
          <a:r>
            <a:rPr lang="en-US" sz="1800" dirty="0" smtClean="0"/>
            <a:t>To be exposed for comments by the INTOSAI Community</a:t>
          </a:r>
        </a:p>
      </dgm:t>
    </dgm:pt>
    <dgm:pt modelId="{D0957B04-0395-4791-987C-B81E56D4774A}" type="parTrans" cxnId="{B5994ECD-DF0B-4E39-8491-3A844B834A9C}">
      <dgm:prSet/>
      <dgm:spPr/>
      <dgm:t>
        <a:bodyPr/>
        <a:lstStyle/>
        <a:p>
          <a:endParaRPr lang="en-US"/>
        </a:p>
      </dgm:t>
    </dgm:pt>
    <dgm:pt modelId="{D8B8E95F-F2C2-4910-B4AA-EE9A7855FFC4}" type="sibTrans" cxnId="{B5994ECD-DF0B-4E39-8491-3A844B834A9C}">
      <dgm:prSet/>
      <dgm:spPr/>
      <dgm:t>
        <a:bodyPr/>
        <a:lstStyle/>
        <a:p>
          <a:endParaRPr lang="en-US"/>
        </a:p>
      </dgm:t>
    </dgm:pt>
    <dgm:pt modelId="{2C86319D-33E2-4C0E-9326-9D014624282E}" type="pres">
      <dgm:prSet presAssocID="{0568C94C-71AF-4255-9AE3-BF00168C956D}" presName="linearFlow" presStyleCnt="0">
        <dgm:presLayoutVars>
          <dgm:resizeHandles val="exact"/>
        </dgm:presLayoutVars>
      </dgm:prSet>
      <dgm:spPr/>
      <dgm:t>
        <a:bodyPr/>
        <a:lstStyle/>
        <a:p>
          <a:endParaRPr lang="es-MX"/>
        </a:p>
      </dgm:t>
    </dgm:pt>
    <dgm:pt modelId="{FF7D9CA3-EE47-42AA-B3E9-BE13C459C03A}" type="pres">
      <dgm:prSet presAssocID="{48BBBA83-C741-4221-A06E-83DA986FFF6C}" presName="node" presStyleLbl="node1" presStyleIdx="0" presStyleCnt="3">
        <dgm:presLayoutVars>
          <dgm:bulletEnabled val="1"/>
        </dgm:presLayoutVars>
      </dgm:prSet>
      <dgm:spPr/>
      <dgm:t>
        <a:bodyPr/>
        <a:lstStyle/>
        <a:p>
          <a:endParaRPr lang="es-MX"/>
        </a:p>
      </dgm:t>
    </dgm:pt>
    <dgm:pt modelId="{DB943BC3-4B57-40AE-BE8F-168163EFBCB5}" type="pres">
      <dgm:prSet presAssocID="{DC0362E4-C9F8-40AD-952E-3BB2A4294DAF}" presName="sibTrans" presStyleLbl="sibTrans2D1" presStyleIdx="0" presStyleCnt="2"/>
      <dgm:spPr/>
      <dgm:t>
        <a:bodyPr/>
        <a:lstStyle/>
        <a:p>
          <a:endParaRPr lang="es-MX"/>
        </a:p>
      </dgm:t>
    </dgm:pt>
    <dgm:pt modelId="{9CBA3B54-E512-4D56-99A4-258B88F29946}" type="pres">
      <dgm:prSet presAssocID="{DC0362E4-C9F8-40AD-952E-3BB2A4294DAF}" presName="connectorText" presStyleLbl="sibTrans2D1" presStyleIdx="0" presStyleCnt="2"/>
      <dgm:spPr/>
      <dgm:t>
        <a:bodyPr/>
        <a:lstStyle/>
        <a:p>
          <a:endParaRPr lang="es-MX"/>
        </a:p>
      </dgm:t>
    </dgm:pt>
    <dgm:pt modelId="{6216E387-527D-4F9A-88A5-9121B0BCF793}" type="pres">
      <dgm:prSet presAssocID="{28AD1D44-7480-4032-8497-5E99C68B3AD5}" presName="node" presStyleLbl="node1" presStyleIdx="1" presStyleCnt="3">
        <dgm:presLayoutVars>
          <dgm:bulletEnabled val="1"/>
        </dgm:presLayoutVars>
      </dgm:prSet>
      <dgm:spPr/>
      <dgm:t>
        <a:bodyPr/>
        <a:lstStyle/>
        <a:p>
          <a:endParaRPr lang="es-MX"/>
        </a:p>
      </dgm:t>
    </dgm:pt>
    <dgm:pt modelId="{7EF069A3-D967-4A05-ABCE-B99FD7334932}" type="pres">
      <dgm:prSet presAssocID="{C702AE5F-DD36-4329-B83F-C605F87CFE7B}" presName="sibTrans" presStyleLbl="sibTrans2D1" presStyleIdx="1" presStyleCnt="2"/>
      <dgm:spPr/>
      <dgm:t>
        <a:bodyPr/>
        <a:lstStyle/>
        <a:p>
          <a:endParaRPr lang="es-MX"/>
        </a:p>
      </dgm:t>
    </dgm:pt>
    <dgm:pt modelId="{2EC8167D-768A-4186-A4B7-972A83B9D167}" type="pres">
      <dgm:prSet presAssocID="{C702AE5F-DD36-4329-B83F-C605F87CFE7B}" presName="connectorText" presStyleLbl="sibTrans2D1" presStyleIdx="1" presStyleCnt="2"/>
      <dgm:spPr/>
      <dgm:t>
        <a:bodyPr/>
        <a:lstStyle/>
        <a:p>
          <a:endParaRPr lang="es-MX"/>
        </a:p>
      </dgm:t>
    </dgm:pt>
    <dgm:pt modelId="{569319A3-A17A-4C0E-8D0F-B064667A9046}" type="pres">
      <dgm:prSet presAssocID="{2227AD69-3A69-4142-A36A-606E65554767}" presName="node" presStyleLbl="node1" presStyleIdx="2" presStyleCnt="3">
        <dgm:presLayoutVars>
          <dgm:bulletEnabled val="1"/>
        </dgm:presLayoutVars>
      </dgm:prSet>
      <dgm:spPr/>
      <dgm:t>
        <a:bodyPr/>
        <a:lstStyle/>
        <a:p>
          <a:endParaRPr lang="es-MX"/>
        </a:p>
      </dgm:t>
    </dgm:pt>
  </dgm:ptLst>
  <dgm:cxnLst>
    <dgm:cxn modelId="{EC762CB3-7AD1-41E9-B390-9AD23FF628A4}" type="presOf" srcId="{C702AE5F-DD36-4329-B83F-C605F87CFE7B}" destId="{2EC8167D-768A-4186-A4B7-972A83B9D167}" srcOrd="1" destOrd="0" presId="urn:microsoft.com/office/officeart/2005/8/layout/process2"/>
    <dgm:cxn modelId="{CE27D05E-16C5-4E35-8A75-493D07C16C9F}" type="presOf" srcId="{48BBBA83-C741-4221-A06E-83DA986FFF6C}" destId="{FF7D9CA3-EE47-42AA-B3E9-BE13C459C03A}" srcOrd="0" destOrd="0" presId="urn:microsoft.com/office/officeart/2005/8/layout/process2"/>
    <dgm:cxn modelId="{0FDDA1E9-46E8-45BA-9C33-33FD5C759F95}" srcId="{0568C94C-71AF-4255-9AE3-BF00168C956D}" destId="{28AD1D44-7480-4032-8497-5E99C68B3AD5}" srcOrd="1" destOrd="0" parTransId="{9A075DAB-094D-4928-A3C3-904C86A099B9}" sibTransId="{C702AE5F-DD36-4329-B83F-C605F87CFE7B}"/>
    <dgm:cxn modelId="{AB7183F8-027D-411A-87A6-DC7F73267860}" type="presOf" srcId="{0568C94C-71AF-4255-9AE3-BF00168C956D}" destId="{2C86319D-33E2-4C0E-9326-9D014624282E}" srcOrd="0" destOrd="0" presId="urn:microsoft.com/office/officeart/2005/8/layout/process2"/>
    <dgm:cxn modelId="{B5994ECD-DF0B-4E39-8491-3A844B834A9C}" srcId="{0568C94C-71AF-4255-9AE3-BF00168C956D}" destId="{2227AD69-3A69-4142-A36A-606E65554767}" srcOrd="2" destOrd="0" parTransId="{D0957B04-0395-4791-987C-B81E56D4774A}" sibTransId="{D8B8E95F-F2C2-4910-B4AA-EE9A7855FFC4}"/>
    <dgm:cxn modelId="{8EC27A99-3A34-4DD9-8C11-E3753AFBCE71}" type="presOf" srcId="{28AD1D44-7480-4032-8497-5E99C68B3AD5}" destId="{6216E387-527D-4F9A-88A5-9121B0BCF793}" srcOrd="0" destOrd="0" presId="urn:microsoft.com/office/officeart/2005/8/layout/process2"/>
    <dgm:cxn modelId="{305ED67D-7B5B-4CED-B45F-63FEC0FCBFFD}" type="presOf" srcId="{C702AE5F-DD36-4329-B83F-C605F87CFE7B}" destId="{7EF069A3-D967-4A05-ABCE-B99FD7334932}" srcOrd="0" destOrd="0" presId="urn:microsoft.com/office/officeart/2005/8/layout/process2"/>
    <dgm:cxn modelId="{6646E375-7529-4314-B856-F432EFD30821}" srcId="{0568C94C-71AF-4255-9AE3-BF00168C956D}" destId="{48BBBA83-C741-4221-A06E-83DA986FFF6C}" srcOrd="0" destOrd="0" parTransId="{066EBBB2-8DC0-48FA-8726-C2A99F4E4593}" sibTransId="{DC0362E4-C9F8-40AD-952E-3BB2A4294DAF}"/>
    <dgm:cxn modelId="{D73A9E10-ED64-40C5-8380-205B30050DAE}" type="presOf" srcId="{DC0362E4-C9F8-40AD-952E-3BB2A4294DAF}" destId="{9CBA3B54-E512-4D56-99A4-258B88F29946}" srcOrd="1" destOrd="0" presId="urn:microsoft.com/office/officeart/2005/8/layout/process2"/>
    <dgm:cxn modelId="{F58AD5D6-1F56-4977-82A0-04910EF4DB8E}" type="presOf" srcId="{2227AD69-3A69-4142-A36A-606E65554767}" destId="{569319A3-A17A-4C0E-8D0F-B064667A9046}" srcOrd="0" destOrd="0" presId="urn:microsoft.com/office/officeart/2005/8/layout/process2"/>
    <dgm:cxn modelId="{C545D186-EAC5-4120-B8B4-8885D0A2DD18}" type="presOf" srcId="{DC0362E4-C9F8-40AD-952E-3BB2A4294DAF}" destId="{DB943BC3-4B57-40AE-BE8F-168163EFBCB5}" srcOrd="0" destOrd="0" presId="urn:microsoft.com/office/officeart/2005/8/layout/process2"/>
    <dgm:cxn modelId="{092FF42D-BF51-4A5F-BFA5-3E4100195276}" type="presParOf" srcId="{2C86319D-33E2-4C0E-9326-9D014624282E}" destId="{FF7D9CA3-EE47-42AA-B3E9-BE13C459C03A}" srcOrd="0" destOrd="0" presId="urn:microsoft.com/office/officeart/2005/8/layout/process2"/>
    <dgm:cxn modelId="{04763FEA-2B7A-402E-A39F-C06806129B9A}" type="presParOf" srcId="{2C86319D-33E2-4C0E-9326-9D014624282E}" destId="{DB943BC3-4B57-40AE-BE8F-168163EFBCB5}" srcOrd="1" destOrd="0" presId="urn:microsoft.com/office/officeart/2005/8/layout/process2"/>
    <dgm:cxn modelId="{40043457-941F-44FF-AB23-AD870DE8CF55}" type="presParOf" srcId="{DB943BC3-4B57-40AE-BE8F-168163EFBCB5}" destId="{9CBA3B54-E512-4D56-99A4-258B88F29946}" srcOrd="0" destOrd="0" presId="urn:microsoft.com/office/officeart/2005/8/layout/process2"/>
    <dgm:cxn modelId="{A5DBCF6B-5058-45E5-BD72-FEF62333190C}" type="presParOf" srcId="{2C86319D-33E2-4C0E-9326-9D014624282E}" destId="{6216E387-527D-4F9A-88A5-9121B0BCF793}" srcOrd="2" destOrd="0" presId="urn:microsoft.com/office/officeart/2005/8/layout/process2"/>
    <dgm:cxn modelId="{8AE1528A-DF5E-42BB-A4E4-B967232F09C1}" type="presParOf" srcId="{2C86319D-33E2-4C0E-9326-9D014624282E}" destId="{7EF069A3-D967-4A05-ABCE-B99FD7334932}" srcOrd="3" destOrd="0" presId="urn:microsoft.com/office/officeart/2005/8/layout/process2"/>
    <dgm:cxn modelId="{6F122DBE-725C-4B2F-B4E2-7D0AF8D77D85}" type="presParOf" srcId="{7EF069A3-D967-4A05-ABCE-B99FD7334932}" destId="{2EC8167D-768A-4186-A4B7-972A83B9D167}" srcOrd="0" destOrd="0" presId="urn:microsoft.com/office/officeart/2005/8/layout/process2"/>
    <dgm:cxn modelId="{9AAF19B5-2C4A-4E5B-AE8A-056A73686DE6}" type="presParOf" srcId="{2C86319D-33E2-4C0E-9326-9D014624282E}" destId="{569319A3-A17A-4C0E-8D0F-B064667A9046}"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50508A2-AC52-4EDC-BB2A-EB23726C3937}" type="doc">
      <dgm:prSet loTypeId="urn:microsoft.com/office/officeart/2005/8/layout/process4" loCatId="process" qsTypeId="urn:microsoft.com/office/officeart/2005/8/quickstyle/simple5" qsCatId="simple" csTypeId="urn:microsoft.com/office/officeart/2005/8/colors/accent1_5" csCatId="accent1" phldr="1"/>
      <dgm:spPr/>
      <dgm:t>
        <a:bodyPr/>
        <a:lstStyle/>
        <a:p>
          <a:endParaRPr lang="es-MX"/>
        </a:p>
      </dgm:t>
    </dgm:pt>
    <dgm:pt modelId="{A7BF2E19-AAA1-43B0-ACEE-A12B6BC36B96}">
      <dgm:prSet phldrT="[Texto]" custT="1"/>
      <dgm:spPr/>
      <dgm:t>
        <a:bodyPr/>
        <a:lstStyle/>
        <a:p>
          <a:r>
            <a:rPr lang="en-US" sz="2400" b="1" noProof="0" dirty="0" smtClean="0"/>
            <a:t>2016 WGPD Meeting</a:t>
          </a:r>
          <a:endParaRPr lang="en-US" sz="2400" b="1" noProof="0" dirty="0"/>
        </a:p>
      </dgm:t>
    </dgm:pt>
    <dgm:pt modelId="{57C1F514-78B4-4DF8-867E-21F5161B84E3}" type="parTrans" cxnId="{A0E13E05-5D17-43F4-836B-8EBB64BFEC71}">
      <dgm:prSet/>
      <dgm:spPr/>
      <dgm:t>
        <a:bodyPr/>
        <a:lstStyle/>
        <a:p>
          <a:endParaRPr lang="en-US" sz="3200" noProof="0"/>
        </a:p>
      </dgm:t>
    </dgm:pt>
    <dgm:pt modelId="{783DAD1F-C6B5-4E31-B690-AF7E4C05C556}" type="sibTrans" cxnId="{A0E13E05-5D17-43F4-836B-8EBB64BFEC71}">
      <dgm:prSet/>
      <dgm:spPr/>
      <dgm:t>
        <a:bodyPr/>
        <a:lstStyle/>
        <a:p>
          <a:endParaRPr lang="en-US" sz="3200" noProof="0"/>
        </a:p>
      </dgm:t>
    </dgm:pt>
    <dgm:pt modelId="{B363872D-3DD5-4828-BAF3-36989543B74A}">
      <dgm:prSet phldrT="[Texto]" custT="1"/>
      <dgm:spPr/>
      <dgm:t>
        <a:bodyPr/>
        <a:lstStyle/>
        <a:p>
          <a:r>
            <a:rPr lang="en-US" sz="2000" noProof="0" dirty="0" smtClean="0"/>
            <a:t>Areas of opportunity to develop new guidance material for public debt auditors</a:t>
          </a:r>
          <a:endParaRPr lang="en-US" sz="2000" noProof="0" dirty="0"/>
        </a:p>
      </dgm:t>
    </dgm:pt>
    <dgm:pt modelId="{BE62B2A8-B677-45A3-8CC3-9F867E2EDB41}" type="parTrans" cxnId="{3AF42C57-6702-40A2-AA22-C59C09A6949C}">
      <dgm:prSet/>
      <dgm:spPr/>
      <dgm:t>
        <a:bodyPr/>
        <a:lstStyle/>
        <a:p>
          <a:endParaRPr lang="en-US" sz="3200" noProof="0"/>
        </a:p>
      </dgm:t>
    </dgm:pt>
    <dgm:pt modelId="{F0CC98C4-AA79-4433-B4FE-E77741276EF9}" type="sibTrans" cxnId="{3AF42C57-6702-40A2-AA22-C59C09A6949C}">
      <dgm:prSet/>
      <dgm:spPr/>
      <dgm:t>
        <a:bodyPr/>
        <a:lstStyle/>
        <a:p>
          <a:endParaRPr lang="en-US" sz="3200" noProof="0"/>
        </a:p>
      </dgm:t>
    </dgm:pt>
    <dgm:pt modelId="{187E7D28-BE73-4F7A-9C37-EA223E1165EE}">
      <dgm:prSet phldrT="[Texto]" custT="1"/>
      <dgm:spPr/>
      <dgm:t>
        <a:bodyPr/>
        <a:lstStyle/>
        <a:p>
          <a:r>
            <a:rPr lang="en-US" sz="2000" noProof="0" dirty="0" smtClean="0"/>
            <a:t>Call for candidates</a:t>
          </a:r>
          <a:endParaRPr lang="en-US" sz="2000" noProof="0" dirty="0"/>
        </a:p>
      </dgm:t>
    </dgm:pt>
    <dgm:pt modelId="{9FB6D1E0-95D0-4BEA-BD1B-E199D37C0A36}" type="parTrans" cxnId="{874FEA20-B10A-465D-9A23-D4016D722373}">
      <dgm:prSet/>
      <dgm:spPr/>
      <dgm:t>
        <a:bodyPr/>
        <a:lstStyle/>
        <a:p>
          <a:endParaRPr lang="en-US" sz="3200" noProof="0"/>
        </a:p>
      </dgm:t>
    </dgm:pt>
    <dgm:pt modelId="{3E268B1A-4A92-4EC2-BFB6-7AB873F8C924}" type="sibTrans" cxnId="{874FEA20-B10A-465D-9A23-D4016D722373}">
      <dgm:prSet/>
      <dgm:spPr/>
      <dgm:t>
        <a:bodyPr/>
        <a:lstStyle/>
        <a:p>
          <a:endParaRPr lang="en-US" sz="3200" noProof="0"/>
        </a:p>
      </dgm:t>
    </dgm:pt>
    <dgm:pt modelId="{8A3ECF27-D24C-4769-AB6B-7DCBDA395239}">
      <dgm:prSet/>
      <dgm:spPr/>
      <dgm:t>
        <a:bodyPr/>
        <a:lstStyle/>
        <a:p>
          <a:r>
            <a:rPr lang="en-US" noProof="0" dirty="0" smtClean="0"/>
            <a:t>Sub-groups responsible for drafting these materials </a:t>
          </a:r>
          <a:endParaRPr lang="en-US" noProof="0" dirty="0"/>
        </a:p>
      </dgm:t>
    </dgm:pt>
    <dgm:pt modelId="{E9D61DD5-2430-4E90-B813-751D79BB46B4}" type="parTrans" cxnId="{9C991924-B6E2-4B2C-B12D-B1949F1F71E4}">
      <dgm:prSet/>
      <dgm:spPr/>
      <dgm:t>
        <a:bodyPr/>
        <a:lstStyle/>
        <a:p>
          <a:endParaRPr lang="en-US" noProof="0"/>
        </a:p>
      </dgm:t>
    </dgm:pt>
    <dgm:pt modelId="{83CBB883-0C20-4B46-9534-F4ED85922EAE}" type="sibTrans" cxnId="{9C991924-B6E2-4B2C-B12D-B1949F1F71E4}">
      <dgm:prSet/>
      <dgm:spPr/>
      <dgm:t>
        <a:bodyPr/>
        <a:lstStyle/>
        <a:p>
          <a:endParaRPr lang="en-US" noProof="0"/>
        </a:p>
      </dgm:t>
    </dgm:pt>
    <dgm:pt modelId="{21C277CE-E1E9-450E-B5F9-867C7A884D00}">
      <dgm:prSet/>
      <dgm:spPr/>
      <dgm:t>
        <a:bodyPr/>
        <a:lstStyle/>
        <a:p>
          <a:r>
            <a:rPr lang="en-US" noProof="0" dirty="0" smtClean="0"/>
            <a:t>Stages of </a:t>
          </a:r>
          <a:r>
            <a:rPr lang="en-US" b="1" noProof="0" dirty="0" smtClean="0">
              <a:solidFill>
                <a:srgbClr val="FFC000"/>
              </a:solidFill>
            </a:rPr>
            <a:t>debt authorization &amp; contracting</a:t>
          </a:r>
          <a:endParaRPr lang="en-US" b="1" noProof="0" dirty="0">
            <a:solidFill>
              <a:srgbClr val="FFC000"/>
            </a:solidFill>
          </a:endParaRPr>
        </a:p>
      </dgm:t>
    </dgm:pt>
    <dgm:pt modelId="{AC42D704-CC80-4A33-8DB7-279B22015260}" type="sibTrans" cxnId="{AA717770-89D8-4316-BEC5-CA7FCA441419}">
      <dgm:prSet/>
      <dgm:spPr/>
      <dgm:t>
        <a:bodyPr/>
        <a:lstStyle/>
        <a:p>
          <a:endParaRPr lang="en-US" noProof="0"/>
        </a:p>
      </dgm:t>
    </dgm:pt>
    <dgm:pt modelId="{4BC16C72-4509-426E-994E-7398DB68F30E}" type="parTrans" cxnId="{AA717770-89D8-4316-BEC5-CA7FCA441419}">
      <dgm:prSet/>
      <dgm:spPr/>
      <dgm:t>
        <a:bodyPr/>
        <a:lstStyle/>
        <a:p>
          <a:endParaRPr lang="en-US" noProof="0"/>
        </a:p>
      </dgm:t>
    </dgm:pt>
    <dgm:pt modelId="{EF0DF6A8-D7E2-4F12-9336-3EAC061909C7}" type="pres">
      <dgm:prSet presAssocID="{B50508A2-AC52-4EDC-BB2A-EB23726C3937}" presName="Name0" presStyleCnt="0">
        <dgm:presLayoutVars>
          <dgm:dir/>
          <dgm:animLvl val="lvl"/>
          <dgm:resizeHandles val="exact"/>
        </dgm:presLayoutVars>
      </dgm:prSet>
      <dgm:spPr/>
      <dgm:t>
        <a:bodyPr/>
        <a:lstStyle/>
        <a:p>
          <a:endParaRPr lang="es-MX"/>
        </a:p>
      </dgm:t>
    </dgm:pt>
    <dgm:pt modelId="{AC153AF4-D864-4BEE-B1AD-987C0D661AF9}" type="pres">
      <dgm:prSet presAssocID="{187E7D28-BE73-4F7A-9C37-EA223E1165EE}" presName="boxAndChildren" presStyleCnt="0"/>
      <dgm:spPr/>
    </dgm:pt>
    <dgm:pt modelId="{608FE8EC-07F4-4E0D-995B-6D8678F774FD}" type="pres">
      <dgm:prSet presAssocID="{187E7D28-BE73-4F7A-9C37-EA223E1165EE}" presName="parentTextBox" presStyleLbl="node1" presStyleIdx="0" presStyleCnt="3"/>
      <dgm:spPr/>
      <dgm:t>
        <a:bodyPr/>
        <a:lstStyle/>
        <a:p>
          <a:endParaRPr lang="es-MX"/>
        </a:p>
      </dgm:t>
    </dgm:pt>
    <dgm:pt modelId="{D55FD8DA-88E2-402A-9CFA-ADA50FBBEB56}" type="pres">
      <dgm:prSet presAssocID="{187E7D28-BE73-4F7A-9C37-EA223E1165EE}" presName="entireBox" presStyleLbl="node1" presStyleIdx="0" presStyleCnt="3"/>
      <dgm:spPr/>
      <dgm:t>
        <a:bodyPr/>
        <a:lstStyle/>
        <a:p>
          <a:endParaRPr lang="es-MX"/>
        </a:p>
      </dgm:t>
    </dgm:pt>
    <dgm:pt modelId="{8F97BB45-4A76-4C11-98DF-251C5EDFA94C}" type="pres">
      <dgm:prSet presAssocID="{187E7D28-BE73-4F7A-9C37-EA223E1165EE}" presName="descendantBox" presStyleCnt="0"/>
      <dgm:spPr/>
    </dgm:pt>
    <dgm:pt modelId="{C42E8F60-435E-434D-AC75-A4C1A140FEF2}" type="pres">
      <dgm:prSet presAssocID="{8A3ECF27-D24C-4769-AB6B-7DCBDA395239}" presName="childTextBox" presStyleLbl="fgAccFollowNode1" presStyleIdx="0" presStyleCnt="2">
        <dgm:presLayoutVars>
          <dgm:bulletEnabled val="1"/>
        </dgm:presLayoutVars>
      </dgm:prSet>
      <dgm:spPr/>
      <dgm:t>
        <a:bodyPr/>
        <a:lstStyle/>
        <a:p>
          <a:endParaRPr lang="es-MX"/>
        </a:p>
      </dgm:t>
    </dgm:pt>
    <dgm:pt modelId="{5B4CB984-DED0-48BC-9A6A-43B4436CB363}" type="pres">
      <dgm:prSet presAssocID="{F0CC98C4-AA79-4433-B4FE-E77741276EF9}" presName="sp" presStyleCnt="0"/>
      <dgm:spPr/>
    </dgm:pt>
    <dgm:pt modelId="{FB38BABE-EA7C-4B3C-908C-959A412A1ABC}" type="pres">
      <dgm:prSet presAssocID="{B363872D-3DD5-4828-BAF3-36989543B74A}" presName="arrowAndChildren" presStyleCnt="0"/>
      <dgm:spPr/>
    </dgm:pt>
    <dgm:pt modelId="{22D397F1-E7F6-464E-9D48-463792D07520}" type="pres">
      <dgm:prSet presAssocID="{B363872D-3DD5-4828-BAF3-36989543B74A}" presName="parentTextArrow" presStyleLbl="node1" presStyleIdx="0" presStyleCnt="3"/>
      <dgm:spPr/>
      <dgm:t>
        <a:bodyPr/>
        <a:lstStyle/>
        <a:p>
          <a:endParaRPr lang="es-MX"/>
        </a:p>
      </dgm:t>
    </dgm:pt>
    <dgm:pt modelId="{6CC67037-67A1-4929-9667-B2AA837AE146}" type="pres">
      <dgm:prSet presAssocID="{B363872D-3DD5-4828-BAF3-36989543B74A}" presName="arrow" presStyleLbl="node1" presStyleIdx="1" presStyleCnt="3"/>
      <dgm:spPr/>
      <dgm:t>
        <a:bodyPr/>
        <a:lstStyle/>
        <a:p>
          <a:endParaRPr lang="es-MX"/>
        </a:p>
      </dgm:t>
    </dgm:pt>
    <dgm:pt modelId="{4ADB1A89-291B-4C4F-8F4F-F1BDD7AFB647}" type="pres">
      <dgm:prSet presAssocID="{B363872D-3DD5-4828-BAF3-36989543B74A}" presName="descendantArrow" presStyleCnt="0"/>
      <dgm:spPr/>
    </dgm:pt>
    <dgm:pt modelId="{7B7BE521-41F8-4AD4-BE20-D01706527166}" type="pres">
      <dgm:prSet presAssocID="{21C277CE-E1E9-450E-B5F9-867C7A884D00}" presName="childTextArrow" presStyleLbl="fgAccFollowNode1" presStyleIdx="1" presStyleCnt="2">
        <dgm:presLayoutVars>
          <dgm:bulletEnabled val="1"/>
        </dgm:presLayoutVars>
      </dgm:prSet>
      <dgm:spPr/>
      <dgm:t>
        <a:bodyPr/>
        <a:lstStyle/>
        <a:p>
          <a:endParaRPr lang="es-MX"/>
        </a:p>
      </dgm:t>
    </dgm:pt>
    <dgm:pt modelId="{96D50A3D-E6B7-4D7B-9CF6-464D5895DEEE}" type="pres">
      <dgm:prSet presAssocID="{783DAD1F-C6B5-4E31-B690-AF7E4C05C556}" presName="sp" presStyleCnt="0"/>
      <dgm:spPr/>
    </dgm:pt>
    <dgm:pt modelId="{1764C6E7-0296-492A-9A33-D53CD3F78960}" type="pres">
      <dgm:prSet presAssocID="{A7BF2E19-AAA1-43B0-ACEE-A12B6BC36B96}" presName="arrowAndChildren" presStyleCnt="0"/>
      <dgm:spPr/>
    </dgm:pt>
    <dgm:pt modelId="{BDB730B9-6D09-4266-A46A-CEE7235F2889}" type="pres">
      <dgm:prSet presAssocID="{A7BF2E19-AAA1-43B0-ACEE-A12B6BC36B96}" presName="parentTextArrow" presStyleLbl="node1" presStyleIdx="2" presStyleCnt="3" custLinFactNeighborY="-46"/>
      <dgm:spPr/>
      <dgm:t>
        <a:bodyPr/>
        <a:lstStyle/>
        <a:p>
          <a:endParaRPr lang="es-MX"/>
        </a:p>
      </dgm:t>
    </dgm:pt>
  </dgm:ptLst>
  <dgm:cxnLst>
    <dgm:cxn modelId="{874FEA20-B10A-465D-9A23-D4016D722373}" srcId="{B50508A2-AC52-4EDC-BB2A-EB23726C3937}" destId="{187E7D28-BE73-4F7A-9C37-EA223E1165EE}" srcOrd="2" destOrd="0" parTransId="{9FB6D1E0-95D0-4BEA-BD1B-E199D37C0A36}" sibTransId="{3E268B1A-4A92-4EC2-BFB6-7AB873F8C924}"/>
    <dgm:cxn modelId="{5A0EE68C-CE4B-4A65-96A4-974EEB05E4DB}" type="presOf" srcId="{B363872D-3DD5-4828-BAF3-36989543B74A}" destId="{22D397F1-E7F6-464E-9D48-463792D07520}" srcOrd="0" destOrd="0" presId="urn:microsoft.com/office/officeart/2005/8/layout/process4"/>
    <dgm:cxn modelId="{29263B80-4E50-4BE3-B95B-BC75242689D5}" type="presOf" srcId="{A7BF2E19-AAA1-43B0-ACEE-A12B6BC36B96}" destId="{BDB730B9-6D09-4266-A46A-CEE7235F2889}" srcOrd="0" destOrd="0" presId="urn:microsoft.com/office/officeart/2005/8/layout/process4"/>
    <dgm:cxn modelId="{4E5CFF58-642E-423F-8E14-68DCFD9C8BD0}" type="presOf" srcId="{21C277CE-E1E9-450E-B5F9-867C7A884D00}" destId="{7B7BE521-41F8-4AD4-BE20-D01706527166}" srcOrd="0" destOrd="0" presId="urn:microsoft.com/office/officeart/2005/8/layout/process4"/>
    <dgm:cxn modelId="{8D72A84A-8CD0-45AA-86ED-99CA9081140D}" type="presOf" srcId="{B50508A2-AC52-4EDC-BB2A-EB23726C3937}" destId="{EF0DF6A8-D7E2-4F12-9336-3EAC061909C7}" srcOrd="0" destOrd="0" presId="urn:microsoft.com/office/officeart/2005/8/layout/process4"/>
    <dgm:cxn modelId="{A0E13E05-5D17-43F4-836B-8EBB64BFEC71}" srcId="{B50508A2-AC52-4EDC-BB2A-EB23726C3937}" destId="{A7BF2E19-AAA1-43B0-ACEE-A12B6BC36B96}" srcOrd="0" destOrd="0" parTransId="{57C1F514-78B4-4DF8-867E-21F5161B84E3}" sibTransId="{783DAD1F-C6B5-4E31-B690-AF7E4C05C556}"/>
    <dgm:cxn modelId="{15A5D0CB-5FE4-464D-AC7C-F66D280F6EC2}" type="presOf" srcId="{187E7D28-BE73-4F7A-9C37-EA223E1165EE}" destId="{608FE8EC-07F4-4E0D-995B-6D8678F774FD}" srcOrd="0" destOrd="0" presId="urn:microsoft.com/office/officeart/2005/8/layout/process4"/>
    <dgm:cxn modelId="{D2F62FDF-AC60-4BA8-A804-83852BB6FFA2}" type="presOf" srcId="{B363872D-3DD5-4828-BAF3-36989543B74A}" destId="{6CC67037-67A1-4929-9667-B2AA837AE146}" srcOrd="1" destOrd="0" presId="urn:microsoft.com/office/officeart/2005/8/layout/process4"/>
    <dgm:cxn modelId="{6FF8B2A1-C3F2-4F25-B4EE-7DC14CDFD484}" type="presOf" srcId="{8A3ECF27-D24C-4769-AB6B-7DCBDA395239}" destId="{C42E8F60-435E-434D-AC75-A4C1A140FEF2}" srcOrd="0" destOrd="0" presId="urn:microsoft.com/office/officeart/2005/8/layout/process4"/>
    <dgm:cxn modelId="{3AF42C57-6702-40A2-AA22-C59C09A6949C}" srcId="{B50508A2-AC52-4EDC-BB2A-EB23726C3937}" destId="{B363872D-3DD5-4828-BAF3-36989543B74A}" srcOrd="1" destOrd="0" parTransId="{BE62B2A8-B677-45A3-8CC3-9F867E2EDB41}" sibTransId="{F0CC98C4-AA79-4433-B4FE-E77741276EF9}"/>
    <dgm:cxn modelId="{9C991924-B6E2-4B2C-B12D-B1949F1F71E4}" srcId="{187E7D28-BE73-4F7A-9C37-EA223E1165EE}" destId="{8A3ECF27-D24C-4769-AB6B-7DCBDA395239}" srcOrd="0" destOrd="0" parTransId="{E9D61DD5-2430-4E90-B813-751D79BB46B4}" sibTransId="{83CBB883-0C20-4B46-9534-F4ED85922EAE}"/>
    <dgm:cxn modelId="{AA717770-89D8-4316-BEC5-CA7FCA441419}" srcId="{B363872D-3DD5-4828-BAF3-36989543B74A}" destId="{21C277CE-E1E9-450E-B5F9-867C7A884D00}" srcOrd="0" destOrd="0" parTransId="{4BC16C72-4509-426E-994E-7398DB68F30E}" sibTransId="{AC42D704-CC80-4A33-8DB7-279B22015260}"/>
    <dgm:cxn modelId="{DC07588F-8818-4A20-9C86-5857A3EE33EF}" type="presOf" srcId="{187E7D28-BE73-4F7A-9C37-EA223E1165EE}" destId="{D55FD8DA-88E2-402A-9CFA-ADA50FBBEB56}" srcOrd="1" destOrd="0" presId="urn:microsoft.com/office/officeart/2005/8/layout/process4"/>
    <dgm:cxn modelId="{14770503-093B-495B-A7C7-9F82284643C5}" type="presParOf" srcId="{EF0DF6A8-D7E2-4F12-9336-3EAC061909C7}" destId="{AC153AF4-D864-4BEE-B1AD-987C0D661AF9}" srcOrd="0" destOrd="0" presId="urn:microsoft.com/office/officeart/2005/8/layout/process4"/>
    <dgm:cxn modelId="{82C1B9D3-40B5-4CD8-A2D6-BB8786589A83}" type="presParOf" srcId="{AC153AF4-D864-4BEE-B1AD-987C0D661AF9}" destId="{608FE8EC-07F4-4E0D-995B-6D8678F774FD}" srcOrd="0" destOrd="0" presId="urn:microsoft.com/office/officeart/2005/8/layout/process4"/>
    <dgm:cxn modelId="{A023BB53-B8C6-4E1C-9299-ACB41A976971}" type="presParOf" srcId="{AC153AF4-D864-4BEE-B1AD-987C0D661AF9}" destId="{D55FD8DA-88E2-402A-9CFA-ADA50FBBEB56}" srcOrd="1" destOrd="0" presId="urn:microsoft.com/office/officeart/2005/8/layout/process4"/>
    <dgm:cxn modelId="{F98B2950-30FF-4DB0-B0F8-C329296CF8D5}" type="presParOf" srcId="{AC153AF4-D864-4BEE-B1AD-987C0D661AF9}" destId="{8F97BB45-4A76-4C11-98DF-251C5EDFA94C}" srcOrd="2" destOrd="0" presId="urn:microsoft.com/office/officeart/2005/8/layout/process4"/>
    <dgm:cxn modelId="{1EA75C17-67CA-44D7-8EBC-04CB751D2488}" type="presParOf" srcId="{8F97BB45-4A76-4C11-98DF-251C5EDFA94C}" destId="{C42E8F60-435E-434D-AC75-A4C1A140FEF2}" srcOrd="0" destOrd="0" presId="urn:microsoft.com/office/officeart/2005/8/layout/process4"/>
    <dgm:cxn modelId="{8935FF12-3E94-4F70-9D51-7475D74963D1}" type="presParOf" srcId="{EF0DF6A8-D7E2-4F12-9336-3EAC061909C7}" destId="{5B4CB984-DED0-48BC-9A6A-43B4436CB363}" srcOrd="1" destOrd="0" presId="urn:microsoft.com/office/officeart/2005/8/layout/process4"/>
    <dgm:cxn modelId="{48997C4E-F4A1-4CCA-AB48-8F87F6D38BFE}" type="presParOf" srcId="{EF0DF6A8-D7E2-4F12-9336-3EAC061909C7}" destId="{FB38BABE-EA7C-4B3C-908C-959A412A1ABC}" srcOrd="2" destOrd="0" presId="urn:microsoft.com/office/officeart/2005/8/layout/process4"/>
    <dgm:cxn modelId="{48C883E4-726B-444C-93DD-244EDB03611E}" type="presParOf" srcId="{FB38BABE-EA7C-4B3C-908C-959A412A1ABC}" destId="{22D397F1-E7F6-464E-9D48-463792D07520}" srcOrd="0" destOrd="0" presId="urn:microsoft.com/office/officeart/2005/8/layout/process4"/>
    <dgm:cxn modelId="{50B63E37-37A1-45B7-8A27-6B00ED97482A}" type="presParOf" srcId="{FB38BABE-EA7C-4B3C-908C-959A412A1ABC}" destId="{6CC67037-67A1-4929-9667-B2AA837AE146}" srcOrd="1" destOrd="0" presId="urn:microsoft.com/office/officeart/2005/8/layout/process4"/>
    <dgm:cxn modelId="{58AEBF81-642F-46FB-9950-3C54494AD464}" type="presParOf" srcId="{FB38BABE-EA7C-4B3C-908C-959A412A1ABC}" destId="{4ADB1A89-291B-4C4F-8F4F-F1BDD7AFB647}" srcOrd="2" destOrd="0" presId="urn:microsoft.com/office/officeart/2005/8/layout/process4"/>
    <dgm:cxn modelId="{D0E01C4D-EC2A-4967-A292-A0C96FE653F0}" type="presParOf" srcId="{4ADB1A89-291B-4C4F-8F4F-F1BDD7AFB647}" destId="{7B7BE521-41F8-4AD4-BE20-D01706527166}" srcOrd="0" destOrd="0" presId="urn:microsoft.com/office/officeart/2005/8/layout/process4"/>
    <dgm:cxn modelId="{2158675E-7286-46DC-83AD-29C3B4645AD2}" type="presParOf" srcId="{EF0DF6A8-D7E2-4F12-9336-3EAC061909C7}" destId="{96D50A3D-E6B7-4D7B-9CF6-464D5895DEEE}" srcOrd="3" destOrd="0" presId="urn:microsoft.com/office/officeart/2005/8/layout/process4"/>
    <dgm:cxn modelId="{B06DC996-2D1E-48EC-A4F1-E47B4CB6A1D6}" type="presParOf" srcId="{EF0DF6A8-D7E2-4F12-9336-3EAC061909C7}" destId="{1764C6E7-0296-492A-9A33-D53CD3F78960}" srcOrd="4" destOrd="0" presId="urn:microsoft.com/office/officeart/2005/8/layout/process4"/>
    <dgm:cxn modelId="{72E27C40-776A-4F34-B66A-74CF0832E950}" type="presParOf" srcId="{1764C6E7-0296-492A-9A33-D53CD3F78960}" destId="{BDB730B9-6D09-4266-A46A-CEE7235F288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63DA93E-12C5-44E4-8A21-566E26975FA6}" type="doc">
      <dgm:prSet loTypeId="urn:microsoft.com/office/officeart/2005/8/layout/target3" loCatId="list" qsTypeId="urn:microsoft.com/office/officeart/2005/8/quickstyle/simple4" qsCatId="simple" csTypeId="urn:microsoft.com/office/officeart/2005/8/colors/colorful4" csCatId="colorful" phldr="1"/>
      <dgm:spPr/>
      <dgm:t>
        <a:bodyPr/>
        <a:lstStyle/>
        <a:p>
          <a:endParaRPr lang="es-MX"/>
        </a:p>
      </dgm:t>
    </dgm:pt>
    <dgm:pt modelId="{29438835-60C3-4E65-A86C-BB4ED70AD79A}">
      <dgm:prSet phldrT="[Texto]"/>
      <dgm:spPr/>
      <dgm:t>
        <a:bodyPr/>
        <a:lstStyle/>
        <a:p>
          <a:r>
            <a:rPr lang="en-US" dirty="0" smtClean="0"/>
            <a:t>Government bodies established reliable and sustainable Public Debt Management Information Systems along with respective infrastructure (at the state-of-the-art technological level).</a:t>
          </a:r>
          <a:endParaRPr lang="es-MX" dirty="0"/>
        </a:p>
      </dgm:t>
    </dgm:pt>
    <dgm:pt modelId="{14A2DA85-08AB-447F-B6DB-EFC41DC103D5}" type="parTrans" cxnId="{7201BF1D-6322-4394-80E3-DDA2FB667BD5}">
      <dgm:prSet/>
      <dgm:spPr/>
      <dgm:t>
        <a:bodyPr/>
        <a:lstStyle/>
        <a:p>
          <a:endParaRPr lang="es-MX"/>
        </a:p>
      </dgm:t>
    </dgm:pt>
    <dgm:pt modelId="{152DC0B5-FF55-4AD8-82C5-AA596F08E2A8}" type="sibTrans" cxnId="{7201BF1D-6322-4394-80E3-DDA2FB667BD5}">
      <dgm:prSet/>
      <dgm:spPr/>
      <dgm:t>
        <a:bodyPr/>
        <a:lstStyle/>
        <a:p>
          <a:endParaRPr lang="es-MX"/>
        </a:p>
      </dgm:t>
    </dgm:pt>
    <dgm:pt modelId="{E0EE8C44-F712-4413-99BD-D65904AAC8D0}">
      <dgm:prSet phldrT="[Texto]"/>
      <dgm:spPr/>
      <dgm:t>
        <a:bodyPr/>
        <a:lstStyle/>
        <a:p>
          <a:r>
            <a:rPr lang="en-US" dirty="0" smtClean="0"/>
            <a:t>The reviewed information systems ensured capturing, processing and reporting debt data and transactions in accordance with the national requirements and users expectations of working capacity of the system facilitating the management of public debt.</a:t>
          </a:r>
          <a:endParaRPr lang="es-MX" dirty="0"/>
        </a:p>
      </dgm:t>
    </dgm:pt>
    <dgm:pt modelId="{0C80847A-B86F-411B-A1B4-ADEEBAABA959}" type="parTrans" cxnId="{20F7BF2E-AC21-4C6F-8E84-FF06627B4B62}">
      <dgm:prSet/>
      <dgm:spPr/>
      <dgm:t>
        <a:bodyPr/>
        <a:lstStyle/>
        <a:p>
          <a:endParaRPr lang="es-MX"/>
        </a:p>
      </dgm:t>
    </dgm:pt>
    <dgm:pt modelId="{2A295593-FA6B-4706-BECF-28DB66C92373}" type="sibTrans" cxnId="{20F7BF2E-AC21-4C6F-8E84-FF06627B4B62}">
      <dgm:prSet/>
      <dgm:spPr/>
      <dgm:t>
        <a:bodyPr/>
        <a:lstStyle/>
        <a:p>
          <a:endParaRPr lang="es-MX"/>
        </a:p>
      </dgm:t>
    </dgm:pt>
    <dgm:pt modelId="{49424746-B22F-444E-837E-F1C2968BD6E1}" type="pres">
      <dgm:prSet presAssocID="{163DA93E-12C5-44E4-8A21-566E26975FA6}" presName="Name0" presStyleCnt="0">
        <dgm:presLayoutVars>
          <dgm:chMax val="7"/>
          <dgm:dir/>
          <dgm:animLvl val="lvl"/>
          <dgm:resizeHandles val="exact"/>
        </dgm:presLayoutVars>
      </dgm:prSet>
      <dgm:spPr/>
      <dgm:t>
        <a:bodyPr/>
        <a:lstStyle/>
        <a:p>
          <a:endParaRPr lang="es-MX"/>
        </a:p>
      </dgm:t>
    </dgm:pt>
    <dgm:pt modelId="{9A3A3342-C1B2-4A95-B7F3-42D05AC4C5FD}" type="pres">
      <dgm:prSet presAssocID="{29438835-60C3-4E65-A86C-BB4ED70AD79A}" presName="circle1" presStyleLbl="node1" presStyleIdx="0" presStyleCnt="2"/>
      <dgm:spPr/>
    </dgm:pt>
    <dgm:pt modelId="{0BE3D0A0-D396-4640-A122-6C12797B11D1}" type="pres">
      <dgm:prSet presAssocID="{29438835-60C3-4E65-A86C-BB4ED70AD79A}" presName="space" presStyleCnt="0"/>
      <dgm:spPr/>
    </dgm:pt>
    <dgm:pt modelId="{4C88681F-6C97-439C-AF78-339C779481AE}" type="pres">
      <dgm:prSet presAssocID="{29438835-60C3-4E65-A86C-BB4ED70AD79A}" presName="rect1" presStyleLbl="alignAcc1" presStyleIdx="0" presStyleCnt="2"/>
      <dgm:spPr/>
      <dgm:t>
        <a:bodyPr/>
        <a:lstStyle/>
        <a:p>
          <a:endParaRPr lang="es-MX"/>
        </a:p>
      </dgm:t>
    </dgm:pt>
    <dgm:pt modelId="{1C5148E9-32BA-444E-9B34-81C0DFFC4D6A}" type="pres">
      <dgm:prSet presAssocID="{E0EE8C44-F712-4413-99BD-D65904AAC8D0}" presName="vertSpace2" presStyleLbl="node1" presStyleIdx="0" presStyleCnt="2"/>
      <dgm:spPr/>
    </dgm:pt>
    <dgm:pt modelId="{A53D039D-1AA3-4D0D-8227-BC02B5B58790}" type="pres">
      <dgm:prSet presAssocID="{E0EE8C44-F712-4413-99BD-D65904AAC8D0}" presName="circle2" presStyleLbl="node1" presStyleIdx="1" presStyleCnt="2"/>
      <dgm:spPr/>
    </dgm:pt>
    <dgm:pt modelId="{813B595A-3297-4211-AB36-EFBD87046247}" type="pres">
      <dgm:prSet presAssocID="{E0EE8C44-F712-4413-99BD-D65904AAC8D0}" presName="rect2" presStyleLbl="alignAcc1" presStyleIdx="1" presStyleCnt="2"/>
      <dgm:spPr/>
      <dgm:t>
        <a:bodyPr/>
        <a:lstStyle/>
        <a:p>
          <a:endParaRPr lang="es-MX"/>
        </a:p>
      </dgm:t>
    </dgm:pt>
    <dgm:pt modelId="{D68B1BE4-A5D9-4217-BDF1-FADF864E2244}" type="pres">
      <dgm:prSet presAssocID="{29438835-60C3-4E65-A86C-BB4ED70AD79A}" presName="rect1ParTxNoCh" presStyleLbl="alignAcc1" presStyleIdx="1" presStyleCnt="2">
        <dgm:presLayoutVars>
          <dgm:chMax val="1"/>
          <dgm:bulletEnabled val="1"/>
        </dgm:presLayoutVars>
      </dgm:prSet>
      <dgm:spPr/>
      <dgm:t>
        <a:bodyPr/>
        <a:lstStyle/>
        <a:p>
          <a:endParaRPr lang="es-MX"/>
        </a:p>
      </dgm:t>
    </dgm:pt>
    <dgm:pt modelId="{3C6726B9-0D0E-45FA-A25E-F4C079E091C7}" type="pres">
      <dgm:prSet presAssocID="{E0EE8C44-F712-4413-99BD-D65904AAC8D0}" presName="rect2ParTxNoCh" presStyleLbl="alignAcc1" presStyleIdx="1" presStyleCnt="2">
        <dgm:presLayoutVars>
          <dgm:chMax val="1"/>
          <dgm:bulletEnabled val="1"/>
        </dgm:presLayoutVars>
      </dgm:prSet>
      <dgm:spPr/>
      <dgm:t>
        <a:bodyPr/>
        <a:lstStyle/>
        <a:p>
          <a:endParaRPr lang="es-MX"/>
        </a:p>
      </dgm:t>
    </dgm:pt>
  </dgm:ptLst>
  <dgm:cxnLst>
    <dgm:cxn modelId="{0C1486AB-94E8-455C-9D38-36AD9D4A9C0A}" type="presOf" srcId="{163DA93E-12C5-44E4-8A21-566E26975FA6}" destId="{49424746-B22F-444E-837E-F1C2968BD6E1}" srcOrd="0" destOrd="0" presId="urn:microsoft.com/office/officeart/2005/8/layout/target3"/>
    <dgm:cxn modelId="{3B03AA9E-2B6F-4523-B641-19478AD40EB7}" type="presOf" srcId="{29438835-60C3-4E65-A86C-BB4ED70AD79A}" destId="{4C88681F-6C97-439C-AF78-339C779481AE}" srcOrd="0" destOrd="0" presId="urn:microsoft.com/office/officeart/2005/8/layout/target3"/>
    <dgm:cxn modelId="{7201BF1D-6322-4394-80E3-DDA2FB667BD5}" srcId="{163DA93E-12C5-44E4-8A21-566E26975FA6}" destId="{29438835-60C3-4E65-A86C-BB4ED70AD79A}" srcOrd="0" destOrd="0" parTransId="{14A2DA85-08AB-447F-B6DB-EFC41DC103D5}" sibTransId="{152DC0B5-FF55-4AD8-82C5-AA596F08E2A8}"/>
    <dgm:cxn modelId="{46512740-0AD6-4315-BC8E-ED94D008F462}" type="presOf" srcId="{E0EE8C44-F712-4413-99BD-D65904AAC8D0}" destId="{3C6726B9-0D0E-45FA-A25E-F4C079E091C7}" srcOrd="1" destOrd="0" presId="urn:microsoft.com/office/officeart/2005/8/layout/target3"/>
    <dgm:cxn modelId="{20F7BF2E-AC21-4C6F-8E84-FF06627B4B62}" srcId="{163DA93E-12C5-44E4-8A21-566E26975FA6}" destId="{E0EE8C44-F712-4413-99BD-D65904AAC8D0}" srcOrd="1" destOrd="0" parTransId="{0C80847A-B86F-411B-A1B4-ADEEBAABA959}" sibTransId="{2A295593-FA6B-4706-BECF-28DB66C92373}"/>
    <dgm:cxn modelId="{0DAA009A-145C-4731-9637-160ABD99773D}" type="presOf" srcId="{E0EE8C44-F712-4413-99BD-D65904AAC8D0}" destId="{813B595A-3297-4211-AB36-EFBD87046247}" srcOrd="0" destOrd="0" presId="urn:microsoft.com/office/officeart/2005/8/layout/target3"/>
    <dgm:cxn modelId="{7F8CDFCF-6CB0-486F-80B6-E040E55091CB}" type="presOf" srcId="{29438835-60C3-4E65-A86C-BB4ED70AD79A}" destId="{D68B1BE4-A5D9-4217-BDF1-FADF864E2244}" srcOrd="1" destOrd="0" presId="urn:microsoft.com/office/officeart/2005/8/layout/target3"/>
    <dgm:cxn modelId="{FF38684B-006E-42AC-8316-3F90D53F67B6}" type="presParOf" srcId="{49424746-B22F-444E-837E-F1C2968BD6E1}" destId="{9A3A3342-C1B2-4A95-B7F3-42D05AC4C5FD}" srcOrd="0" destOrd="0" presId="urn:microsoft.com/office/officeart/2005/8/layout/target3"/>
    <dgm:cxn modelId="{2F8BA0DC-CE20-458B-931D-221C4560465D}" type="presParOf" srcId="{49424746-B22F-444E-837E-F1C2968BD6E1}" destId="{0BE3D0A0-D396-4640-A122-6C12797B11D1}" srcOrd="1" destOrd="0" presId="urn:microsoft.com/office/officeart/2005/8/layout/target3"/>
    <dgm:cxn modelId="{72A3E987-B11E-47BF-B8A7-93C8FD721FCD}" type="presParOf" srcId="{49424746-B22F-444E-837E-F1C2968BD6E1}" destId="{4C88681F-6C97-439C-AF78-339C779481AE}" srcOrd="2" destOrd="0" presId="urn:microsoft.com/office/officeart/2005/8/layout/target3"/>
    <dgm:cxn modelId="{86F5C50A-ED61-414D-93FC-ECCC35BA99A7}" type="presParOf" srcId="{49424746-B22F-444E-837E-F1C2968BD6E1}" destId="{1C5148E9-32BA-444E-9B34-81C0DFFC4D6A}" srcOrd="3" destOrd="0" presId="urn:microsoft.com/office/officeart/2005/8/layout/target3"/>
    <dgm:cxn modelId="{42C757AD-AFA7-455A-9E23-04243D5987C7}" type="presParOf" srcId="{49424746-B22F-444E-837E-F1C2968BD6E1}" destId="{A53D039D-1AA3-4D0D-8227-BC02B5B58790}" srcOrd="4" destOrd="0" presId="urn:microsoft.com/office/officeart/2005/8/layout/target3"/>
    <dgm:cxn modelId="{B0580440-C544-4962-9DE3-CBEC2BA57EBF}" type="presParOf" srcId="{49424746-B22F-444E-837E-F1C2968BD6E1}" destId="{813B595A-3297-4211-AB36-EFBD87046247}" srcOrd="5" destOrd="0" presId="urn:microsoft.com/office/officeart/2005/8/layout/target3"/>
    <dgm:cxn modelId="{E41FDBFC-B16C-4B0A-8566-C32BD3481926}" type="presParOf" srcId="{49424746-B22F-444E-837E-F1C2968BD6E1}" destId="{D68B1BE4-A5D9-4217-BDF1-FADF864E2244}" srcOrd="6" destOrd="0" presId="urn:microsoft.com/office/officeart/2005/8/layout/target3"/>
    <dgm:cxn modelId="{1AC777C2-7E7A-442E-915F-504D9483F2FD}" type="presParOf" srcId="{49424746-B22F-444E-837E-F1C2968BD6E1}" destId="{3C6726B9-0D0E-45FA-A25E-F4C079E091C7}"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63DA93E-12C5-44E4-8A21-566E26975FA6}" type="doc">
      <dgm:prSet loTypeId="urn:microsoft.com/office/officeart/2005/8/layout/default" loCatId="list" qsTypeId="urn:microsoft.com/office/officeart/2005/8/quickstyle/3d1" qsCatId="3D" csTypeId="urn:microsoft.com/office/officeart/2005/8/colors/colorful4" csCatId="colorful" phldr="1"/>
      <dgm:spPr/>
      <dgm:t>
        <a:bodyPr/>
        <a:lstStyle/>
        <a:p>
          <a:endParaRPr lang="es-MX"/>
        </a:p>
      </dgm:t>
    </dgm:pt>
    <dgm:pt modelId="{29438835-60C3-4E65-A86C-BB4ED70AD79A}">
      <dgm:prSet phldrT="[Texto]" custT="1"/>
      <dgm:spPr/>
      <dgm:t>
        <a:bodyPr/>
        <a:lstStyle/>
        <a:p>
          <a:r>
            <a:rPr lang="en-US" sz="2400" dirty="0" smtClean="0"/>
            <a:t>Information system strategy</a:t>
          </a:r>
          <a:endParaRPr lang="es-MX" sz="2400" dirty="0"/>
        </a:p>
      </dgm:t>
    </dgm:pt>
    <dgm:pt modelId="{14A2DA85-08AB-447F-B6DB-EFC41DC103D5}" type="parTrans" cxnId="{7201BF1D-6322-4394-80E3-DDA2FB667BD5}">
      <dgm:prSet/>
      <dgm:spPr/>
      <dgm:t>
        <a:bodyPr/>
        <a:lstStyle/>
        <a:p>
          <a:endParaRPr lang="es-MX"/>
        </a:p>
      </dgm:t>
    </dgm:pt>
    <dgm:pt modelId="{152DC0B5-FF55-4AD8-82C5-AA596F08E2A8}" type="sibTrans" cxnId="{7201BF1D-6322-4394-80E3-DDA2FB667BD5}">
      <dgm:prSet/>
      <dgm:spPr/>
      <dgm:t>
        <a:bodyPr/>
        <a:lstStyle/>
        <a:p>
          <a:endParaRPr lang="es-MX"/>
        </a:p>
      </dgm:t>
    </dgm:pt>
    <dgm:pt modelId="{53008084-D719-4FBA-A408-31D13B99D1AD}">
      <dgm:prSet phldrT="[Texto]" custT="1"/>
      <dgm:spPr/>
      <dgm:t>
        <a:bodyPr/>
        <a:lstStyle/>
        <a:p>
          <a:r>
            <a:rPr lang="en-US" sz="2000" dirty="0" smtClean="0"/>
            <a:t>Alignment to the auditees’ strategy goals and core business processes</a:t>
          </a:r>
          <a:endParaRPr lang="es-MX" sz="2000" dirty="0"/>
        </a:p>
      </dgm:t>
    </dgm:pt>
    <dgm:pt modelId="{9C1C0FBB-9990-4CF7-AD21-1E9FE1EBEF4F}" type="parTrans" cxnId="{75AFC400-F583-4EE1-A90A-FE5B46EE77E1}">
      <dgm:prSet/>
      <dgm:spPr/>
      <dgm:t>
        <a:bodyPr/>
        <a:lstStyle/>
        <a:p>
          <a:endParaRPr lang="en-US"/>
        </a:p>
      </dgm:t>
    </dgm:pt>
    <dgm:pt modelId="{F345AEB7-D1CD-4488-A43F-A09E2D06F37D}" type="sibTrans" cxnId="{75AFC400-F583-4EE1-A90A-FE5B46EE77E1}">
      <dgm:prSet/>
      <dgm:spPr/>
      <dgm:t>
        <a:bodyPr/>
        <a:lstStyle/>
        <a:p>
          <a:endParaRPr lang="en-US"/>
        </a:p>
      </dgm:t>
    </dgm:pt>
    <dgm:pt modelId="{F8438570-9565-45C2-BDD7-96E34D0595CD}">
      <dgm:prSet phldrT="[Texto]" custT="1"/>
      <dgm:spPr/>
      <dgm:t>
        <a:bodyPr/>
        <a:lstStyle/>
        <a:p>
          <a:r>
            <a:rPr lang="en-US" sz="1600" dirty="0" smtClean="0"/>
            <a:t>Integration of the debt management into an IFMIS or its interconnection with the DMFAS</a:t>
          </a:r>
          <a:endParaRPr lang="es-MX" sz="1600" dirty="0"/>
        </a:p>
      </dgm:t>
    </dgm:pt>
    <dgm:pt modelId="{F9D50F31-CE87-4DEF-A051-76980B57C27E}" type="parTrans" cxnId="{63BF6EBB-9D91-492B-931F-EB2EF67E2EAD}">
      <dgm:prSet/>
      <dgm:spPr/>
      <dgm:t>
        <a:bodyPr/>
        <a:lstStyle/>
        <a:p>
          <a:endParaRPr lang="en-US"/>
        </a:p>
      </dgm:t>
    </dgm:pt>
    <dgm:pt modelId="{AE37691D-6364-4337-A833-8DF61DFB6527}" type="sibTrans" cxnId="{63BF6EBB-9D91-492B-931F-EB2EF67E2EAD}">
      <dgm:prSet/>
      <dgm:spPr/>
      <dgm:t>
        <a:bodyPr/>
        <a:lstStyle/>
        <a:p>
          <a:endParaRPr lang="en-US"/>
        </a:p>
      </dgm:t>
    </dgm:pt>
    <dgm:pt modelId="{20A5FC18-26B1-4355-ACA2-0F185B5421EA}">
      <dgm:prSet phldrT="[Texto]" custT="1"/>
      <dgm:spPr/>
      <dgm:t>
        <a:bodyPr/>
        <a:lstStyle/>
        <a:p>
          <a:r>
            <a:rPr lang="en-US" sz="1600" dirty="0" smtClean="0"/>
            <a:t>Division of roles and responsibilities among the debt management personnel at technical level</a:t>
          </a:r>
          <a:endParaRPr lang="es-MX" sz="1600" dirty="0"/>
        </a:p>
      </dgm:t>
    </dgm:pt>
    <dgm:pt modelId="{50EC1C0E-97AA-4218-98E0-9A6FFEF57E71}" type="parTrans" cxnId="{65384183-E81A-41D6-A6C9-A48A47B53067}">
      <dgm:prSet/>
      <dgm:spPr/>
      <dgm:t>
        <a:bodyPr/>
        <a:lstStyle/>
        <a:p>
          <a:endParaRPr lang="en-US"/>
        </a:p>
      </dgm:t>
    </dgm:pt>
    <dgm:pt modelId="{313A2E6C-EE48-4F33-BE87-0247431325B9}" type="sibTrans" cxnId="{65384183-E81A-41D6-A6C9-A48A47B53067}">
      <dgm:prSet/>
      <dgm:spPr/>
      <dgm:t>
        <a:bodyPr/>
        <a:lstStyle/>
        <a:p>
          <a:endParaRPr lang="en-US"/>
        </a:p>
      </dgm:t>
    </dgm:pt>
    <dgm:pt modelId="{4C82EECD-8E47-4B0B-BFF9-8B09B0B84B5A}">
      <dgm:prSet phldrT="[Texto]" custT="1"/>
      <dgm:spPr/>
      <dgm:t>
        <a:bodyPr/>
        <a:lstStyle/>
        <a:p>
          <a:r>
            <a:rPr lang="en-US" sz="2400" dirty="0" smtClean="0"/>
            <a:t>Staff’s regular training</a:t>
          </a:r>
          <a:endParaRPr lang="es-MX" sz="2400" dirty="0"/>
        </a:p>
      </dgm:t>
    </dgm:pt>
    <dgm:pt modelId="{4073F0D7-F176-4ED5-9401-BBBC11896406}" type="parTrans" cxnId="{A816CD8E-E535-45C7-87D5-8B675902E45B}">
      <dgm:prSet/>
      <dgm:spPr/>
      <dgm:t>
        <a:bodyPr/>
        <a:lstStyle/>
        <a:p>
          <a:endParaRPr lang="en-US"/>
        </a:p>
      </dgm:t>
    </dgm:pt>
    <dgm:pt modelId="{702A99DA-7BE0-493A-A54B-6833E2142D25}" type="sibTrans" cxnId="{A816CD8E-E535-45C7-87D5-8B675902E45B}">
      <dgm:prSet/>
      <dgm:spPr/>
      <dgm:t>
        <a:bodyPr/>
        <a:lstStyle/>
        <a:p>
          <a:endParaRPr lang="en-US"/>
        </a:p>
      </dgm:t>
    </dgm:pt>
    <dgm:pt modelId="{A1DCFF56-4EAC-47BD-A44B-F9B841A41A64}" type="pres">
      <dgm:prSet presAssocID="{163DA93E-12C5-44E4-8A21-566E26975FA6}" presName="diagram" presStyleCnt="0">
        <dgm:presLayoutVars>
          <dgm:dir/>
          <dgm:resizeHandles val="exact"/>
        </dgm:presLayoutVars>
      </dgm:prSet>
      <dgm:spPr/>
      <dgm:t>
        <a:bodyPr/>
        <a:lstStyle/>
        <a:p>
          <a:endParaRPr lang="en-US"/>
        </a:p>
      </dgm:t>
    </dgm:pt>
    <dgm:pt modelId="{A08CBCEA-F5F2-4666-AD6B-C342D975AA6C}" type="pres">
      <dgm:prSet presAssocID="{29438835-60C3-4E65-A86C-BB4ED70AD79A}" presName="node" presStyleLbl="node1" presStyleIdx="0" presStyleCnt="5">
        <dgm:presLayoutVars>
          <dgm:bulletEnabled val="1"/>
        </dgm:presLayoutVars>
      </dgm:prSet>
      <dgm:spPr/>
      <dgm:t>
        <a:bodyPr/>
        <a:lstStyle/>
        <a:p>
          <a:endParaRPr lang="es-MX"/>
        </a:p>
      </dgm:t>
    </dgm:pt>
    <dgm:pt modelId="{F67798A6-FD30-491B-87F5-474719A9BE96}" type="pres">
      <dgm:prSet presAssocID="{152DC0B5-FF55-4AD8-82C5-AA596F08E2A8}" presName="sibTrans" presStyleCnt="0"/>
      <dgm:spPr/>
      <dgm:t>
        <a:bodyPr/>
        <a:lstStyle/>
        <a:p>
          <a:endParaRPr lang="en-US"/>
        </a:p>
      </dgm:t>
    </dgm:pt>
    <dgm:pt modelId="{9BF8FE89-8CD2-41E4-9EFD-028C24CFE5EB}" type="pres">
      <dgm:prSet presAssocID="{53008084-D719-4FBA-A408-31D13B99D1AD}" presName="node" presStyleLbl="node1" presStyleIdx="1" presStyleCnt="5">
        <dgm:presLayoutVars>
          <dgm:bulletEnabled val="1"/>
        </dgm:presLayoutVars>
      </dgm:prSet>
      <dgm:spPr/>
      <dgm:t>
        <a:bodyPr/>
        <a:lstStyle/>
        <a:p>
          <a:endParaRPr lang="en-US"/>
        </a:p>
      </dgm:t>
    </dgm:pt>
    <dgm:pt modelId="{A3DE3ACF-627E-49BB-A8C0-523E0793F385}" type="pres">
      <dgm:prSet presAssocID="{F345AEB7-D1CD-4488-A43F-A09E2D06F37D}" presName="sibTrans" presStyleCnt="0"/>
      <dgm:spPr/>
      <dgm:t>
        <a:bodyPr/>
        <a:lstStyle/>
        <a:p>
          <a:endParaRPr lang="en-US"/>
        </a:p>
      </dgm:t>
    </dgm:pt>
    <dgm:pt modelId="{A01A7BE6-911D-4A97-B2F8-F0BB7A899F17}" type="pres">
      <dgm:prSet presAssocID="{F8438570-9565-45C2-BDD7-96E34D0595CD}" presName="node" presStyleLbl="node1" presStyleIdx="2" presStyleCnt="5">
        <dgm:presLayoutVars>
          <dgm:bulletEnabled val="1"/>
        </dgm:presLayoutVars>
      </dgm:prSet>
      <dgm:spPr/>
      <dgm:t>
        <a:bodyPr/>
        <a:lstStyle/>
        <a:p>
          <a:endParaRPr lang="en-US"/>
        </a:p>
      </dgm:t>
    </dgm:pt>
    <dgm:pt modelId="{FF1DA13A-ADE1-4EE3-AB3B-BA0EB584CC7F}" type="pres">
      <dgm:prSet presAssocID="{AE37691D-6364-4337-A833-8DF61DFB6527}" presName="sibTrans" presStyleCnt="0"/>
      <dgm:spPr/>
      <dgm:t>
        <a:bodyPr/>
        <a:lstStyle/>
        <a:p>
          <a:endParaRPr lang="en-US"/>
        </a:p>
      </dgm:t>
    </dgm:pt>
    <dgm:pt modelId="{53E321F0-7EDD-4CE9-81ED-B8666AE8FD13}" type="pres">
      <dgm:prSet presAssocID="{20A5FC18-26B1-4355-ACA2-0F185B5421EA}" presName="node" presStyleLbl="node1" presStyleIdx="3" presStyleCnt="5">
        <dgm:presLayoutVars>
          <dgm:bulletEnabled val="1"/>
        </dgm:presLayoutVars>
      </dgm:prSet>
      <dgm:spPr/>
      <dgm:t>
        <a:bodyPr/>
        <a:lstStyle/>
        <a:p>
          <a:endParaRPr lang="en-US"/>
        </a:p>
      </dgm:t>
    </dgm:pt>
    <dgm:pt modelId="{96CEF095-A26F-4909-96C1-62DCFF8E4D75}" type="pres">
      <dgm:prSet presAssocID="{313A2E6C-EE48-4F33-BE87-0247431325B9}" presName="sibTrans" presStyleCnt="0"/>
      <dgm:spPr/>
      <dgm:t>
        <a:bodyPr/>
        <a:lstStyle/>
        <a:p>
          <a:endParaRPr lang="en-US"/>
        </a:p>
      </dgm:t>
    </dgm:pt>
    <dgm:pt modelId="{2BF9C8FF-F8BC-4AF1-BCC2-035CF9830822}" type="pres">
      <dgm:prSet presAssocID="{4C82EECD-8E47-4B0B-BFF9-8B09B0B84B5A}" presName="node" presStyleLbl="node1" presStyleIdx="4" presStyleCnt="5">
        <dgm:presLayoutVars>
          <dgm:bulletEnabled val="1"/>
        </dgm:presLayoutVars>
      </dgm:prSet>
      <dgm:spPr/>
      <dgm:t>
        <a:bodyPr/>
        <a:lstStyle/>
        <a:p>
          <a:endParaRPr lang="en-US"/>
        </a:p>
      </dgm:t>
    </dgm:pt>
  </dgm:ptLst>
  <dgm:cxnLst>
    <dgm:cxn modelId="{6F3FF992-C232-44A6-BF69-63F93265C788}" type="presOf" srcId="{29438835-60C3-4E65-A86C-BB4ED70AD79A}" destId="{A08CBCEA-F5F2-4666-AD6B-C342D975AA6C}" srcOrd="0" destOrd="0" presId="urn:microsoft.com/office/officeart/2005/8/layout/default"/>
    <dgm:cxn modelId="{3E8AC0F7-5C57-4106-BC01-D116FDD45ECB}" type="presOf" srcId="{53008084-D719-4FBA-A408-31D13B99D1AD}" destId="{9BF8FE89-8CD2-41E4-9EFD-028C24CFE5EB}" srcOrd="0" destOrd="0" presId="urn:microsoft.com/office/officeart/2005/8/layout/default"/>
    <dgm:cxn modelId="{4662AA2D-561C-46B4-A06B-1A7651FE7ADB}" type="presOf" srcId="{20A5FC18-26B1-4355-ACA2-0F185B5421EA}" destId="{53E321F0-7EDD-4CE9-81ED-B8666AE8FD13}" srcOrd="0" destOrd="0" presId="urn:microsoft.com/office/officeart/2005/8/layout/default"/>
    <dgm:cxn modelId="{75AFC400-F583-4EE1-A90A-FE5B46EE77E1}" srcId="{163DA93E-12C5-44E4-8A21-566E26975FA6}" destId="{53008084-D719-4FBA-A408-31D13B99D1AD}" srcOrd="1" destOrd="0" parTransId="{9C1C0FBB-9990-4CF7-AD21-1E9FE1EBEF4F}" sibTransId="{F345AEB7-D1CD-4488-A43F-A09E2D06F37D}"/>
    <dgm:cxn modelId="{65384183-E81A-41D6-A6C9-A48A47B53067}" srcId="{163DA93E-12C5-44E4-8A21-566E26975FA6}" destId="{20A5FC18-26B1-4355-ACA2-0F185B5421EA}" srcOrd="3" destOrd="0" parTransId="{50EC1C0E-97AA-4218-98E0-9A6FFEF57E71}" sibTransId="{313A2E6C-EE48-4F33-BE87-0247431325B9}"/>
    <dgm:cxn modelId="{3980466B-8135-45A1-94FF-0960A86A5407}" type="presOf" srcId="{163DA93E-12C5-44E4-8A21-566E26975FA6}" destId="{A1DCFF56-4EAC-47BD-A44B-F9B841A41A64}" srcOrd="0" destOrd="0" presId="urn:microsoft.com/office/officeart/2005/8/layout/default"/>
    <dgm:cxn modelId="{A816CD8E-E535-45C7-87D5-8B675902E45B}" srcId="{163DA93E-12C5-44E4-8A21-566E26975FA6}" destId="{4C82EECD-8E47-4B0B-BFF9-8B09B0B84B5A}" srcOrd="4" destOrd="0" parTransId="{4073F0D7-F176-4ED5-9401-BBBC11896406}" sibTransId="{702A99DA-7BE0-493A-A54B-6833E2142D25}"/>
    <dgm:cxn modelId="{63BF6EBB-9D91-492B-931F-EB2EF67E2EAD}" srcId="{163DA93E-12C5-44E4-8A21-566E26975FA6}" destId="{F8438570-9565-45C2-BDD7-96E34D0595CD}" srcOrd="2" destOrd="0" parTransId="{F9D50F31-CE87-4DEF-A051-76980B57C27E}" sibTransId="{AE37691D-6364-4337-A833-8DF61DFB6527}"/>
    <dgm:cxn modelId="{7201BF1D-6322-4394-80E3-DDA2FB667BD5}" srcId="{163DA93E-12C5-44E4-8A21-566E26975FA6}" destId="{29438835-60C3-4E65-A86C-BB4ED70AD79A}" srcOrd="0" destOrd="0" parTransId="{14A2DA85-08AB-447F-B6DB-EFC41DC103D5}" sibTransId="{152DC0B5-FF55-4AD8-82C5-AA596F08E2A8}"/>
    <dgm:cxn modelId="{C1E61D98-5764-4FF5-9E87-EDB0DC8FD46B}" type="presOf" srcId="{4C82EECD-8E47-4B0B-BFF9-8B09B0B84B5A}" destId="{2BF9C8FF-F8BC-4AF1-BCC2-035CF9830822}" srcOrd="0" destOrd="0" presId="urn:microsoft.com/office/officeart/2005/8/layout/default"/>
    <dgm:cxn modelId="{B9C7A4E9-140B-4F14-9416-9CDCE885CBCD}" type="presOf" srcId="{F8438570-9565-45C2-BDD7-96E34D0595CD}" destId="{A01A7BE6-911D-4A97-B2F8-F0BB7A899F17}" srcOrd="0" destOrd="0" presId="urn:microsoft.com/office/officeart/2005/8/layout/default"/>
    <dgm:cxn modelId="{B5E7BCB9-B928-4651-B795-8078D7861D4C}" type="presParOf" srcId="{A1DCFF56-4EAC-47BD-A44B-F9B841A41A64}" destId="{A08CBCEA-F5F2-4666-AD6B-C342D975AA6C}" srcOrd="0" destOrd="0" presId="urn:microsoft.com/office/officeart/2005/8/layout/default"/>
    <dgm:cxn modelId="{72294F10-B2D2-4355-AAF6-C3C77EDCE8FA}" type="presParOf" srcId="{A1DCFF56-4EAC-47BD-A44B-F9B841A41A64}" destId="{F67798A6-FD30-491B-87F5-474719A9BE96}" srcOrd="1" destOrd="0" presId="urn:microsoft.com/office/officeart/2005/8/layout/default"/>
    <dgm:cxn modelId="{23F02A1D-217A-41A4-B896-1970290D3E7F}" type="presParOf" srcId="{A1DCFF56-4EAC-47BD-A44B-F9B841A41A64}" destId="{9BF8FE89-8CD2-41E4-9EFD-028C24CFE5EB}" srcOrd="2" destOrd="0" presId="urn:microsoft.com/office/officeart/2005/8/layout/default"/>
    <dgm:cxn modelId="{A219AA0D-724C-4ADB-9103-7F80672EB265}" type="presParOf" srcId="{A1DCFF56-4EAC-47BD-A44B-F9B841A41A64}" destId="{A3DE3ACF-627E-49BB-A8C0-523E0793F385}" srcOrd="3" destOrd="0" presId="urn:microsoft.com/office/officeart/2005/8/layout/default"/>
    <dgm:cxn modelId="{952C13CD-0CD4-4765-94B5-0A983871CD4B}" type="presParOf" srcId="{A1DCFF56-4EAC-47BD-A44B-F9B841A41A64}" destId="{A01A7BE6-911D-4A97-B2F8-F0BB7A899F17}" srcOrd="4" destOrd="0" presId="urn:microsoft.com/office/officeart/2005/8/layout/default"/>
    <dgm:cxn modelId="{383C9C94-1BE8-4CD8-B640-1A73FC8ED636}" type="presParOf" srcId="{A1DCFF56-4EAC-47BD-A44B-F9B841A41A64}" destId="{FF1DA13A-ADE1-4EE3-AB3B-BA0EB584CC7F}" srcOrd="5" destOrd="0" presId="urn:microsoft.com/office/officeart/2005/8/layout/default"/>
    <dgm:cxn modelId="{9769549D-1E3F-47E4-8D91-C5B6CA515EC9}" type="presParOf" srcId="{A1DCFF56-4EAC-47BD-A44B-F9B841A41A64}" destId="{53E321F0-7EDD-4CE9-81ED-B8666AE8FD13}" srcOrd="6" destOrd="0" presId="urn:microsoft.com/office/officeart/2005/8/layout/default"/>
    <dgm:cxn modelId="{B0D2CA9A-AE7C-4FB7-BCD3-6F9C1CBBC089}" type="presParOf" srcId="{A1DCFF56-4EAC-47BD-A44B-F9B841A41A64}" destId="{96CEF095-A26F-4909-96C1-62DCFF8E4D75}" srcOrd="7" destOrd="0" presId="urn:microsoft.com/office/officeart/2005/8/layout/default"/>
    <dgm:cxn modelId="{E346B676-85F1-47B4-9185-EA41C97D7760}" type="presParOf" srcId="{A1DCFF56-4EAC-47BD-A44B-F9B841A41A64}" destId="{2BF9C8FF-F8BC-4AF1-BCC2-035CF9830822}"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9618763-6AC1-41EA-8AE4-C5607C3023DA}" type="doc">
      <dgm:prSet loTypeId="urn:microsoft.com/office/officeart/2011/layout/CircleProcess" loCatId="process" qsTypeId="urn:microsoft.com/office/officeart/2005/8/quickstyle/simple4" qsCatId="simple" csTypeId="urn:microsoft.com/office/officeart/2005/8/colors/colorful2" csCatId="colorful" phldr="1"/>
      <dgm:spPr/>
      <dgm:t>
        <a:bodyPr/>
        <a:lstStyle/>
        <a:p>
          <a:endParaRPr lang="es-MX"/>
        </a:p>
      </dgm:t>
    </dgm:pt>
    <dgm:pt modelId="{EA391E42-FA01-42EF-8FC7-93409C5620CD}">
      <dgm:prSet phldrT="[Texto]"/>
      <dgm:spPr/>
      <dgm:t>
        <a:bodyPr/>
        <a:lstStyle/>
        <a:p>
          <a:r>
            <a:rPr lang="es-MX" dirty="0" smtClean="0"/>
            <a:t>IDI</a:t>
          </a:r>
          <a:endParaRPr lang="es-MX" dirty="0"/>
        </a:p>
      </dgm:t>
    </dgm:pt>
    <dgm:pt modelId="{C0E39DEB-D085-4E9C-BBB3-7D4EA53941EF}" type="parTrans" cxnId="{F0762EF1-44A2-4250-BC78-4C7181AAF211}">
      <dgm:prSet/>
      <dgm:spPr/>
      <dgm:t>
        <a:bodyPr/>
        <a:lstStyle/>
        <a:p>
          <a:endParaRPr lang="es-MX"/>
        </a:p>
      </dgm:t>
    </dgm:pt>
    <dgm:pt modelId="{7306CFA1-51CC-428C-95A9-C9184D03328E}" type="sibTrans" cxnId="{F0762EF1-44A2-4250-BC78-4C7181AAF211}">
      <dgm:prSet/>
      <dgm:spPr/>
      <dgm:t>
        <a:bodyPr/>
        <a:lstStyle/>
        <a:p>
          <a:endParaRPr lang="es-MX"/>
        </a:p>
      </dgm:t>
    </dgm:pt>
    <dgm:pt modelId="{A86D6C53-E88D-44C0-930B-14DFFFAF0B6F}">
      <dgm:prSet phldrT="[Texto]"/>
      <dgm:spPr/>
      <dgm:t>
        <a:bodyPr/>
        <a:lstStyle/>
        <a:p>
          <a:r>
            <a:rPr lang="es-MX" dirty="0" smtClean="0"/>
            <a:t>WGPD</a:t>
          </a:r>
          <a:endParaRPr lang="es-MX" dirty="0"/>
        </a:p>
      </dgm:t>
    </dgm:pt>
    <dgm:pt modelId="{8F11994A-E9B1-422F-B189-DAF54CE35515}" type="parTrans" cxnId="{80DF7CCC-001F-4182-90A1-ADC32BFBE6D9}">
      <dgm:prSet/>
      <dgm:spPr/>
      <dgm:t>
        <a:bodyPr/>
        <a:lstStyle/>
        <a:p>
          <a:endParaRPr lang="es-MX"/>
        </a:p>
      </dgm:t>
    </dgm:pt>
    <dgm:pt modelId="{7A5FE733-9458-4B5E-8F64-E5C6B16BA164}" type="sibTrans" cxnId="{80DF7CCC-001F-4182-90A1-ADC32BFBE6D9}">
      <dgm:prSet/>
      <dgm:spPr/>
      <dgm:t>
        <a:bodyPr/>
        <a:lstStyle/>
        <a:p>
          <a:endParaRPr lang="es-MX"/>
        </a:p>
      </dgm:t>
    </dgm:pt>
    <dgm:pt modelId="{63AF6214-B3BB-4E38-9937-D8CD772B36B1}" type="pres">
      <dgm:prSet presAssocID="{E9618763-6AC1-41EA-8AE4-C5607C3023DA}" presName="Name0" presStyleCnt="0">
        <dgm:presLayoutVars>
          <dgm:chMax val="11"/>
          <dgm:chPref val="11"/>
          <dgm:dir/>
          <dgm:resizeHandles/>
        </dgm:presLayoutVars>
      </dgm:prSet>
      <dgm:spPr/>
      <dgm:t>
        <a:bodyPr/>
        <a:lstStyle/>
        <a:p>
          <a:endParaRPr lang="es-MX"/>
        </a:p>
      </dgm:t>
    </dgm:pt>
    <dgm:pt modelId="{6AE78EC5-B799-4D6D-9B07-598980E189AB}" type="pres">
      <dgm:prSet presAssocID="{A86D6C53-E88D-44C0-930B-14DFFFAF0B6F}" presName="Accent2" presStyleCnt="0"/>
      <dgm:spPr/>
      <dgm:t>
        <a:bodyPr/>
        <a:lstStyle/>
        <a:p>
          <a:endParaRPr lang="es-MX"/>
        </a:p>
      </dgm:t>
    </dgm:pt>
    <dgm:pt modelId="{B5CDB32E-14B7-4033-A6EA-32F076718AB3}" type="pres">
      <dgm:prSet presAssocID="{A86D6C53-E88D-44C0-930B-14DFFFAF0B6F}" presName="Accent" presStyleLbl="node1" presStyleIdx="0" presStyleCnt="2"/>
      <dgm:spPr/>
      <dgm:t>
        <a:bodyPr/>
        <a:lstStyle/>
        <a:p>
          <a:endParaRPr lang="es-MX"/>
        </a:p>
      </dgm:t>
    </dgm:pt>
    <dgm:pt modelId="{59042731-1B32-43A6-83D8-0ABC99C2B26A}" type="pres">
      <dgm:prSet presAssocID="{A86D6C53-E88D-44C0-930B-14DFFFAF0B6F}" presName="ParentBackground2" presStyleCnt="0"/>
      <dgm:spPr/>
      <dgm:t>
        <a:bodyPr/>
        <a:lstStyle/>
        <a:p>
          <a:endParaRPr lang="es-MX"/>
        </a:p>
      </dgm:t>
    </dgm:pt>
    <dgm:pt modelId="{43E5F452-05E2-421F-95BD-8153A6FBF297}" type="pres">
      <dgm:prSet presAssocID="{A86D6C53-E88D-44C0-930B-14DFFFAF0B6F}" presName="ParentBackground" presStyleLbl="fgAcc1" presStyleIdx="0" presStyleCnt="2"/>
      <dgm:spPr/>
      <dgm:t>
        <a:bodyPr/>
        <a:lstStyle/>
        <a:p>
          <a:endParaRPr lang="es-MX"/>
        </a:p>
      </dgm:t>
    </dgm:pt>
    <dgm:pt modelId="{AEFE83A4-93ED-4B26-BC49-44C55CD08F1A}" type="pres">
      <dgm:prSet presAssocID="{A86D6C53-E88D-44C0-930B-14DFFFAF0B6F}" presName="Parent2" presStyleLbl="revTx" presStyleIdx="0" presStyleCnt="0">
        <dgm:presLayoutVars>
          <dgm:chMax val="1"/>
          <dgm:chPref val="1"/>
          <dgm:bulletEnabled val="1"/>
        </dgm:presLayoutVars>
      </dgm:prSet>
      <dgm:spPr/>
      <dgm:t>
        <a:bodyPr/>
        <a:lstStyle/>
        <a:p>
          <a:endParaRPr lang="es-MX"/>
        </a:p>
      </dgm:t>
    </dgm:pt>
    <dgm:pt modelId="{11CE15EA-ACEF-4A0F-B8E8-C8C899C3456E}" type="pres">
      <dgm:prSet presAssocID="{EA391E42-FA01-42EF-8FC7-93409C5620CD}" presName="Accent1" presStyleCnt="0"/>
      <dgm:spPr/>
      <dgm:t>
        <a:bodyPr/>
        <a:lstStyle/>
        <a:p>
          <a:endParaRPr lang="es-MX"/>
        </a:p>
      </dgm:t>
    </dgm:pt>
    <dgm:pt modelId="{09D50044-B224-482F-80C0-1869F7EBC307}" type="pres">
      <dgm:prSet presAssocID="{EA391E42-FA01-42EF-8FC7-93409C5620CD}" presName="Accent" presStyleLbl="node1" presStyleIdx="1" presStyleCnt="2"/>
      <dgm:spPr/>
      <dgm:t>
        <a:bodyPr/>
        <a:lstStyle/>
        <a:p>
          <a:endParaRPr lang="es-MX"/>
        </a:p>
      </dgm:t>
    </dgm:pt>
    <dgm:pt modelId="{789A0B73-4057-4879-8283-96FBFC91622D}" type="pres">
      <dgm:prSet presAssocID="{EA391E42-FA01-42EF-8FC7-93409C5620CD}" presName="ParentBackground1" presStyleCnt="0"/>
      <dgm:spPr/>
      <dgm:t>
        <a:bodyPr/>
        <a:lstStyle/>
        <a:p>
          <a:endParaRPr lang="es-MX"/>
        </a:p>
      </dgm:t>
    </dgm:pt>
    <dgm:pt modelId="{007D6CC4-9996-45EA-8054-13218BE5D2CE}" type="pres">
      <dgm:prSet presAssocID="{EA391E42-FA01-42EF-8FC7-93409C5620CD}" presName="ParentBackground" presStyleLbl="fgAcc1" presStyleIdx="1" presStyleCnt="2"/>
      <dgm:spPr/>
      <dgm:t>
        <a:bodyPr/>
        <a:lstStyle/>
        <a:p>
          <a:endParaRPr lang="es-MX"/>
        </a:p>
      </dgm:t>
    </dgm:pt>
    <dgm:pt modelId="{4D65D310-4FB7-44C6-9267-D3B7144EAE6C}" type="pres">
      <dgm:prSet presAssocID="{EA391E42-FA01-42EF-8FC7-93409C5620CD}" presName="Parent1" presStyleLbl="revTx" presStyleIdx="0" presStyleCnt="0">
        <dgm:presLayoutVars>
          <dgm:chMax val="1"/>
          <dgm:chPref val="1"/>
          <dgm:bulletEnabled val="1"/>
        </dgm:presLayoutVars>
      </dgm:prSet>
      <dgm:spPr/>
      <dgm:t>
        <a:bodyPr/>
        <a:lstStyle/>
        <a:p>
          <a:endParaRPr lang="es-MX"/>
        </a:p>
      </dgm:t>
    </dgm:pt>
  </dgm:ptLst>
  <dgm:cxnLst>
    <dgm:cxn modelId="{9E4F40AF-7ED3-4099-9CF8-0D125C1E9901}" type="presOf" srcId="{EA391E42-FA01-42EF-8FC7-93409C5620CD}" destId="{007D6CC4-9996-45EA-8054-13218BE5D2CE}" srcOrd="0" destOrd="0" presId="urn:microsoft.com/office/officeart/2011/layout/CircleProcess"/>
    <dgm:cxn modelId="{EE93C7BD-29C2-48B8-A8B9-E655C5A746AF}" type="presOf" srcId="{A86D6C53-E88D-44C0-930B-14DFFFAF0B6F}" destId="{43E5F452-05E2-421F-95BD-8153A6FBF297}" srcOrd="0" destOrd="0" presId="urn:microsoft.com/office/officeart/2011/layout/CircleProcess"/>
    <dgm:cxn modelId="{80DF7CCC-001F-4182-90A1-ADC32BFBE6D9}" srcId="{E9618763-6AC1-41EA-8AE4-C5607C3023DA}" destId="{A86D6C53-E88D-44C0-930B-14DFFFAF0B6F}" srcOrd="1" destOrd="0" parTransId="{8F11994A-E9B1-422F-B189-DAF54CE35515}" sibTransId="{7A5FE733-9458-4B5E-8F64-E5C6B16BA164}"/>
    <dgm:cxn modelId="{22BE9DAE-7CF5-42A0-8C21-F7860A2AEB1A}" type="presOf" srcId="{A86D6C53-E88D-44C0-930B-14DFFFAF0B6F}" destId="{AEFE83A4-93ED-4B26-BC49-44C55CD08F1A}" srcOrd="1" destOrd="0" presId="urn:microsoft.com/office/officeart/2011/layout/CircleProcess"/>
    <dgm:cxn modelId="{AAEF6325-A9CE-402C-86BB-2A73D5EAD2D2}" type="presOf" srcId="{E9618763-6AC1-41EA-8AE4-C5607C3023DA}" destId="{63AF6214-B3BB-4E38-9937-D8CD772B36B1}" srcOrd="0" destOrd="0" presId="urn:microsoft.com/office/officeart/2011/layout/CircleProcess"/>
    <dgm:cxn modelId="{F0762EF1-44A2-4250-BC78-4C7181AAF211}" srcId="{E9618763-6AC1-41EA-8AE4-C5607C3023DA}" destId="{EA391E42-FA01-42EF-8FC7-93409C5620CD}" srcOrd="0" destOrd="0" parTransId="{C0E39DEB-D085-4E9C-BBB3-7D4EA53941EF}" sibTransId="{7306CFA1-51CC-428C-95A9-C9184D03328E}"/>
    <dgm:cxn modelId="{1E8E406C-6B73-4F2E-90C4-5E23E729D563}" type="presOf" srcId="{EA391E42-FA01-42EF-8FC7-93409C5620CD}" destId="{4D65D310-4FB7-44C6-9267-D3B7144EAE6C}" srcOrd="1" destOrd="0" presId="urn:microsoft.com/office/officeart/2011/layout/CircleProcess"/>
    <dgm:cxn modelId="{456C9B82-A996-47AC-BB2F-B8C7F09FAD98}" type="presParOf" srcId="{63AF6214-B3BB-4E38-9937-D8CD772B36B1}" destId="{6AE78EC5-B799-4D6D-9B07-598980E189AB}" srcOrd="0" destOrd="0" presId="urn:microsoft.com/office/officeart/2011/layout/CircleProcess"/>
    <dgm:cxn modelId="{E7212AB4-A1E9-473E-A85D-3E9C22FFBB77}" type="presParOf" srcId="{6AE78EC5-B799-4D6D-9B07-598980E189AB}" destId="{B5CDB32E-14B7-4033-A6EA-32F076718AB3}" srcOrd="0" destOrd="0" presId="urn:microsoft.com/office/officeart/2011/layout/CircleProcess"/>
    <dgm:cxn modelId="{1B29161D-5FE8-41BB-8CCB-9AD93A7B4C60}" type="presParOf" srcId="{63AF6214-B3BB-4E38-9937-D8CD772B36B1}" destId="{59042731-1B32-43A6-83D8-0ABC99C2B26A}" srcOrd="1" destOrd="0" presId="urn:microsoft.com/office/officeart/2011/layout/CircleProcess"/>
    <dgm:cxn modelId="{55E92350-827C-428F-A13A-26595AC09498}" type="presParOf" srcId="{59042731-1B32-43A6-83D8-0ABC99C2B26A}" destId="{43E5F452-05E2-421F-95BD-8153A6FBF297}" srcOrd="0" destOrd="0" presId="urn:microsoft.com/office/officeart/2011/layout/CircleProcess"/>
    <dgm:cxn modelId="{03D2B0E6-8324-4016-A160-F7AF9F4CD7E6}" type="presParOf" srcId="{63AF6214-B3BB-4E38-9937-D8CD772B36B1}" destId="{AEFE83A4-93ED-4B26-BC49-44C55CD08F1A}" srcOrd="2" destOrd="0" presId="urn:microsoft.com/office/officeart/2011/layout/CircleProcess"/>
    <dgm:cxn modelId="{577606DF-BD96-4508-9BAF-DBD01527C74D}" type="presParOf" srcId="{63AF6214-B3BB-4E38-9937-D8CD772B36B1}" destId="{11CE15EA-ACEF-4A0F-B8E8-C8C899C3456E}" srcOrd="3" destOrd="0" presId="urn:microsoft.com/office/officeart/2011/layout/CircleProcess"/>
    <dgm:cxn modelId="{E0350BCF-1F14-4782-B052-B84862AD905D}" type="presParOf" srcId="{11CE15EA-ACEF-4A0F-B8E8-C8C899C3456E}" destId="{09D50044-B224-482F-80C0-1869F7EBC307}" srcOrd="0" destOrd="0" presId="urn:microsoft.com/office/officeart/2011/layout/CircleProcess"/>
    <dgm:cxn modelId="{E9025146-3564-43B9-8976-3D15FAAA22EE}" type="presParOf" srcId="{63AF6214-B3BB-4E38-9937-D8CD772B36B1}" destId="{789A0B73-4057-4879-8283-96FBFC91622D}" srcOrd="4" destOrd="0" presId="urn:microsoft.com/office/officeart/2011/layout/CircleProcess"/>
    <dgm:cxn modelId="{BE7D3E50-8F8C-4059-98D6-035981B1EC09}" type="presParOf" srcId="{789A0B73-4057-4879-8283-96FBFC91622D}" destId="{007D6CC4-9996-45EA-8054-13218BE5D2CE}" srcOrd="0" destOrd="0" presId="urn:microsoft.com/office/officeart/2011/layout/CircleProcess"/>
    <dgm:cxn modelId="{CCFA1376-0568-4D96-A53F-87A07EB03D0C}" type="presParOf" srcId="{63AF6214-B3BB-4E38-9937-D8CD772B36B1}" destId="{4D65D310-4FB7-44C6-9267-D3B7144EAE6C}" srcOrd="5"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7EF186-B661-4587-8461-BAE544BE2FBE}" type="doc">
      <dgm:prSet loTypeId="urn:microsoft.com/office/officeart/2005/8/layout/default" loCatId="list" qsTypeId="urn:microsoft.com/office/officeart/2005/8/quickstyle/simple4" qsCatId="simple" csTypeId="urn:microsoft.com/office/officeart/2005/8/colors/accent3_2" csCatId="accent3" phldr="1"/>
      <dgm:spPr/>
      <dgm:t>
        <a:bodyPr/>
        <a:lstStyle/>
        <a:p>
          <a:endParaRPr lang="es-MX"/>
        </a:p>
      </dgm:t>
    </dgm:pt>
    <dgm:pt modelId="{0FA254CE-10B5-4A88-B8D3-F0273A2C7489}">
      <dgm:prSet phldrT="[Texto]">
        <dgm:style>
          <a:lnRef idx="2">
            <a:schemeClr val="accent3"/>
          </a:lnRef>
          <a:fillRef idx="1">
            <a:schemeClr val="lt1"/>
          </a:fillRef>
          <a:effectRef idx="0">
            <a:schemeClr val="accent3"/>
          </a:effectRef>
          <a:fontRef idx="minor">
            <a:schemeClr val="dk1"/>
          </a:fontRef>
        </dgm:style>
      </dgm:prSet>
      <dgm:spPr/>
      <dgm:t>
        <a:bodyPr/>
        <a:lstStyle/>
        <a:p>
          <a:r>
            <a:rPr lang="en-US" noProof="0" dirty="0" smtClean="0"/>
            <a:t>Argentina</a:t>
          </a:r>
          <a:endParaRPr lang="en-US" noProof="0" dirty="0"/>
        </a:p>
      </dgm:t>
    </dgm:pt>
    <dgm:pt modelId="{7F8748BF-FD8D-4020-955B-B8050E985874}" type="parTrans" cxnId="{B85DA5B8-477C-422B-B6B0-510AD81FC3CB}">
      <dgm:prSet/>
      <dgm:spPr/>
      <dgm:t>
        <a:bodyPr/>
        <a:lstStyle/>
        <a:p>
          <a:endParaRPr lang="en-US" noProof="0" dirty="0"/>
        </a:p>
      </dgm:t>
    </dgm:pt>
    <dgm:pt modelId="{6FA871E6-E0CE-4C5B-BF15-1DE4D828370E}" type="sibTrans" cxnId="{B85DA5B8-477C-422B-B6B0-510AD81FC3CB}">
      <dgm:prSet/>
      <dgm:spPr/>
      <dgm:t>
        <a:bodyPr/>
        <a:lstStyle/>
        <a:p>
          <a:endParaRPr lang="en-US" noProof="0" dirty="0"/>
        </a:p>
      </dgm:t>
    </dgm:pt>
    <dgm:pt modelId="{8721DB87-3AE4-49C9-AB3A-2974FCC13D73}">
      <dgm:prSet phldrT="[Texto]"/>
      <dgm:spPr/>
      <dgm:t>
        <a:bodyPr/>
        <a:lstStyle/>
        <a:p>
          <a:r>
            <a:rPr lang="en-US" noProof="0" dirty="0" smtClean="0"/>
            <a:t>Austria</a:t>
          </a:r>
          <a:endParaRPr lang="en-US" noProof="0" dirty="0"/>
        </a:p>
      </dgm:t>
    </dgm:pt>
    <dgm:pt modelId="{F62A3F96-8C2A-4530-B1A6-84B1BAC28742}" type="parTrans" cxnId="{50C98004-F718-40AB-995A-8149A2E1A49F}">
      <dgm:prSet/>
      <dgm:spPr/>
      <dgm:t>
        <a:bodyPr/>
        <a:lstStyle/>
        <a:p>
          <a:endParaRPr lang="en-US" noProof="0" dirty="0"/>
        </a:p>
      </dgm:t>
    </dgm:pt>
    <dgm:pt modelId="{DA7A0E65-FF56-46F7-88C6-C866BFE19D4E}" type="sibTrans" cxnId="{50C98004-F718-40AB-995A-8149A2E1A49F}">
      <dgm:prSet/>
      <dgm:spPr/>
      <dgm:t>
        <a:bodyPr/>
        <a:lstStyle/>
        <a:p>
          <a:endParaRPr lang="en-US" noProof="0" dirty="0"/>
        </a:p>
      </dgm:t>
    </dgm:pt>
    <dgm:pt modelId="{7C3801BC-ED5C-4938-B952-01F158D83188}">
      <dgm:prSet phldrT="[Texto]">
        <dgm:style>
          <a:lnRef idx="2">
            <a:schemeClr val="accent3"/>
          </a:lnRef>
          <a:fillRef idx="1">
            <a:schemeClr val="lt1"/>
          </a:fillRef>
          <a:effectRef idx="0">
            <a:schemeClr val="accent3"/>
          </a:effectRef>
          <a:fontRef idx="minor">
            <a:schemeClr val="dk1"/>
          </a:fontRef>
        </dgm:style>
      </dgm:prSet>
      <dgm:spPr/>
      <dgm:t>
        <a:bodyPr/>
        <a:lstStyle/>
        <a:p>
          <a:r>
            <a:rPr lang="en-US" noProof="0" dirty="0" smtClean="0"/>
            <a:t>Brazil</a:t>
          </a:r>
          <a:endParaRPr lang="en-US" noProof="0" dirty="0"/>
        </a:p>
      </dgm:t>
    </dgm:pt>
    <dgm:pt modelId="{82B322F5-2842-4136-89FA-F9477392A983}" type="parTrans" cxnId="{CD725E25-1BA4-4298-824D-32849DD15BAC}">
      <dgm:prSet/>
      <dgm:spPr/>
      <dgm:t>
        <a:bodyPr/>
        <a:lstStyle/>
        <a:p>
          <a:endParaRPr lang="en-US" noProof="0" dirty="0"/>
        </a:p>
      </dgm:t>
    </dgm:pt>
    <dgm:pt modelId="{8D4E14D8-BD1E-4781-879E-E6874380288D}" type="sibTrans" cxnId="{CD725E25-1BA4-4298-824D-32849DD15BAC}">
      <dgm:prSet/>
      <dgm:spPr/>
      <dgm:t>
        <a:bodyPr/>
        <a:lstStyle/>
        <a:p>
          <a:endParaRPr lang="en-US" noProof="0" dirty="0"/>
        </a:p>
      </dgm:t>
    </dgm:pt>
    <dgm:pt modelId="{C8DEBAB2-976B-4F4D-941A-605BDDE98699}">
      <dgm:prSet phldrT="[Texto]">
        <dgm:style>
          <a:lnRef idx="2">
            <a:schemeClr val="accent3"/>
          </a:lnRef>
          <a:fillRef idx="1">
            <a:schemeClr val="lt1"/>
          </a:fillRef>
          <a:effectRef idx="0">
            <a:schemeClr val="accent3"/>
          </a:effectRef>
          <a:fontRef idx="minor">
            <a:schemeClr val="dk1"/>
          </a:fontRef>
        </dgm:style>
      </dgm:prSet>
      <dgm:spPr/>
      <dgm:t>
        <a:bodyPr/>
        <a:lstStyle/>
        <a:p>
          <a:r>
            <a:rPr lang="en-US" noProof="0" dirty="0" smtClean="0"/>
            <a:t>Bulgaria</a:t>
          </a:r>
          <a:endParaRPr lang="en-US" noProof="0" dirty="0"/>
        </a:p>
      </dgm:t>
    </dgm:pt>
    <dgm:pt modelId="{D9A0120F-0FD2-41EF-B9A9-FF2B3DBA9760}" type="parTrans" cxnId="{91560C31-8267-4F88-BCAB-F5D340B6747C}">
      <dgm:prSet/>
      <dgm:spPr/>
      <dgm:t>
        <a:bodyPr/>
        <a:lstStyle/>
        <a:p>
          <a:endParaRPr lang="en-US" noProof="0" dirty="0"/>
        </a:p>
      </dgm:t>
    </dgm:pt>
    <dgm:pt modelId="{39928FAB-90AD-4607-BE92-05E9A8D93893}" type="sibTrans" cxnId="{91560C31-8267-4F88-BCAB-F5D340B6747C}">
      <dgm:prSet/>
      <dgm:spPr/>
      <dgm:t>
        <a:bodyPr/>
        <a:lstStyle/>
        <a:p>
          <a:endParaRPr lang="en-US" noProof="0" dirty="0"/>
        </a:p>
      </dgm:t>
    </dgm:pt>
    <dgm:pt modelId="{2D703A42-3C29-4136-9179-A4DBFA35B688}">
      <dgm:prSet phldrT="[Texto]">
        <dgm:style>
          <a:lnRef idx="2">
            <a:schemeClr val="accent3"/>
          </a:lnRef>
          <a:fillRef idx="1">
            <a:schemeClr val="lt1"/>
          </a:fillRef>
          <a:effectRef idx="0">
            <a:schemeClr val="accent3"/>
          </a:effectRef>
          <a:fontRef idx="minor">
            <a:schemeClr val="dk1"/>
          </a:fontRef>
        </dgm:style>
      </dgm:prSet>
      <dgm:spPr/>
      <dgm:t>
        <a:bodyPr/>
        <a:lstStyle/>
        <a:p>
          <a:r>
            <a:rPr lang="en-US" noProof="0" dirty="0" smtClean="0"/>
            <a:t>Chile</a:t>
          </a:r>
          <a:endParaRPr lang="en-US" noProof="0" dirty="0"/>
        </a:p>
      </dgm:t>
    </dgm:pt>
    <dgm:pt modelId="{BE3F4030-4BB1-4D3D-B640-9D2D4D472C9F}" type="parTrans" cxnId="{D49338B3-C6C6-41DC-819D-7941D7471D44}">
      <dgm:prSet/>
      <dgm:spPr/>
      <dgm:t>
        <a:bodyPr/>
        <a:lstStyle/>
        <a:p>
          <a:endParaRPr lang="en-US" noProof="0" dirty="0"/>
        </a:p>
      </dgm:t>
    </dgm:pt>
    <dgm:pt modelId="{DCC6F564-E852-4154-853E-0DF97258F243}" type="sibTrans" cxnId="{D49338B3-C6C6-41DC-819D-7941D7471D44}">
      <dgm:prSet/>
      <dgm:spPr/>
      <dgm:t>
        <a:bodyPr/>
        <a:lstStyle/>
        <a:p>
          <a:endParaRPr lang="en-US" noProof="0" dirty="0"/>
        </a:p>
      </dgm:t>
    </dgm:pt>
    <dgm:pt modelId="{E66334D9-FFF4-46D6-8913-33B119152A15}">
      <dgm:prSet phldrT="[Texto]"/>
      <dgm:spPr/>
      <dgm:t>
        <a:bodyPr/>
        <a:lstStyle/>
        <a:p>
          <a:r>
            <a:rPr lang="en-US" noProof="0" dirty="0" smtClean="0"/>
            <a:t>China</a:t>
          </a:r>
          <a:endParaRPr lang="en-US" noProof="0" dirty="0"/>
        </a:p>
      </dgm:t>
    </dgm:pt>
    <dgm:pt modelId="{263F281D-F5EC-4EE7-9D33-02EA0675FBA7}" type="parTrans" cxnId="{64BC403F-D404-4F36-B324-8954F4A6B052}">
      <dgm:prSet/>
      <dgm:spPr/>
      <dgm:t>
        <a:bodyPr/>
        <a:lstStyle/>
        <a:p>
          <a:endParaRPr lang="en-US" noProof="0" dirty="0"/>
        </a:p>
      </dgm:t>
    </dgm:pt>
    <dgm:pt modelId="{407DB36F-01D8-4EB8-9981-EBA3EF5414B0}" type="sibTrans" cxnId="{64BC403F-D404-4F36-B324-8954F4A6B052}">
      <dgm:prSet/>
      <dgm:spPr/>
      <dgm:t>
        <a:bodyPr/>
        <a:lstStyle/>
        <a:p>
          <a:endParaRPr lang="en-US" noProof="0" dirty="0"/>
        </a:p>
      </dgm:t>
    </dgm:pt>
    <dgm:pt modelId="{BF9B4D33-D5E8-4787-89DC-77B1243202D2}">
      <dgm:prSet phldrT="[Texto]">
        <dgm:style>
          <a:lnRef idx="2">
            <a:schemeClr val="accent3"/>
          </a:lnRef>
          <a:fillRef idx="1">
            <a:schemeClr val="lt1"/>
          </a:fillRef>
          <a:effectRef idx="0">
            <a:schemeClr val="accent3"/>
          </a:effectRef>
          <a:fontRef idx="minor">
            <a:schemeClr val="dk1"/>
          </a:fontRef>
        </dgm:style>
      </dgm:prSet>
      <dgm:spPr/>
      <dgm:t>
        <a:bodyPr/>
        <a:lstStyle/>
        <a:p>
          <a:r>
            <a:rPr lang="en-US" noProof="0" dirty="0" smtClean="0"/>
            <a:t>Egypt</a:t>
          </a:r>
          <a:endParaRPr lang="en-US" noProof="0" dirty="0"/>
        </a:p>
      </dgm:t>
    </dgm:pt>
    <dgm:pt modelId="{ADF9ABA7-23C9-46E9-9286-4AC6FD3C27B2}" type="parTrans" cxnId="{6A062B72-D5C0-4476-BEDB-FC82FB7B4A9D}">
      <dgm:prSet/>
      <dgm:spPr/>
      <dgm:t>
        <a:bodyPr/>
        <a:lstStyle/>
        <a:p>
          <a:endParaRPr lang="en-US" noProof="0" dirty="0"/>
        </a:p>
      </dgm:t>
    </dgm:pt>
    <dgm:pt modelId="{837E9506-90E7-4A6D-A206-04EABEFE9A98}" type="sibTrans" cxnId="{6A062B72-D5C0-4476-BEDB-FC82FB7B4A9D}">
      <dgm:prSet/>
      <dgm:spPr/>
      <dgm:t>
        <a:bodyPr/>
        <a:lstStyle/>
        <a:p>
          <a:endParaRPr lang="en-US" noProof="0" dirty="0"/>
        </a:p>
      </dgm:t>
    </dgm:pt>
    <dgm:pt modelId="{9F3FA10F-C227-4666-A93F-8D5A2AC60301}">
      <dgm:prSet phldrT="[Texto]"/>
      <dgm:spPr/>
      <dgm:t>
        <a:bodyPr/>
        <a:lstStyle/>
        <a:p>
          <a:r>
            <a:rPr lang="en-US" noProof="0" dirty="0" smtClean="0"/>
            <a:t>Fiji</a:t>
          </a:r>
          <a:endParaRPr lang="en-US" noProof="0" dirty="0"/>
        </a:p>
      </dgm:t>
    </dgm:pt>
    <dgm:pt modelId="{75C76DD0-089C-4532-9FC8-66FCBA98F8CE}" type="parTrans" cxnId="{A82D08CC-FBB7-4F51-9F25-4FC652E897EC}">
      <dgm:prSet/>
      <dgm:spPr/>
      <dgm:t>
        <a:bodyPr/>
        <a:lstStyle/>
        <a:p>
          <a:endParaRPr lang="en-US" noProof="0" dirty="0"/>
        </a:p>
      </dgm:t>
    </dgm:pt>
    <dgm:pt modelId="{F8A784EB-0970-4A8B-B337-3C07C12DB68A}" type="sibTrans" cxnId="{A82D08CC-FBB7-4F51-9F25-4FC652E897EC}">
      <dgm:prSet/>
      <dgm:spPr/>
      <dgm:t>
        <a:bodyPr/>
        <a:lstStyle/>
        <a:p>
          <a:endParaRPr lang="en-US" noProof="0" dirty="0"/>
        </a:p>
      </dgm:t>
    </dgm:pt>
    <dgm:pt modelId="{2971F243-2EDF-44EE-AC0A-533F90AD6B6D}">
      <dgm:prSet phldrT="[Texto]"/>
      <dgm:spPr/>
      <dgm:t>
        <a:bodyPr/>
        <a:lstStyle/>
        <a:p>
          <a:r>
            <a:rPr lang="en-US" noProof="0" dirty="0" smtClean="0"/>
            <a:t>Finland</a:t>
          </a:r>
          <a:endParaRPr lang="en-US" noProof="0" dirty="0"/>
        </a:p>
      </dgm:t>
    </dgm:pt>
    <dgm:pt modelId="{7AE0728B-6017-48CB-A3E3-9A87244EC06D}" type="parTrans" cxnId="{3B219372-189D-4AAC-B361-D4ACFB54B532}">
      <dgm:prSet/>
      <dgm:spPr/>
      <dgm:t>
        <a:bodyPr/>
        <a:lstStyle/>
        <a:p>
          <a:endParaRPr lang="en-US" noProof="0" dirty="0"/>
        </a:p>
      </dgm:t>
    </dgm:pt>
    <dgm:pt modelId="{53686B0E-3083-48F3-A3F8-DFA758DAF658}" type="sibTrans" cxnId="{3B219372-189D-4AAC-B361-D4ACFB54B532}">
      <dgm:prSet/>
      <dgm:spPr/>
      <dgm:t>
        <a:bodyPr/>
        <a:lstStyle/>
        <a:p>
          <a:endParaRPr lang="en-US" noProof="0" dirty="0"/>
        </a:p>
      </dgm:t>
    </dgm:pt>
    <dgm:pt modelId="{770E0B7A-77B4-450C-98CE-87513A91EED8}">
      <dgm:prSet phldrT="[Texto]">
        <dgm:style>
          <a:lnRef idx="2">
            <a:schemeClr val="accent3"/>
          </a:lnRef>
          <a:fillRef idx="1">
            <a:schemeClr val="lt1"/>
          </a:fillRef>
          <a:effectRef idx="0">
            <a:schemeClr val="accent3"/>
          </a:effectRef>
          <a:fontRef idx="minor">
            <a:schemeClr val="dk1"/>
          </a:fontRef>
        </dgm:style>
      </dgm:prSet>
      <dgm:spPr/>
      <dgm:t>
        <a:bodyPr/>
        <a:lstStyle/>
        <a:p>
          <a:r>
            <a:rPr lang="en-US" noProof="0" dirty="0" smtClean="0"/>
            <a:t>Gabon</a:t>
          </a:r>
          <a:endParaRPr lang="en-US" noProof="0" dirty="0"/>
        </a:p>
      </dgm:t>
    </dgm:pt>
    <dgm:pt modelId="{A3EC1E8C-168E-4F9F-9280-6794623ADA28}" type="parTrans" cxnId="{976AFDF1-A7A5-4F6F-808D-67D7A225D6DF}">
      <dgm:prSet/>
      <dgm:spPr/>
      <dgm:t>
        <a:bodyPr/>
        <a:lstStyle/>
        <a:p>
          <a:endParaRPr lang="en-US" noProof="0" dirty="0"/>
        </a:p>
      </dgm:t>
    </dgm:pt>
    <dgm:pt modelId="{1EC7FE5D-6840-4CD7-B46F-A93622DB95FA}" type="sibTrans" cxnId="{976AFDF1-A7A5-4F6F-808D-67D7A225D6DF}">
      <dgm:prSet/>
      <dgm:spPr/>
      <dgm:t>
        <a:bodyPr/>
        <a:lstStyle/>
        <a:p>
          <a:endParaRPr lang="en-US" noProof="0" dirty="0"/>
        </a:p>
      </dgm:t>
    </dgm:pt>
    <dgm:pt modelId="{83734789-34DD-4BA2-88C1-EFC24141103B}">
      <dgm:prSet phldrT="[Texto]"/>
      <dgm:spPr/>
      <dgm:t>
        <a:bodyPr/>
        <a:lstStyle/>
        <a:p>
          <a:r>
            <a:rPr lang="en-US" noProof="0" dirty="0" smtClean="0"/>
            <a:t>India</a:t>
          </a:r>
          <a:endParaRPr lang="en-US" noProof="0" dirty="0"/>
        </a:p>
      </dgm:t>
    </dgm:pt>
    <dgm:pt modelId="{2FEA4FE1-5E98-43D7-90B2-98DA84CABE83}" type="parTrans" cxnId="{63611807-4B24-4C8A-B1CE-5ABA8F09657C}">
      <dgm:prSet/>
      <dgm:spPr/>
      <dgm:t>
        <a:bodyPr/>
        <a:lstStyle/>
        <a:p>
          <a:endParaRPr lang="en-US" noProof="0" dirty="0"/>
        </a:p>
      </dgm:t>
    </dgm:pt>
    <dgm:pt modelId="{8647AAF1-35D9-493F-A1F3-A63580339FDA}" type="sibTrans" cxnId="{63611807-4B24-4C8A-B1CE-5ABA8F09657C}">
      <dgm:prSet/>
      <dgm:spPr/>
      <dgm:t>
        <a:bodyPr/>
        <a:lstStyle/>
        <a:p>
          <a:endParaRPr lang="en-US" noProof="0" dirty="0"/>
        </a:p>
      </dgm:t>
    </dgm:pt>
    <dgm:pt modelId="{7CA2E368-5AAA-41FB-A27B-8B8536D1F26C}">
      <dgm:prSet phldrT="[Texto]"/>
      <dgm:spPr/>
      <dgm:t>
        <a:bodyPr/>
        <a:lstStyle/>
        <a:p>
          <a:r>
            <a:rPr lang="en-US" noProof="0" dirty="0" smtClean="0"/>
            <a:t>Indonesia</a:t>
          </a:r>
          <a:endParaRPr lang="en-US" noProof="0" dirty="0"/>
        </a:p>
      </dgm:t>
    </dgm:pt>
    <dgm:pt modelId="{27B74A0B-5B62-4E0B-97C6-5AD22829F2F0}" type="parTrans" cxnId="{FA4F17FD-B16D-4412-97A2-6C1EEC04BBDC}">
      <dgm:prSet/>
      <dgm:spPr/>
      <dgm:t>
        <a:bodyPr/>
        <a:lstStyle/>
        <a:p>
          <a:endParaRPr lang="en-US" noProof="0" dirty="0"/>
        </a:p>
      </dgm:t>
    </dgm:pt>
    <dgm:pt modelId="{C9E5266C-BF9B-41C1-A8E6-F483E98C0171}" type="sibTrans" cxnId="{FA4F17FD-B16D-4412-97A2-6C1EEC04BBDC}">
      <dgm:prSet/>
      <dgm:spPr/>
      <dgm:t>
        <a:bodyPr/>
        <a:lstStyle/>
        <a:p>
          <a:endParaRPr lang="en-US" noProof="0" dirty="0"/>
        </a:p>
      </dgm:t>
    </dgm:pt>
    <dgm:pt modelId="{D926A1C5-FD61-4D8F-A5D8-56055B2E668F}">
      <dgm:prSet phldrT="[Texto]">
        <dgm:style>
          <a:lnRef idx="2">
            <a:schemeClr val="accent3"/>
          </a:lnRef>
          <a:fillRef idx="1">
            <a:schemeClr val="lt1"/>
          </a:fillRef>
          <a:effectRef idx="0">
            <a:schemeClr val="accent3"/>
          </a:effectRef>
          <a:fontRef idx="minor">
            <a:schemeClr val="dk1"/>
          </a:fontRef>
        </dgm:style>
      </dgm:prSet>
      <dgm:spPr/>
      <dgm:t>
        <a:bodyPr/>
        <a:lstStyle/>
        <a:p>
          <a:r>
            <a:rPr lang="en-US" noProof="0" dirty="0" smtClean="0"/>
            <a:t>Jordan</a:t>
          </a:r>
          <a:endParaRPr lang="en-US" noProof="0" dirty="0"/>
        </a:p>
      </dgm:t>
    </dgm:pt>
    <dgm:pt modelId="{FF38474D-B4D7-48D4-8C90-00F998D215B0}" type="parTrans" cxnId="{774B8401-3710-4567-BD7F-76D6CC1B284A}">
      <dgm:prSet/>
      <dgm:spPr/>
      <dgm:t>
        <a:bodyPr/>
        <a:lstStyle/>
        <a:p>
          <a:endParaRPr lang="en-US" noProof="0" dirty="0"/>
        </a:p>
      </dgm:t>
    </dgm:pt>
    <dgm:pt modelId="{38315D62-4484-4E0C-842E-9633768A4733}" type="sibTrans" cxnId="{774B8401-3710-4567-BD7F-76D6CC1B284A}">
      <dgm:prSet/>
      <dgm:spPr/>
      <dgm:t>
        <a:bodyPr/>
        <a:lstStyle/>
        <a:p>
          <a:endParaRPr lang="en-US" noProof="0" dirty="0"/>
        </a:p>
      </dgm:t>
    </dgm:pt>
    <dgm:pt modelId="{773F27A1-223A-428C-90C4-99012807F519}">
      <dgm:prSet phldrT="[Texto]"/>
      <dgm:spPr/>
      <dgm:t>
        <a:bodyPr/>
        <a:lstStyle/>
        <a:p>
          <a:r>
            <a:rPr lang="en-US" noProof="0" dirty="0" smtClean="0"/>
            <a:t>Korea</a:t>
          </a:r>
          <a:endParaRPr lang="en-US" noProof="0" dirty="0"/>
        </a:p>
      </dgm:t>
    </dgm:pt>
    <dgm:pt modelId="{400174D2-FE48-41D8-B541-93EC2CF8D692}" type="parTrans" cxnId="{40AFA582-E35B-4C35-ABB7-F5696F22E83E}">
      <dgm:prSet/>
      <dgm:spPr/>
      <dgm:t>
        <a:bodyPr/>
        <a:lstStyle/>
        <a:p>
          <a:endParaRPr lang="en-US" noProof="0" dirty="0"/>
        </a:p>
      </dgm:t>
    </dgm:pt>
    <dgm:pt modelId="{E1239FC7-4215-42FE-831A-BDB338DC25CE}" type="sibTrans" cxnId="{40AFA582-E35B-4C35-ABB7-F5696F22E83E}">
      <dgm:prSet/>
      <dgm:spPr/>
      <dgm:t>
        <a:bodyPr/>
        <a:lstStyle/>
        <a:p>
          <a:endParaRPr lang="en-US" noProof="0" dirty="0"/>
        </a:p>
      </dgm:t>
    </dgm:pt>
    <dgm:pt modelId="{CBB89CB1-09F9-46C0-A7DD-2396533A1E4B}">
      <dgm:prSet phldrT="[Texto]">
        <dgm:style>
          <a:lnRef idx="2">
            <a:schemeClr val="accent3"/>
          </a:lnRef>
          <a:fillRef idx="1">
            <a:schemeClr val="lt1"/>
          </a:fillRef>
          <a:effectRef idx="0">
            <a:schemeClr val="accent3"/>
          </a:effectRef>
          <a:fontRef idx="minor">
            <a:schemeClr val="dk1"/>
          </a:fontRef>
        </dgm:style>
      </dgm:prSet>
      <dgm:spPr/>
      <dgm:t>
        <a:bodyPr/>
        <a:lstStyle/>
        <a:p>
          <a:r>
            <a:rPr lang="en-US" noProof="0" dirty="0" smtClean="0"/>
            <a:t>Lithuania</a:t>
          </a:r>
          <a:endParaRPr lang="en-US" noProof="0" dirty="0"/>
        </a:p>
      </dgm:t>
    </dgm:pt>
    <dgm:pt modelId="{1A6F5574-74E2-4199-8661-94912F8ED51D}" type="parTrans" cxnId="{00258E1D-AB56-4CBF-8EE0-218F2E6DDACC}">
      <dgm:prSet/>
      <dgm:spPr/>
      <dgm:t>
        <a:bodyPr/>
        <a:lstStyle/>
        <a:p>
          <a:endParaRPr lang="en-US" noProof="0" dirty="0"/>
        </a:p>
      </dgm:t>
    </dgm:pt>
    <dgm:pt modelId="{DC90D4DB-DEBB-4F7D-9F41-E58E0D1A3923}" type="sibTrans" cxnId="{00258E1D-AB56-4CBF-8EE0-218F2E6DDACC}">
      <dgm:prSet/>
      <dgm:spPr/>
      <dgm:t>
        <a:bodyPr/>
        <a:lstStyle/>
        <a:p>
          <a:endParaRPr lang="en-US" noProof="0" dirty="0"/>
        </a:p>
      </dgm:t>
    </dgm:pt>
    <dgm:pt modelId="{DAB68CFC-ECD2-4CA0-B366-BBDDEB569915}">
      <dgm:prSet phldrT="[Texto]"/>
      <dgm:spPr/>
      <dgm:t>
        <a:bodyPr/>
        <a:lstStyle/>
        <a:p>
          <a:r>
            <a:rPr lang="en-US" noProof="0" dirty="0" smtClean="0"/>
            <a:t>Moldova</a:t>
          </a:r>
          <a:endParaRPr lang="en-US" noProof="0" dirty="0"/>
        </a:p>
      </dgm:t>
    </dgm:pt>
    <dgm:pt modelId="{ED6DA457-A55C-482D-A3AE-90F0E236CB07}" type="parTrans" cxnId="{B58E3BCB-6F79-43AA-AF08-DA56CD5D1B98}">
      <dgm:prSet/>
      <dgm:spPr/>
      <dgm:t>
        <a:bodyPr/>
        <a:lstStyle/>
        <a:p>
          <a:endParaRPr lang="en-US" noProof="0" dirty="0"/>
        </a:p>
      </dgm:t>
    </dgm:pt>
    <dgm:pt modelId="{B4F921C2-716A-412E-9D97-A78CD6EE4E9B}" type="sibTrans" cxnId="{B58E3BCB-6F79-43AA-AF08-DA56CD5D1B98}">
      <dgm:prSet/>
      <dgm:spPr/>
      <dgm:t>
        <a:bodyPr/>
        <a:lstStyle/>
        <a:p>
          <a:endParaRPr lang="en-US" noProof="0" dirty="0"/>
        </a:p>
      </dgm:t>
    </dgm:pt>
    <dgm:pt modelId="{845DF10F-9A5B-4844-BA42-C87EE2BDFA30}">
      <dgm:prSet phldrT="[Texto]"/>
      <dgm:spPr/>
      <dgm:t>
        <a:bodyPr/>
        <a:lstStyle/>
        <a:p>
          <a:r>
            <a:rPr lang="en-US" noProof="0" dirty="0" smtClean="0"/>
            <a:t>Portugal</a:t>
          </a:r>
          <a:endParaRPr lang="en-US" noProof="0" dirty="0"/>
        </a:p>
      </dgm:t>
    </dgm:pt>
    <dgm:pt modelId="{429949F3-2A34-40CF-8E44-E93C9FAFA05E}" type="parTrans" cxnId="{2CB63687-EAAB-479A-AC7B-03F55BDEB0ED}">
      <dgm:prSet/>
      <dgm:spPr/>
      <dgm:t>
        <a:bodyPr/>
        <a:lstStyle/>
        <a:p>
          <a:endParaRPr lang="en-US" noProof="0" dirty="0"/>
        </a:p>
      </dgm:t>
    </dgm:pt>
    <dgm:pt modelId="{E0489001-9356-4EAB-A14A-750B38921AF2}" type="sibTrans" cxnId="{2CB63687-EAAB-479A-AC7B-03F55BDEB0ED}">
      <dgm:prSet/>
      <dgm:spPr/>
      <dgm:t>
        <a:bodyPr/>
        <a:lstStyle/>
        <a:p>
          <a:endParaRPr lang="en-US" noProof="0" dirty="0"/>
        </a:p>
      </dgm:t>
    </dgm:pt>
    <dgm:pt modelId="{BF42FF56-DB4C-48F4-8D9B-3ECE46AB7719}">
      <dgm:prSet phldrT="[Texto]"/>
      <dgm:spPr/>
      <dgm:t>
        <a:bodyPr/>
        <a:lstStyle/>
        <a:p>
          <a:r>
            <a:rPr lang="en-US" noProof="0" dirty="0" smtClean="0"/>
            <a:t>Romania</a:t>
          </a:r>
          <a:endParaRPr lang="en-US" noProof="0" dirty="0"/>
        </a:p>
      </dgm:t>
    </dgm:pt>
    <dgm:pt modelId="{D27A4AE2-5E98-436A-8D8F-307D0F6EF3EE}" type="parTrans" cxnId="{3944F8C6-E06E-444D-AC0E-B0647BF2089E}">
      <dgm:prSet/>
      <dgm:spPr/>
      <dgm:t>
        <a:bodyPr/>
        <a:lstStyle/>
        <a:p>
          <a:endParaRPr lang="en-US" noProof="0" dirty="0"/>
        </a:p>
      </dgm:t>
    </dgm:pt>
    <dgm:pt modelId="{FAB8FFF1-3FC6-4A3E-BE33-8C0DAC5B41A7}" type="sibTrans" cxnId="{3944F8C6-E06E-444D-AC0E-B0647BF2089E}">
      <dgm:prSet/>
      <dgm:spPr/>
      <dgm:t>
        <a:bodyPr/>
        <a:lstStyle/>
        <a:p>
          <a:endParaRPr lang="en-US" noProof="0" dirty="0"/>
        </a:p>
      </dgm:t>
    </dgm:pt>
    <dgm:pt modelId="{C98B8EB1-D76D-49FC-87E9-9B049C418191}">
      <dgm:prSet phldrT="[Texto]"/>
      <dgm:spPr/>
      <dgm:t>
        <a:bodyPr/>
        <a:lstStyle/>
        <a:p>
          <a:r>
            <a:rPr lang="en-US" noProof="0" dirty="0" smtClean="0"/>
            <a:t>Russian Federation</a:t>
          </a:r>
          <a:endParaRPr lang="en-US" noProof="0" dirty="0"/>
        </a:p>
      </dgm:t>
    </dgm:pt>
    <dgm:pt modelId="{A44683B3-8001-4E4E-B714-E74B15AEA757}" type="parTrans" cxnId="{55A0944D-9F55-4576-A944-1E29FDB45F50}">
      <dgm:prSet/>
      <dgm:spPr/>
      <dgm:t>
        <a:bodyPr/>
        <a:lstStyle/>
        <a:p>
          <a:endParaRPr lang="en-US" noProof="0" dirty="0"/>
        </a:p>
      </dgm:t>
    </dgm:pt>
    <dgm:pt modelId="{01D0AA98-3A62-49BA-A0B1-EEE13AA8D487}" type="sibTrans" cxnId="{55A0944D-9F55-4576-A944-1E29FDB45F50}">
      <dgm:prSet/>
      <dgm:spPr/>
      <dgm:t>
        <a:bodyPr/>
        <a:lstStyle/>
        <a:p>
          <a:endParaRPr lang="en-US" noProof="0" dirty="0"/>
        </a:p>
      </dgm:t>
    </dgm:pt>
    <dgm:pt modelId="{F754F64F-5E44-434E-9FBE-280E439192D1}">
      <dgm:prSet phldrT="[Texto]">
        <dgm:style>
          <a:lnRef idx="2">
            <a:schemeClr val="accent3"/>
          </a:lnRef>
          <a:fillRef idx="1">
            <a:schemeClr val="lt1"/>
          </a:fillRef>
          <a:effectRef idx="0">
            <a:schemeClr val="accent3"/>
          </a:effectRef>
          <a:fontRef idx="minor">
            <a:schemeClr val="dk1"/>
          </a:fontRef>
        </dgm:style>
      </dgm:prSet>
      <dgm:spPr/>
      <dgm:t>
        <a:bodyPr/>
        <a:lstStyle/>
        <a:p>
          <a:r>
            <a:rPr lang="en-US" noProof="0" dirty="0" smtClean="0"/>
            <a:t>Ukraine</a:t>
          </a:r>
          <a:endParaRPr lang="en-US" noProof="0" dirty="0"/>
        </a:p>
      </dgm:t>
    </dgm:pt>
    <dgm:pt modelId="{1CC78869-A101-4840-A66E-D7FAB48C6D1C}" type="parTrans" cxnId="{A4404F68-AA23-49AD-8BF8-5685A1EF20B4}">
      <dgm:prSet/>
      <dgm:spPr/>
      <dgm:t>
        <a:bodyPr/>
        <a:lstStyle/>
        <a:p>
          <a:endParaRPr lang="en-US" noProof="0" dirty="0"/>
        </a:p>
      </dgm:t>
    </dgm:pt>
    <dgm:pt modelId="{16050EF5-E645-44E4-BE02-333833E2C0D5}" type="sibTrans" cxnId="{A4404F68-AA23-49AD-8BF8-5685A1EF20B4}">
      <dgm:prSet/>
      <dgm:spPr/>
      <dgm:t>
        <a:bodyPr/>
        <a:lstStyle/>
        <a:p>
          <a:endParaRPr lang="en-US" noProof="0" dirty="0"/>
        </a:p>
      </dgm:t>
    </dgm:pt>
    <dgm:pt modelId="{D9313902-7F52-4186-8C35-2DA490E228F4}">
      <dgm:prSet phldrT="[Texto]">
        <dgm:style>
          <a:lnRef idx="2">
            <a:schemeClr val="accent3"/>
          </a:lnRef>
          <a:fillRef idx="1">
            <a:schemeClr val="lt1"/>
          </a:fillRef>
          <a:effectRef idx="0">
            <a:schemeClr val="accent3"/>
          </a:effectRef>
          <a:fontRef idx="minor">
            <a:schemeClr val="dk1"/>
          </a:fontRef>
        </dgm:style>
      </dgm:prSet>
      <dgm:spPr/>
      <dgm:t>
        <a:bodyPr/>
        <a:lstStyle/>
        <a:p>
          <a:r>
            <a:rPr lang="en-US" noProof="0" dirty="0" smtClean="0"/>
            <a:t>USA</a:t>
          </a:r>
          <a:endParaRPr lang="en-US" noProof="0" dirty="0"/>
        </a:p>
      </dgm:t>
    </dgm:pt>
    <dgm:pt modelId="{F48C5652-8DC8-4DD5-9033-34437B09209B}" type="parTrans" cxnId="{7421E58D-64C9-41B4-B390-FC0C9555D001}">
      <dgm:prSet/>
      <dgm:spPr/>
      <dgm:t>
        <a:bodyPr/>
        <a:lstStyle/>
        <a:p>
          <a:endParaRPr lang="en-US" noProof="0" dirty="0"/>
        </a:p>
      </dgm:t>
    </dgm:pt>
    <dgm:pt modelId="{EC67E45A-F1C7-4775-8652-0F8B61F228A6}" type="sibTrans" cxnId="{7421E58D-64C9-41B4-B390-FC0C9555D001}">
      <dgm:prSet/>
      <dgm:spPr/>
      <dgm:t>
        <a:bodyPr/>
        <a:lstStyle/>
        <a:p>
          <a:endParaRPr lang="en-US" noProof="0" dirty="0"/>
        </a:p>
      </dgm:t>
    </dgm:pt>
    <dgm:pt modelId="{782A1A56-DB03-4943-B857-C13A46FD300A}">
      <dgm:prSet phldrT="[Texto]">
        <dgm:style>
          <a:lnRef idx="2">
            <a:schemeClr val="accent3"/>
          </a:lnRef>
          <a:fillRef idx="1">
            <a:schemeClr val="lt1"/>
          </a:fillRef>
          <a:effectRef idx="0">
            <a:schemeClr val="accent3"/>
          </a:effectRef>
          <a:fontRef idx="minor">
            <a:schemeClr val="dk1"/>
          </a:fontRef>
        </dgm:style>
      </dgm:prSet>
      <dgm:spPr/>
      <dgm:t>
        <a:bodyPr/>
        <a:lstStyle/>
        <a:p>
          <a:r>
            <a:rPr lang="en-US" noProof="0" dirty="0" smtClean="0"/>
            <a:t>Yemen</a:t>
          </a:r>
          <a:endParaRPr lang="en-US" noProof="0" dirty="0"/>
        </a:p>
      </dgm:t>
    </dgm:pt>
    <dgm:pt modelId="{A966F214-C80E-4A47-A03E-36EFDD3042CD}" type="parTrans" cxnId="{1C80A630-7DE6-437D-A5E4-E9ED72FF1150}">
      <dgm:prSet/>
      <dgm:spPr/>
      <dgm:t>
        <a:bodyPr/>
        <a:lstStyle/>
        <a:p>
          <a:endParaRPr lang="en-US" noProof="0" dirty="0"/>
        </a:p>
      </dgm:t>
    </dgm:pt>
    <dgm:pt modelId="{22AA17F8-959B-49A1-9E5D-06D5D5BFDAEE}" type="sibTrans" cxnId="{1C80A630-7DE6-437D-A5E4-E9ED72FF1150}">
      <dgm:prSet/>
      <dgm:spPr/>
      <dgm:t>
        <a:bodyPr/>
        <a:lstStyle/>
        <a:p>
          <a:endParaRPr lang="en-US" noProof="0" dirty="0"/>
        </a:p>
      </dgm:t>
    </dgm:pt>
    <dgm:pt modelId="{4D3C3FA8-3DF5-402C-B9AD-E3C3484E2430}">
      <dgm:prSet phldrT="[Texto]"/>
      <dgm:spPr/>
      <dgm:t>
        <a:bodyPr/>
        <a:lstStyle/>
        <a:p>
          <a:r>
            <a:rPr lang="en-US" noProof="0" dirty="0" smtClean="0"/>
            <a:t>Zambia</a:t>
          </a:r>
          <a:endParaRPr lang="en-US" noProof="0" dirty="0"/>
        </a:p>
      </dgm:t>
    </dgm:pt>
    <dgm:pt modelId="{A0AE187D-0C5D-4974-9CF2-9E9BE06203B4}" type="parTrans" cxnId="{7545C5C0-B1AE-4BAC-8B70-E796CC9FECD2}">
      <dgm:prSet/>
      <dgm:spPr/>
      <dgm:t>
        <a:bodyPr/>
        <a:lstStyle/>
        <a:p>
          <a:endParaRPr lang="en-US" noProof="0" dirty="0"/>
        </a:p>
      </dgm:t>
    </dgm:pt>
    <dgm:pt modelId="{E5A828C2-9A23-4578-8177-2859AB8BD86C}" type="sibTrans" cxnId="{7545C5C0-B1AE-4BAC-8B70-E796CC9FECD2}">
      <dgm:prSet/>
      <dgm:spPr/>
      <dgm:t>
        <a:bodyPr/>
        <a:lstStyle/>
        <a:p>
          <a:endParaRPr lang="en-US" noProof="0" dirty="0"/>
        </a:p>
      </dgm:t>
    </dgm:pt>
    <dgm:pt modelId="{37D8F2EE-BDC0-4112-B478-B661F0AAEE2C}">
      <dgm:prSet phldrT="[Texto]"/>
      <dgm:spPr/>
      <dgm:t>
        <a:bodyPr/>
        <a:lstStyle/>
        <a:p>
          <a:r>
            <a:rPr lang="en-US" noProof="0" dirty="0" smtClean="0"/>
            <a:t>Azerbaijan</a:t>
          </a:r>
          <a:endParaRPr lang="en-US" noProof="0" dirty="0"/>
        </a:p>
      </dgm:t>
    </dgm:pt>
    <dgm:pt modelId="{43C5EE00-5372-4332-A7A4-4AFBCD71E11A}" type="parTrans" cxnId="{F18367CC-63C7-4A28-9115-A5E3BFC57BD2}">
      <dgm:prSet/>
      <dgm:spPr/>
      <dgm:t>
        <a:bodyPr/>
        <a:lstStyle/>
        <a:p>
          <a:endParaRPr lang="es-MX"/>
        </a:p>
      </dgm:t>
    </dgm:pt>
    <dgm:pt modelId="{90B98A0C-4713-41B3-972D-D72E0903971C}" type="sibTrans" cxnId="{F18367CC-63C7-4A28-9115-A5E3BFC57BD2}">
      <dgm:prSet/>
      <dgm:spPr/>
      <dgm:t>
        <a:bodyPr/>
        <a:lstStyle/>
        <a:p>
          <a:endParaRPr lang="es-MX"/>
        </a:p>
      </dgm:t>
    </dgm:pt>
    <dgm:pt modelId="{C070ABBC-6CE0-4ECB-95C1-064A21E0EF4B}">
      <dgm:prSet phldrT="[Texto]"/>
      <dgm:spPr/>
      <dgm:t>
        <a:bodyPr/>
        <a:lstStyle/>
        <a:p>
          <a:r>
            <a:rPr lang="en-US" noProof="0" dirty="0" smtClean="0"/>
            <a:t>Mexico (Chair)</a:t>
          </a:r>
          <a:endParaRPr lang="en-US" noProof="0" dirty="0"/>
        </a:p>
      </dgm:t>
    </dgm:pt>
    <dgm:pt modelId="{33A2D78A-BDD5-4020-8907-8D1153B2BCCC}" type="parTrans" cxnId="{16573C26-F700-4E6C-B96A-1E75A76C5DC1}">
      <dgm:prSet/>
      <dgm:spPr/>
      <dgm:t>
        <a:bodyPr/>
        <a:lstStyle/>
        <a:p>
          <a:endParaRPr lang="es-MX"/>
        </a:p>
      </dgm:t>
    </dgm:pt>
    <dgm:pt modelId="{4D7A9597-C4AE-4416-A449-DF9A7519DBAC}" type="sibTrans" cxnId="{16573C26-F700-4E6C-B96A-1E75A76C5DC1}">
      <dgm:prSet/>
      <dgm:spPr/>
      <dgm:t>
        <a:bodyPr/>
        <a:lstStyle/>
        <a:p>
          <a:endParaRPr lang="es-MX"/>
        </a:p>
      </dgm:t>
    </dgm:pt>
    <dgm:pt modelId="{64CFCDD1-E966-49C4-ACCF-4DF9A54EB561}">
      <dgm:prSet phldrT="[Texto]">
        <dgm:style>
          <a:lnRef idx="3">
            <a:schemeClr val="lt1"/>
          </a:lnRef>
          <a:fillRef idx="1">
            <a:schemeClr val="accent2"/>
          </a:fillRef>
          <a:effectRef idx="1">
            <a:schemeClr val="accent2"/>
          </a:effectRef>
          <a:fontRef idx="minor">
            <a:schemeClr val="lt1"/>
          </a:fontRef>
        </dgm:style>
      </dgm:prSet>
      <dgm:spPr/>
      <dgm:t>
        <a:bodyPr/>
        <a:lstStyle/>
        <a:p>
          <a:r>
            <a:rPr lang="en-US" b="1" noProof="0" dirty="0" smtClean="0"/>
            <a:t>IDI </a:t>
          </a:r>
        </a:p>
        <a:p>
          <a:r>
            <a:rPr lang="en-US" noProof="0" dirty="0" smtClean="0"/>
            <a:t>(key partner)</a:t>
          </a:r>
          <a:endParaRPr lang="en-US" noProof="0" dirty="0"/>
        </a:p>
      </dgm:t>
    </dgm:pt>
    <dgm:pt modelId="{EEDB0337-8DAF-4E6F-B850-957D15E27ADF}" type="parTrans" cxnId="{1E039183-3E02-4493-8786-19F4CF53F251}">
      <dgm:prSet/>
      <dgm:spPr/>
      <dgm:t>
        <a:bodyPr/>
        <a:lstStyle/>
        <a:p>
          <a:endParaRPr lang="es-MX"/>
        </a:p>
      </dgm:t>
    </dgm:pt>
    <dgm:pt modelId="{B74E2E21-9693-4918-AFD4-04EC8D9A4646}" type="sibTrans" cxnId="{1E039183-3E02-4493-8786-19F4CF53F251}">
      <dgm:prSet/>
      <dgm:spPr/>
      <dgm:t>
        <a:bodyPr/>
        <a:lstStyle/>
        <a:p>
          <a:endParaRPr lang="es-MX"/>
        </a:p>
      </dgm:t>
    </dgm:pt>
    <dgm:pt modelId="{79F01EE8-4123-4AA2-B377-48CC567C4A07}">
      <dgm:prSet phldrT="[Texto]">
        <dgm:style>
          <a:lnRef idx="3">
            <a:schemeClr val="lt1"/>
          </a:lnRef>
          <a:fillRef idx="1">
            <a:schemeClr val="accent2"/>
          </a:fillRef>
          <a:effectRef idx="1">
            <a:schemeClr val="accent2"/>
          </a:effectRef>
          <a:fontRef idx="minor">
            <a:schemeClr val="lt1"/>
          </a:fontRef>
        </dgm:style>
      </dgm:prSet>
      <dgm:spPr>
        <a:solidFill>
          <a:schemeClr val="accent5"/>
        </a:solidFill>
      </dgm:spPr>
      <dgm:t>
        <a:bodyPr/>
        <a:lstStyle/>
        <a:p>
          <a:r>
            <a:rPr lang="en-US" b="1" noProof="0" dirty="0" smtClean="0"/>
            <a:t>Chinese Academy of Social Sciences</a:t>
          </a:r>
        </a:p>
      </dgm:t>
    </dgm:pt>
    <dgm:pt modelId="{A85C4296-54A4-4FE9-AC4B-6C9A3856B8D6}" type="parTrans" cxnId="{BE4FA55C-167C-47F3-8045-F81B5506FB7F}">
      <dgm:prSet/>
      <dgm:spPr/>
      <dgm:t>
        <a:bodyPr/>
        <a:lstStyle/>
        <a:p>
          <a:endParaRPr lang="en-US"/>
        </a:p>
      </dgm:t>
    </dgm:pt>
    <dgm:pt modelId="{409CCD9A-A09F-4309-A1C6-EC5CC45D8F59}" type="sibTrans" cxnId="{BE4FA55C-167C-47F3-8045-F81B5506FB7F}">
      <dgm:prSet/>
      <dgm:spPr/>
      <dgm:t>
        <a:bodyPr/>
        <a:lstStyle/>
        <a:p>
          <a:endParaRPr lang="en-US"/>
        </a:p>
      </dgm:t>
    </dgm:pt>
    <dgm:pt modelId="{5D4E6D02-C834-4B01-91E8-D53F746C0524}">
      <dgm:prSet phldrT="[Texto]">
        <dgm:style>
          <a:lnRef idx="3">
            <a:schemeClr val="lt1"/>
          </a:lnRef>
          <a:fillRef idx="1">
            <a:schemeClr val="accent2"/>
          </a:fillRef>
          <a:effectRef idx="1">
            <a:schemeClr val="accent2"/>
          </a:effectRef>
          <a:fontRef idx="minor">
            <a:schemeClr val="lt1"/>
          </a:fontRef>
        </dgm:style>
      </dgm:prSet>
      <dgm:spPr>
        <a:solidFill>
          <a:schemeClr val="accent5"/>
        </a:solidFill>
      </dgm:spPr>
      <dgm:t>
        <a:bodyPr/>
        <a:lstStyle/>
        <a:p>
          <a:r>
            <a:rPr lang="en-US" b="1" noProof="0" dirty="0" smtClean="0"/>
            <a:t>World Bank</a:t>
          </a:r>
          <a:endParaRPr lang="en-US" noProof="0" dirty="0"/>
        </a:p>
      </dgm:t>
    </dgm:pt>
    <dgm:pt modelId="{9863ACAD-3BFC-4742-9CEF-1B9E99AB9296}" type="parTrans" cxnId="{6E869A5F-5032-458B-BF1D-E4AAD5D55A4F}">
      <dgm:prSet/>
      <dgm:spPr/>
      <dgm:t>
        <a:bodyPr/>
        <a:lstStyle/>
        <a:p>
          <a:endParaRPr lang="en-US"/>
        </a:p>
      </dgm:t>
    </dgm:pt>
    <dgm:pt modelId="{DC123B7D-85D8-4823-B4CB-9D813AAF7370}" type="sibTrans" cxnId="{6E869A5F-5032-458B-BF1D-E4AAD5D55A4F}">
      <dgm:prSet/>
      <dgm:spPr/>
      <dgm:t>
        <a:bodyPr/>
        <a:lstStyle/>
        <a:p>
          <a:endParaRPr lang="en-US"/>
        </a:p>
      </dgm:t>
    </dgm:pt>
    <dgm:pt modelId="{5453C022-0DCC-4565-8119-DE7CB230BE5E}" type="pres">
      <dgm:prSet presAssocID="{5F7EF186-B661-4587-8461-BAE544BE2FBE}" presName="diagram" presStyleCnt="0">
        <dgm:presLayoutVars>
          <dgm:dir/>
          <dgm:resizeHandles val="exact"/>
        </dgm:presLayoutVars>
      </dgm:prSet>
      <dgm:spPr/>
      <dgm:t>
        <a:bodyPr/>
        <a:lstStyle/>
        <a:p>
          <a:endParaRPr lang="en-US"/>
        </a:p>
      </dgm:t>
    </dgm:pt>
    <dgm:pt modelId="{ED90F3BD-29F4-4869-ABCB-BB813B905AC0}" type="pres">
      <dgm:prSet presAssocID="{0FA254CE-10B5-4A88-B8D3-F0273A2C7489}" presName="node" presStyleLbl="node1" presStyleIdx="0" presStyleCnt="28">
        <dgm:presLayoutVars>
          <dgm:bulletEnabled val="1"/>
        </dgm:presLayoutVars>
      </dgm:prSet>
      <dgm:spPr/>
      <dgm:t>
        <a:bodyPr/>
        <a:lstStyle/>
        <a:p>
          <a:endParaRPr lang="en-US"/>
        </a:p>
      </dgm:t>
    </dgm:pt>
    <dgm:pt modelId="{996CBA1C-7CA7-4261-9D2E-A3C4F0D95A61}" type="pres">
      <dgm:prSet presAssocID="{6FA871E6-E0CE-4C5B-BF15-1DE4D828370E}" presName="sibTrans" presStyleCnt="0"/>
      <dgm:spPr/>
    </dgm:pt>
    <dgm:pt modelId="{24BE4D20-B031-41A4-831C-4F96D0FFFDF2}" type="pres">
      <dgm:prSet presAssocID="{8721DB87-3AE4-49C9-AB3A-2974FCC13D73}" presName="node" presStyleLbl="node1" presStyleIdx="1" presStyleCnt="28">
        <dgm:presLayoutVars>
          <dgm:bulletEnabled val="1"/>
        </dgm:presLayoutVars>
      </dgm:prSet>
      <dgm:spPr/>
      <dgm:t>
        <a:bodyPr/>
        <a:lstStyle/>
        <a:p>
          <a:endParaRPr lang="en-US"/>
        </a:p>
      </dgm:t>
    </dgm:pt>
    <dgm:pt modelId="{260B4C1A-3210-4891-BA8E-FE919171C795}" type="pres">
      <dgm:prSet presAssocID="{DA7A0E65-FF56-46F7-88C6-C866BFE19D4E}" presName="sibTrans" presStyleCnt="0"/>
      <dgm:spPr/>
    </dgm:pt>
    <dgm:pt modelId="{17E0A74E-DFBA-4533-A711-75BCD67D2BBF}" type="pres">
      <dgm:prSet presAssocID="{37D8F2EE-BDC0-4112-B478-B661F0AAEE2C}" presName="node" presStyleLbl="node1" presStyleIdx="2" presStyleCnt="28">
        <dgm:presLayoutVars>
          <dgm:bulletEnabled val="1"/>
        </dgm:presLayoutVars>
      </dgm:prSet>
      <dgm:spPr/>
      <dgm:t>
        <a:bodyPr/>
        <a:lstStyle/>
        <a:p>
          <a:endParaRPr lang="es-MX"/>
        </a:p>
      </dgm:t>
    </dgm:pt>
    <dgm:pt modelId="{94C7CB80-5498-4B4D-902E-2E78C0D8431E}" type="pres">
      <dgm:prSet presAssocID="{90B98A0C-4713-41B3-972D-D72E0903971C}" presName="sibTrans" presStyleCnt="0"/>
      <dgm:spPr/>
    </dgm:pt>
    <dgm:pt modelId="{86E87989-9BB3-4EE8-95D2-2E84CF6E4D49}" type="pres">
      <dgm:prSet presAssocID="{7C3801BC-ED5C-4938-B952-01F158D83188}" presName="node" presStyleLbl="node1" presStyleIdx="3" presStyleCnt="28">
        <dgm:presLayoutVars>
          <dgm:bulletEnabled val="1"/>
        </dgm:presLayoutVars>
      </dgm:prSet>
      <dgm:spPr/>
      <dgm:t>
        <a:bodyPr/>
        <a:lstStyle/>
        <a:p>
          <a:endParaRPr lang="es-MX"/>
        </a:p>
      </dgm:t>
    </dgm:pt>
    <dgm:pt modelId="{44499D9F-150F-4871-9F33-D8F9A1425056}" type="pres">
      <dgm:prSet presAssocID="{8D4E14D8-BD1E-4781-879E-E6874380288D}" presName="sibTrans" presStyleCnt="0"/>
      <dgm:spPr/>
    </dgm:pt>
    <dgm:pt modelId="{BB0215B5-2890-4265-9B85-0CC35E931954}" type="pres">
      <dgm:prSet presAssocID="{C8DEBAB2-976B-4F4D-941A-605BDDE98699}" presName="node" presStyleLbl="node1" presStyleIdx="4" presStyleCnt="28">
        <dgm:presLayoutVars>
          <dgm:bulletEnabled val="1"/>
        </dgm:presLayoutVars>
      </dgm:prSet>
      <dgm:spPr/>
      <dgm:t>
        <a:bodyPr/>
        <a:lstStyle/>
        <a:p>
          <a:endParaRPr lang="en-US"/>
        </a:p>
      </dgm:t>
    </dgm:pt>
    <dgm:pt modelId="{B8ED9160-BB02-4AD5-993B-F7D849D21315}" type="pres">
      <dgm:prSet presAssocID="{39928FAB-90AD-4607-BE92-05E9A8D93893}" presName="sibTrans" presStyleCnt="0"/>
      <dgm:spPr/>
    </dgm:pt>
    <dgm:pt modelId="{012111B9-D923-46FB-B88A-4A13B0A4BF79}" type="pres">
      <dgm:prSet presAssocID="{2D703A42-3C29-4136-9179-A4DBFA35B688}" presName="node" presStyleLbl="node1" presStyleIdx="5" presStyleCnt="28">
        <dgm:presLayoutVars>
          <dgm:bulletEnabled val="1"/>
        </dgm:presLayoutVars>
      </dgm:prSet>
      <dgm:spPr/>
      <dgm:t>
        <a:bodyPr/>
        <a:lstStyle/>
        <a:p>
          <a:endParaRPr lang="en-US"/>
        </a:p>
      </dgm:t>
    </dgm:pt>
    <dgm:pt modelId="{73EF8B10-EC5A-45CE-B1E1-EC6D8FBB1061}" type="pres">
      <dgm:prSet presAssocID="{DCC6F564-E852-4154-853E-0DF97258F243}" presName="sibTrans" presStyleCnt="0"/>
      <dgm:spPr/>
    </dgm:pt>
    <dgm:pt modelId="{14F10C95-3B44-4D53-9AD3-55BCA4944F70}" type="pres">
      <dgm:prSet presAssocID="{E66334D9-FFF4-46D6-8913-33B119152A15}" presName="node" presStyleLbl="node1" presStyleIdx="6" presStyleCnt="28">
        <dgm:presLayoutVars>
          <dgm:bulletEnabled val="1"/>
        </dgm:presLayoutVars>
      </dgm:prSet>
      <dgm:spPr/>
      <dgm:t>
        <a:bodyPr/>
        <a:lstStyle/>
        <a:p>
          <a:endParaRPr lang="en-US"/>
        </a:p>
      </dgm:t>
    </dgm:pt>
    <dgm:pt modelId="{68AEA595-B0A3-4004-A813-E4DC84194DFE}" type="pres">
      <dgm:prSet presAssocID="{407DB36F-01D8-4EB8-9981-EBA3EF5414B0}" presName="sibTrans" presStyleCnt="0"/>
      <dgm:spPr/>
    </dgm:pt>
    <dgm:pt modelId="{0CFAC214-938C-4897-83BA-239B932ECE71}" type="pres">
      <dgm:prSet presAssocID="{BF9B4D33-D5E8-4787-89DC-77B1243202D2}" presName="node" presStyleLbl="node1" presStyleIdx="7" presStyleCnt="28">
        <dgm:presLayoutVars>
          <dgm:bulletEnabled val="1"/>
        </dgm:presLayoutVars>
      </dgm:prSet>
      <dgm:spPr/>
      <dgm:t>
        <a:bodyPr/>
        <a:lstStyle/>
        <a:p>
          <a:endParaRPr lang="en-US"/>
        </a:p>
      </dgm:t>
    </dgm:pt>
    <dgm:pt modelId="{D5590F17-1791-4DD9-9D49-42B8883C5E2A}" type="pres">
      <dgm:prSet presAssocID="{837E9506-90E7-4A6D-A206-04EABEFE9A98}" presName="sibTrans" presStyleCnt="0"/>
      <dgm:spPr/>
    </dgm:pt>
    <dgm:pt modelId="{51D87000-7E82-4A65-83F6-58DEA85BD3BA}" type="pres">
      <dgm:prSet presAssocID="{9F3FA10F-C227-4666-A93F-8D5A2AC60301}" presName="node" presStyleLbl="node1" presStyleIdx="8" presStyleCnt="28">
        <dgm:presLayoutVars>
          <dgm:bulletEnabled val="1"/>
        </dgm:presLayoutVars>
      </dgm:prSet>
      <dgm:spPr/>
      <dgm:t>
        <a:bodyPr/>
        <a:lstStyle/>
        <a:p>
          <a:endParaRPr lang="en-US"/>
        </a:p>
      </dgm:t>
    </dgm:pt>
    <dgm:pt modelId="{39938EFF-673E-4059-B111-CC04AF05B2DB}" type="pres">
      <dgm:prSet presAssocID="{F8A784EB-0970-4A8B-B337-3C07C12DB68A}" presName="sibTrans" presStyleCnt="0"/>
      <dgm:spPr/>
    </dgm:pt>
    <dgm:pt modelId="{68D10B81-4B95-4DDA-A6E4-8812C8650353}" type="pres">
      <dgm:prSet presAssocID="{2971F243-2EDF-44EE-AC0A-533F90AD6B6D}" presName="node" presStyleLbl="node1" presStyleIdx="9" presStyleCnt="28">
        <dgm:presLayoutVars>
          <dgm:bulletEnabled val="1"/>
        </dgm:presLayoutVars>
      </dgm:prSet>
      <dgm:spPr/>
      <dgm:t>
        <a:bodyPr/>
        <a:lstStyle/>
        <a:p>
          <a:endParaRPr lang="en-US"/>
        </a:p>
      </dgm:t>
    </dgm:pt>
    <dgm:pt modelId="{85C17DAE-EEAE-4DD9-9BD0-405A8D1572CD}" type="pres">
      <dgm:prSet presAssocID="{53686B0E-3083-48F3-A3F8-DFA758DAF658}" presName="sibTrans" presStyleCnt="0"/>
      <dgm:spPr/>
    </dgm:pt>
    <dgm:pt modelId="{692EB214-A683-43BD-BFFE-EA3568E35CE0}" type="pres">
      <dgm:prSet presAssocID="{770E0B7A-77B4-450C-98CE-87513A91EED8}" presName="node" presStyleLbl="node1" presStyleIdx="10" presStyleCnt="28">
        <dgm:presLayoutVars>
          <dgm:bulletEnabled val="1"/>
        </dgm:presLayoutVars>
      </dgm:prSet>
      <dgm:spPr/>
      <dgm:t>
        <a:bodyPr/>
        <a:lstStyle/>
        <a:p>
          <a:endParaRPr lang="es-MX"/>
        </a:p>
      </dgm:t>
    </dgm:pt>
    <dgm:pt modelId="{8A0FCEB8-D9B3-430D-92A6-85C332D2E58A}" type="pres">
      <dgm:prSet presAssocID="{1EC7FE5D-6840-4CD7-B46F-A93622DB95FA}" presName="sibTrans" presStyleCnt="0"/>
      <dgm:spPr/>
    </dgm:pt>
    <dgm:pt modelId="{8BAF8170-F98E-484A-A41E-CA2786EDB1D8}" type="pres">
      <dgm:prSet presAssocID="{83734789-34DD-4BA2-88C1-EFC24141103B}" presName="node" presStyleLbl="node1" presStyleIdx="11" presStyleCnt="28">
        <dgm:presLayoutVars>
          <dgm:bulletEnabled val="1"/>
        </dgm:presLayoutVars>
      </dgm:prSet>
      <dgm:spPr/>
      <dgm:t>
        <a:bodyPr/>
        <a:lstStyle/>
        <a:p>
          <a:endParaRPr lang="en-US"/>
        </a:p>
      </dgm:t>
    </dgm:pt>
    <dgm:pt modelId="{3FEE6D90-9E48-4D0A-BEAD-B5BD9C5E223B}" type="pres">
      <dgm:prSet presAssocID="{8647AAF1-35D9-493F-A1F3-A63580339FDA}" presName="sibTrans" presStyleCnt="0"/>
      <dgm:spPr/>
    </dgm:pt>
    <dgm:pt modelId="{76F6ED94-A474-4161-AE10-EB324AEFE0D3}" type="pres">
      <dgm:prSet presAssocID="{7CA2E368-5AAA-41FB-A27B-8B8536D1F26C}" presName="node" presStyleLbl="node1" presStyleIdx="12" presStyleCnt="28">
        <dgm:presLayoutVars>
          <dgm:bulletEnabled val="1"/>
        </dgm:presLayoutVars>
      </dgm:prSet>
      <dgm:spPr/>
      <dgm:t>
        <a:bodyPr/>
        <a:lstStyle/>
        <a:p>
          <a:endParaRPr lang="en-US"/>
        </a:p>
      </dgm:t>
    </dgm:pt>
    <dgm:pt modelId="{64CA846E-7817-4686-BF7B-4BBF7CB3F7FE}" type="pres">
      <dgm:prSet presAssocID="{C9E5266C-BF9B-41C1-A8E6-F483E98C0171}" presName="sibTrans" presStyleCnt="0"/>
      <dgm:spPr/>
    </dgm:pt>
    <dgm:pt modelId="{C680765B-CA4C-46DE-A40B-F2C4EC887B11}" type="pres">
      <dgm:prSet presAssocID="{D926A1C5-FD61-4D8F-A5D8-56055B2E668F}" presName="node" presStyleLbl="node1" presStyleIdx="13" presStyleCnt="28">
        <dgm:presLayoutVars>
          <dgm:bulletEnabled val="1"/>
        </dgm:presLayoutVars>
      </dgm:prSet>
      <dgm:spPr/>
      <dgm:t>
        <a:bodyPr/>
        <a:lstStyle/>
        <a:p>
          <a:endParaRPr lang="en-US"/>
        </a:p>
      </dgm:t>
    </dgm:pt>
    <dgm:pt modelId="{50481FFE-DEDD-4157-A49D-633804CEB8DE}" type="pres">
      <dgm:prSet presAssocID="{38315D62-4484-4E0C-842E-9633768A4733}" presName="sibTrans" presStyleCnt="0"/>
      <dgm:spPr/>
    </dgm:pt>
    <dgm:pt modelId="{2A968E3C-17FC-442D-9C82-6253C8F53894}" type="pres">
      <dgm:prSet presAssocID="{773F27A1-223A-428C-90C4-99012807F519}" presName="node" presStyleLbl="node1" presStyleIdx="14" presStyleCnt="28">
        <dgm:presLayoutVars>
          <dgm:bulletEnabled val="1"/>
        </dgm:presLayoutVars>
      </dgm:prSet>
      <dgm:spPr/>
      <dgm:t>
        <a:bodyPr/>
        <a:lstStyle/>
        <a:p>
          <a:endParaRPr lang="es-MX"/>
        </a:p>
      </dgm:t>
    </dgm:pt>
    <dgm:pt modelId="{1A38A8B2-5FE8-4EA6-BE53-89C2E06E7981}" type="pres">
      <dgm:prSet presAssocID="{E1239FC7-4215-42FE-831A-BDB338DC25CE}" presName="sibTrans" presStyleCnt="0"/>
      <dgm:spPr/>
    </dgm:pt>
    <dgm:pt modelId="{148E5F4F-4AB4-4F38-AEB0-D651E2411078}" type="pres">
      <dgm:prSet presAssocID="{CBB89CB1-09F9-46C0-A7DD-2396533A1E4B}" presName="node" presStyleLbl="node1" presStyleIdx="15" presStyleCnt="28">
        <dgm:presLayoutVars>
          <dgm:bulletEnabled val="1"/>
        </dgm:presLayoutVars>
      </dgm:prSet>
      <dgm:spPr/>
      <dgm:t>
        <a:bodyPr/>
        <a:lstStyle/>
        <a:p>
          <a:endParaRPr lang="en-US"/>
        </a:p>
      </dgm:t>
    </dgm:pt>
    <dgm:pt modelId="{6854B4B4-62A1-4E60-9DA9-7D3CD34C24EA}" type="pres">
      <dgm:prSet presAssocID="{DC90D4DB-DEBB-4F7D-9F41-E58E0D1A3923}" presName="sibTrans" presStyleCnt="0"/>
      <dgm:spPr/>
    </dgm:pt>
    <dgm:pt modelId="{788E3C57-02E2-4C34-A746-31B050D63219}" type="pres">
      <dgm:prSet presAssocID="{C070ABBC-6CE0-4ECB-95C1-064A21E0EF4B}" presName="node" presStyleLbl="node1" presStyleIdx="16" presStyleCnt="28">
        <dgm:presLayoutVars>
          <dgm:bulletEnabled val="1"/>
        </dgm:presLayoutVars>
      </dgm:prSet>
      <dgm:spPr/>
      <dgm:t>
        <a:bodyPr/>
        <a:lstStyle/>
        <a:p>
          <a:endParaRPr lang="es-MX"/>
        </a:p>
      </dgm:t>
    </dgm:pt>
    <dgm:pt modelId="{623CBED0-6D10-498C-9727-81CF79809430}" type="pres">
      <dgm:prSet presAssocID="{4D7A9597-C4AE-4416-A449-DF9A7519DBAC}" presName="sibTrans" presStyleCnt="0"/>
      <dgm:spPr/>
    </dgm:pt>
    <dgm:pt modelId="{3DC54117-11B8-431A-B6E6-12AF67C2D632}" type="pres">
      <dgm:prSet presAssocID="{DAB68CFC-ECD2-4CA0-B366-BBDDEB569915}" presName="node" presStyleLbl="node1" presStyleIdx="17" presStyleCnt="28">
        <dgm:presLayoutVars>
          <dgm:bulletEnabled val="1"/>
        </dgm:presLayoutVars>
      </dgm:prSet>
      <dgm:spPr/>
      <dgm:t>
        <a:bodyPr/>
        <a:lstStyle/>
        <a:p>
          <a:endParaRPr lang="en-US"/>
        </a:p>
      </dgm:t>
    </dgm:pt>
    <dgm:pt modelId="{2CAF18D6-72BD-45E9-BE38-2F6887989357}" type="pres">
      <dgm:prSet presAssocID="{B4F921C2-716A-412E-9D97-A78CD6EE4E9B}" presName="sibTrans" presStyleCnt="0"/>
      <dgm:spPr/>
    </dgm:pt>
    <dgm:pt modelId="{58E5CD54-5E4C-4277-819C-479310346404}" type="pres">
      <dgm:prSet presAssocID="{845DF10F-9A5B-4844-BA42-C87EE2BDFA30}" presName="node" presStyleLbl="node1" presStyleIdx="18" presStyleCnt="28">
        <dgm:presLayoutVars>
          <dgm:bulletEnabled val="1"/>
        </dgm:presLayoutVars>
      </dgm:prSet>
      <dgm:spPr/>
      <dgm:t>
        <a:bodyPr/>
        <a:lstStyle/>
        <a:p>
          <a:endParaRPr lang="en-US"/>
        </a:p>
      </dgm:t>
    </dgm:pt>
    <dgm:pt modelId="{980361FD-41BC-41DC-8FE2-AC69190AAF7D}" type="pres">
      <dgm:prSet presAssocID="{E0489001-9356-4EAB-A14A-750B38921AF2}" presName="sibTrans" presStyleCnt="0"/>
      <dgm:spPr/>
    </dgm:pt>
    <dgm:pt modelId="{2F7070E9-5C13-4649-A7D8-4F5B33F9F643}" type="pres">
      <dgm:prSet presAssocID="{BF42FF56-DB4C-48F4-8D9B-3ECE46AB7719}" presName="node" presStyleLbl="node1" presStyleIdx="19" presStyleCnt="28">
        <dgm:presLayoutVars>
          <dgm:bulletEnabled val="1"/>
        </dgm:presLayoutVars>
      </dgm:prSet>
      <dgm:spPr/>
      <dgm:t>
        <a:bodyPr/>
        <a:lstStyle/>
        <a:p>
          <a:endParaRPr lang="en-US"/>
        </a:p>
      </dgm:t>
    </dgm:pt>
    <dgm:pt modelId="{28D38CA0-71FB-4489-9391-D15A6F0A13DB}" type="pres">
      <dgm:prSet presAssocID="{FAB8FFF1-3FC6-4A3E-BE33-8C0DAC5B41A7}" presName="sibTrans" presStyleCnt="0"/>
      <dgm:spPr/>
    </dgm:pt>
    <dgm:pt modelId="{A77D4F75-F340-4441-91FE-3662537BC00C}" type="pres">
      <dgm:prSet presAssocID="{C98B8EB1-D76D-49FC-87E9-9B049C418191}" presName="node" presStyleLbl="node1" presStyleIdx="20" presStyleCnt="28">
        <dgm:presLayoutVars>
          <dgm:bulletEnabled val="1"/>
        </dgm:presLayoutVars>
      </dgm:prSet>
      <dgm:spPr/>
      <dgm:t>
        <a:bodyPr/>
        <a:lstStyle/>
        <a:p>
          <a:endParaRPr lang="en-US"/>
        </a:p>
      </dgm:t>
    </dgm:pt>
    <dgm:pt modelId="{38294181-0467-48A7-AF7B-C7E7C37215C1}" type="pres">
      <dgm:prSet presAssocID="{01D0AA98-3A62-49BA-A0B1-EEE13AA8D487}" presName="sibTrans" presStyleCnt="0"/>
      <dgm:spPr/>
    </dgm:pt>
    <dgm:pt modelId="{F1854E36-E148-419B-9061-D219C783529D}" type="pres">
      <dgm:prSet presAssocID="{F754F64F-5E44-434E-9FBE-280E439192D1}" presName="node" presStyleLbl="node1" presStyleIdx="21" presStyleCnt="28">
        <dgm:presLayoutVars>
          <dgm:bulletEnabled val="1"/>
        </dgm:presLayoutVars>
      </dgm:prSet>
      <dgm:spPr/>
      <dgm:t>
        <a:bodyPr/>
        <a:lstStyle/>
        <a:p>
          <a:endParaRPr lang="en-US"/>
        </a:p>
      </dgm:t>
    </dgm:pt>
    <dgm:pt modelId="{88886959-5252-4ADD-B9C3-1ED8D4913C0E}" type="pres">
      <dgm:prSet presAssocID="{16050EF5-E645-44E4-BE02-333833E2C0D5}" presName="sibTrans" presStyleCnt="0"/>
      <dgm:spPr/>
    </dgm:pt>
    <dgm:pt modelId="{2ACE3DCC-4A94-4E2A-8207-C49CCF5DDA4A}" type="pres">
      <dgm:prSet presAssocID="{D9313902-7F52-4186-8C35-2DA490E228F4}" presName="node" presStyleLbl="node1" presStyleIdx="22" presStyleCnt="28">
        <dgm:presLayoutVars>
          <dgm:bulletEnabled val="1"/>
        </dgm:presLayoutVars>
      </dgm:prSet>
      <dgm:spPr/>
      <dgm:t>
        <a:bodyPr/>
        <a:lstStyle/>
        <a:p>
          <a:endParaRPr lang="en-US"/>
        </a:p>
      </dgm:t>
    </dgm:pt>
    <dgm:pt modelId="{10840260-E419-4085-9FAD-A07EB5A942BC}" type="pres">
      <dgm:prSet presAssocID="{EC67E45A-F1C7-4775-8652-0F8B61F228A6}" presName="sibTrans" presStyleCnt="0"/>
      <dgm:spPr/>
    </dgm:pt>
    <dgm:pt modelId="{9429AA6E-07B2-4F21-8F41-9589BA755A92}" type="pres">
      <dgm:prSet presAssocID="{782A1A56-DB03-4943-B857-C13A46FD300A}" presName="node" presStyleLbl="node1" presStyleIdx="23" presStyleCnt="28">
        <dgm:presLayoutVars>
          <dgm:bulletEnabled val="1"/>
        </dgm:presLayoutVars>
      </dgm:prSet>
      <dgm:spPr/>
      <dgm:t>
        <a:bodyPr/>
        <a:lstStyle/>
        <a:p>
          <a:endParaRPr lang="en-US"/>
        </a:p>
      </dgm:t>
    </dgm:pt>
    <dgm:pt modelId="{3B8AF51D-A9E1-4B81-A8D1-B01B553A1006}" type="pres">
      <dgm:prSet presAssocID="{22AA17F8-959B-49A1-9E5D-06D5D5BFDAEE}" presName="sibTrans" presStyleCnt="0"/>
      <dgm:spPr/>
    </dgm:pt>
    <dgm:pt modelId="{CB0BEF20-D955-4BFF-9AA0-B72B917CE758}" type="pres">
      <dgm:prSet presAssocID="{4D3C3FA8-3DF5-402C-B9AD-E3C3484E2430}" presName="node" presStyleLbl="node1" presStyleIdx="24" presStyleCnt="28">
        <dgm:presLayoutVars>
          <dgm:bulletEnabled val="1"/>
        </dgm:presLayoutVars>
      </dgm:prSet>
      <dgm:spPr/>
      <dgm:t>
        <a:bodyPr/>
        <a:lstStyle/>
        <a:p>
          <a:endParaRPr lang="en-US"/>
        </a:p>
      </dgm:t>
    </dgm:pt>
    <dgm:pt modelId="{EDB78C79-7AC6-4BAE-82DC-DD2CDBBA7BB5}" type="pres">
      <dgm:prSet presAssocID="{E5A828C2-9A23-4578-8177-2859AB8BD86C}" presName="sibTrans" presStyleCnt="0"/>
      <dgm:spPr/>
    </dgm:pt>
    <dgm:pt modelId="{456A321D-45AA-40F3-B401-7E90E6AEB5CB}" type="pres">
      <dgm:prSet presAssocID="{64CFCDD1-E966-49C4-ACCF-4DF9A54EB561}" presName="node" presStyleLbl="node1" presStyleIdx="25" presStyleCnt="28">
        <dgm:presLayoutVars>
          <dgm:bulletEnabled val="1"/>
        </dgm:presLayoutVars>
      </dgm:prSet>
      <dgm:spPr/>
      <dgm:t>
        <a:bodyPr/>
        <a:lstStyle/>
        <a:p>
          <a:endParaRPr lang="es-MX"/>
        </a:p>
      </dgm:t>
    </dgm:pt>
    <dgm:pt modelId="{77006751-B126-4374-A676-8220119CA534}" type="pres">
      <dgm:prSet presAssocID="{B74E2E21-9693-4918-AFD4-04EC8D9A4646}" presName="sibTrans" presStyleCnt="0"/>
      <dgm:spPr/>
    </dgm:pt>
    <dgm:pt modelId="{5D6BC6C4-DC24-4DF6-8AE7-980617A5968E}" type="pres">
      <dgm:prSet presAssocID="{79F01EE8-4123-4AA2-B377-48CC567C4A07}" presName="node" presStyleLbl="node1" presStyleIdx="26" presStyleCnt="28">
        <dgm:presLayoutVars>
          <dgm:bulletEnabled val="1"/>
        </dgm:presLayoutVars>
      </dgm:prSet>
      <dgm:spPr/>
      <dgm:t>
        <a:bodyPr/>
        <a:lstStyle/>
        <a:p>
          <a:endParaRPr lang="en-US"/>
        </a:p>
      </dgm:t>
    </dgm:pt>
    <dgm:pt modelId="{38027EA8-F00A-47D5-97B7-F7156D30DB0B}" type="pres">
      <dgm:prSet presAssocID="{409CCD9A-A09F-4309-A1C6-EC5CC45D8F59}" presName="sibTrans" presStyleCnt="0"/>
      <dgm:spPr/>
    </dgm:pt>
    <dgm:pt modelId="{BBFF03E4-6D3E-431B-8EAD-AEE340402559}" type="pres">
      <dgm:prSet presAssocID="{5D4E6D02-C834-4B01-91E8-D53F746C0524}" presName="node" presStyleLbl="node1" presStyleIdx="27" presStyleCnt="28">
        <dgm:presLayoutVars>
          <dgm:bulletEnabled val="1"/>
        </dgm:presLayoutVars>
      </dgm:prSet>
      <dgm:spPr/>
      <dgm:t>
        <a:bodyPr/>
        <a:lstStyle/>
        <a:p>
          <a:endParaRPr lang="en-US"/>
        </a:p>
      </dgm:t>
    </dgm:pt>
  </dgm:ptLst>
  <dgm:cxnLst>
    <dgm:cxn modelId="{A06F40E7-DC7F-4749-90CC-8B5D8861EF48}" type="presOf" srcId="{9F3FA10F-C227-4666-A93F-8D5A2AC60301}" destId="{51D87000-7E82-4A65-83F6-58DEA85BD3BA}" srcOrd="0" destOrd="0" presId="urn:microsoft.com/office/officeart/2005/8/layout/default"/>
    <dgm:cxn modelId="{2CB63687-EAAB-479A-AC7B-03F55BDEB0ED}" srcId="{5F7EF186-B661-4587-8461-BAE544BE2FBE}" destId="{845DF10F-9A5B-4844-BA42-C87EE2BDFA30}" srcOrd="18" destOrd="0" parTransId="{429949F3-2A34-40CF-8E44-E93C9FAFA05E}" sibTransId="{E0489001-9356-4EAB-A14A-750B38921AF2}"/>
    <dgm:cxn modelId="{C5B215A9-8877-4B59-B625-1656E8FB48B6}" type="presOf" srcId="{770E0B7A-77B4-450C-98CE-87513A91EED8}" destId="{692EB214-A683-43BD-BFFE-EA3568E35CE0}" srcOrd="0" destOrd="0" presId="urn:microsoft.com/office/officeart/2005/8/layout/default"/>
    <dgm:cxn modelId="{60122A11-1B70-4E7B-9C7C-05BFF7888163}" type="presOf" srcId="{F754F64F-5E44-434E-9FBE-280E439192D1}" destId="{F1854E36-E148-419B-9061-D219C783529D}" srcOrd="0" destOrd="0" presId="urn:microsoft.com/office/officeart/2005/8/layout/default"/>
    <dgm:cxn modelId="{CE97BB54-D000-4A3D-8A52-F00A540F7A25}" type="presOf" srcId="{BF42FF56-DB4C-48F4-8D9B-3ECE46AB7719}" destId="{2F7070E9-5C13-4649-A7D8-4F5B33F9F643}" srcOrd="0" destOrd="0" presId="urn:microsoft.com/office/officeart/2005/8/layout/default"/>
    <dgm:cxn modelId="{B6356DDE-B3F8-45F5-BAED-5D9C2EAFFD58}" type="presOf" srcId="{BF9B4D33-D5E8-4787-89DC-77B1243202D2}" destId="{0CFAC214-938C-4897-83BA-239B932ECE71}" srcOrd="0" destOrd="0" presId="urn:microsoft.com/office/officeart/2005/8/layout/default"/>
    <dgm:cxn modelId="{B85DA5B8-477C-422B-B6B0-510AD81FC3CB}" srcId="{5F7EF186-B661-4587-8461-BAE544BE2FBE}" destId="{0FA254CE-10B5-4A88-B8D3-F0273A2C7489}" srcOrd="0" destOrd="0" parTransId="{7F8748BF-FD8D-4020-955B-B8050E985874}" sibTransId="{6FA871E6-E0CE-4C5B-BF15-1DE4D828370E}"/>
    <dgm:cxn modelId="{3B75FFB6-8A06-4AD1-BE89-5195E8E276DF}" type="presOf" srcId="{37D8F2EE-BDC0-4112-B478-B661F0AAEE2C}" destId="{17E0A74E-DFBA-4533-A711-75BCD67D2BBF}" srcOrd="0" destOrd="0" presId="urn:microsoft.com/office/officeart/2005/8/layout/default"/>
    <dgm:cxn modelId="{A82D08CC-FBB7-4F51-9F25-4FC652E897EC}" srcId="{5F7EF186-B661-4587-8461-BAE544BE2FBE}" destId="{9F3FA10F-C227-4666-A93F-8D5A2AC60301}" srcOrd="8" destOrd="0" parTransId="{75C76DD0-089C-4532-9FC8-66FCBA98F8CE}" sibTransId="{F8A784EB-0970-4A8B-B337-3C07C12DB68A}"/>
    <dgm:cxn modelId="{6A062B72-D5C0-4476-BEDB-FC82FB7B4A9D}" srcId="{5F7EF186-B661-4587-8461-BAE544BE2FBE}" destId="{BF9B4D33-D5E8-4787-89DC-77B1243202D2}" srcOrd="7" destOrd="0" parTransId="{ADF9ABA7-23C9-46E9-9286-4AC6FD3C27B2}" sibTransId="{837E9506-90E7-4A6D-A206-04EABEFE9A98}"/>
    <dgm:cxn modelId="{E74F152B-513D-4F1D-ACC6-B8E3876E43FC}" type="presOf" srcId="{5F7EF186-B661-4587-8461-BAE544BE2FBE}" destId="{5453C022-0DCC-4565-8119-DE7CB230BE5E}" srcOrd="0" destOrd="0" presId="urn:microsoft.com/office/officeart/2005/8/layout/default"/>
    <dgm:cxn modelId="{72A1553E-9EB6-4E0E-8853-BDC30B518103}" type="presOf" srcId="{C8DEBAB2-976B-4F4D-941A-605BDDE98699}" destId="{BB0215B5-2890-4265-9B85-0CC35E931954}" srcOrd="0" destOrd="0" presId="urn:microsoft.com/office/officeart/2005/8/layout/default"/>
    <dgm:cxn modelId="{CD725E25-1BA4-4298-824D-32849DD15BAC}" srcId="{5F7EF186-B661-4587-8461-BAE544BE2FBE}" destId="{7C3801BC-ED5C-4938-B952-01F158D83188}" srcOrd="3" destOrd="0" parTransId="{82B322F5-2842-4136-89FA-F9477392A983}" sibTransId="{8D4E14D8-BD1E-4781-879E-E6874380288D}"/>
    <dgm:cxn modelId="{04A491FD-DC77-4048-B6EB-3941EDDE776A}" type="presOf" srcId="{79F01EE8-4123-4AA2-B377-48CC567C4A07}" destId="{5D6BC6C4-DC24-4DF6-8AE7-980617A5968E}" srcOrd="0" destOrd="0" presId="urn:microsoft.com/office/officeart/2005/8/layout/default"/>
    <dgm:cxn modelId="{2044BB7A-CACF-4ADF-A4F4-1DAB62FD76ED}" type="presOf" srcId="{C070ABBC-6CE0-4ECB-95C1-064A21E0EF4B}" destId="{788E3C57-02E2-4C34-A746-31B050D63219}" srcOrd="0" destOrd="0" presId="urn:microsoft.com/office/officeart/2005/8/layout/default"/>
    <dgm:cxn modelId="{9DA09195-EA81-46F1-990E-421053ABF789}" type="presOf" srcId="{8721DB87-3AE4-49C9-AB3A-2974FCC13D73}" destId="{24BE4D20-B031-41A4-831C-4F96D0FFFDF2}" srcOrd="0" destOrd="0" presId="urn:microsoft.com/office/officeart/2005/8/layout/default"/>
    <dgm:cxn modelId="{774B8401-3710-4567-BD7F-76D6CC1B284A}" srcId="{5F7EF186-B661-4587-8461-BAE544BE2FBE}" destId="{D926A1C5-FD61-4D8F-A5D8-56055B2E668F}" srcOrd="13" destOrd="0" parTransId="{FF38474D-B4D7-48D4-8C90-00F998D215B0}" sibTransId="{38315D62-4484-4E0C-842E-9633768A4733}"/>
    <dgm:cxn modelId="{3BDFEB84-E180-4B0C-A36C-2739E162412A}" type="presOf" srcId="{845DF10F-9A5B-4844-BA42-C87EE2BDFA30}" destId="{58E5CD54-5E4C-4277-819C-479310346404}" srcOrd="0" destOrd="0" presId="urn:microsoft.com/office/officeart/2005/8/layout/default"/>
    <dgm:cxn modelId="{FF2294CF-036A-4F0B-9E17-BE42C87A30EF}" type="presOf" srcId="{64CFCDD1-E966-49C4-ACCF-4DF9A54EB561}" destId="{456A321D-45AA-40F3-B401-7E90E6AEB5CB}" srcOrd="0" destOrd="0" presId="urn:microsoft.com/office/officeart/2005/8/layout/default"/>
    <dgm:cxn modelId="{E5397028-C02E-4BB4-98DE-2666FC616252}" type="presOf" srcId="{7C3801BC-ED5C-4938-B952-01F158D83188}" destId="{86E87989-9BB3-4EE8-95D2-2E84CF6E4D49}" srcOrd="0" destOrd="0" presId="urn:microsoft.com/office/officeart/2005/8/layout/default"/>
    <dgm:cxn modelId="{1C80A630-7DE6-437D-A5E4-E9ED72FF1150}" srcId="{5F7EF186-B661-4587-8461-BAE544BE2FBE}" destId="{782A1A56-DB03-4943-B857-C13A46FD300A}" srcOrd="23" destOrd="0" parTransId="{A966F214-C80E-4A47-A03E-36EFDD3042CD}" sibTransId="{22AA17F8-959B-49A1-9E5D-06D5D5BFDAEE}"/>
    <dgm:cxn modelId="{FA4F17FD-B16D-4412-97A2-6C1EEC04BBDC}" srcId="{5F7EF186-B661-4587-8461-BAE544BE2FBE}" destId="{7CA2E368-5AAA-41FB-A27B-8B8536D1F26C}" srcOrd="12" destOrd="0" parTransId="{27B74A0B-5B62-4E0B-97C6-5AD22829F2F0}" sibTransId="{C9E5266C-BF9B-41C1-A8E6-F483E98C0171}"/>
    <dgm:cxn modelId="{89FDA029-FAD3-4882-9112-9A6D6C1F2C49}" type="presOf" srcId="{5D4E6D02-C834-4B01-91E8-D53F746C0524}" destId="{BBFF03E4-6D3E-431B-8EAD-AEE340402559}" srcOrd="0" destOrd="0" presId="urn:microsoft.com/office/officeart/2005/8/layout/default"/>
    <dgm:cxn modelId="{00258E1D-AB56-4CBF-8EE0-218F2E6DDACC}" srcId="{5F7EF186-B661-4587-8461-BAE544BE2FBE}" destId="{CBB89CB1-09F9-46C0-A7DD-2396533A1E4B}" srcOrd="15" destOrd="0" parTransId="{1A6F5574-74E2-4199-8661-94912F8ED51D}" sibTransId="{DC90D4DB-DEBB-4F7D-9F41-E58E0D1A3923}"/>
    <dgm:cxn modelId="{1E039183-3E02-4493-8786-19F4CF53F251}" srcId="{5F7EF186-B661-4587-8461-BAE544BE2FBE}" destId="{64CFCDD1-E966-49C4-ACCF-4DF9A54EB561}" srcOrd="25" destOrd="0" parTransId="{EEDB0337-8DAF-4E6F-B850-957D15E27ADF}" sibTransId="{B74E2E21-9693-4918-AFD4-04EC8D9A4646}"/>
    <dgm:cxn modelId="{3B219372-189D-4AAC-B361-D4ACFB54B532}" srcId="{5F7EF186-B661-4587-8461-BAE544BE2FBE}" destId="{2971F243-2EDF-44EE-AC0A-533F90AD6B6D}" srcOrd="9" destOrd="0" parTransId="{7AE0728B-6017-48CB-A3E3-9A87244EC06D}" sibTransId="{53686B0E-3083-48F3-A3F8-DFA758DAF658}"/>
    <dgm:cxn modelId="{91560C31-8267-4F88-BCAB-F5D340B6747C}" srcId="{5F7EF186-B661-4587-8461-BAE544BE2FBE}" destId="{C8DEBAB2-976B-4F4D-941A-605BDDE98699}" srcOrd="4" destOrd="0" parTransId="{D9A0120F-0FD2-41EF-B9A9-FF2B3DBA9760}" sibTransId="{39928FAB-90AD-4607-BE92-05E9A8D93893}"/>
    <dgm:cxn modelId="{6E869A5F-5032-458B-BF1D-E4AAD5D55A4F}" srcId="{5F7EF186-B661-4587-8461-BAE544BE2FBE}" destId="{5D4E6D02-C834-4B01-91E8-D53F746C0524}" srcOrd="27" destOrd="0" parTransId="{9863ACAD-3BFC-4742-9CEF-1B9E99AB9296}" sibTransId="{DC123B7D-85D8-4823-B4CB-9D813AAF7370}"/>
    <dgm:cxn modelId="{4DF6CF1D-1D13-4115-B9A0-156843A69270}" type="presOf" srcId="{2D703A42-3C29-4136-9179-A4DBFA35B688}" destId="{012111B9-D923-46FB-B88A-4A13B0A4BF79}" srcOrd="0" destOrd="0" presId="urn:microsoft.com/office/officeart/2005/8/layout/default"/>
    <dgm:cxn modelId="{64BC403F-D404-4F36-B324-8954F4A6B052}" srcId="{5F7EF186-B661-4587-8461-BAE544BE2FBE}" destId="{E66334D9-FFF4-46D6-8913-33B119152A15}" srcOrd="6" destOrd="0" parTransId="{263F281D-F5EC-4EE7-9D33-02EA0675FBA7}" sibTransId="{407DB36F-01D8-4EB8-9981-EBA3EF5414B0}"/>
    <dgm:cxn modelId="{05994AA0-CC87-4536-BD64-4A43458E371F}" type="presOf" srcId="{782A1A56-DB03-4943-B857-C13A46FD300A}" destId="{9429AA6E-07B2-4F21-8F41-9589BA755A92}" srcOrd="0" destOrd="0" presId="urn:microsoft.com/office/officeart/2005/8/layout/default"/>
    <dgm:cxn modelId="{506A8538-44CB-4924-B21D-76D280E5E606}" type="presOf" srcId="{DAB68CFC-ECD2-4CA0-B366-BBDDEB569915}" destId="{3DC54117-11B8-431A-B6E6-12AF67C2D632}" srcOrd="0" destOrd="0" presId="urn:microsoft.com/office/officeart/2005/8/layout/default"/>
    <dgm:cxn modelId="{A4404F68-AA23-49AD-8BF8-5685A1EF20B4}" srcId="{5F7EF186-B661-4587-8461-BAE544BE2FBE}" destId="{F754F64F-5E44-434E-9FBE-280E439192D1}" srcOrd="21" destOrd="0" parTransId="{1CC78869-A101-4840-A66E-D7FAB48C6D1C}" sibTransId="{16050EF5-E645-44E4-BE02-333833E2C0D5}"/>
    <dgm:cxn modelId="{8D3FC3A2-6C2C-4003-A43F-6D7875AC1792}" type="presOf" srcId="{4D3C3FA8-3DF5-402C-B9AD-E3C3484E2430}" destId="{CB0BEF20-D955-4BFF-9AA0-B72B917CE758}" srcOrd="0" destOrd="0" presId="urn:microsoft.com/office/officeart/2005/8/layout/default"/>
    <dgm:cxn modelId="{920CF2AB-D4D4-4A6F-807C-4F083A7D6136}" type="presOf" srcId="{0FA254CE-10B5-4A88-B8D3-F0273A2C7489}" destId="{ED90F3BD-29F4-4869-ABCB-BB813B905AC0}" srcOrd="0" destOrd="0" presId="urn:microsoft.com/office/officeart/2005/8/layout/default"/>
    <dgm:cxn modelId="{BE4FA55C-167C-47F3-8045-F81B5506FB7F}" srcId="{5F7EF186-B661-4587-8461-BAE544BE2FBE}" destId="{79F01EE8-4123-4AA2-B377-48CC567C4A07}" srcOrd="26" destOrd="0" parTransId="{A85C4296-54A4-4FE9-AC4B-6C9A3856B8D6}" sibTransId="{409CCD9A-A09F-4309-A1C6-EC5CC45D8F59}"/>
    <dgm:cxn modelId="{63611807-4B24-4C8A-B1CE-5ABA8F09657C}" srcId="{5F7EF186-B661-4587-8461-BAE544BE2FBE}" destId="{83734789-34DD-4BA2-88C1-EFC24141103B}" srcOrd="11" destOrd="0" parTransId="{2FEA4FE1-5E98-43D7-90B2-98DA84CABE83}" sibTransId="{8647AAF1-35D9-493F-A1F3-A63580339FDA}"/>
    <dgm:cxn modelId="{16573C26-F700-4E6C-B96A-1E75A76C5DC1}" srcId="{5F7EF186-B661-4587-8461-BAE544BE2FBE}" destId="{C070ABBC-6CE0-4ECB-95C1-064A21E0EF4B}" srcOrd="16" destOrd="0" parTransId="{33A2D78A-BDD5-4020-8907-8D1153B2BCCC}" sibTransId="{4D7A9597-C4AE-4416-A449-DF9A7519DBAC}"/>
    <dgm:cxn modelId="{EE68F176-284A-4659-AF47-7C9173924C06}" type="presOf" srcId="{E66334D9-FFF4-46D6-8913-33B119152A15}" destId="{14F10C95-3B44-4D53-9AD3-55BCA4944F70}" srcOrd="0" destOrd="0" presId="urn:microsoft.com/office/officeart/2005/8/layout/default"/>
    <dgm:cxn modelId="{3006C298-59F6-4B65-A73D-CDC28C4E1F9F}" type="presOf" srcId="{7CA2E368-5AAA-41FB-A27B-8B8536D1F26C}" destId="{76F6ED94-A474-4161-AE10-EB324AEFE0D3}" srcOrd="0" destOrd="0" presId="urn:microsoft.com/office/officeart/2005/8/layout/default"/>
    <dgm:cxn modelId="{55A0944D-9F55-4576-A944-1E29FDB45F50}" srcId="{5F7EF186-B661-4587-8461-BAE544BE2FBE}" destId="{C98B8EB1-D76D-49FC-87E9-9B049C418191}" srcOrd="20" destOrd="0" parTransId="{A44683B3-8001-4E4E-B714-E74B15AEA757}" sibTransId="{01D0AA98-3A62-49BA-A0B1-EEE13AA8D487}"/>
    <dgm:cxn modelId="{B6A86817-5D8F-4DED-9606-8618F7AF0AA6}" type="presOf" srcId="{2971F243-2EDF-44EE-AC0A-533F90AD6B6D}" destId="{68D10B81-4B95-4DDA-A6E4-8812C8650353}" srcOrd="0" destOrd="0" presId="urn:microsoft.com/office/officeart/2005/8/layout/default"/>
    <dgm:cxn modelId="{6978C6E8-724A-4304-8AF4-99087992C5B3}" type="presOf" srcId="{C98B8EB1-D76D-49FC-87E9-9B049C418191}" destId="{A77D4F75-F340-4441-91FE-3662537BC00C}" srcOrd="0" destOrd="0" presId="urn:microsoft.com/office/officeart/2005/8/layout/default"/>
    <dgm:cxn modelId="{F18367CC-63C7-4A28-9115-A5E3BFC57BD2}" srcId="{5F7EF186-B661-4587-8461-BAE544BE2FBE}" destId="{37D8F2EE-BDC0-4112-B478-B661F0AAEE2C}" srcOrd="2" destOrd="0" parTransId="{43C5EE00-5372-4332-A7A4-4AFBCD71E11A}" sibTransId="{90B98A0C-4713-41B3-972D-D72E0903971C}"/>
    <dgm:cxn modelId="{48708AC5-BCE4-4A7A-9DC1-08398B49EEB9}" type="presOf" srcId="{D9313902-7F52-4186-8C35-2DA490E228F4}" destId="{2ACE3DCC-4A94-4E2A-8207-C49CCF5DDA4A}" srcOrd="0" destOrd="0" presId="urn:microsoft.com/office/officeart/2005/8/layout/default"/>
    <dgm:cxn modelId="{7545C5C0-B1AE-4BAC-8B70-E796CC9FECD2}" srcId="{5F7EF186-B661-4587-8461-BAE544BE2FBE}" destId="{4D3C3FA8-3DF5-402C-B9AD-E3C3484E2430}" srcOrd="24" destOrd="0" parTransId="{A0AE187D-0C5D-4974-9CF2-9E9BE06203B4}" sibTransId="{E5A828C2-9A23-4578-8177-2859AB8BD86C}"/>
    <dgm:cxn modelId="{40BE2DA3-AA6D-4A9E-B8C8-9F5FEE57629C}" type="presOf" srcId="{83734789-34DD-4BA2-88C1-EFC24141103B}" destId="{8BAF8170-F98E-484A-A41E-CA2786EDB1D8}" srcOrd="0" destOrd="0" presId="urn:microsoft.com/office/officeart/2005/8/layout/default"/>
    <dgm:cxn modelId="{29DFD86E-EC01-4ACF-BCE8-DE152851F01C}" type="presOf" srcId="{773F27A1-223A-428C-90C4-99012807F519}" destId="{2A968E3C-17FC-442D-9C82-6253C8F53894}" srcOrd="0" destOrd="0" presId="urn:microsoft.com/office/officeart/2005/8/layout/default"/>
    <dgm:cxn modelId="{D49338B3-C6C6-41DC-819D-7941D7471D44}" srcId="{5F7EF186-B661-4587-8461-BAE544BE2FBE}" destId="{2D703A42-3C29-4136-9179-A4DBFA35B688}" srcOrd="5" destOrd="0" parTransId="{BE3F4030-4BB1-4D3D-B640-9D2D4D472C9F}" sibTransId="{DCC6F564-E852-4154-853E-0DF97258F243}"/>
    <dgm:cxn modelId="{40AFA582-E35B-4C35-ABB7-F5696F22E83E}" srcId="{5F7EF186-B661-4587-8461-BAE544BE2FBE}" destId="{773F27A1-223A-428C-90C4-99012807F519}" srcOrd="14" destOrd="0" parTransId="{400174D2-FE48-41D8-B541-93EC2CF8D692}" sibTransId="{E1239FC7-4215-42FE-831A-BDB338DC25CE}"/>
    <dgm:cxn modelId="{976AFDF1-A7A5-4F6F-808D-67D7A225D6DF}" srcId="{5F7EF186-B661-4587-8461-BAE544BE2FBE}" destId="{770E0B7A-77B4-450C-98CE-87513A91EED8}" srcOrd="10" destOrd="0" parTransId="{A3EC1E8C-168E-4F9F-9280-6794623ADA28}" sibTransId="{1EC7FE5D-6840-4CD7-B46F-A93622DB95FA}"/>
    <dgm:cxn modelId="{3944F8C6-E06E-444D-AC0E-B0647BF2089E}" srcId="{5F7EF186-B661-4587-8461-BAE544BE2FBE}" destId="{BF42FF56-DB4C-48F4-8D9B-3ECE46AB7719}" srcOrd="19" destOrd="0" parTransId="{D27A4AE2-5E98-436A-8D8F-307D0F6EF3EE}" sibTransId="{FAB8FFF1-3FC6-4A3E-BE33-8C0DAC5B41A7}"/>
    <dgm:cxn modelId="{7421E58D-64C9-41B4-B390-FC0C9555D001}" srcId="{5F7EF186-B661-4587-8461-BAE544BE2FBE}" destId="{D9313902-7F52-4186-8C35-2DA490E228F4}" srcOrd="22" destOrd="0" parTransId="{F48C5652-8DC8-4DD5-9033-34437B09209B}" sibTransId="{EC67E45A-F1C7-4775-8652-0F8B61F228A6}"/>
    <dgm:cxn modelId="{97A2A0E8-27A1-4E33-B1B4-C2D3BCFEAF01}" type="presOf" srcId="{CBB89CB1-09F9-46C0-A7DD-2396533A1E4B}" destId="{148E5F4F-4AB4-4F38-AEB0-D651E2411078}" srcOrd="0" destOrd="0" presId="urn:microsoft.com/office/officeart/2005/8/layout/default"/>
    <dgm:cxn modelId="{50C98004-F718-40AB-995A-8149A2E1A49F}" srcId="{5F7EF186-B661-4587-8461-BAE544BE2FBE}" destId="{8721DB87-3AE4-49C9-AB3A-2974FCC13D73}" srcOrd="1" destOrd="0" parTransId="{F62A3F96-8C2A-4530-B1A6-84B1BAC28742}" sibTransId="{DA7A0E65-FF56-46F7-88C6-C866BFE19D4E}"/>
    <dgm:cxn modelId="{99FA05D2-202A-4323-A709-7C392DA639B5}" type="presOf" srcId="{D926A1C5-FD61-4D8F-A5D8-56055B2E668F}" destId="{C680765B-CA4C-46DE-A40B-F2C4EC887B11}" srcOrd="0" destOrd="0" presId="urn:microsoft.com/office/officeart/2005/8/layout/default"/>
    <dgm:cxn modelId="{B58E3BCB-6F79-43AA-AF08-DA56CD5D1B98}" srcId="{5F7EF186-B661-4587-8461-BAE544BE2FBE}" destId="{DAB68CFC-ECD2-4CA0-B366-BBDDEB569915}" srcOrd="17" destOrd="0" parTransId="{ED6DA457-A55C-482D-A3AE-90F0E236CB07}" sibTransId="{B4F921C2-716A-412E-9D97-A78CD6EE4E9B}"/>
    <dgm:cxn modelId="{F082A164-FF9B-42EE-A374-B92C0C36BED3}" type="presParOf" srcId="{5453C022-0DCC-4565-8119-DE7CB230BE5E}" destId="{ED90F3BD-29F4-4869-ABCB-BB813B905AC0}" srcOrd="0" destOrd="0" presId="urn:microsoft.com/office/officeart/2005/8/layout/default"/>
    <dgm:cxn modelId="{1150F994-68BD-4AFA-892A-F02A29735367}" type="presParOf" srcId="{5453C022-0DCC-4565-8119-DE7CB230BE5E}" destId="{996CBA1C-7CA7-4261-9D2E-A3C4F0D95A61}" srcOrd="1" destOrd="0" presId="urn:microsoft.com/office/officeart/2005/8/layout/default"/>
    <dgm:cxn modelId="{0A951BE1-3016-4B2C-8A5C-66E8FA57B781}" type="presParOf" srcId="{5453C022-0DCC-4565-8119-DE7CB230BE5E}" destId="{24BE4D20-B031-41A4-831C-4F96D0FFFDF2}" srcOrd="2" destOrd="0" presId="urn:microsoft.com/office/officeart/2005/8/layout/default"/>
    <dgm:cxn modelId="{4A4BC071-F61C-4450-BA55-14A3FCE9C63F}" type="presParOf" srcId="{5453C022-0DCC-4565-8119-DE7CB230BE5E}" destId="{260B4C1A-3210-4891-BA8E-FE919171C795}" srcOrd="3" destOrd="0" presId="urn:microsoft.com/office/officeart/2005/8/layout/default"/>
    <dgm:cxn modelId="{E5009FE0-B200-4BAC-B6E3-FCA317B9ADCA}" type="presParOf" srcId="{5453C022-0DCC-4565-8119-DE7CB230BE5E}" destId="{17E0A74E-DFBA-4533-A711-75BCD67D2BBF}" srcOrd="4" destOrd="0" presId="urn:microsoft.com/office/officeart/2005/8/layout/default"/>
    <dgm:cxn modelId="{3514A402-F470-4C7F-9D8C-8D219F225E66}" type="presParOf" srcId="{5453C022-0DCC-4565-8119-DE7CB230BE5E}" destId="{94C7CB80-5498-4B4D-902E-2E78C0D8431E}" srcOrd="5" destOrd="0" presId="urn:microsoft.com/office/officeart/2005/8/layout/default"/>
    <dgm:cxn modelId="{4668E8DB-1123-4A0E-A1A9-440C387AE289}" type="presParOf" srcId="{5453C022-0DCC-4565-8119-DE7CB230BE5E}" destId="{86E87989-9BB3-4EE8-95D2-2E84CF6E4D49}" srcOrd="6" destOrd="0" presId="urn:microsoft.com/office/officeart/2005/8/layout/default"/>
    <dgm:cxn modelId="{2FC738D7-8C1C-422D-94D3-8BE165A855C6}" type="presParOf" srcId="{5453C022-0DCC-4565-8119-DE7CB230BE5E}" destId="{44499D9F-150F-4871-9F33-D8F9A1425056}" srcOrd="7" destOrd="0" presId="urn:microsoft.com/office/officeart/2005/8/layout/default"/>
    <dgm:cxn modelId="{7BF7856C-2500-422F-AB5E-E04EFDE17A34}" type="presParOf" srcId="{5453C022-0DCC-4565-8119-DE7CB230BE5E}" destId="{BB0215B5-2890-4265-9B85-0CC35E931954}" srcOrd="8" destOrd="0" presId="urn:microsoft.com/office/officeart/2005/8/layout/default"/>
    <dgm:cxn modelId="{2E7667CE-7892-4485-931E-5608385358AF}" type="presParOf" srcId="{5453C022-0DCC-4565-8119-DE7CB230BE5E}" destId="{B8ED9160-BB02-4AD5-993B-F7D849D21315}" srcOrd="9" destOrd="0" presId="urn:microsoft.com/office/officeart/2005/8/layout/default"/>
    <dgm:cxn modelId="{E6A73945-B884-4F73-AFC7-1226E2521E82}" type="presParOf" srcId="{5453C022-0DCC-4565-8119-DE7CB230BE5E}" destId="{012111B9-D923-46FB-B88A-4A13B0A4BF79}" srcOrd="10" destOrd="0" presId="urn:microsoft.com/office/officeart/2005/8/layout/default"/>
    <dgm:cxn modelId="{CFBD2FDE-0418-4E14-8721-2D00C9D0540C}" type="presParOf" srcId="{5453C022-0DCC-4565-8119-DE7CB230BE5E}" destId="{73EF8B10-EC5A-45CE-B1E1-EC6D8FBB1061}" srcOrd="11" destOrd="0" presId="urn:microsoft.com/office/officeart/2005/8/layout/default"/>
    <dgm:cxn modelId="{1C846BAD-EC3A-45C0-8478-688E4652F63A}" type="presParOf" srcId="{5453C022-0DCC-4565-8119-DE7CB230BE5E}" destId="{14F10C95-3B44-4D53-9AD3-55BCA4944F70}" srcOrd="12" destOrd="0" presId="urn:microsoft.com/office/officeart/2005/8/layout/default"/>
    <dgm:cxn modelId="{527335CD-72C3-48D7-8523-99616E898A7F}" type="presParOf" srcId="{5453C022-0DCC-4565-8119-DE7CB230BE5E}" destId="{68AEA595-B0A3-4004-A813-E4DC84194DFE}" srcOrd="13" destOrd="0" presId="urn:microsoft.com/office/officeart/2005/8/layout/default"/>
    <dgm:cxn modelId="{5AAA548A-1D37-4968-B35B-10D29A61AC6F}" type="presParOf" srcId="{5453C022-0DCC-4565-8119-DE7CB230BE5E}" destId="{0CFAC214-938C-4897-83BA-239B932ECE71}" srcOrd="14" destOrd="0" presId="urn:microsoft.com/office/officeart/2005/8/layout/default"/>
    <dgm:cxn modelId="{506327CF-AE5B-4294-AB54-9445DDF886DF}" type="presParOf" srcId="{5453C022-0DCC-4565-8119-DE7CB230BE5E}" destId="{D5590F17-1791-4DD9-9D49-42B8883C5E2A}" srcOrd="15" destOrd="0" presId="urn:microsoft.com/office/officeart/2005/8/layout/default"/>
    <dgm:cxn modelId="{508B4567-C3C3-4AF8-B40E-94B2137BC5B8}" type="presParOf" srcId="{5453C022-0DCC-4565-8119-DE7CB230BE5E}" destId="{51D87000-7E82-4A65-83F6-58DEA85BD3BA}" srcOrd="16" destOrd="0" presId="urn:microsoft.com/office/officeart/2005/8/layout/default"/>
    <dgm:cxn modelId="{124693DB-C33A-4233-8C3F-A9B8DD05BA1E}" type="presParOf" srcId="{5453C022-0DCC-4565-8119-DE7CB230BE5E}" destId="{39938EFF-673E-4059-B111-CC04AF05B2DB}" srcOrd="17" destOrd="0" presId="urn:microsoft.com/office/officeart/2005/8/layout/default"/>
    <dgm:cxn modelId="{2911EC38-BFC9-485F-BCB2-F380D8392349}" type="presParOf" srcId="{5453C022-0DCC-4565-8119-DE7CB230BE5E}" destId="{68D10B81-4B95-4DDA-A6E4-8812C8650353}" srcOrd="18" destOrd="0" presId="urn:microsoft.com/office/officeart/2005/8/layout/default"/>
    <dgm:cxn modelId="{AC7B4873-9772-42D9-A913-531BA27F02D1}" type="presParOf" srcId="{5453C022-0DCC-4565-8119-DE7CB230BE5E}" destId="{85C17DAE-EEAE-4DD9-9BD0-405A8D1572CD}" srcOrd="19" destOrd="0" presId="urn:microsoft.com/office/officeart/2005/8/layout/default"/>
    <dgm:cxn modelId="{1A90D1EC-05CA-44F0-B934-5362CF669020}" type="presParOf" srcId="{5453C022-0DCC-4565-8119-DE7CB230BE5E}" destId="{692EB214-A683-43BD-BFFE-EA3568E35CE0}" srcOrd="20" destOrd="0" presId="urn:microsoft.com/office/officeart/2005/8/layout/default"/>
    <dgm:cxn modelId="{C2C96C49-E1A6-4388-8C0A-2631337B5625}" type="presParOf" srcId="{5453C022-0DCC-4565-8119-DE7CB230BE5E}" destId="{8A0FCEB8-D9B3-430D-92A6-85C332D2E58A}" srcOrd="21" destOrd="0" presId="urn:microsoft.com/office/officeart/2005/8/layout/default"/>
    <dgm:cxn modelId="{0622AF10-89C2-4E9A-9964-511398DEDAD4}" type="presParOf" srcId="{5453C022-0DCC-4565-8119-DE7CB230BE5E}" destId="{8BAF8170-F98E-484A-A41E-CA2786EDB1D8}" srcOrd="22" destOrd="0" presId="urn:microsoft.com/office/officeart/2005/8/layout/default"/>
    <dgm:cxn modelId="{E43BDC82-37C6-465B-861E-F34357476B9D}" type="presParOf" srcId="{5453C022-0DCC-4565-8119-DE7CB230BE5E}" destId="{3FEE6D90-9E48-4D0A-BEAD-B5BD9C5E223B}" srcOrd="23" destOrd="0" presId="urn:microsoft.com/office/officeart/2005/8/layout/default"/>
    <dgm:cxn modelId="{D74C937B-BDDF-4A34-90AD-FADA4878A46B}" type="presParOf" srcId="{5453C022-0DCC-4565-8119-DE7CB230BE5E}" destId="{76F6ED94-A474-4161-AE10-EB324AEFE0D3}" srcOrd="24" destOrd="0" presId="urn:microsoft.com/office/officeart/2005/8/layout/default"/>
    <dgm:cxn modelId="{27315A24-5463-4C77-9AF6-18B60465DEE6}" type="presParOf" srcId="{5453C022-0DCC-4565-8119-DE7CB230BE5E}" destId="{64CA846E-7817-4686-BF7B-4BBF7CB3F7FE}" srcOrd="25" destOrd="0" presId="urn:microsoft.com/office/officeart/2005/8/layout/default"/>
    <dgm:cxn modelId="{AD413776-7858-4C6D-9FDE-306C9FE6B86A}" type="presParOf" srcId="{5453C022-0DCC-4565-8119-DE7CB230BE5E}" destId="{C680765B-CA4C-46DE-A40B-F2C4EC887B11}" srcOrd="26" destOrd="0" presId="urn:microsoft.com/office/officeart/2005/8/layout/default"/>
    <dgm:cxn modelId="{486EE974-6FFC-4600-BFBF-F5F1A0EA83A3}" type="presParOf" srcId="{5453C022-0DCC-4565-8119-DE7CB230BE5E}" destId="{50481FFE-DEDD-4157-A49D-633804CEB8DE}" srcOrd="27" destOrd="0" presId="urn:microsoft.com/office/officeart/2005/8/layout/default"/>
    <dgm:cxn modelId="{CFE5A690-6564-415C-A54F-4294746A04BB}" type="presParOf" srcId="{5453C022-0DCC-4565-8119-DE7CB230BE5E}" destId="{2A968E3C-17FC-442D-9C82-6253C8F53894}" srcOrd="28" destOrd="0" presId="urn:microsoft.com/office/officeart/2005/8/layout/default"/>
    <dgm:cxn modelId="{CF49CE81-A962-4658-A813-90584D8C56C4}" type="presParOf" srcId="{5453C022-0DCC-4565-8119-DE7CB230BE5E}" destId="{1A38A8B2-5FE8-4EA6-BE53-89C2E06E7981}" srcOrd="29" destOrd="0" presId="urn:microsoft.com/office/officeart/2005/8/layout/default"/>
    <dgm:cxn modelId="{94F72552-9DDB-47E9-BCFD-CC668C756108}" type="presParOf" srcId="{5453C022-0DCC-4565-8119-DE7CB230BE5E}" destId="{148E5F4F-4AB4-4F38-AEB0-D651E2411078}" srcOrd="30" destOrd="0" presId="urn:microsoft.com/office/officeart/2005/8/layout/default"/>
    <dgm:cxn modelId="{961EF40B-27D7-49D1-8AA6-1222838EAEB4}" type="presParOf" srcId="{5453C022-0DCC-4565-8119-DE7CB230BE5E}" destId="{6854B4B4-62A1-4E60-9DA9-7D3CD34C24EA}" srcOrd="31" destOrd="0" presId="urn:microsoft.com/office/officeart/2005/8/layout/default"/>
    <dgm:cxn modelId="{0DBC1E3A-0A08-4813-99B5-EBEE56950641}" type="presParOf" srcId="{5453C022-0DCC-4565-8119-DE7CB230BE5E}" destId="{788E3C57-02E2-4C34-A746-31B050D63219}" srcOrd="32" destOrd="0" presId="urn:microsoft.com/office/officeart/2005/8/layout/default"/>
    <dgm:cxn modelId="{A2ED5E72-9440-4707-BB88-62AD83F38292}" type="presParOf" srcId="{5453C022-0DCC-4565-8119-DE7CB230BE5E}" destId="{623CBED0-6D10-498C-9727-81CF79809430}" srcOrd="33" destOrd="0" presId="urn:microsoft.com/office/officeart/2005/8/layout/default"/>
    <dgm:cxn modelId="{4B161267-3158-48E5-AB11-5B95ED241917}" type="presParOf" srcId="{5453C022-0DCC-4565-8119-DE7CB230BE5E}" destId="{3DC54117-11B8-431A-B6E6-12AF67C2D632}" srcOrd="34" destOrd="0" presId="urn:microsoft.com/office/officeart/2005/8/layout/default"/>
    <dgm:cxn modelId="{738DA1A1-7F59-4C08-B5A3-143C61A1E299}" type="presParOf" srcId="{5453C022-0DCC-4565-8119-DE7CB230BE5E}" destId="{2CAF18D6-72BD-45E9-BE38-2F6887989357}" srcOrd="35" destOrd="0" presId="urn:microsoft.com/office/officeart/2005/8/layout/default"/>
    <dgm:cxn modelId="{E8114881-FB76-4770-8BAE-B76CCBBAC973}" type="presParOf" srcId="{5453C022-0DCC-4565-8119-DE7CB230BE5E}" destId="{58E5CD54-5E4C-4277-819C-479310346404}" srcOrd="36" destOrd="0" presId="urn:microsoft.com/office/officeart/2005/8/layout/default"/>
    <dgm:cxn modelId="{26681904-58E9-4585-9B89-CD34D33793EF}" type="presParOf" srcId="{5453C022-0DCC-4565-8119-DE7CB230BE5E}" destId="{980361FD-41BC-41DC-8FE2-AC69190AAF7D}" srcOrd="37" destOrd="0" presId="urn:microsoft.com/office/officeart/2005/8/layout/default"/>
    <dgm:cxn modelId="{8FB1650C-7737-4E30-9968-B625206FA709}" type="presParOf" srcId="{5453C022-0DCC-4565-8119-DE7CB230BE5E}" destId="{2F7070E9-5C13-4649-A7D8-4F5B33F9F643}" srcOrd="38" destOrd="0" presId="urn:microsoft.com/office/officeart/2005/8/layout/default"/>
    <dgm:cxn modelId="{B3643E8F-D493-46AD-AB1C-3FD87466056E}" type="presParOf" srcId="{5453C022-0DCC-4565-8119-DE7CB230BE5E}" destId="{28D38CA0-71FB-4489-9391-D15A6F0A13DB}" srcOrd="39" destOrd="0" presId="urn:microsoft.com/office/officeart/2005/8/layout/default"/>
    <dgm:cxn modelId="{23CFED8A-8C1F-4A64-8E28-65D29D5A4D5A}" type="presParOf" srcId="{5453C022-0DCC-4565-8119-DE7CB230BE5E}" destId="{A77D4F75-F340-4441-91FE-3662537BC00C}" srcOrd="40" destOrd="0" presId="urn:microsoft.com/office/officeart/2005/8/layout/default"/>
    <dgm:cxn modelId="{92723FD4-29D8-4A80-A61D-E78DA22E59B8}" type="presParOf" srcId="{5453C022-0DCC-4565-8119-DE7CB230BE5E}" destId="{38294181-0467-48A7-AF7B-C7E7C37215C1}" srcOrd="41" destOrd="0" presId="urn:microsoft.com/office/officeart/2005/8/layout/default"/>
    <dgm:cxn modelId="{3BCB2298-EFF2-4BCB-A2C8-22FD6F2BAB23}" type="presParOf" srcId="{5453C022-0DCC-4565-8119-DE7CB230BE5E}" destId="{F1854E36-E148-419B-9061-D219C783529D}" srcOrd="42" destOrd="0" presId="urn:microsoft.com/office/officeart/2005/8/layout/default"/>
    <dgm:cxn modelId="{7EE1B20E-3298-431C-8B07-4184831BE23E}" type="presParOf" srcId="{5453C022-0DCC-4565-8119-DE7CB230BE5E}" destId="{88886959-5252-4ADD-B9C3-1ED8D4913C0E}" srcOrd="43" destOrd="0" presId="urn:microsoft.com/office/officeart/2005/8/layout/default"/>
    <dgm:cxn modelId="{ECA972A3-0DBD-4549-93DE-45642886389A}" type="presParOf" srcId="{5453C022-0DCC-4565-8119-DE7CB230BE5E}" destId="{2ACE3DCC-4A94-4E2A-8207-C49CCF5DDA4A}" srcOrd="44" destOrd="0" presId="urn:microsoft.com/office/officeart/2005/8/layout/default"/>
    <dgm:cxn modelId="{4B2FE52A-376E-4D1B-9D51-624A37E5819D}" type="presParOf" srcId="{5453C022-0DCC-4565-8119-DE7CB230BE5E}" destId="{10840260-E419-4085-9FAD-A07EB5A942BC}" srcOrd="45" destOrd="0" presId="urn:microsoft.com/office/officeart/2005/8/layout/default"/>
    <dgm:cxn modelId="{6EF83821-FD0A-45E5-A3C8-45100EDDF4B2}" type="presParOf" srcId="{5453C022-0DCC-4565-8119-DE7CB230BE5E}" destId="{9429AA6E-07B2-4F21-8F41-9589BA755A92}" srcOrd="46" destOrd="0" presId="urn:microsoft.com/office/officeart/2005/8/layout/default"/>
    <dgm:cxn modelId="{CD263F20-7BBF-45C5-A7A4-D0A19EBBC3CB}" type="presParOf" srcId="{5453C022-0DCC-4565-8119-DE7CB230BE5E}" destId="{3B8AF51D-A9E1-4B81-A8D1-B01B553A1006}" srcOrd="47" destOrd="0" presId="urn:microsoft.com/office/officeart/2005/8/layout/default"/>
    <dgm:cxn modelId="{F880FC30-2ED5-4D4E-B9B9-D9DEE29EDBC6}" type="presParOf" srcId="{5453C022-0DCC-4565-8119-DE7CB230BE5E}" destId="{CB0BEF20-D955-4BFF-9AA0-B72B917CE758}" srcOrd="48" destOrd="0" presId="urn:microsoft.com/office/officeart/2005/8/layout/default"/>
    <dgm:cxn modelId="{ADB706EB-BE97-46B0-8D8C-A545D699A91E}" type="presParOf" srcId="{5453C022-0DCC-4565-8119-DE7CB230BE5E}" destId="{EDB78C79-7AC6-4BAE-82DC-DD2CDBBA7BB5}" srcOrd="49" destOrd="0" presId="urn:microsoft.com/office/officeart/2005/8/layout/default"/>
    <dgm:cxn modelId="{D6483CF9-172A-4E9C-81CB-1149BF645E5A}" type="presParOf" srcId="{5453C022-0DCC-4565-8119-DE7CB230BE5E}" destId="{456A321D-45AA-40F3-B401-7E90E6AEB5CB}" srcOrd="50" destOrd="0" presId="urn:microsoft.com/office/officeart/2005/8/layout/default"/>
    <dgm:cxn modelId="{B866E3D6-44DB-4027-BEC9-EE216186CB6C}" type="presParOf" srcId="{5453C022-0DCC-4565-8119-DE7CB230BE5E}" destId="{77006751-B126-4374-A676-8220119CA534}" srcOrd="51" destOrd="0" presId="urn:microsoft.com/office/officeart/2005/8/layout/default"/>
    <dgm:cxn modelId="{FEB9EE2E-668B-478A-93B5-D51446B70685}" type="presParOf" srcId="{5453C022-0DCC-4565-8119-DE7CB230BE5E}" destId="{5D6BC6C4-DC24-4DF6-8AE7-980617A5968E}" srcOrd="52" destOrd="0" presId="urn:microsoft.com/office/officeart/2005/8/layout/default"/>
    <dgm:cxn modelId="{286444A4-D0EF-41FD-9659-DE40E13906B8}" type="presParOf" srcId="{5453C022-0DCC-4565-8119-DE7CB230BE5E}" destId="{38027EA8-F00A-47D5-97B7-F7156D30DB0B}" srcOrd="53" destOrd="0" presId="urn:microsoft.com/office/officeart/2005/8/layout/default"/>
    <dgm:cxn modelId="{8FE96B68-733B-4F0A-8309-51E2B009A3E9}" type="presParOf" srcId="{5453C022-0DCC-4565-8119-DE7CB230BE5E}" destId="{BBFF03E4-6D3E-431B-8EAD-AEE340402559}" srcOrd="5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32E3B9C-29A8-46F5-9B8E-AFD1798DD2BB}" type="doc">
      <dgm:prSet loTypeId="urn:microsoft.com/office/officeart/2005/8/layout/process4" loCatId="process" qsTypeId="urn:microsoft.com/office/officeart/2005/8/quickstyle/3d1" qsCatId="3D" csTypeId="urn:microsoft.com/office/officeart/2005/8/colors/accent5_2" csCatId="accent5" phldr="1"/>
      <dgm:spPr/>
      <dgm:t>
        <a:bodyPr/>
        <a:lstStyle/>
        <a:p>
          <a:endParaRPr lang="es-MX"/>
        </a:p>
      </dgm:t>
    </dgm:pt>
    <dgm:pt modelId="{F0E77C3F-92DF-4D67-8D98-B34EB1FF4E3B}">
      <dgm:prSet phldrT="[Texto]" custT="1"/>
      <dgm:spPr/>
      <dgm:t>
        <a:bodyPr/>
        <a:lstStyle/>
        <a:p>
          <a:r>
            <a:rPr lang="en-US" sz="2000" b="1" dirty="0" smtClean="0">
              <a:effectLst>
                <a:outerShdw blurRad="38100" dist="38100" dir="2700000" algn="tl">
                  <a:srgbClr val="000000">
                    <a:alpha val="43137"/>
                  </a:srgbClr>
                </a:outerShdw>
              </a:effectLst>
            </a:rPr>
            <a:t>Trans-regional </a:t>
          </a:r>
          <a:r>
            <a:rPr lang="en-US" sz="2000" b="1" dirty="0" err="1" smtClean="0">
              <a:effectLst>
                <a:outerShdw blurRad="38100" dist="38100" dir="2700000" algn="tl">
                  <a:srgbClr val="000000">
                    <a:alpha val="43137"/>
                  </a:srgbClr>
                </a:outerShdw>
              </a:effectLst>
            </a:rPr>
            <a:t>Programme</a:t>
          </a:r>
          <a:r>
            <a:rPr lang="en-US" sz="2000" b="1" dirty="0" smtClean="0">
              <a:effectLst>
                <a:outerShdw blurRad="38100" dist="38100" dir="2700000" algn="tl">
                  <a:srgbClr val="000000">
                    <a:alpha val="43137"/>
                  </a:srgbClr>
                </a:outerShdw>
              </a:effectLst>
            </a:rPr>
            <a:t> on Strengthening Public Oversight and Audit of Sovereign Lending and </a:t>
          </a:r>
          <a:br>
            <a:rPr lang="en-US" sz="2000" b="1" dirty="0" smtClean="0">
              <a:effectLst>
                <a:outerShdw blurRad="38100" dist="38100" dir="2700000" algn="tl">
                  <a:srgbClr val="000000">
                    <a:alpha val="43137"/>
                  </a:srgbClr>
                </a:outerShdw>
              </a:effectLst>
            </a:rPr>
          </a:br>
          <a:r>
            <a:rPr lang="en-US" sz="2000" b="1" dirty="0" smtClean="0">
              <a:effectLst>
                <a:outerShdw blurRad="38100" dist="38100" dir="2700000" algn="tl">
                  <a:srgbClr val="000000">
                    <a:alpha val="43137"/>
                  </a:srgbClr>
                </a:outerShdw>
              </a:effectLst>
            </a:rPr>
            <a:t>Borrowing Frameworks (ALBF)</a:t>
          </a:r>
          <a:endParaRPr lang="es-MX" sz="2000" b="1" dirty="0" smtClean="0">
            <a:effectLst>
              <a:outerShdw blurRad="38100" dist="38100" dir="2700000" algn="tl">
                <a:srgbClr val="000000">
                  <a:alpha val="43137"/>
                </a:srgbClr>
              </a:outerShdw>
            </a:effectLst>
          </a:endParaRPr>
        </a:p>
      </dgm:t>
    </dgm:pt>
    <dgm:pt modelId="{54018D17-3710-4055-BE75-07ED8E435EEF}" type="parTrans" cxnId="{6A5BA0F2-429E-436F-A01A-C4F2F7D62355}">
      <dgm:prSet/>
      <dgm:spPr/>
      <dgm:t>
        <a:bodyPr/>
        <a:lstStyle/>
        <a:p>
          <a:endParaRPr lang="es-MX" sz="1600"/>
        </a:p>
      </dgm:t>
    </dgm:pt>
    <dgm:pt modelId="{024DDD0D-77BE-4F78-B19C-68D4A0CCF547}" type="sibTrans" cxnId="{6A5BA0F2-429E-436F-A01A-C4F2F7D62355}">
      <dgm:prSet/>
      <dgm:spPr/>
      <dgm:t>
        <a:bodyPr/>
        <a:lstStyle/>
        <a:p>
          <a:endParaRPr lang="es-MX" sz="1600"/>
        </a:p>
      </dgm:t>
    </dgm:pt>
    <dgm:pt modelId="{E0232449-247E-4C06-8B97-AF681E4A3BD3}">
      <dgm:prSet phldrT="[Texto]" custT="1"/>
      <dgm:spPr/>
      <dgm:t>
        <a:bodyPr/>
        <a:lstStyle/>
        <a:p>
          <a:r>
            <a:rPr lang="es-MX" sz="2000" b="1" dirty="0" err="1" smtClean="0">
              <a:effectLst>
                <a:outerShdw blurRad="38100" dist="38100" dir="2700000" algn="tl">
                  <a:srgbClr val="000000">
                    <a:alpha val="43137"/>
                  </a:srgbClr>
                </a:outerShdw>
              </a:effectLst>
            </a:rPr>
            <a:t>Objective</a:t>
          </a:r>
          <a:r>
            <a:rPr lang="es-MX" sz="2000" b="1" dirty="0" smtClean="0">
              <a:effectLst>
                <a:outerShdw blurRad="38100" dist="38100" dir="2700000" algn="tl">
                  <a:srgbClr val="000000">
                    <a:alpha val="43137"/>
                  </a:srgbClr>
                </a:outerShdw>
              </a:effectLst>
            </a:rPr>
            <a:t>:</a:t>
          </a:r>
          <a:endParaRPr lang="es-MX" sz="2000" b="1" i="1" dirty="0">
            <a:effectLst>
              <a:outerShdw blurRad="38100" dist="38100" dir="2700000" algn="tl">
                <a:srgbClr val="000000">
                  <a:alpha val="43137"/>
                </a:srgbClr>
              </a:outerShdw>
            </a:effectLst>
          </a:endParaRPr>
        </a:p>
      </dgm:t>
    </dgm:pt>
    <dgm:pt modelId="{82872E90-9CAA-4A8E-BCD0-45C8826E9BA6}" type="parTrans" cxnId="{372C84C3-47BA-459C-83C0-225C9FE08F38}">
      <dgm:prSet/>
      <dgm:spPr/>
      <dgm:t>
        <a:bodyPr/>
        <a:lstStyle/>
        <a:p>
          <a:endParaRPr lang="es-MX" sz="1600"/>
        </a:p>
      </dgm:t>
    </dgm:pt>
    <dgm:pt modelId="{54C998EB-FFB5-411C-89E1-21DB047F41AB}" type="sibTrans" cxnId="{372C84C3-47BA-459C-83C0-225C9FE08F38}">
      <dgm:prSet/>
      <dgm:spPr/>
      <dgm:t>
        <a:bodyPr/>
        <a:lstStyle/>
        <a:p>
          <a:endParaRPr lang="es-MX" sz="1600"/>
        </a:p>
      </dgm:t>
    </dgm:pt>
    <dgm:pt modelId="{FC0F3665-26F6-4C6F-BE47-EE69D573049D}">
      <dgm:prSet phldrT="[Texto]" custT="1"/>
      <dgm:spPr/>
      <dgm:t>
        <a:bodyPr/>
        <a:lstStyle/>
        <a:p>
          <a:r>
            <a:rPr lang="en-US" sz="1600" dirty="0" smtClean="0"/>
            <a:t>Strengthening professional and institutional capacity of SAIs in conducting in-depth and effective audit of lending and borrowing frameworks</a:t>
          </a:r>
          <a:endParaRPr lang="es-MX" sz="1600" dirty="0"/>
        </a:p>
      </dgm:t>
    </dgm:pt>
    <dgm:pt modelId="{A1977B7D-7112-4814-BABF-4243B832D58D}" type="parTrans" cxnId="{A7CEF2C7-0072-41D1-AC76-0C72D394976F}">
      <dgm:prSet/>
      <dgm:spPr/>
      <dgm:t>
        <a:bodyPr/>
        <a:lstStyle/>
        <a:p>
          <a:endParaRPr lang="es-MX" sz="1600"/>
        </a:p>
      </dgm:t>
    </dgm:pt>
    <dgm:pt modelId="{FB2C20C3-F24C-4FFB-8AA6-963507151463}" type="sibTrans" cxnId="{A7CEF2C7-0072-41D1-AC76-0C72D394976F}">
      <dgm:prSet/>
      <dgm:spPr/>
      <dgm:t>
        <a:bodyPr/>
        <a:lstStyle/>
        <a:p>
          <a:endParaRPr lang="es-MX" sz="1600"/>
        </a:p>
      </dgm:t>
    </dgm:pt>
    <dgm:pt modelId="{0E49BF56-D8E9-4092-ACCF-C7AD5C51C62F}">
      <dgm:prSet phldrT="[Texto]" custT="1"/>
      <dgm:spPr/>
      <dgm:t>
        <a:bodyPr/>
        <a:lstStyle/>
        <a:p>
          <a:r>
            <a:rPr lang="en-US" sz="2000" dirty="0" smtClean="0"/>
            <a:t>Influencing effective sovereign lending and borrowing practices</a:t>
          </a:r>
          <a:endParaRPr lang="es-MX" sz="2000" dirty="0"/>
        </a:p>
      </dgm:t>
    </dgm:pt>
    <dgm:pt modelId="{E3A343EF-6FDD-4F10-88C3-1A60C6CD9EE5}" type="parTrans" cxnId="{64EFEA7F-D057-4CEA-A59C-85316A3A8611}">
      <dgm:prSet/>
      <dgm:spPr/>
      <dgm:t>
        <a:bodyPr/>
        <a:lstStyle/>
        <a:p>
          <a:endParaRPr lang="es-MX" sz="1600"/>
        </a:p>
      </dgm:t>
    </dgm:pt>
    <dgm:pt modelId="{80792CD9-FD45-4887-A2B7-6AA0FDE9C214}" type="sibTrans" cxnId="{64EFEA7F-D057-4CEA-A59C-85316A3A8611}">
      <dgm:prSet/>
      <dgm:spPr/>
      <dgm:t>
        <a:bodyPr/>
        <a:lstStyle/>
        <a:p>
          <a:endParaRPr lang="es-MX" sz="1600"/>
        </a:p>
      </dgm:t>
    </dgm:pt>
    <dgm:pt modelId="{F042FDA9-64C0-4D12-8E52-593AEEB01DE9}" type="pres">
      <dgm:prSet presAssocID="{D32E3B9C-29A8-46F5-9B8E-AFD1798DD2BB}" presName="Name0" presStyleCnt="0">
        <dgm:presLayoutVars>
          <dgm:dir/>
          <dgm:animLvl val="lvl"/>
          <dgm:resizeHandles val="exact"/>
        </dgm:presLayoutVars>
      </dgm:prSet>
      <dgm:spPr/>
      <dgm:t>
        <a:bodyPr/>
        <a:lstStyle/>
        <a:p>
          <a:endParaRPr lang="es-MX"/>
        </a:p>
      </dgm:t>
    </dgm:pt>
    <dgm:pt modelId="{D1527758-3F72-4427-9DEF-B6C7C0E4C89F}" type="pres">
      <dgm:prSet presAssocID="{0E49BF56-D8E9-4092-ACCF-C7AD5C51C62F}" presName="boxAndChildren" presStyleCnt="0"/>
      <dgm:spPr/>
    </dgm:pt>
    <dgm:pt modelId="{37FBAB99-455F-4F60-B507-977160DBD659}" type="pres">
      <dgm:prSet presAssocID="{0E49BF56-D8E9-4092-ACCF-C7AD5C51C62F}" presName="parentTextBox" presStyleLbl="node1" presStyleIdx="0" presStyleCnt="3"/>
      <dgm:spPr/>
      <dgm:t>
        <a:bodyPr/>
        <a:lstStyle/>
        <a:p>
          <a:endParaRPr lang="es-MX"/>
        </a:p>
      </dgm:t>
    </dgm:pt>
    <dgm:pt modelId="{08CA3742-0AFF-4EC2-9E97-9FE7802EB062}" type="pres">
      <dgm:prSet presAssocID="{54C998EB-FFB5-411C-89E1-21DB047F41AB}" presName="sp" presStyleCnt="0"/>
      <dgm:spPr/>
    </dgm:pt>
    <dgm:pt modelId="{E1D05550-9303-41CA-AE4F-594FD0690DEF}" type="pres">
      <dgm:prSet presAssocID="{E0232449-247E-4C06-8B97-AF681E4A3BD3}" presName="arrowAndChildren" presStyleCnt="0"/>
      <dgm:spPr/>
    </dgm:pt>
    <dgm:pt modelId="{53C6C479-8AB4-4F88-81FB-8F89F06F269A}" type="pres">
      <dgm:prSet presAssocID="{E0232449-247E-4C06-8B97-AF681E4A3BD3}" presName="parentTextArrow" presStyleLbl="node1" presStyleIdx="0" presStyleCnt="3"/>
      <dgm:spPr/>
      <dgm:t>
        <a:bodyPr/>
        <a:lstStyle/>
        <a:p>
          <a:endParaRPr lang="es-MX"/>
        </a:p>
      </dgm:t>
    </dgm:pt>
    <dgm:pt modelId="{9DAE12BF-5602-4EFB-AA01-708F45133CD6}" type="pres">
      <dgm:prSet presAssocID="{E0232449-247E-4C06-8B97-AF681E4A3BD3}" presName="arrow" presStyleLbl="node1" presStyleIdx="1" presStyleCnt="3" custScaleY="136482"/>
      <dgm:spPr/>
      <dgm:t>
        <a:bodyPr/>
        <a:lstStyle/>
        <a:p>
          <a:endParaRPr lang="es-MX"/>
        </a:p>
      </dgm:t>
    </dgm:pt>
    <dgm:pt modelId="{EBFAE340-E10E-4A74-B804-D829E639AE45}" type="pres">
      <dgm:prSet presAssocID="{E0232449-247E-4C06-8B97-AF681E4A3BD3}" presName="descendantArrow" presStyleCnt="0"/>
      <dgm:spPr/>
    </dgm:pt>
    <dgm:pt modelId="{FAC5B4BE-1B29-4DC7-9AFD-6480D657C963}" type="pres">
      <dgm:prSet presAssocID="{FC0F3665-26F6-4C6F-BE47-EE69D573049D}" presName="childTextArrow" presStyleLbl="fgAccFollowNode1" presStyleIdx="0" presStyleCnt="1" custScaleY="176898" custLinFactNeighborY="-11816">
        <dgm:presLayoutVars>
          <dgm:bulletEnabled val="1"/>
        </dgm:presLayoutVars>
      </dgm:prSet>
      <dgm:spPr/>
      <dgm:t>
        <a:bodyPr/>
        <a:lstStyle/>
        <a:p>
          <a:endParaRPr lang="es-MX"/>
        </a:p>
      </dgm:t>
    </dgm:pt>
    <dgm:pt modelId="{CB57F02F-E409-43B7-9F95-7A988DB34B5C}" type="pres">
      <dgm:prSet presAssocID="{024DDD0D-77BE-4F78-B19C-68D4A0CCF547}" presName="sp" presStyleCnt="0"/>
      <dgm:spPr/>
    </dgm:pt>
    <dgm:pt modelId="{9057542E-7E7F-4B37-BE5B-171F438D9020}" type="pres">
      <dgm:prSet presAssocID="{F0E77C3F-92DF-4D67-8D98-B34EB1FF4E3B}" presName="arrowAndChildren" presStyleCnt="0"/>
      <dgm:spPr/>
    </dgm:pt>
    <dgm:pt modelId="{B7ADFD13-B453-4662-B315-3C7818AE990E}" type="pres">
      <dgm:prSet presAssocID="{F0E77C3F-92DF-4D67-8D98-B34EB1FF4E3B}" presName="parentTextArrow" presStyleLbl="node1" presStyleIdx="2" presStyleCnt="3" custScaleY="126478"/>
      <dgm:spPr/>
      <dgm:t>
        <a:bodyPr/>
        <a:lstStyle/>
        <a:p>
          <a:endParaRPr lang="es-MX"/>
        </a:p>
      </dgm:t>
    </dgm:pt>
  </dgm:ptLst>
  <dgm:cxnLst>
    <dgm:cxn modelId="{64EFEA7F-D057-4CEA-A59C-85316A3A8611}" srcId="{D32E3B9C-29A8-46F5-9B8E-AFD1798DD2BB}" destId="{0E49BF56-D8E9-4092-ACCF-C7AD5C51C62F}" srcOrd="2" destOrd="0" parTransId="{E3A343EF-6FDD-4F10-88C3-1A60C6CD9EE5}" sibTransId="{80792CD9-FD45-4887-A2B7-6AA0FDE9C214}"/>
    <dgm:cxn modelId="{45C23E56-0D01-4511-B8D6-CAB6146CCBD8}" type="presOf" srcId="{FC0F3665-26F6-4C6F-BE47-EE69D573049D}" destId="{FAC5B4BE-1B29-4DC7-9AFD-6480D657C963}" srcOrd="0" destOrd="0" presId="urn:microsoft.com/office/officeart/2005/8/layout/process4"/>
    <dgm:cxn modelId="{6A5BA0F2-429E-436F-A01A-C4F2F7D62355}" srcId="{D32E3B9C-29A8-46F5-9B8E-AFD1798DD2BB}" destId="{F0E77C3F-92DF-4D67-8D98-B34EB1FF4E3B}" srcOrd="0" destOrd="0" parTransId="{54018D17-3710-4055-BE75-07ED8E435EEF}" sibTransId="{024DDD0D-77BE-4F78-B19C-68D4A0CCF547}"/>
    <dgm:cxn modelId="{7FF5ECA3-55CB-472D-9DFD-9A44679404D6}" type="presOf" srcId="{E0232449-247E-4C06-8B97-AF681E4A3BD3}" destId="{9DAE12BF-5602-4EFB-AA01-708F45133CD6}" srcOrd="1" destOrd="0" presId="urn:microsoft.com/office/officeart/2005/8/layout/process4"/>
    <dgm:cxn modelId="{BD6BD34C-2D48-4F0D-82E3-A07878D4C268}" type="presOf" srcId="{E0232449-247E-4C06-8B97-AF681E4A3BD3}" destId="{53C6C479-8AB4-4F88-81FB-8F89F06F269A}" srcOrd="0" destOrd="0" presId="urn:microsoft.com/office/officeart/2005/8/layout/process4"/>
    <dgm:cxn modelId="{372C84C3-47BA-459C-83C0-225C9FE08F38}" srcId="{D32E3B9C-29A8-46F5-9B8E-AFD1798DD2BB}" destId="{E0232449-247E-4C06-8B97-AF681E4A3BD3}" srcOrd="1" destOrd="0" parTransId="{82872E90-9CAA-4A8E-BCD0-45C8826E9BA6}" sibTransId="{54C998EB-FFB5-411C-89E1-21DB047F41AB}"/>
    <dgm:cxn modelId="{4301A971-D232-4707-8426-FD0328763BA3}" type="presOf" srcId="{D32E3B9C-29A8-46F5-9B8E-AFD1798DD2BB}" destId="{F042FDA9-64C0-4D12-8E52-593AEEB01DE9}" srcOrd="0" destOrd="0" presId="urn:microsoft.com/office/officeart/2005/8/layout/process4"/>
    <dgm:cxn modelId="{36A6D4B0-C06C-4AFD-AF51-BC5D34F9DA24}" type="presOf" srcId="{0E49BF56-D8E9-4092-ACCF-C7AD5C51C62F}" destId="{37FBAB99-455F-4F60-B507-977160DBD659}" srcOrd="0" destOrd="0" presId="urn:microsoft.com/office/officeart/2005/8/layout/process4"/>
    <dgm:cxn modelId="{F5F0AF22-C238-4C70-B4A8-6D552964E55E}" type="presOf" srcId="{F0E77C3F-92DF-4D67-8D98-B34EB1FF4E3B}" destId="{B7ADFD13-B453-4662-B315-3C7818AE990E}" srcOrd="0" destOrd="0" presId="urn:microsoft.com/office/officeart/2005/8/layout/process4"/>
    <dgm:cxn modelId="{A7CEF2C7-0072-41D1-AC76-0C72D394976F}" srcId="{E0232449-247E-4C06-8B97-AF681E4A3BD3}" destId="{FC0F3665-26F6-4C6F-BE47-EE69D573049D}" srcOrd="0" destOrd="0" parTransId="{A1977B7D-7112-4814-BABF-4243B832D58D}" sibTransId="{FB2C20C3-F24C-4FFB-8AA6-963507151463}"/>
    <dgm:cxn modelId="{98C3018F-8E54-4ADE-A74B-35EE5563F308}" type="presParOf" srcId="{F042FDA9-64C0-4D12-8E52-593AEEB01DE9}" destId="{D1527758-3F72-4427-9DEF-B6C7C0E4C89F}" srcOrd="0" destOrd="0" presId="urn:microsoft.com/office/officeart/2005/8/layout/process4"/>
    <dgm:cxn modelId="{EF5811FC-C882-4BC3-8D28-2F2213C675F5}" type="presParOf" srcId="{D1527758-3F72-4427-9DEF-B6C7C0E4C89F}" destId="{37FBAB99-455F-4F60-B507-977160DBD659}" srcOrd="0" destOrd="0" presId="urn:microsoft.com/office/officeart/2005/8/layout/process4"/>
    <dgm:cxn modelId="{3B5C488E-4F66-4132-ADAE-EEA15CC82095}" type="presParOf" srcId="{F042FDA9-64C0-4D12-8E52-593AEEB01DE9}" destId="{08CA3742-0AFF-4EC2-9E97-9FE7802EB062}" srcOrd="1" destOrd="0" presId="urn:microsoft.com/office/officeart/2005/8/layout/process4"/>
    <dgm:cxn modelId="{AE6B22B3-AEA5-4E12-9D51-FDE4F2C6CC8D}" type="presParOf" srcId="{F042FDA9-64C0-4D12-8E52-593AEEB01DE9}" destId="{E1D05550-9303-41CA-AE4F-594FD0690DEF}" srcOrd="2" destOrd="0" presId="urn:microsoft.com/office/officeart/2005/8/layout/process4"/>
    <dgm:cxn modelId="{4DC8A439-230E-4F9B-B4C1-BA310CFED12F}" type="presParOf" srcId="{E1D05550-9303-41CA-AE4F-594FD0690DEF}" destId="{53C6C479-8AB4-4F88-81FB-8F89F06F269A}" srcOrd="0" destOrd="0" presId="urn:microsoft.com/office/officeart/2005/8/layout/process4"/>
    <dgm:cxn modelId="{124DF549-558C-4CE4-A641-146F189F4F36}" type="presParOf" srcId="{E1D05550-9303-41CA-AE4F-594FD0690DEF}" destId="{9DAE12BF-5602-4EFB-AA01-708F45133CD6}" srcOrd="1" destOrd="0" presId="urn:microsoft.com/office/officeart/2005/8/layout/process4"/>
    <dgm:cxn modelId="{B2F389E9-01BB-4ED0-9D37-D615E0671089}" type="presParOf" srcId="{E1D05550-9303-41CA-AE4F-594FD0690DEF}" destId="{EBFAE340-E10E-4A74-B804-D829E639AE45}" srcOrd="2" destOrd="0" presId="urn:microsoft.com/office/officeart/2005/8/layout/process4"/>
    <dgm:cxn modelId="{A7657746-A44F-42E7-A73D-0D6ACD30F53C}" type="presParOf" srcId="{EBFAE340-E10E-4A74-B804-D829E639AE45}" destId="{FAC5B4BE-1B29-4DC7-9AFD-6480D657C963}" srcOrd="0" destOrd="0" presId="urn:microsoft.com/office/officeart/2005/8/layout/process4"/>
    <dgm:cxn modelId="{F65742AA-AA1B-47E8-A0E4-B1DFB48BA537}" type="presParOf" srcId="{F042FDA9-64C0-4D12-8E52-593AEEB01DE9}" destId="{CB57F02F-E409-43B7-9F95-7A988DB34B5C}" srcOrd="3" destOrd="0" presId="urn:microsoft.com/office/officeart/2005/8/layout/process4"/>
    <dgm:cxn modelId="{ED90F0DA-4915-46E2-AC2F-74EDB139F63D}" type="presParOf" srcId="{F042FDA9-64C0-4D12-8E52-593AEEB01DE9}" destId="{9057542E-7E7F-4B37-BE5B-171F438D9020}" srcOrd="4" destOrd="0" presId="urn:microsoft.com/office/officeart/2005/8/layout/process4"/>
    <dgm:cxn modelId="{BCB2A9C1-F177-4066-B195-F50C77A834C5}" type="presParOf" srcId="{9057542E-7E7F-4B37-BE5B-171F438D9020}" destId="{B7ADFD13-B453-4662-B315-3C7818AE990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E9618763-6AC1-41EA-8AE4-C5607C3023DA}" type="doc">
      <dgm:prSet loTypeId="urn:microsoft.com/office/officeart/2005/8/layout/venn1" loCatId="relationship" qsTypeId="urn:microsoft.com/office/officeart/2005/8/quickstyle/simple4" qsCatId="simple" csTypeId="urn:microsoft.com/office/officeart/2005/8/colors/colorful4" csCatId="colorful" phldr="1"/>
      <dgm:spPr/>
      <dgm:t>
        <a:bodyPr/>
        <a:lstStyle/>
        <a:p>
          <a:endParaRPr lang="es-MX"/>
        </a:p>
      </dgm:t>
    </dgm:pt>
    <dgm:pt modelId="{EA391E42-FA01-42EF-8FC7-93409C5620CD}">
      <dgm:prSet phldrT="[Texto]"/>
      <dgm:spPr/>
      <dgm:t>
        <a:bodyPr/>
        <a:lstStyle/>
        <a:p>
          <a:r>
            <a:rPr lang="es-MX" dirty="0" smtClean="0"/>
            <a:t>IDI</a:t>
          </a:r>
          <a:endParaRPr lang="es-MX" dirty="0"/>
        </a:p>
      </dgm:t>
    </dgm:pt>
    <dgm:pt modelId="{C0E39DEB-D085-4E9C-BBB3-7D4EA53941EF}" type="parTrans" cxnId="{F0762EF1-44A2-4250-BC78-4C7181AAF211}">
      <dgm:prSet/>
      <dgm:spPr/>
      <dgm:t>
        <a:bodyPr/>
        <a:lstStyle/>
        <a:p>
          <a:endParaRPr lang="es-MX"/>
        </a:p>
      </dgm:t>
    </dgm:pt>
    <dgm:pt modelId="{7306CFA1-51CC-428C-95A9-C9184D03328E}" type="sibTrans" cxnId="{F0762EF1-44A2-4250-BC78-4C7181AAF211}">
      <dgm:prSet/>
      <dgm:spPr/>
      <dgm:t>
        <a:bodyPr/>
        <a:lstStyle/>
        <a:p>
          <a:endParaRPr lang="es-MX"/>
        </a:p>
      </dgm:t>
    </dgm:pt>
    <dgm:pt modelId="{A86D6C53-E88D-44C0-930B-14DFFFAF0B6F}">
      <dgm:prSet phldrT="[Texto]"/>
      <dgm:spPr/>
      <dgm:t>
        <a:bodyPr/>
        <a:lstStyle/>
        <a:p>
          <a:r>
            <a:rPr lang="es-MX" dirty="0" smtClean="0"/>
            <a:t>WGPD</a:t>
          </a:r>
          <a:endParaRPr lang="es-MX" dirty="0"/>
        </a:p>
      </dgm:t>
    </dgm:pt>
    <dgm:pt modelId="{8F11994A-E9B1-422F-B189-DAF54CE35515}" type="parTrans" cxnId="{80DF7CCC-001F-4182-90A1-ADC32BFBE6D9}">
      <dgm:prSet/>
      <dgm:spPr/>
      <dgm:t>
        <a:bodyPr/>
        <a:lstStyle/>
        <a:p>
          <a:endParaRPr lang="es-MX"/>
        </a:p>
      </dgm:t>
    </dgm:pt>
    <dgm:pt modelId="{7A5FE733-9458-4B5E-8F64-E5C6B16BA164}" type="sibTrans" cxnId="{80DF7CCC-001F-4182-90A1-ADC32BFBE6D9}">
      <dgm:prSet/>
      <dgm:spPr/>
      <dgm:t>
        <a:bodyPr/>
        <a:lstStyle/>
        <a:p>
          <a:endParaRPr lang="es-MX"/>
        </a:p>
      </dgm:t>
    </dgm:pt>
    <dgm:pt modelId="{85A0FC10-B0A8-40C8-921B-6E917F345821}">
      <dgm:prSet phldrT="[Texto]"/>
      <dgm:spPr/>
      <dgm:t>
        <a:bodyPr/>
        <a:lstStyle/>
        <a:p>
          <a:r>
            <a:rPr lang="es-MX" dirty="0" smtClean="0"/>
            <a:t>UNCTAD</a:t>
          </a:r>
          <a:endParaRPr lang="es-MX" dirty="0"/>
        </a:p>
      </dgm:t>
    </dgm:pt>
    <dgm:pt modelId="{93E3B64E-31F9-43CF-A868-8F189BE3576A}" type="parTrans" cxnId="{41DE73A4-4F63-4D61-AB8B-A9A3FDB8275B}">
      <dgm:prSet/>
      <dgm:spPr/>
      <dgm:t>
        <a:bodyPr/>
        <a:lstStyle/>
        <a:p>
          <a:endParaRPr lang="en-US"/>
        </a:p>
      </dgm:t>
    </dgm:pt>
    <dgm:pt modelId="{878EC9B8-FC51-40A7-855F-BFEFC8C5659B}" type="sibTrans" cxnId="{41DE73A4-4F63-4D61-AB8B-A9A3FDB8275B}">
      <dgm:prSet/>
      <dgm:spPr/>
      <dgm:t>
        <a:bodyPr/>
        <a:lstStyle/>
        <a:p>
          <a:endParaRPr lang="en-US"/>
        </a:p>
      </dgm:t>
    </dgm:pt>
    <dgm:pt modelId="{AB501E9F-4126-416D-B430-E9F68A2FCD56}" type="pres">
      <dgm:prSet presAssocID="{E9618763-6AC1-41EA-8AE4-C5607C3023DA}" presName="compositeShape" presStyleCnt="0">
        <dgm:presLayoutVars>
          <dgm:chMax val="7"/>
          <dgm:dir/>
          <dgm:resizeHandles val="exact"/>
        </dgm:presLayoutVars>
      </dgm:prSet>
      <dgm:spPr/>
      <dgm:t>
        <a:bodyPr/>
        <a:lstStyle/>
        <a:p>
          <a:endParaRPr lang="en-US"/>
        </a:p>
      </dgm:t>
    </dgm:pt>
    <dgm:pt modelId="{2E958E4C-9812-41BD-8000-452AB04B9D1E}" type="pres">
      <dgm:prSet presAssocID="{EA391E42-FA01-42EF-8FC7-93409C5620CD}" presName="circ1" presStyleLbl="vennNode1" presStyleIdx="0" presStyleCnt="3" custScaleX="196888"/>
      <dgm:spPr/>
      <dgm:t>
        <a:bodyPr/>
        <a:lstStyle/>
        <a:p>
          <a:endParaRPr lang="en-US"/>
        </a:p>
      </dgm:t>
    </dgm:pt>
    <dgm:pt modelId="{7EB28A24-E42A-40B3-8EDC-179013F250EE}" type="pres">
      <dgm:prSet presAssocID="{EA391E42-FA01-42EF-8FC7-93409C5620CD}" presName="circ1Tx" presStyleLbl="revTx" presStyleIdx="0" presStyleCnt="0">
        <dgm:presLayoutVars>
          <dgm:chMax val="0"/>
          <dgm:chPref val="0"/>
          <dgm:bulletEnabled val="1"/>
        </dgm:presLayoutVars>
      </dgm:prSet>
      <dgm:spPr/>
      <dgm:t>
        <a:bodyPr/>
        <a:lstStyle/>
        <a:p>
          <a:endParaRPr lang="en-US"/>
        </a:p>
      </dgm:t>
    </dgm:pt>
    <dgm:pt modelId="{18D62F58-B75B-42DE-BA09-D69B8DEBD01B}" type="pres">
      <dgm:prSet presAssocID="{A86D6C53-E88D-44C0-930B-14DFFFAF0B6F}" presName="circ2" presStyleLbl="vennNode1" presStyleIdx="1" presStyleCnt="3" custScaleX="196888" custLinFactNeighborX="34722"/>
      <dgm:spPr/>
      <dgm:t>
        <a:bodyPr/>
        <a:lstStyle/>
        <a:p>
          <a:endParaRPr lang="en-US"/>
        </a:p>
      </dgm:t>
    </dgm:pt>
    <dgm:pt modelId="{98716108-3100-439C-894B-E4B2AA607A96}" type="pres">
      <dgm:prSet presAssocID="{A86D6C53-E88D-44C0-930B-14DFFFAF0B6F}" presName="circ2Tx" presStyleLbl="revTx" presStyleIdx="0" presStyleCnt="0">
        <dgm:presLayoutVars>
          <dgm:chMax val="0"/>
          <dgm:chPref val="0"/>
          <dgm:bulletEnabled val="1"/>
        </dgm:presLayoutVars>
      </dgm:prSet>
      <dgm:spPr/>
      <dgm:t>
        <a:bodyPr/>
        <a:lstStyle/>
        <a:p>
          <a:endParaRPr lang="en-US"/>
        </a:p>
      </dgm:t>
    </dgm:pt>
    <dgm:pt modelId="{F19DC54C-B998-4944-8692-09DF3D2CF325}" type="pres">
      <dgm:prSet presAssocID="{85A0FC10-B0A8-40C8-921B-6E917F345821}" presName="circ3" presStyleLbl="vennNode1" presStyleIdx="2" presStyleCnt="3" custScaleX="196888" custLinFactNeighborX="-36501"/>
      <dgm:spPr/>
      <dgm:t>
        <a:bodyPr/>
        <a:lstStyle/>
        <a:p>
          <a:endParaRPr lang="en-US"/>
        </a:p>
      </dgm:t>
    </dgm:pt>
    <dgm:pt modelId="{8E610575-EF85-4818-9978-9C07E73FC340}" type="pres">
      <dgm:prSet presAssocID="{85A0FC10-B0A8-40C8-921B-6E917F345821}" presName="circ3Tx" presStyleLbl="revTx" presStyleIdx="0" presStyleCnt="0">
        <dgm:presLayoutVars>
          <dgm:chMax val="0"/>
          <dgm:chPref val="0"/>
          <dgm:bulletEnabled val="1"/>
        </dgm:presLayoutVars>
      </dgm:prSet>
      <dgm:spPr/>
      <dgm:t>
        <a:bodyPr/>
        <a:lstStyle/>
        <a:p>
          <a:endParaRPr lang="en-US"/>
        </a:p>
      </dgm:t>
    </dgm:pt>
  </dgm:ptLst>
  <dgm:cxnLst>
    <dgm:cxn modelId="{41DE73A4-4F63-4D61-AB8B-A9A3FDB8275B}" srcId="{E9618763-6AC1-41EA-8AE4-C5607C3023DA}" destId="{85A0FC10-B0A8-40C8-921B-6E917F345821}" srcOrd="2" destOrd="0" parTransId="{93E3B64E-31F9-43CF-A868-8F189BE3576A}" sibTransId="{878EC9B8-FC51-40A7-855F-BFEFC8C5659B}"/>
    <dgm:cxn modelId="{8377E869-3FEE-430E-8774-E8330E8317D8}" type="presOf" srcId="{EA391E42-FA01-42EF-8FC7-93409C5620CD}" destId="{2E958E4C-9812-41BD-8000-452AB04B9D1E}" srcOrd="0" destOrd="0" presId="urn:microsoft.com/office/officeart/2005/8/layout/venn1"/>
    <dgm:cxn modelId="{8D630CAD-371C-48D1-B9E0-D3517FA2D6E7}" type="presOf" srcId="{E9618763-6AC1-41EA-8AE4-C5607C3023DA}" destId="{AB501E9F-4126-416D-B430-E9F68A2FCD56}" srcOrd="0" destOrd="0" presId="urn:microsoft.com/office/officeart/2005/8/layout/venn1"/>
    <dgm:cxn modelId="{7AF22698-C440-4DC6-A2B1-EA71B2C9EA87}" type="presOf" srcId="{85A0FC10-B0A8-40C8-921B-6E917F345821}" destId="{F19DC54C-B998-4944-8692-09DF3D2CF325}" srcOrd="0" destOrd="0" presId="urn:microsoft.com/office/officeart/2005/8/layout/venn1"/>
    <dgm:cxn modelId="{C142EAE3-2502-4D0F-A368-7C3E02071F42}" type="presOf" srcId="{A86D6C53-E88D-44C0-930B-14DFFFAF0B6F}" destId="{18D62F58-B75B-42DE-BA09-D69B8DEBD01B}" srcOrd="0" destOrd="0" presId="urn:microsoft.com/office/officeart/2005/8/layout/venn1"/>
    <dgm:cxn modelId="{DBECF073-8829-43C2-84A9-CDD3BCA433FD}" type="presOf" srcId="{EA391E42-FA01-42EF-8FC7-93409C5620CD}" destId="{7EB28A24-E42A-40B3-8EDC-179013F250EE}" srcOrd="1" destOrd="0" presId="urn:microsoft.com/office/officeart/2005/8/layout/venn1"/>
    <dgm:cxn modelId="{F0762EF1-44A2-4250-BC78-4C7181AAF211}" srcId="{E9618763-6AC1-41EA-8AE4-C5607C3023DA}" destId="{EA391E42-FA01-42EF-8FC7-93409C5620CD}" srcOrd="0" destOrd="0" parTransId="{C0E39DEB-D085-4E9C-BBB3-7D4EA53941EF}" sibTransId="{7306CFA1-51CC-428C-95A9-C9184D03328E}"/>
    <dgm:cxn modelId="{B682AC6F-BB05-462C-83A8-C55500766EC2}" type="presOf" srcId="{85A0FC10-B0A8-40C8-921B-6E917F345821}" destId="{8E610575-EF85-4818-9978-9C07E73FC340}" srcOrd="1" destOrd="0" presId="urn:microsoft.com/office/officeart/2005/8/layout/venn1"/>
    <dgm:cxn modelId="{A33C94C1-C8BB-4987-8348-48E610530A01}" type="presOf" srcId="{A86D6C53-E88D-44C0-930B-14DFFFAF0B6F}" destId="{98716108-3100-439C-894B-E4B2AA607A96}" srcOrd="1" destOrd="0" presId="urn:microsoft.com/office/officeart/2005/8/layout/venn1"/>
    <dgm:cxn modelId="{80DF7CCC-001F-4182-90A1-ADC32BFBE6D9}" srcId="{E9618763-6AC1-41EA-8AE4-C5607C3023DA}" destId="{A86D6C53-E88D-44C0-930B-14DFFFAF0B6F}" srcOrd="1" destOrd="0" parTransId="{8F11994A-E9B1-422F-B189-DAF54CE35515}" sibTransId="{7A5FE733-9458-4B5E-8F64-E5C6B16BA164}"/>
    <dgm:cxn modelId="{EDEB07A8-0FAD-4658-A577-33AC18D0EC95}" type="presParOf" srcId="{AB501E9F-4126-416D-B430-E9F68A2FCD56}" destId="{2E958E4C-9812-41BD-8000-452AB04B9D1E}" srcOrd="0" destOrd="0" presId="urn:microsoft.com/office/officeart/2005/8/layout/venn1"/>
    <dgm:cxn modelId="{AAD12A97-693B-484C-9D7F-446237FBCF2D}" type="presParOf" srcId="{AB501E9F-4126-416D-B430-E9F68A2FCD56}" destId="{7EB28A24-E42A-40B3-8EDC-179013F250EE}" srcOrd="1" destOrd="0" presId="urn:microsoft.com/office/officeart/2005/8/layout/venn1"/>
    <dgm:cxn modelId="{951E9789-2C9D-4DDD-910A-95765E9CE7BD}" type="presParOf" srcId="{AB501E9F-4126-416D-B430-E9F68A2FCD56}" destId="{18D62F58-B75B-42DE-BA09-D69B8DEBD01B}" srcOrd="2" destOrd="0" presId="urn:microsoft.com/office/officeart/2005/8/layout/venn1"/>
    <dgm:cxn modelId="{6E9FB0C2-28AC-44BD-AD3A-4BB590B6F442}" type="presParOf" srcId="{AB501E9F-4126-416D-B430-E9F68A2FCD56}" destId="{98716108-3100-439C-894B-E4B2AA607A96}" srcOrd="3" destOrd="0" presId="urn:microsoft.com/office/officeart/2005/8/layout/venn1"/>
    <dgm:cxn modelId="{D81DC5FA-3FAE-44AB-9225-9FA6AF591A9D}" type="presParOf" srcId="{AB501E9F-4126-416D-B430-E9F68A2FCD56}" destId="{F19DC54C-B998-4944-8692-09DF3D2CF325}" srcOrd="4" destOrd="0" presId="urn:microsoft.com/office/officeart/2005/8/layout/venn1"/>
    <dgm:cxn modelId="{0D2DD130-F710-4991-AE43-AEA81323C6D4}" type="presParOf" srcId="{AB501E9F-4126-416D-B430-E9F68A2FCD56}" destId="{8E610575-EF85-4818-9978-9C07E73FC340}"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D32E3B9C-29A8-46F5-9B8E-AFD1798DD2BB}" type="doc">
      <dgm:prSet loTypeId="urn:microsoft.com/office/officeart/2005/8/layout/process4" loCatId="process" qsTypeId="urn:microsoft.com/office/officeart/2005/8/quickstyle/3d1" qsCatId="3D" csTypeId="urn:microsoft.com/office/officeart/2005/8/colors/accent5_5" csCatId="accent5" phldr="1"/>
      <dgm:spPr/>
      <dgm:t>
        <a:bodyPr/>
        <a:lstStyle/>
        <a:p>
          <a:endParaRPr lang="es-MX"/>
        </a:p>
      </dgm:t>
    </dgm:pt>
    <dgm:pt modelId="{F0E77C3F-92DF-4D67-8D98-B34EB1FF4E3B}">
      <dgm:prSet phldrT="[Texto]" custT="1"/>
      <dgm:spPr/>
      <dgm:t>
        <a:bodyPr/>
        <a:lstStyle/>
        <a:p>
          <a:r>
            <a:rPr lang="en-US" sz="2000" b="1" dirty="0" smtClean="0">
              <a:effectLst>
                <a:outerShdw blurRad="38100" dist="38100" dir="2700000" algn="tl">
                  <a:srgbClr val="000000">
                    <a:alpha val="43137"/>
                  </a:srgbClr>
                </a:outerShdw>
              </a:effectLst>
            </a:rPr>
            <a:t>Foreseen actions:</a:t>
          </a:r>
          <a:endParaRPr lang="es-MX" sz="2000" b="1" dirty="0" smtClean="0">
            <a:effectLst/>
          </a:endParaRPr>
        </a:p>
      </dgm:t>
    </dgm:pt>
    <dgm:pt modelId="{54018D17-3710-4055-BE75-07ED8E435EEF}" type="parTrans" cxnId="{6A5BA0F2-429E-436F-A01A-C4F2F7D62355}">
      <dgm:prSet/>
      <dgm:spPr/>
      <dgm:t>
        <a:bodyPr/>
        <a:lstStyle/>
        <a:p>
          <a:endParaRPr lang="es-MX" sz="1600"/>
        </a:p>
      </dgm:t>
    </dgm:pt>
    <dgm:pt modelId="{024DDD0D-77BE-4F78-B19C-68D4A0CCF547}" type="sibTrans" cxnId="{6A5BA0F2-429E-436F-A01A-C4F2F7D62355}">
      <dgm:prSet/>
      <dgm:spPr/>
      <dgm:t>
        <a:bodyPr/>
        <a:lstStyle/>
        <a:p>
          <a:endParaRPr lang="es-MX" sz="1600"/>
        </a:p>
      </dgm:t>
    </dgm:pt>
    <dgm:pt modelId="{4A0EB2B9-58C9-487B-844B-0A2617A90CDB}">
      <dgm:prSet phldrT="[Texto]" custT="1"/>
      <dgm:spPr/>
      <dgm:t>
        <a:bodyPr/>
        <a:lstStyle/>
        <a:p>
          <a:r>
            <a:rPr lang="en-US" sz="2000" b="0" dirty="0" smtClean="0">
              <a:effectLst/>
            </a:rPr>
            <a:t>Compendium of findings and a summary and analysis of the findings from the </a:t>
          </a:r>
          <a:r>
            <a:rPr lang="en-US" sz="2000" b="0" dirty="0" err="1" smtClean="0">
              <a:effectLst/>
            </a:rPr>
            <a:t>programme</a:t>
          </a:r>
          <a:endParaRPr lang="es-MX" sz="2000" b="0" dirty="0" smtClean="0">
            <a:effectLst/>
          </a:endParaRPr>
        </a:p>
      </dgm:t>
    </dgm:pt>
    <dgm:pt modelId="{34DD739C-84D4-46FE-87CF-EF26C5836BEB}" type="parTrans" cxnId="{9955F39F-9B82-4A1D-8153-AA7AEF23D094}">
      <dgm:prSet/>
      <dgm:spPr/>
      <dgm:t>
        <a:bodyPr/>
        <a:lstStyle/>
        <a:p>
          <a:endParaRPr lang="en-US"/>
        </a:p>
      </dgm:t>
    </dgm:pt>
    <dgm:pt modelId="{88230AA9-F6B7-44F7-81B1-A1A36E1500B7}" type="sibTrans" cxnId="{9955F39F-9B82-4A1D-8153-AA7AEF23D094}">
      <dgm:prSet/>
      <dgm:spPr/>
      <dgm:t>
        <a:bodyPr/>
        <a:lstStyle/>
        <a:p>
          <a:endParaRPr lang="en-US"/>
        </a:p>
      </dgm:t>
    </dgm:pt>
    <dgm:pt modelId="{F9544415-5ABF-4813-8E90-89D9CAD6301A}">
      <dgm:prSet custT="1"/>
      <dgm:spPr/>
      <dgm:t>
        <a:bodyPr/>
        <a:lstStyle/>
        <a:p>
          <a:r>
            <a:rPr lang="en-US" sz="1800" b="0" dirty="0" smtClean="0">
              <a:effectLst/>
            </a:rPr>
            <a:t>Updating of the guidance prepared by the IDI and the Working Group on public debt management and a Quality Assurance mechanism</a:t>
          </a:r>
        </a:p>
      </dgm:t>
    </dgm:pt>
    <dgm:pt modelId="{E42D5E3E-943E-4074-993F-67876980EE74}" type="parTrans" cxnId="{3C65B14F-52B2-4ED6-8153-616DB06F87A7}">
      <dgm:prSet/>
      <dgm:spPr/>
      <dgm:t>
        <a:bodyPr/>
        <a:lstStyle/>
        <a:p>
          <a:endParaRPr lang="en-US"/>
        </a:p>
      </dgm:t>
    </dgm:pt>
    <dgm:pt modelId="{3469BA41-E11D-4FFF-928E-FAB7AF35A3DA}" type="sibTrans" cxnId="{3C65B14F-52B2-4ED6-8153-616DB06F87A7}">
      <dgm:prSet/>
      <dgm:spPr/>
      <dgm:t>
        <a:bodyPr/>
        <a:lstStyle/>
        <a:p>
          <a:endParaRPr lang="en-US"/>
        </a:p>
      </dgm:t>
    </dgm:pt>
    <dgm:pt modelId="{EDE30913-5E0B-4F71-970B-F56A9AFF5AA4}">
      <dgm:prSet custT="1"/>
      <dgm:spPr/>
      <dgm:t>
        <a:bodyPr/>
        <a:lstStyle/>
        <a:p>
          <a:r>
            <a:rPr lang="en-US" sz="2000" b="0" dirty="0" smtClean="0">
              <a:effectLst/>
            </a:rPr>
            <a:t>Identification of the lessons learned</a:t>
          </a:r>
        </a:p>
      </dgm:t>
    </dgm:pt>
    <dgm:pt modelId="{FADF9048-61B4-45B7-B5AE-D1B0A591A789}" type="parTrans" cxnId="{ED31CC8B-3160-459E-88EF-E130D6326145}">
      <dgm:prSet/>
      <dgm:spPr/>
      <dgm:t>
        <a:bodyPr/>
        <a:lstStyle/>
        <a:p>
          <a:endParaRPr lang="en-US"/>
        </a:p>
      </dgm:t>
    </dgm:pt>
    <dgm:pt modelId="{3C981CF1-3239-4D4C-A735-F9E1FB259200}" type="sibTrans" cxnId="{ED31CC8B-3160-459E-88EF-E130D6326145}">
      <dgm:prSet/>
      <dgm:spPr/>
      <dgm:t>
        <a:bodyPr/>
        <a:lstStyle/>
        <a:p>
          <a:endParaRPr lang="en-US"/>
        </a:p>
      </dgm:t>
    </dgm:pt>
    <dgm:pt modelId="{F042FDA9-64C0-4D12-8E52-593AEEB01DE9}" type="pres">
      <dgm:prSet presAssocID="{D32E3B9C-29A8-46F5-9B8E-AFD1798DD2BB}" presName="Name0" presStyleCnt="0">
        <dgm:presLayoutVars>
          <dgm:dir/>
          <dgm:animLvl val="lvl"/>
          <dgm:resizeHandles val="exact"/>
        </dgm:presLayoutVars>
      </dgm:prSet>
      <dgm:spPr/>
      <dgm:t>
        <a:bodyPr/>
        <a:lstStyle/>
        <a:p>
          <a:endParaRPr lang="es-MX"/>
        </a:p>
      </dgm:t>
    </dgm:pt>
    <dgm:pt modelId="{9A118DEE-28C0-4A2C-B1FE-AC3033816645}" type="pres">
      <dgm:prSet presAssocID="{F0E77C3F-92DF-4D67-8D98-B34EB1FF4E3B}" presName="boxAndChildren" presStyleCnt="0"/>
      <dgm:spPr/>
    </dgm:pt>
    <dgm:pt modelId="{233D9247-2A77-4B66-A275-BD70BD2E2AB5}" type="pres">
      <dgm:prSet presAssocID="{F0E77C3F-92DF-4D67-8D98-B34EB1FF4E3B}" presName="parentTextBox" presStyleLbl="node1" presStyleIdx="0" presStyleCnt="1"/>
      <dgm:spPr/>
      <dgm:t>
        <a:bodyPr/>
        <a:lstStyle/>
        <a:p>
          <a:endParaRPr lang="en-US"/>
        </a:p>
      </dgm:t>
    </dgm:pt>
    <dgm:pt modelId="{5A8978D7-9312-4892-92E2-F22D03CBE733}" type="pres">
      <dgm:prSet presAssocID="{F0E77C3F-92DF-4D67-8D98-B34EB1FF4E3B}" presName="entireBox" presStyleLbl="node1" presStyleIdx="0" presStyleCnt="1" custScaleY="40585" custLinFactNeighborY="-6114"/>
      <dgm:spPr/>
      <dgm:t>
        <a:bodyPr/>
        <a:lstStyle/>
        <a:p>
          <a:endParaRPr lang="en-US"/>
        </a:p>
      </dgm:t>
    </dgm:pt>
    <dgm:pt modelId="{C0237C07-22B7-4105-8EC6-3E45957C0956}" type="pres">
      <dgm:prSet presAssocID="{F0E77C3F-92DF-4D67-8D98-B34EB1FF4E3B}" presName="descendantBox" presStyleCnt="0"/>
      <dgm:spPr/>
    </dgm:pt>
    <dgm:pt modelId="{D1F0C4DD-20A2-4D3D-BBB3-462C825DA871}" type="pres">
      <dgm:prSet presAssocID="{4A0EB2B9-58C9-487B-844B-0A2617A90CDB}" presName="childTextBox" presStyleLbl="fgAccFollowNode1" presStyleIdx="0" presStyleCnt="3" custScaleY="146375">
        <dgm:presLayoutVars>
          <dgm:bulletEnabled val="1"/>
        </dgm:presLayoutVars>
      </dgm:prSet>
      <dgm:spPr/>
      <dgm:t>
        <a:bodyPr/>
        <a:lstStyle/>
        <a:p>
          <a:endParaRPr lang="en-US"/>
        </a:p>
      </dgm:t>
    </dgm:pt>
    <dgm:pt modelId="{88A61FC3-2C30-4594-8321-D4FE7F28FA56}" type="pres">
      <dgm:prSet presAssocID="{F9544415-5ABF-4813-8E90-89D9CAD6301A}" presName="childTextBox" presStyleLbl="fgAccFollowNode1" presStyleIdx="1" presStyleCnt="3" custScaleY="146375">
        <dgm:presLayoutVars>
          <dgm:bulletEnabled val="1"/>
        </dgm:presLayoutVars>
      </dgm:prSet>
      <dgm:spPr/>
      <dgm:t>
        <a:bodyPr/>
        <a:lstStyle/>
        <a:p>
          <a:endParaRPr lang="en-US"/>
        </a:p>
      </dgm:t>
    </dgm:pt>
    <dgm:pt modelId="{B456C33A-8E03-4CE2-8F60-9E57BDB0AF6F}" type="pres">
      <dgm:prSet presAssocID="{EDE30913-5E0B-4F71-970B-F56A9AFF5AA4}" presName="childTextBox" presStyleLbl="fgAccFollowNode1" presStyleIdx="2" presStyleCnt="3" custScaleY="146375">
        <dgm:presLayoutVars>
          <dgm:bulletEnabled val="1"/>
        </dgm:presLayoutVars>
      </dgm:prSet>
      <dgm:spPr/>
      <dgm:t>
        <a:bodyPr/>
        <a:lstStyle/>
        <a:p>
          <a:endParaRPr lang="en-US"/>
        </a:p>
      </dgm:t>
    </dgm:pt>
  </dgm:ptLst>
  <dgm:cxnLst>
    <dgm:cxn modelId="{C61D8C8A-E3E4-41BD-A989-5A43EA335D32}" type="presOf" srcId="{F0E77C3F-92DF-4D67-8D98-B34EB1FF4E3B}" destId="{5A8978D7-9312-4892-92E2-F22D03CBE733}" srcOrd="1" destOrd="0" presId="urn:microsoft.com/office/officeart/2005/8/layout/process4"/>
    <dgm:cxn modelId="{6A5BA0F2-429E-436F-A01A-C4F2F7D62355}" srcId="{D32E3B9C-29A8-46F5-9B8E-AFD1798DD2BB}" destId="{F0E77C3F-92DF-4D67-8D98-B34EB1FF4E3B}" srcOrd="0" destOrd="0" parTransId="{54018D17-3710-4055-BE75-07ED8E435EEF}" sibTransId="{024DDD0D-77BE-4F78-B19C-68D4A0CCF547}"/>
    <dgm:cxn modelId="{ED31CC8B-3160-459E-88EF-E130D6326145}" srcId="{F0E77C3F-92DF-4D67-8D98-B34EB1FF4E3B}" destId="{EDE30913-5E0B-4F71-970B-F56A9AFF5AA4}" srcOrd="2" destOrd="0" parTransId="{FADF9048-61B4-45B7-B5AE-D1B0A591A789}" sibTransId="{3C981CF1-3239-4D4C-A735-F9E1FB259200}"/>
    <dgm:cxn modelId="{9955F39F-9B82-4A1D-8153-AA7AEF23D094}" srcId="{F0E77C3F-92DF-4D67-8D98-B34EB1FF4E3B}" destId="{4A0EB2B9-58C9-487B-844B-0A2617A90CDB}" srcOrd="0" destOrd="0" parTransId="{34DD739C-84D4-46FE-87CF-EF26C5836BEB}" sibTransId="{88230AA9-F6B7-44F7-81B1-A1A36E1500B7}"/>
    <dgm:cxn modelId="{7EB4DA1A-67E2-4313-88A6-B1E4BD1E1642}" type="presOf" srcId="{D32E3B9C-29A8-46F5-9B8E-AFD1798DD2BB}" destId="{F042FDA9-64C0-4D12-8E52-593AEEB01DE9}" srcOrd="0" destOrd="0" presId="urn:microsoft.com/office/officeart/2005/8/layout/process4"/>
    <dgm:cxn modelId="{9346FC7E-811E-4FC2-80FB-4D0592DC9677}" type="presOf" srcId="{F0E77C3F-92DF-4D67-8D98-B34EB1FF4E3B}" destId="{233D9247-2A77-4B66-A275-BD70BD2E2AB5}" srcOrd="0" destOrd="0" presId="urn:microsoft.com/office/officeart/2005/8/layout/process4"/>
    <dgm:cxn modelId="{3C65B14F-52B2-4ED6-8153-616DB06F87A7}" srcId="{F0E77C3F-92DF-4D67-8D98-B34EB1FF4E3B}" destId="{F9544415-5ABF-4813-8E90-89D9CAD6301A}" srcOrd="1" destOrd="0" parTransId="{E42D5E3E-943E-4074-993F-67876980EE74}" sibTransId="{3469BA41-E11D-4FFF-928E-FAB7AF35A3DA}"/>
    <dgm:cxn modelId="{F33B297C-D205-4417-89C1-C1AA315D36D0}" type="presOf" srcId="{4A0EB2B9-58C9-487B-844B-0A2617A90CDB}" destId="{D1F0C4DD-20A2-4D3D-BBB3-462C825DA871}" srcOrd="0" destOrd="0" presId="urn:microsoft.com/office/officeart/2005/8/layout/process4"/>
    <dgm:cxn modelId="{E1A607DE-9C4A-428C-A4CC-439E4A8ADBF6}" type="presOf" srcId="{F9544415-5ABF-4813-8E90-89D9CAD6301A}" destId="{88A61FC3-2C30-4594-8321-D4FE7F28FA56}" srcOrd="0" destOrd="0" presId="urn:microsoft.com/office/officeart/2005/8/layout/process4"/>
    <dgm:cxn modelId="{03DABFDE-23D0-4300-A8FF-64D4BB66091E}" type="presOf" srcId="{EDE30913-5E0B-4F71-970B-F56A9AFF5AA4}" destId="{B456C33A-8E03-4CE2-8F60-9E57BDB0AF6F}" srcOrd="0" destOrd="0" presId="urn:microsoft.com/office/officeart/2005/8/layout/process4"/>
    <dgm:cxn modelId="{77743793-E0FD-41C3-A70F-942B76817C8E}" type="presParOf" srcId="{F042FDA9-64C0-4D12-8E52-593AEEB01DE9}" destId="{9A118DEE-28C0-4A2C-B1FE-AC3033816645}" srcOrd="0" destOrd="0" presId="urn:microsoft.com/office/officeart/2005/8/layout/process4"/>
    <dgm:cxn modelId="{2EAF0623-6A06-4AC0-AEE5-8E6F1E2163DC}" type="presParOf" srcId="{9A118DEE-28C0-4A2C-B1FE-AC3033816645}" destId="{233D9247-2A77-4B66-A275-BD70BD2E2AB5}" srcOrd="0" destOrd="0" presId="urn:microsoft.com/office/officeart/2005/8/layout/process4"/>
    <dgm:cxn modelId="{5BB0DB8B-3970-4048-88C0-5A6CBDB1505A}" type="presParOf" srcId="{9A118DEE-28C0-4A2C-B1FE-AC3033816645}" destId="{5A8978D7-9312-4892-92E2-F22D03CBE733}" srcOrd="1" destOrd="0" presId="urn:microsoft.com/office/officeart/2005/8/layout/process4"/>
    <dgm:cxn modelId="{4583733C-0CB9-45D2-AAC3-8958D2E9370F}" type="presParOf" srcId="{9A118DEE-28C0-4A2C-B1FE-AC3033816645}" destId="{C0237C07-22B7-4105-8EC6-3E45957C0956}" srcOrd="2" destOrd="0" presId="urn:microsoft.com/office/officeart/2005/8/layout/process4"/>
    <dgm:cxn modelId="{6B15CFDC-B552-4649-B4AE-3DDEB79AA403}" type="presParOf" srcId="{C0237C07-22B7-4105-8EC6-3E45957C0956}" destId="{D1F0C4DD-20A2-4D3D-BBB3-462C825DA871}" srcOrd="0" destOrd="0" presId="urn:microsoft.com/office/officeart/2005/8/layout/process4"/>
    <dgm:cxn modelId="{8C213BC5-66A3-4D94-9405-CA3E369AAAF1}" type="presParOf" srcId="{C0237C07-22B7-4105-8EC6-3E45957C0956}" destId="{88A61FC3-2C30-4594-8321-D4FE7F28FA56}" srcOrd="1" destOrd="0" presId="urn:microsoft.com/office/officeart/2005/8/layout/process4"/>
    <dgm:cxn modelId="{1C7F4FAC-9CED-4AEA-9442-B35D4E7157FC}" type="presParOf" srcId="{C0237C07-22B7-4105-8EC6-3E45957C0956}" destId="{B456C33A-8E03-4CE2-8F60-9E57BDB0AF6F}" srcOrd="2"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4E0ADA4F-C714-4D0A-ADB8-B82D97A19F96}" type="doc">
      <dgm:prSet loTypeId="urn:microsoft.com/office/officeart/2009/3/layout/IncreasingArrowsProcess" loCatId="process" qsTypeId="urn:microsoft.com/office/officeart/2005/8/quickstyle/simple1" qsCatId="simple" csTypeId="urn:microsoft.com/office/officeart/2005/8/colors/colorful2" csCatId="colorful" phldr="1"/>
      <dgm:spPr/>
      <dgm:t>
        <a:bodyPr/>
        <a:lstStyle/>
        <a:p>
          <a:endParaRPr lang="es-MX"/>
        </a:p>
      </dgm:t>
    </dgm:pt>
    <dgm:pt modelId="{688E4EB5-358E-4968-8234-5E832E1936B3}">
      <dgm:prSet phldrT="[Texto]" phldr="1" custT="1"/>
      <dgm:spPr/>
      <dgm:t>
        <a:bodyPr/>
        <a:lstStyle/>
        <a:p>
          <a:endParaRPr lang="es-MX" sz="2000" dirty="0"/>
        </a:p>
      </dgm:t>
    </dgm:pt>
    <dgm:pt modelId="{9ECE8686-91C8-44BA-9BE1-2B9EC23035B0}" type="parTrans" cxnId="{B2D01C22-5CA6-4ED6-8619-D0825BBC2F30}">
      <dgm:prSet/>
      <dgm:spPr/>
      <dgm:t>
        <a:bodyPr/>
        <a:lstStyle/>
        <a:p>
          <a:endParaRPr lang="es-MX" sz="2000"/>
        </a:p>
      </dgm:t>
    </dgm:pt>
    <dgm:pt modelId="{0522AEE6-174A-4E65-ADF6-F27B0AB50145}" type="sibTrans" cxnId="{B2D01C22-5CA6-4ED6-8619-D0825BBC2F30}">
      <dgm:prSet/>
      <dgm:spPr/>
      <dgm:t>
        <a:bodyPr/>
        <a:lstStyle/>
        <a:p>
          <a:endParaRPr lang="es-MX" sz="2000"/>
        </a:p>
      </dgm:t>
    </dgm:pt>
    <dgm:pt modelId="{CF012B26-1B5A-4678-8951-721AA0999ADE}">
      <dgm:prSet phldrT="[Texto]" custT="1"/>
      <dgm:spPr/>
      <dgm:t>
        <a:bodyPr/>
        <a:lstStyle/>
        <a:p>
          <a:r>
            <a:rPr lang="en-US" sz="2000" b="0" dirty="0" smtClean="0">
              <a:effectLst>
                <a:outerShdw blurRad="38100" dist="38100" dir="2700000" algn="tl">
                  <a:srgbClr val="000000">
                    <a:alpha val="43137"/>
                  </a:srgbClr>
                </a:outerShdw>
              </a:effectLst>
              <a:latin typeface="+mn-lt"/>
            </a:rPr>
            <a:t>Community of practice for public debt auditors</a:t>
          </a:r>
          <a:endParaRPr lang="es-MX" sz="2000" b="0" dirty="0">
            <a:latin typeface="+mn-lt"/>
          </a:endParaRPr>
        </a:p>
      </dgm:t>
    </dgm:pt>
    <dgm:pt modelId="{56405607-838E-48B5-A313-9D8F33FA01ED}" type="parTrans" cxnId="{D5E24DFD-97A4-4CA4-9A41-0D9DE2E1383D}">
      <dgm:prSet/>
      <dgm:spPr/>
      <dgm:t>
        <a:bodyPr/>
        <a:lstStyle/>
        <a:p>
          <a:endParaRPr lang="es-MX" sz="2000"/>
        </a:p>
      </dgm:t>
    </dgm:pt>
    <dgm:pt modelId="{E259AD7E-44B6-4D88-ACB2-A2F978CD01CB}" type="sibTrans" cxnId="{D5E24DFD-97A4-4CA4-9A41-0D9DE2E1383D}">
      <dgm:prSet/>
      <dgm:spPr/>
      <dgm:t>
        <a:bodyPr/>
        <a:lstStyle/>
        <a:p>
          <a:endParaRPr lang="es-MX" sz="2000"/>
        </a:p>
      </dgm:t>
    </dgm:pt>
    <dgm:pt modelId="{33A5D24F-DA43-4770-BEF8-199770CBA537}">
      <dgm:prSet phldrT="[Texto]" phldr="1" custT="1"/>
      <dgm:spPr/>
      <dgm:t>
        <a:bodyPr/>
        <a:lstStyle/>
        <a:p>
          <a:endParaRPr lang="es-MX" sz="2000" dirty="0"/>
        </a:p>
      </dgm:t>
    </dgm:pt>
    <dgm:pt modelId="{B5F8FFF9-4F2D-47F8-9F1E-DD04425E1DD4}" type="parTrans" cxnId="{80D4FF0C-17F5-402C-B2D9-783C21C83C0C}">
      <dgm:prSet/>
      <dgm:spPr/>
      <dgm:t>
        <a:bodyPr/>
        <a:lstStyle/>
        <a:p>
          <a:endParaRPr lang="es-MX" sz="2000"/>
        </a:p>
      </dgm:t>
    </dgm:pt>
    <dgm:pt modelId="{7CA53B9B-1C9D-4279-81F7-26B95DCA83E9}" type="sibTrans" cxnId="{80D4FF0C-17F5-402C-B2D9-783C21C83C0C}">
      <dgm:prSet/>
      <dgm:spPr/>
      <dgm:t>
        <a:bodyPr/>
        <a:lstStyle/>
        <a:p>
          <a:endParaRPr lang="es-MX" sz="2000"/>
        </a:p>
      </dgm:t>
    </dgm:pt>
    <dgm:pt modelId="{8BA3EE88-9620-4C1E-BD11-931A39345496}">
      <dgm:prSet phldrT="[Texto]" custT="1"/>
      <dgm:spPr/>
      <dgm:t>
        <a:bodyPr/>
        <a:lstStyle/>
        <a:p>
          <a:r>
            <a:rPr lang="en-US" sz="2000" dirty="0" smtClean="0">
              <a:effectLst>
                <a:outerShdw blurRad="38100" dist="38100" dir="2700000" algn="tl">
                  <a:srgbClr val="000000">
                    <a:alpha val="43137"/>
                  </a:srgbClr>
                </a:outerShdw>
              </a:effectLst>
            </a:rPr>
            <a:t>KSC-IDI portal </a:t>
          </a:r>
        </a:p>
        <a:p>
          <a:r>
            <a:rPr lang="en-US" sz="2000" dirty="0" smtClean="0">
              <a:hlinkClick xmlns:r="http://schemas.openxmlformats.org/officeDocument/2006/relationships" r:id="rId1"/>
            </a:rPr>
            <a:t>http://intosaicommunity.org/</a:t>
          </a:r>
          <a:r>
            <a:rPr lang="en-US" sz="2000" dirty="0" smtClean="0"/>
            <a:t> </a:t>
          </a:r>
          <a:endParaRPr lang="es-MX" sz="2000" dirty="0"/>
        </a:p>
      </dgm:t>
    </dgm:pt>
    <dgm:pt modelId="{FDFDC44D-135A-4F81-A1B6-1BECFF282869}" type="parTrans" cxnId="{CF880FF3-19ED-44B5-904F-A8D9E2292834}">
      <dgm:prSet/>
      <dgm:spPr/>
      <dgm:t>
        <a:bodyPr/>
        <a:lstStyle/>
        <a:p>
          <a:endParaRPr lang="es-MX" sz="2000"/>
        </a:p>
      </dgm:t>
    </dgm:pt>
    <dgm:pt modelId="{853D0E28-6270-426B-8AE3-5F1C4C8A3692}" type="sibTrans" cxnId="{CF880FF3-19ED-44B5-904F-A8D9E2292834}">
      <dgm:prSet/>
      <dgm:spPr/>
      <dgm:t>
        <a:bodyPr/>
        <a:lstStyle/>
        <a:p>
          <a:endParaRPr lang="es-MX" sz="2000"/>
        </a:p>
      </dgm:t>
    </dgm:pt>
    <dgm:pt modelId="{915DF03E-A5E1-4506-B95C-E6C6C2521DAB}">
      <dgm:prSet phldrT="[Texto]" custT="1"/>
      <dgm:spPr/>
      <dgm:t>
        <a:bodyPr/>
        <a:lstStyle/>
        <a:p>
          <a:r>
            <a:rPr lang="es-MX" sz="2000" dirty="0" smtClean="0">
              <a:effectLst>
                <a:outerShdw blurRad="38100" dist="38100" dir="2700000" algn="tl">
                  <a:srgbClr val="000000">
                    <a:alpha val="43137"/>
                  </a:srgbClr>
                </a:outerShdw>
              </a:effectLst>
            </a:rPr>
            <a:t>WGPD-IDI </a:t>
          </a:r>
          <a:br>
            <a:rPr lang="es-MX" sz="2000" dirty="0" smtClean="0">
              <a:effectLst>
                <a:outerShdw blurRad="38100" dist="38100" dir="2700000" algn="tl">
                  <a:srgbClr val="000000">
                    <a:alpha val="43137"/>
                  </a:srgbClr>
                </a:outerShdw>
              </a:effectLst>
            </a:rPr>
          </a:br>
          <a:r>
            <a:rPr lang="es-MX" sz="2000" dirty="0" smtClean="0">
              <a:effectLst>
                <a:outerShdw blurRad="38100" dist="38100" dir="2700000" algn="tl">
                  <a:srgbClr val="000000">
                    <a:alpha val="43137"/>
                  </a:srgbClr>
                </a:outerShdw>
              </a:effectLst>
              <a:sym typeface="Wingdings" pitchFamily="2" charset="2"/>
            </a:rPr>
            <a:t> </a:t>
          </a:r>
          <a:r>
            <a:rPr lang="es-MX" sz="2000" dirty="0" smtClean="0">
              <a:effectLst>
                <a:outerShdw blurRad="38100" dist="38100" dir="2700000" algn="tl">
                  <a:srgbClr val="000000">
                    <a:alpha val="43137"/>
                  </a:srgbClr>
                </a:outerShdw>
              </a:effectLst>
            </a:rPr>
            <a:t>Joint collaboration </a:t>
          </a:r>
          <a:r>
            <a:rPr lang="es-MX" sz="2000" dirty="0" smtClean="0"/>
            <a:t>to define the </a:t>
          </a:r>
          <a:r>
            <a:rPr lang="es-MX" sz="2000" dirty="0" smtClean="0">
              <a:effectLst>
                <a:outerShdw blurRad="38100" dist="38100" dir="2700000" algn="tl">
                  <a:srgbClr val="000000">
                    <a:alpha val="43137"/>
                  </a:srgbClr>
                </a:outerShdw>
              </a:effectLst>
            </a:rPr>
            <a:t>Work Plan</a:t>
          </a:r>
          <a:r>
            <a:rPr lang="es-MX" sz="2000" dirty="0" smtClean="0"/>
            <a:t> for the platform’s design and development </a:t>
          </a:r>
          <a:endParaRPr lang="es-MX" sz="2000" dirty="0"/>
        </a:p>
      </dgm:t>
    </dgm:pt>
    <dgm:pt modelId="{CB41154D-36E5-49A1-A328-74D3D01BD700}" type="parTrans" cxnId="{A32C4E7C-DE6B-4D59-92D2-05317E672E56}">
      <dgm:prSet/>
      <dgm:spPr/>
      <dgm:t>
        <a:bodyPr/>
        <a:lstStyle/>
        <a:p>
          <a:endParaRPr lang="en-US" sz="2000"/>
        </a:p>
      </dgm:t>
    </dgm:pt>
    <dgm:pt modelId="{34BFFFA4-B354-45B0-8FED-E77EBBD98D03}" type="sibTrans" cxnId="{A32C4E7C-DE6B-4D59-92D2-05317E672E56}">
      <dgm:prSet/>
      <dgm:spPr/>
      <dgm:t>
        <a:bodyPr/>
        <a:lstStyle/>
        <a:p>
          <a:endParaRPr lang="en-US" sz="2000"/>
        </a:p>
      </dgm:t>
    </dgm:pt>
    <dgm:pt modelId="{6CB12811-7219-44EF-AA66-06F856ECDE49}">
      <dgm:prSet phldrT="[Texto]" custT="1"/>
      <dgm:spPr/>
      <dgm:t>
        <a:bodyPr/>
        <a:lstStyle/>
        <a:p>
          <a:endParaRPr lang="es-MX" sz="2000" dirty="0"/>
        </a:p>
      </dgm:t>
    </dgm:pt>
    <dgm:pt modelId="{376E63B0-A866-46CC-9290-B7E2F7C3E9F2}" type="parTrans" cxnId="{D6CE91BA-4BD3-45A9-BE23-E64247694A60}">
      <dgm:prSet/>
      <dgm:spPr/>
      <dgm:t>
        <a:bodyPr/>
        <a:lstStyle/>
        <a:p>
          <a:endParaRPr lang="en-US" sz="2000"/>
        </a:p>
      </dgm:t>
    </dgm:pt>
    <dgm:pt modelId="{4D920C44-307D-4491-85C9-C82F6118D534}" type="sibTrans" cxnId="{D6CE91BA-4BD3-45A9-BE23-E64247694A60}">
      <dgm:prSet/>
      <dgm:spPr/>
      <dgm:t>
        <a:bodyPr/>
        <a:lstStyle/>
        <a:p>
          <a:endParaRPr lang="en-US" sz="2000"/>
        </a:p>
      </dgm:t>
    </dgm:pt>
    <dgm:pt modelId="{60E99EC7-0C11-4B6A-B9D1-75A9793D8FA3}">
      <dgm:prSet phldrT="[Texto]" custT="1"/>
      <dgm:spPr/>
      <dgm:t>
        <a:bodyPr/>
        <a:lstStyle/>
        <a:p>
          <a:r>
            <a:rPr lang="en-US" sz="2000" dirty="0" smtClean="0"/>
            <a:t>Aimed at </a:t>
          </a:r>
          <a:r>
            <a:rPr lang="en-US" sz="2000" dirty="0" smtClean="0">
              <a:effectLst>
                <a:outerShdw blurRad="38100" dist="38100" dir="2700000" algn="tl">
                  <a:srgbClr val="000000">
                    <a:alpha val="43137"/>
                  </a:srgbClr>
                </a:outerShdw>
              </a:effectLst>
            </a:rPr>
            <a:t>promoting the capacity development of SAIs </a:t>
          </a:r>
          <a:r>
            <a:rPr lang="en-US" sz="2000" dirty="0" smtClean="0"/>
            <a:t>about public debt auditing</a:t>
          </a:r>
          <a:endParaRPr lang="es-MX" sz="2000" dirty="0"/>
        </a:p>
      </dgm:t>
    </dgm:pt>
    <dgm:pt modelId="{62D54C07-536D-4A84-9927-B0B88C51C98A}" type="parTrans" cxnId="{A7A0F44B-B36A-4948-A8B7-1D95F50B857A}">
      <dgm:prSet/>
      <dgm:spPr/>
      <dgm:t>
        <a:bodyPr/>
        <a:lstStyle/>
        <a:p>
          <a:endParaRPr lang="en-US" sz="2000"/>
        </a:p>
      </dgm:t>
    </dgm:pt>
    <dgm:pt modelId="{73D60935-14FC-45CB-BEE6-8869A5E96A99}" type="sibTrans" cxnId="{A7A0F44B-B36A-4948-A8B7-1D95F50B857A}">
      <dgm:prSet/>
      <dgm:spPr/>
      <dgm:t>
        <a:bodyPr/>
        <a:lstStyle/>
        <a:p>
          <a:endParaRPr lang="en-US" sz="2000"/>
        </a:p>
      </dgm:t>
    </dgm:pt>
    <dgm:pt modelId="{913119BD-CCF3-421A-8B9D-8568451229EE}">
      <dgm:prSet phldrT="[Texto]" custT="1"/>
      <dgm:spPr/>
      <dgm:t>
        <a:bodyPr/>
        <a:lstStyle/>
        <a:p>
          <a:endParaRPr lang="es-MX" sz="2000" dirty="0"/>
        </a:p>
      </dgm:t>
    </dgm:pt>
    <dgm:pt modelId="{590CE17C-C29C-4583-8AFD-AC60CD3180AC}" type="parTrans" cxnId="{57B733B3-A293-4D0F-961A-4474091C0CE3}">
      <dgm:prSet/>
      <dgm:spPr/>
      <dgm:t>
        <a:bodyPr/>
        <a:lstStyle/>
        <a:p>
          <a:endParaRPr lang="en-US" sz="2000"/>
        </a:p>
      </dgm:t>
    </dgm:pt>
    <dgm:pt modelId="{FB61EDDC-4398-48F0-B332-332EAFF6B319}" type="sibTrans" cxnId="{57B733B3-A293-4D0F-961A-4474091C0CE3}">
      <dgm:prSet/>
      <dgm:spPr/>
      <dgm:t>
        <a:bodyPr/>
        <a:lstStyle/>
        <a:p>
          <a:endParaRPr lang="en-US" sz="2000"/>
        </a:p>
      </dgm:t>
    </dgm:pt>
    <dgm:pt modelId="{45B3BF74-E807-4AE0-ADF5-DE9D1D5331A2}" type="pres">
      <dgm:prSet presAssocID="{4E0ADA4F-C714-4D0A-ADB8-B82D97A19F96}" presName="Name0" presStyleCnt="0">
        <dgm:presLayoutVars>
          <dgm:chMax val="5"/>
          <dgm:chPref val="5"/>
          <dgm:dir/>
          <dgm:animLvl val="lvl"/>
        </dgm:presLayoutVars>
      </dgm:prSet>
      <dgm:spPr/>
      <dgm:t>
        <a:bodyPr/>
        <a:lstStyle/>
        <a:p>
          <a:endParaRPr lang="es-MX"/>
        </a:p>
      </dgm:t>
    </dgm:pt>
    <dgm:pt modelId="{FD8B8DCF-A818-4515-8706-C2F0821DAAFC}" type="pres">
      <dgm:prSet presAssocID="{688E4EB5-358E-4968-8234-5E832E1936B3}" presName="parentText1" presStyleLbl="node1" presStyleIdx="0" presStyleCnt="4">
        <dgm:presLayoutVars>
          <dgm:chMax/>
          <dgm:chPref val="3"/>
          <dgm:bulletEnabled val="1"/>
        </dgm:presLayoutVars>
      </dgm:prSet>
      <dgm:spPr/>
      <dgm:t>
        <a:bodyPr/>
        <a:lstStyle/>
        <a:p>
          <a:endParaRPr lang="es-MX"/>
        </a:p>
      </dgm:t>
    </dgm:pt>
    <dgm:pt modelId="{A828B89E-F995-48A7-A7AC-AF1B35A2690E}" type="pres">
      <dgm:prSet presAssocID="{688E4EB5-358E-4968-8234-5E832E1936B3}" presName="childText1" presStyleLbl="solidAlignAcc1" presStyleIdx="0" presStyleCnt="4">
        <dgm:presLayoutVars>
          <dgm:chMax val="0"/>
          <dgm:chPref val="0"/>
          <dgm:bulletEnabled val="1"/>
        </dgm:presLayoutVars>
      </dgm:prSet>
      <dgm:spPr/>
      <dgm:t>
        <a:bodyPr/>
        <a:lstStyle/>
        <a:p>
          <a:endParaRPr lang="es-MX"/>
        </a:p>
      </dgm:t>
    </dgm:pt>
    <dgm:pt modelId="{E39777D6-5E0F-4ACA-A385-E4C2D3975019}" type="pres">
      <dgm:prSet presAssocID="{33A5D24F-DA43-4770-BEF8-199770CBA537}" presName="parentText2" presStyleLbl="node1" presStyleIdx="1" presStyleCnt="4">
        <dgm:presLayoutVars>
          <dgm:chMax/>
          <dgm:chPref val="3"/>
          <dgm:bulletEnabled val="1"/>
        </dgm:presLayoutVars>
      </dgm:prSet>
      <dgm:spPr/>
      <dgm:t>
        <a:bodyPr/>
        <a:lstStyle/>
        <a:p>
          <a:endParaRPr lang="es-MX"/>
        </a:p>
      </dgm:t>
    </dgm:pt>
    <dgm:pt modelId="{8F509502-8F90-4320-816C-F3E36487CFC5}" type="pres">
      <dgm:prSet presAssocID="{33A5D24F-DA43-4770-BEF8-199770CBA537}" presName="childText2" presStyleLbl="solidAlignAcc1" presStyleIdx="1" presStyleCnt="4">
        <dgm:presLayoutVars>
          <dgm:chMax val="0"/>
          <dgm:chPref val="0"/>
          <dgm:bulletEnabled val="1"/>
        </dgm:presLayoutVars>
      </dgm:prSet>
      <dgm:spPr/>
      <dgm:t>
        <a:bodyPr/>
        <a:lstStyle/>
        <a:p>
          <a:endParaRPr lang="es-MX"/>
        </a:p>
      </dgm:t>
    </dgm:pt>
    <dgm:pt modelId="{3468F013-3C8C-45DC-B0C4-A3F77C50E61B}" type="pres">
      <dgm:prSet presAssocID="{6CB12811-7219-44EF-AA66-06F856ECDE49}" presName="parentText3" presStyleLbl="node1" presStyleIdx="2" presStyleCnt="4">
        <dgm:presLayoutVars>
          <dgm:chMax/>
          <dgm:chPref val="3"/>
          <dgm:bulletEnabled val="1"/>
        </dgm:presLayoutVars>
      </dgm:prSet>
      <dgm:spPr/>
      <dgm:t>
        <a:bodyPr/>
        <a:lstStyle/>
        <a:p>
          <a:endParaRPr lang="en-US"/>
        </a:p>
      </dgm:t>
    </dgm:pt>
    <dgm:pt modelId="{12B13279-EDDB-40C0-9876-3B4FFEC19A35}" type="pres">
      <dgm:prSet presAssocID="{6CB12811-7219-44EF-AA66-06F856ECDE49}" presName="childText3" presStyleLbl="solidAlignAcc1" presStyleIdx="2" presStyleCnt="4">
        <dgm:presLayoutVars>
          <dgm:chMax val="0"/>
          <dgm:chPref val="0"/>
          <dgm:bulletEnabled val="1"/>
        </dgm:presLayoutVars>
      </dgm:prSet>
      <dgm:spPr/>
      <dgm:t>
        <a:bodyPr/>
        <a:lstStyle/>
        <a:p>
          <a:endParaRPr lang="en-US"/>
        </a:p>
      </dgm:t>
    </dgm:pt>
    <dgm:pt modelId="{3845ADF4-2E75-4CDD-9CB1-E003F7A88BFF}" type="pres">
      <dgm:prSet presAssocID="{913119BD-CCF3-421A-8B9D-8568451229EE}" presName="parentText4" presStyleLbl="node1" presStyleIdx="3" presStyleCnt="4">
        <dgm:presLayoutVars>
          <dgm:chMax/>
          <dgm:chPref val="3"/>
          <dgm:bulletEnabled val="1"/>
        </dgm:presLayoutVars>
      </dgm:prSet>
      <dgm:spPr/>
      <dgm:t>
        <a:bodyPr/>
        <a:lstStyle/>
        <a:p>
          <a:endParaRPr lang="en-US"/>
        </a:p>
      </dgm:t>
    </dgm:pt>
    <dgm:pt modelId="{05D307CF-D5A8-4AF1-BBC4-98007AA9C536}" type="pres">
      <dgm:prSet presAssocID="{913119BD-CCF3-421A-8B9D-8568451229EE}" presName="childText4" presStyleLbl="solidAlignAcc1" presStyleIdx="3" presStyleCnt="4">
        <dgm:presLayoutVars>
          <dgm:chMax val="0"/>
          <dgm:chPref val="0"/>
          <dgm:bulletEnabled val="1"/>
        </dgm:presLayoutVars>
      </dgm:prSet>
      <dgm:spPr/>
      <dgm:t>
        <a:bodyPr/>
        <a:lstStyle/>
        <a:p>
          <a:endParaRPr lang="en-US"/>
        </a:p>
      </dgm:t>
    </dgm:pt>
  </dgm:ptLst>
  <dgm:cxnLst>
    <dgm:cxn modelId="{4087D823-2B60-43B0-8ACA-61C5D53CB4DD}" type="presOf" srcId="{6CB12811-7219-44EF-AA66-06F856ECDE49}" destId="{3468F013-3C8C-45DC-B0C4-A3F77C50E61B}" srcOrd="0" destOrd="0" presId="urn:microsoft.com/office/officeart/2009/3/layout/IncreasingArrowsProcess"/>
    <dgm:cxn modelId="{AB06CB49-7857-43A3-AE94-9F6F69A6ECBF}" type="presOf" srcId="{688E4EB5-358E-4968-8234-5E832E1936B3}" destId="{FD8B8DCF-A818-4515-8706-C2F0821DAAFC}" srcOrd="0" destOrd="0" presId="urn:microsoft.com/office/officeart/2009/3/layout/IncreasingArrowsProcess"/>
    <dgm:cxn modelId="{B92B03EB-431D-4F82-9959-FD7D37AE6B8A}" type="presOf" srcId="{913119BD-CCF3-421A-8B9D-8568451229EE}" destId="{3845ADF4-2E75-4CDD-9CB1-E003F7A88BFF}" srcOrd="0" destOrd="0" presId="urn:microsoft.com/office/officeart/2009/3/layout/IncreasingArrowsProcess"/>
    <dgm:cxn modelId="{D6CE91BA-4BD3-45A9-BE23-E64247694A60}" srcId="{4E0ADA4F-C714-4D0A-ADB8-B82D97A19F96}" destId="{6CB12811-7219-44EF-AA66-06F856ECDE49}" srcOrd="2" destOrd="0" parTransId="{376E63B0-A866-46CC-9290-B7E2F7C3E9F2}" sibTransId="{4D920C44-307D-4491-85C9-C82F6118D534}"/>
    <dgm:cxn modelId="{A32C4E7C-DE6B-4D59-92D2-05317E672E56}" srcId="{6CB12811-7219-44EF-AA66-06F856ECDE49}" destId="{915DF03E-A5E1-4506-B95C-E6C6C2521DAB}" srcOrd="0" destOrd="0" parTransId="{CB41154D-36E5-49A1-A328-74D3D01BD700}" sibTransId="{34BFFFA4-B354-45B0-8FED-E77EBBD98D03}"/>
    <dgm:cxn modelId="{80D4FF0C-17F5-402C-B2D9-783C21C83C0C}" srcId="{4E0ADA4F-C714-4D0A-ADB8-B82D97A19F96}" destId="{33A5D24F-DA43-4770-BEF8-199770CBA537}" srcOrd="1" destOrd="0" parTransId="{B5F8FFF9-4F2D-47F8-9F1E-DD04425E1DD4}" sibTransId="{7CA53B9B-1C9D-4279-81F7-26B95DCA83E9}"/>
    <dgm:cxn modelId="{D5E24DFD-97A4-4CA4-9A41-0D9DE2E1383D}" srcId="{688E4EB5-358E-4968-8234-5E832E1936B3}" destId="{CF012B26-1B5A-4678-8951-721AA0999ADE}" srcOrd="0" destOrd="0" parTransId="{56405607-838E-48B5-A313-9D8F33FA01ED}" sibTransId="{E259AD7E-44B6-4D88-ACB2-A2F978CD01CB}"/>
    <dgm:cxn modelId="{8211B048-CFE9-4B35-81BB-3D979DD57264}" type="presOf" srcId="{CF012B26-1B5A-4678-8951-721AA0999ADE}" destId="{A828B89E-F995-48A7-A7AC-AF1B35A2690E}" srcOrd="0" destOrd="0" presId="urn:microsoft.com/office/officeart/2009/3/layout/IncreasingArrowsProcess"/>
    <dgm:cxn modelId="{BA9C159B-628A-4A9F-8D55-ACA776BD1BA3}" type="presOf" srcId="{60E99EC7-0C11-4B6A-B9D1-75A9793D8FA3}" destId="{05D307CF-D5A8-4AF1-BBC4-98007AA9C536}" srcOrd="0" destOrd="0" presId="urn:microsoft.com/office/officeart/2009/3/layout/IncreasingArrowsProcess"/>
    <dgm:cxn modelId="{B2D01C22-5CA6-4ED6-8619-D0825BBC2F30}" srcId="{4E0ADA4F-C714-4D0A-ADB8-B82D97A19F96}" destId="{688E4EB5-358E-4968-8234-5E832E1936B3}" srcOrd="0" destOrd="0" parTransId="{9ECE8686-91C8-44BA-9BE1-2B9EC23035B0}" sibTransId="{0522AEE6-174A-4E65-ADF6-F27B0AB50145}"/>
    <dgm:cxn modelId="{A7A0F44B-B36A-4948-A8B7-1D95F50B857A}" srcId="{913119BD-CCF3-421A-8B9D-8568451229EE}" destId="{60E99EC7-0C11-4B6A-B9D1-75A9793D8FA3}" srcOrd="0" destOrd="0" parTransId="{62D54C07-536D-4A84-9927-B0B88C51C98A}" sibTransId="{73D60935-14FC-45CB-BEE6-8869A5E96A99}"/>
    <dgm:cxn modelId="{E5B048BD-A2E5-4590-B4C5-DB3E940A31AC}" type="presOf" srcId="{4E0ADA4F-C714-4D0A-ADB8-B82D97A19F96}" destId="{45B3BF74-E807-4AE0-ADF5-DE9D1D5331A2}" srcOrd="0" destOrd="0" presId="urn:microsoft.com/office/officeart/2009/3/layout/IncreasingArrowsProcess"/>
    <dgm:cxn modelId="{B5C65F91-6347-41DA-A02D-0907D69B8E73}" type="presOf" srcId="{8BA3EE88-9620-4C1E-BD11-931A39345496}" destId="{8F509502-8F90-4320-816C-F3E36487CFC5}" srcOrd="0" destOrd="0" presId="urn:microsoft.com/office/officeart/2009/3/layout/IncreasingArrowsProcess"/>
    <dgm:cxn modelId="{CF880FF3-19ED-44B5-904F-A8D9E2292834}" srcId="{33A5D24F-DA43-4770-BEF8-199770CBA537}" destId="{8BA3EE88-9620-4C1E-BD11-931A39345496}" srcOrd="0" destOrd="0" parTransId="{FDFDC44D-135A-4F81-A1B6-1BECFF282869}" sibTransId="{853D0E28-6270-426B-8AE3-5F1C4C8A3692}"/>
    <dgm:cxn modelId="{57B733B3-A293-4D0F-961A-4474091C0CE3}" srcId="{4E0ADA4F-C714-4D0A-ADB8-B82D97A19F96}" destId="{913119BD-CCF3-421A-8B9D-8568451229EE}" srcOrd="3" destOrd="0" parTransId="{590CE17C-C29C-4583-8AFD-AC60CD3180AC}" sibTransId="{FB61EDDC-4398-48F0-B332-332EAFF6B319}"/>
    <dgm:cxn modelId="{712E83D4-EB77-4BBE-8156-8DEEC4DB6F55}" type="presOf" srcId="{33A5D24F-DA43-4770-BEF8-199770CBA537}" destId="{E39777D6-5E0F-4ACA-A385-E4C2D3975019}" srcOrd="0" destOrd="0" presId="urn:microsoft.com/office/officeart/2009/3/layout/IncreasingArrowsProcess"/>
    <dgm:cxn modelId="{9ACEB6A8-769E-4906-98AA-C577830532A9}" type="presOf" srcId="{915DF03E-A5E1-4506-B95C-E6C6C2521DAB}" destId="{12B13279-EDDB-40C0-9876-3B4FFEC19A35}" srcOrd="0" destOrd="0" presId="urn:microsoft.com/office/officeart/2009/3/layout/IncreasingArrowsProcess"/>
    <dgm:cxn modelId="{07BF1957-C471-46E7-9B4B-0AC921A770C2}" type="presParOf" srcId="{45B3BF74-E807-4AE0-ADF5-DE9D1D5331A2}" destId="{FD8B8DCF-A818-4515-8706-C2F0821DAAFC}" srcOrd="0" destOrd="0" presId="urn:microsoft.com/office/officeart/2009/3/layout/IncreasingArrowsProcess"/>
    <dgm:cxn modelId="{A970D780-E387-4156-A273-A8F092F915EB}" type="presParOf" srcId="{45B3BF74-E807-4AE0-ADF5-DE9D1D5331A2}" destId="{A828B89E-F995-48A7-A7AC-AF1B35A2690E}" srcOrd="1" destOrd="0" presId="urn:microsoft.com/office/officeart/2009/3/layout/IncreasingArrowsProcess"/>
    <dgm:cxn modelId="{08B5C148-9A06-4308-A2D6-8091DBE9E92C}" type="presParOf" srcId="{45B3BF74-E807-4AE0-ADF5-DE9D1D5331A2}" destId="{E39777D6-5E0F-4ACA-A385-E4C2D3975019}" srcOrd="2" destOrd="0" presId="urn:microsoft.com/office/officeart/2009/3/layout/IncreasingArrowsProcess"/>
    <dgm:cxn modelId="{FE67207B-575B-47CD-9DFF-8C1E285354A9}" type="presParOf" srcId="{45B3BF74-E807-4AE0-ADF5-DE9D1D5331A2}" destId="{8F509502-8F90-4320-816C-F3E36487CFC5}" srcOrd="3" destOrd="0" presId="urn:microsoft.com/office/officeart/2009/3/layout/IncreasingArrowsProcess"/>
    <dgm:cxn modelId="{96E168BF-4D26-4114-BF43-5E2E7997B3EA}" type="presParOf" srcId="{45B3BF74-E807-4AE0-ADF5-DE9D1D5331A2}" destId="{3468F013-3C8C-45DC-B0C4-A3F77C50E61B}" srcOrd="4" destOrd="0" presId="urn:microsoft.com/office/officeart/2009/3/layout/IncreasingArrowsProcess"/>
    <dgm:cxn modelId="{DDE3CB23-90A4-4805-8A4B-DBC585731BA4}" type="presParOf" srcId="{45B3BF74-E807-4AE0-ADF5-DE9D1D5331A2}" destId="{12B13279-EDDB-40C0-9876-3B4FFEC19A35}" srcOrd="5" destOrd="0" presId="urn:microsoft.com/office/officeart/2009/3/layout/IncreasingArrowsProcess"/>
    <dgm:cxn modelId="{3AB0BC3C-ED1D-4EA1-94B2-67FDC0C4EE6B}" type="presParOf" srcId="{45B3BF74-E807-4AE0-ADF5-DE9D1D5331A2}" destId="{3845ADF4-2E75-4CDD-9CB1-E003F7A88BFF}" srcOrd="6" destOrd="0" presId="urn:microsoft.com/office/officeart/2009/3/layout/IncreasingArrowsProcess"/>
    <dgm:cxn modelId="{8F2C4127-B7C3-4591-BDD1-733F9F5DADBF}" type="presParOf" srcId="{45B3BF74-E807-4AE0-ADF5-DE9D1D5331A2}" destId="{05D307CF-D5A8-4AF1-BBC4-98007AA9C536}" srcOrd="7"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5CC4BDD7-467A-4E83-B93E-D834F07B3301}"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s-MX"/>
        </a:p>
      </dgm:t>
    </dgm:pt>
    <dgm:pt modelId="{51021477-5643-4CD9-8FFD-45861ECC8830}">
      <dgm:prSet phldrT="[Texto]" custT="1"/>
      <dgm:spPr/>
      <dgm:t>
        <a:bodyPr/>
        <a:lstStyle/>
        <a:p>
          <a:pPr algn="ctr"/>
          <a:r>
            <a:rPr lang="en-US" sz="1800" b="0" dirty="0" smtClean="0"/>
            <a:t>WGPD established a </a:t>
          </a:r>
          <a:r>
            <a:rPr lang="en-US" sz="1800" b="0" i="1" dirty="0" smtClean="0">
              <a:effectLst>
                <a:outerShdw blurRad="38100" dist="38100" dir="2700000" algn="tl">
                  <a:srgbClr val="000000">
                    <a:alpha val="43137"/>
                  </a:srgbClr>
                </a:outerShdw>
              </a:effectLst>
            </a:rPr>
            <a:t>task force </a:t>
          </a:r>
          <a:r>
            <a:rPr lang="en-US" sz="1800" b="0" dirty="0" smtClean="0"/>
            <a:t>for revising and updating its Strategic Plan</a:t>
          </a:r>
          <a:endParaRPr lang="es-MX" sz="1800" b="0" dirty="0">
            <a:latin typeface="Arial" pitchFamily="34" charset="0"/>
            <a:cs typeface="Arial" pitchFamily="34" charset="0"/>
          </a:endParaRPr>
        </a:p>
      </dgm:t>
    </dgm:pt>
    <dgm:pt modelId="{722242E9-614F-4AAB-BD8E-8B68482EAD6D}" type="parTrans" cxnId="{ACE59CE0-7B8A-411D-AA73-99FC4869ABD0}">
      <dgm:prSet/>
      <dgm:spPr/>
      <dgm:t>
        <a:bodyPr/>
        <a:lstStyle/>
        <a:p>
          <a:endParaRPr lang="es-MX" sz="1800">
            <a:latin typeface="Arial" pitchFamily="34" charset="0"/>
            <a:cs typeface="Arial" pitchFamily="34" charset="0"/>
          </a:endParaRPr>
        </a:p>
      </dgm:t>
    </dgm:pt>
    <dgm:pt modelId="{D215E73C-37B3-46BA-A080-49A2926CBB33}" type="sibTrans" cxnId="{ACE59CE0-7B8A-411D-AA73-99FC4869ABD0}">
      <dgm:prSet/>
      <dgm:spPr/>
      <dgm:t>
        <a:bodyPr/>
        <a:lstStyle/>
        <a:p>
          <a:endParaRPr lang="es-MX" sz="1800">
            <a:latin typeface="Arial" pitchFamily="34" charset="0"/>
            <a:cs typeface="Arial" pitchFamily="34" charset="0"/>
          </a:endParaRPr>
        </a:p>
      </dgm:t>
    </dgm:pt>
    <dgm:pt modelId="{17A60275-95DE-4A16-A28D-20DF3055D00E}">
      <dgm:prSet custT="1"/>
      <dgm:spPr/>
      <dgm:t>
        <a:bodyPr/>
        <a:lstStyle/>
        <a:p>
          <a:pPr algn="ctr"/>
          <a:r>
            <a:rPr lang="en-US" sz="1800" b="1" dirty="0" smtClean="0"/>
            <a:t>Update will consider:</a:t>
          </a:r>
          <a:br>
            <a:rPr lang="en-US" sz="1800" b="1" dirty="0" smtClean="0"/>
          </a:br>
          <a:r>
            <a:rPr lang="en-US" sz="1800" b="0" dirty="0" smtClean="0"/>
            <a:t>developments and challenges faced by the INTOSAI, as well as the </a:t>
          </a:r>
          <a:r>
            <a:rPr lang="en-US" sz="1800" b="0" dirty="0" smtClean="0">
              <a:effectLst>
                <a:outerShdw blurRad="38100" dist="38100" dir="2700000" algn="tl">
                  <a:srgbClr val="000000">
                    <a:alpha val="43137"/>
                  </a:srgbClr>
                </a:outerShdw>
              </a:effectLst>
            </a:rPr>
            <a:t>INTOSAI </a:t>
          </a:r>
          <a:br>
            <a:rPr lang="en-US" sz="1800" b="0" dirty="0" smtClean="0">
              <a:effectLst>
                <a:outerShdw blurRad="38100" dist="38100" dir="2700000" algn="tl">
                  <a:srgbClr val="000000">
                    <a:alpha val="43137"/>
                  </a:srgbClr>
                </a:outerShdw>
              </a:effectLst>
            </a:rPr>
          </a:br>
          <a:r>
            <a:rPr lang="en-US" sz="1800" b="0" dirty="0" smtClean="0">
              <a:effectLst>
                <a:outerShdw blurRad="38100" dist="38100" dir="2700000" algn="tl">
                  <a:srgbClr val="000000">
                    <a:alpha val="43137"/>
                  </a:srgbClr>
                </a:outerShdw>
              </a:effectLst>
            </a:rPr>
            <a:t>2017-2022 </a:t>
          </a:r>
          <a:br>
            <a:rPr lang="en-US" sz="1800" b="0" dirty="0" smtClean="0">
              <a:effectLst>
                <a:outerShdw blurRad="38100" dist="38100" dir="2700000" algn="tl">
                  <a:srgbClr val="000000">
                    <a:alpha val="43137"/>
                  </a:srgbClr>
                </a:outerShdw>
              </a:effectLst>
            </a:rPr>
          </a:br>
          <a:r>
            <a:rPr lang="en-US" sz="1800" b="0" dirty="0" smtClean="0">
              <a:effectLst>
                <a:outerShdw blurRad="38100" dist="38100" dir="2700000" algn="tl">
                  <a:srgbClr val="000000">
                    <a:alpha val="43137"/>
                  </a:srgbClr>
                </a:outerShdw>
              </a:effectLst>
            </a:rPr>
            <a:t>Strategic Plan</a:t>
          </a:r>
          <a:endParaRPr lang="es-MX" sz="1800" b="0" dirty="0">
            <a:effectLst>
              <a:outerShdw blurRad="38100" dist="38100" dir="2700000" algn="tl">
                <a:srgbClr val="000000">
                  <a:alpha val="43137"/>
                </a:srgbClr>
              </a:outerShdw>
            </a:effectLst>
            <a:latin typeface="Arial" pitchFamily="34" charset="0"/>
            <a:cs typeface="Arial" pitchFamily="34" charset="0"/>
          </a:endParaRPr>
        </a:p>
      </dgm:t>
    </dgm:pt>
    <dgm:pt modelId="{E8AD0FB9-DA51-4FFF-9335-478AE523E954}" type="parTrans" cxnId="{35804624-179A-4002-B3B2-EB7F0011DEDE}">
      <dgm:prSet/>
      <dgm:spPr/>
      <dgm:t>
        <a:bodyPr/>
        <a:lstStyle/>
        <a:p>
          <a:endParaRPr lang="es-MX" sz="1800">
            <a:latin typeface="Arial" pitchFamily="34" charset="0"/>
            <a:cs typeface="Arial" pitchFamily="34" charset="0"/>
          </a:endParaRPr>
        </a:p>
      </dgm:t>
    </dgm:pt>
    <dgm:pt modelId="{3BA0D791-9198-4297-88D7-71E050E17A8C}" type="sibTrans" cxnId="{35804624-179A-4002-B3B2-EB7F0011DEDE}">
      <dgm:prSet/>
      <dgm:spPr/>
      <dgm:t>
        <a:bodyPr/>
        <a:lstStyle/>
        <a:p>
          <a:endParaRPr lang="es-MX" sz="1800">
            <a:latin typeface="Arial" pitchFamily="34" charset="0"/>
            <a:cs typeface="Arial" pitchFamily="34" charset="0"/>
          </a:endParaRPr>
        </a:p>
      </dgm:t>
    </dgm:pt>
    <dgm:pt modelId="{C3F15965-F66D-442E-8170-5A1015910ED8}">
      <dgm:prSet custT="1"/>
      <dgm:spPr/>
      <dgm:t>
        <a:bodyPr/>
        <a:lstStyle/>
        <a:p>
          <a:pPr algn="ctr"/>
          <a:r>
            <a:rPr lang="es-MX" sz="1800" b="0" dirty="0" smtClean="0">
              <a:effectLst>
                <a:outerShdw blurRad="38100" dist="38100" dir="2700000" algn="tl">
                  <a:srgbClr val="000000">
                    <a:alpha val="43137"/>
                  </a:srgbClr>
                </a:outerShdw>
              </a:effectLst>
              <a:latin typeface="Arial" pitchFamily="34" charset="0"/>
              <a:cs typeface="Arial" pitchFamily="34" charset="0"/>
            </a:rPr>
            <a:t>SAIs willing to take part: </a:t>
          </a:r>
          <a:endParaRPr lang="es-MX" sz="1800" b="0" dirty="0">
            <a:effectLst>
              <a:outerShdw blurRad="38100" dist="38100" dir="2700000" algn="tl">
                <a:srgbClr val="000000">
                  <a:alpha val="43137"/>
                </a:srgbClr>
              </a:outerShdw>
            </a:effectLst>
            <a:latin typeface="Arial" pitchFamily="34" charset="0"/>
            <a:cs typeface="Arial" pitchFamily="34" charset="0"/>
          </a:endParaRPr>
        </a:p>
      </dgm:t>
    </dgm:pt>
    <dgm:pt modelId="{0D31D691-4D0A-4387-A6F9-9413004E87F4}" type="parTrans" cxnId="{4194D633-D7B2-4BBA-B17D-B30C74DD0E53}">
      <dgm:prSet/>
      <dgm:spPr/>
      <dgm:t>
        <a:bodyPr/>
        <a:lstStyle/>
        <a:p>
          <a:endParaRPr lang="en-US"/>
        </a:p>
      </dgm:t>
    </dgm:pt>
    <dgm:pt modelId="{540586F1-867E-4A19-8BC2-596402389FB0}" type="sibTrans" cxnId="{4194D633-D7B2-4BBA-B17D-B30C74DD0E53}">
      <dgm:prSet/>
      <dgm:spPr/>
      <dgm:t>
        <a:bodyPr/>
        <a:lstStyle/>
        <a:p>
          <a:endParaRPr lang="en-US"/>
        </a:p>
      </dgm:t>
    </dgm:pt>
    <dgm:pt modelId="{685D6039-2669-47BF-8CA0-E4FC57026CF4}">
      <dgm:prSet custT="1"/>
      <dgm:spPr/>
      <dgm:t>
        <a:bodyPr/>
        <a:lstStyle/>
        <a:p>
          <a:pPr algn="ctr"/>
          <a:r>
            <a:rPr lang="en-US" sz="1800" b="0" dirty="0" smtClean="0">
              <a:effectLst/>
              <a:latin typeface="Arial" pitchFamily="34" charset="0"/>
              <a:cs typeface="Arial" pitchFamily="34" charset="0"/>
            </a:rPr>
            <a:t>Argentina, Mexico, Moldova, and </a:t>
          </a:r>
          <a:br>
            <a:rPr lang="en-US" sz="1800" b="0" dirty="0" smtClean="0">
              <a:effectLst/>
              <a:latin typeface="Arial" pitchFamily="34" charset="0"/>
              <a:cs typeface="Arial" pitchFamily="34" charset="0"/>
            </a:rPr>
          </a:br>
          <a:r>
            <a:rPr lang="en-US" sz="1800" b="0" dirty="0" smtClean="0">
              <a:effectLst/>
              <a:latin typeface="Arial" pitchFamily="34" charset="0"/>
              <a:cs typeface="Arial" pitchFamily="34" charset="0"/>
            </a:rPr>
            <a:t>the Russian Federation</a:t>
          </a:r>
          <a:endParaRPr lang="es-MX" sz="1800" b="0" dirty="0">
            <a:effectLst/>
            <a:latin typeface="Arial" pitchFamily="34" charset="0"/>
            <a:cs typeface="Arial" pitchFamily="34" charset="0"/>
          </a:endParaRPr>
        </a:p>
      </dgm:t>
    </dgm:pt>
    <dgm:pt modelId="{A086E001-F1A8-4A6F-9EC4-F1E4AB7CE7F0}" type="parTrans" cxnId="{0620FBB0-1C45-48B9-B026-B31EBE5DF241}">
      <dgm:prSet/>
      <dgm:spPr/>
      <dgm:t>
        <a:bodyPr/>
        <a:lstStyle/>
        <a:p>
          <a:endParaRPr lang="en-US"/>
        </a:p>
      </dgm:t>
    </dgm:pt>
    <dgm:pt modelId="{C1897625-1BCE-4FAA-B4A5-0C8594C52A6E}" type="sibTrans" cxnId="{0620FBB0-1C45-48B9-B026-B31EBE5DF241}">
      <dgm:prSet/>
      <dgm:spPr/>
      <dgm:t>
        <a:bodyPr/>
        <a:lstStyle/>
        <a:p>
          <a:endParaRPr lang="en-US"/>
        </a:p>
      </dgm:t>
    </dgm:pt>
    <dgm:pt modelId="{D4EFCA30-6534-4561-B3B2-3EEC4DBDD834}" type="pres">
      <dgm:prSet presAssocID="{5CC4BDD7-467A-4E83-B93E-D834F07B3301}" presName="arrowDiagram" presStyleCnt="0">
        <dgm:presLayoutVars>
          <dgm:chMax val="5"/>
          <dgm:dir/>
          <dgm:resizeHandles val="exact"/>
        </dgm:presLayoutVars>
      </dgm:prSet>
      <dgm:spPr/>
      <dgm:t>
        <a:bodyPr/>
        <a:lstStyle/>
        <a:p>
          <a:endParaRPr lang="es-MX"/>
        </a:p>
      </dgm:t>
    </dgm:pt>
    <dgm:pt modelId="{1E1CCDFE-C642-4708-B4B9-1460137B783C}" type="pres">
      <dgm:prSet presAssocID="{5CC4BDD7-467A-4E83-B93E-D834F07B3301}" presName="arrow" presStyleLbl="bgShp" presStyleIdx="0" presStyleCnt="1"/>
      <dgm:spPr/>
      <dgm:t>
        <a:bodyPr/>
        <a:lstStyle/>
        <a:p>
          <a:endParaRPr lang="es-MX"/>
        </a:p>
      </dgm:t>
    </dgm:pt>
    <dgm:pt modelId="{01DDC329-0FC6-422B-B43A-8FF92746D90F}" type="pres">
      <dgm:prSet presAssocID="{5CC4BDD7-467A-4E83-B93E-D834F07B3301}" presName="arrowDiagram3" presStyleCnt="0"/>
      <dgm:spPr/>
    </dgm:pt>
    <dgm:pt modelId="{F52F545D-D763-4EF5-8B3C-653F3679F414}" type="pres">
      <dgm:prSet presAssocID="{51021477-5643-4CD9-8FFD-45861ECC8830}" presName="bullet3a" presStyleLbl="node1" presStyleIdx="0" presStyleCnt="3"/>
      <dgm:spPr/>
    </dgm:pt>
    <dgm:pt modelId="{4DD8ADEF-CCF7-4DD9-9E68-72B4F625C75D}" type="pres">
      <dgm:prSet presAssocID="{51021477-5643-4CD9-8FFD-45861ECC8830}" presName="textBox3a" presStyleLbl="revTx" presStyleIdx="0" presStyleCnt="3">
        <dgm:presLayoutVars>
          <dgm:bulletEnabled val="1"/>
        </dgm:presLayoutVars>
      </dgm:prSet>
      <dgm:spPr/>
      <dgm:t>
        <a:bodyPr/>
        <a:lstStyle/>
        <a:p>
          <a:endParaRPr lang="en-US"/>
        </a:p>
      </dgm:t>
    </dgm:pt>
    <dgm:pt modelId="{E9BA7A27-775A-4946-8CBA-DAC9F01AA0D6}" type="pres">
      <dgm:prSet presAssocID="{17A60275-95DE-4A16-A28D-20DF3055D00E}" presName="bullet3b" presStyleLbl="node1" presStyleIdx="1" presStyleCnt="3"/>
      <dgm:spPr/>
    </dgm:pt>
    <dgm:pt modelId="{79EA5C5D-1D8A-4368-AACE-8C1FEBAB548E}" type="pres">
      <dgm:prSet presAssocID="{17A60275-95DE-4A16-A28D-20DF3055D00E}" presName="textBox3b" presStyleLbl="revTx" presStyleIdx="1" presStyleCnt="3">
        <dgm:presLayoutVars>
          <dgm:bulletEnabled val="1"/>
        </dgm:presLayoutVars>
      </dgm:prSet>
      <dgm:spPr/>
      <dgm:t>
        <a:bodyPr/>
        <a:lstStyle/>
        <a:p>
          <a:endParaRPr lang="en-US"/>
        </a:p>
      </dgm:t>
    </dgm:pt>
    <dgm:pt modelId="{2920DB84-86D9-4BA7-9445-5E470F4FB025}" type="pres">
      <dgm:prSet presAssocID="{C3F15965-F66D-442E-8170-5A1015910ED8}" presName="bullet3c" presStyleLbl="node1" presStyleIdx="2" presStyleCnt="3"/>
      <dgm:spPr/>
    </dgm:pt>
    <dgm:pt modelId="{435A5E0C-874C-468D-B5B2-392CFC4E14F9}" type="pres">
      <dgm:prSet presAssocID="{C3F15965-F66D-442E-8170-5A1015910ED8}" presName="textBox3c" presStyleLbl="revTx" presStyleIdx="2" presStyleCnt="3">
        <dgm:presLayoutVars>
          <dgm:bulletEnabled val="1"/>
        </dgm:presLayoutVars>
      </dgm:prSet>
      <dgm:spPr/>
      <dgm:t>
        <a:bodyPr/>
        <a:lstStyle/>
        <a:p>
          <a:endParaRPr lang="en-US"/>
        </a:p>
      </dgm:t>
    </dgm:pt>
  </dgm:ptLst>
  <dgm:cxnLst>
    <dgm:cxn modelId="{A642078D-A5D2-4ABD-9822-481D2EAE5706}" type="presOf" srcId="{17A60275-95DE-4A16-A28D-20DF3055D00E}" destId="{79EA5C5D-1D8A-4368-AACE-8C1FEBAB548E}" srcOrd="0" destOrd="0" presId="urn:microsoft.com/office/officeart/2005/8/layout/arrow2"/>
    <dgm:cxn modelId="{35804624-179A-4002-B3B2-EB7F0011DEDE}" srcId="{5CC4BDD7-467A-4E83-B93E-D834F07B3301}" destId="{17A60275-95DE-4A16-A28D-20DF3055D00E}" srcOrd="1" destOrd="0" parTransId="{E8AD0FB9-DA51-4FFF-9335-478AE523E954}" sibTransId="{3BA0D791-9198-4297-88D7-71E050E17A8C}"/>
    <dgm:cxn modelId="{613DA473-1CE8-4FE2-9593-D9FA48F253F2}" type="presOf" srcId="{685D6039-2669-47BF-8CA0-E4FC57026CF4}" destId="{435A5E0C-874C-468D-B5B2-392CFC4E14F9}" srcOrd="0" destOrd="1" presId="urn:microsoft.com/office/officeart/2005/8/layout/arrow2"/>
    <dgm:cxn modelId="{4194D633-D7B2-4BBA-B17D-B30C74DD0E53}" srcId="{5CC4BDD7-467A-4E83-B93E-D834F07B3301}" destId="{C3F15965-F66D-442E-8170-5A1015910ED8}" srcOrd="2" destOrd="0" parTransId="{0D31D691-4D0A-4387-A6F9-9413004E87F4}" sibTransId="{540586F1-867E-4A19-8BC2-596402389FB0}"/>
    <dgm:cxn modelId="{6FC60865-17B3-4FC6-9846-E1E987FA33C2}" type="presOf" srcId="{51021477-5643-4CD9-8FFD-45861ECC8830}" destId="{4DD8ADEF-CCF7-4DD9-9E68-72B4F625C75D}" srcOrd="0" destOrd="0" presId="urn:microsoft.com/office/officeart/2005/8/layout/arrow2"/>
    <dgm:cxn modelId="{5047E2E8-E5CF-409A-9C4D-BA25F50E5243}" type="presOf" srcId="{5CC4BDD7-467A-4E83-B93E-D834F07B3301}" destId="{D4EFCA30-6534-4561-B3B2-3EEC4DBDD834}" srcOrd="0" destOrd="0" presId="urn:microsoft.com/office/officeart/2005/8/layout/arrow2"/>
    <dgm:cxn modelId="{0620FBB0-1C45-48B9-B026-B31EBE5DF241}" srcId="{C3F15965-F66D-442E-8170-5A1015910ED8}" destId="{685D6039-2669-47BF-8CA0-E4FC57026CF4}" srcOrd="0" destOrd="0" parTransId="{A086E001-F1A8-4A6F-9EC4-F1E4AB7CE7F0}" sibTransId="{C1897625-1BCE-4FAA-B4A5-0C8594C52A6E}"/>
    <dgm:cxn modelId="{4EA507E4-EBF3-4DD3-8576-0970CC1E2AD9}" type="presOf" srcId="{C3F15965-F66D-442E-8170-5A1015910ED8}" destId="{435A5E0C-874C-468D-B5B2-392CFC4E14F9}" srcOrd="0" destOrd="0" presId="urn:microsoft.com/office/officeart/2005/8/layout/arrow2"/>
    <dgm:cxn modelId="{ACE59CE0-7B8A-411D-AA73-99FC4869ABD0}" srcId="{5CC4BDD7-467A-4E83-B93E-D834F07B3301}" destId="{51021477-5643-4CD9-8FFD-45861ECC8830}" srcOrd="0" destOrd="0" parTransId="{722242E9-614F-4AAB-BD8E-8B68482EAD6D}" sibTransId="{D215E73C-37B3-46BA-A080-49A2926CBB33}"/>
    <dgm:cxn modelId="{FA4BC6D9-B58E-4D0F-9AD0-F2BB92DB70B9}" type="presParOf" srcId="{D4EFCA30-6534-4561-B3B2-3EEC4DBDD834}" destId="{1E1CCDFE-C642-4708-B4B9-1460137B783C}" srcOrd="0" destOrd="0" presId="urn:microsoft.com/office/officeart/2005/8/layout/arrow2"/>
    <dgm:cxn modelId="{8D9FBF62-F20F-42C8-819C-2D04FCC0017A}" type="presParOf" srcId="{D4EFCA30-6534-4561-B3B2-3EEC4DBDD834}" destId="{01DDC329-0FC6-422B-B43A-8FF92746D90F}" srcOrd="1" destOrd="0" presId="urn:microsoft.com/office/officeart/2005/8/layout/arrow2"/>
    <dgm:cxn modelId="{740851BB-21D2-4DC8-B178-D57F97726DE1}" type="presParOf" srcId="{01DDC329-0FC6-422B-B43A-8FF92746D90F}" destId="{F52F545D-D763-4EF5-8B3C-653F3679F414}" srcOrd="0" destOrd="0" presId="urn:microsoft.com/office/officeart/2005/8/layout/arrow2"/>
    <dgm:cxn modelId="{0CFEC744-08A3-4524-B0E6-0104F76B298B}" type="presParOf" srcId="{01DDC329-0FC6-422B-B43A-8FF92746D90F}" destId="{4DD8ADEF-CCF7-4DD9-9E68-72B4F625C75D}" srcOrd="1" destOrd="0" presId="urn:microsoft.com/office/officeart/2005/8/layout/arrow2"/>
    <dgm:cxn modelId="{44A8C8DF-1F49-4AAB-8E05-003752E6A348}" type="presParOf" srcId="{01DDC329-0FC6-422B-B43A-8FF92746D90F}" destId="{E9BA7A27-775A-4946-8CBA-DAC9F01AA0D6}" srcOrd="2" destOrd="0" presId="urn:microsoft.com/office/officeart/2005/8/layout/arrow2"/>
    <dgm:cxn modelId="{2A6E23D6-6DA7-46AB-9DCB-137A5855F3CB}" type="presParOf" srcId="{01DDC329-0FC6-422B-B43A-8FF92746D90F}" destId="{79EA5C5D-1D8A-4368-AACE-8C1FEBAB548E}" srcOrd="3" destOrd="0" presId="urn:microsoft.com/office/officeart/2005/8/layout/arrow2"/>
    <dgm:cxn modelId="{422D754A-20F3-4D3A-8ECC-70BDABCF1B34}" type="presParOf" srcId="{01DDC329-0FC6-422B-B43A-8FF92746D90F}" destId="{2920DB84-86D9-4BA7-9445-5E470F4FB025}" srcOrd="4" destOrd="0" presId="urn:microsoft.com/office/officeart/2005/8/layout/arrow2"/>
    <dgm:cxn modelId="{2446B187-1D28-43FE-BDD7-2B8E539B9C2F}" type="presParOf" srcId="{01DDC329-0FC6-422B-B43A-8FF92746D90F}" destId="{435A5E0C-874C-468D-B5B2-392CFC4E14F9}" srcOrd="5"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7DF16A5-C844-4EF4-A395-B1D7663E4ADF}" type="doc">
      <dgm:prSet loTypeId="urn:microsoft.com/office/officeart/2009/3/layout/IncreasingArrowsProcess" loCatId="process" qsTypeId="urn:microsoft.com/office/officeart/2005/8/quickstyle/simple5" qsCatId="simple" csTypeId="urn:microsoft.com/office/officeart/2005/8/colors/colorful2" csCatId="colorful" phldr="1"/>
      <dgm:spPr/>
      <dgm:t>
        <a:bodyPr/>
        <a:lstStyle/>
        <a:p>
          <a:endParaRPr lang="es-MX"/>
        </a:p>
      </dgm:t>
    </dgm:pt>
    <dgm:pt modelId="{7AECF1DE-2709-42E9-8394-32B0FD6ADEEF}">
      <dgm:prSet phldrT="[Texto]" custT="1"/>
      <dgm:spPr/>
      <dgm:t>
        <a:bodyPr/>
        <a:lstStyle/>
        <a:p>
          <a:pPr algn="l"/>
          <a:r>
            <a:rPr lang="en-US" sz="2500" b="1" noProof="0" dirty="0" smtClean="0"/>
            <a:t>World Bank</a:t>
          </a:r>
          <a:endParaRPr lang="en-US" sz="2500" b="0" noProof="0" dirty="0"/>
        </a:p>
      </dgm:t>
    </dgm:pt>
    <dgm:pt modelId="{AFCC52EC-99FF-429C-BB9C-67BBED346A35}" type="parTrans" cxnId="{8312D987-AF67-421A-AAF3-3E523F660E09}">
      <dgm:prSet/>
      <dgm:spPr/>
      <dgm:t>
        <a:bodyPr/>
        <a:lstStyle/>
        <a:p>
          <a:pPr algn="l"/>
          <a:endParaRPr lang="en-US" noProof="0"/>
        </a:p>
      </dgm:t>
    </dgm:pt>
    <dgm:pt modelId="{9E335541-E489-4D33-AABF-00B5FCBF4D25}" type="sibTrans" cxnId="{8312D987-AF67-421A-AAF3-3E523F660E09}">
      <dgm:prSet/>
      <dgm:spPr/>
      <dgm:t>
        <a:bodyPr/>
        <a:lstStyle/>
        <a:p>
          <a:pPr algn="l"/>
          <a:endParaRPr lang="en-US" noProof="0"/>
        </a:p>
      </dgm:t>
    </dgm:pt>
    <dgm:pt modelId="{F6627DA9-F7C5-4393-AC49-BCC89D01937C}">
      <dgm:prSet phldrT="[Texto]"/>
      <dgm:spPr>
        <a:gradFill rotWithShape="0">
          <a:gsLst>
            <a:gs pos="0">
              <a:schemeClr val="accent3">
                <a:lumMod val="60000"/>
                <a:lumOff val="40000"/>
              </a:schemeClr>
            </a:gs>
            <a:gs pos="80000">
              <a:schemeClr val="accent2">
                <a:hueOff val="-12909956"/>
                <a:satOff val="-41621"/>
                <a:lumOff val="15882"/>
                <a:alphaOff val="0"/>
                <a:shade val="93000"/>
                <a:satMod val="130000"/>
              </a:schemeClr>
            </a:gs>
            <a:gs pos="100000">
              <a:schemeClr val="accent2">
                <a:hueOff val="-12909956"/>
                <a:satOff val="-41621"/>
                <a:lumOff val="15882"/>
                <a:alphaOff val="0"/>
                <a:shade val="94000"/>
                <a:satMod val="135000"/>
              </a:schemeClr>
            </a:gs>
          </a:gsLst>
        </a:gradFill>
      </dgm:spPr>
      <dgm:t>
        <a:bodyPr/>
        <a:lstStyle/>
        <a:p>
          <a:pPr algn="l"/>
          <a:r>
            <a:rPr lang="en-US" b="1" noProof="0" dirty="0" smtClean="0"/>
            <a:t>OECD</a:t>
          </a:r>
        </a:p>
      </dgm:t>
    </dgm:pt>
    <dgm:pt modelId="{8BCF816B-4A89-4327-9ECC-D372B1F05517}" type="parTrans" cxnId="{06C98676-E1EC-42D2-BE30-B9B5332AF7F1}">
      <dgm:prSet/>
      <dgm:spPr/>
      <dgm:t>
        <a:bodyPr/>
        <a:lstStyle/>
        <a:p>
          <a:pPr algn="l"/>
          <a:endParaRPr lang="es-MX"/>
        </a:p>
      </dgm:t>
    </dgm:pt>
    <dgm:pt modelId="{8A271E2B-1369-4548-8831-CF8FE2F266D0}" type="sibTrans" cxnId="{06C98676-E1EC-42D2-BE30-B9B5332AF7F1}">
      <dgm:prSet/>
      <dgm:spPr/>
      <dgm:t>
        <a:bodyPr/>
        <a:lstStyle/>
        <a:p>
          <a:pPr algn="l"/>
          <a:endParaRPr lang="es-MX"/>
        </a:p>
      </dgm:t>
    </dgm:pt>
    <dgm:pt modelId="{11BCD53A-0D89-4046-A680-75DCFEAEC290}" type="pres">
      <dgm:prSet presAssocID="{77DF16A5-C844-4EF4-A395-B1D7663E4ADF}" presName="Name0" presStyleCnt="0">
        <dgm:presLayoutVars>
          <dgm:chMax val="5"/>
          <dgm:chPref val="5"/>
          <dgm:dir/>
          <dgm:animLvl val="lvl"/>
        </dgm:presLayoutVars>
      </dgm:prSet>
      <dgm:spPr/>
      <dgm:t>
        <a:bodyPr/>
        <a:lstStyle/>
        <a:p>
          <a:endParaRPr lang="es-MX"/>
        </a:p>
      </dgm:t>
    </dgm:pt>
    <dgm:pt modelId="{001EEA91-4F83-49D1-96A2-3C52E0B6D8B4}" type="pres">
      <dgm:prSet presAssocID="{7AECF1DE-2709-42E9-8394-32B0FD6ADEEF}" presName="parentText1" presStyleLbl="node1" presStyleIdx="0" presStyleCnt="2">
        <dgm:presLayoutVars>
          <dgm:chMax/>
          <dgm:chPref val="3"/>
          <dgm:bulletEnabled val="1"/>
        </dgm:presLayoutVars>
      </dgm:prSet>
      <dgm:spPr/>
      <dgm:t>
        <a:bodyPr/>
        <a:lstStyle/>
        <a:p>
          <a:endParaRPr lang="es-MX"/>
        </a:p>
      </dgm:t>
    </dgm:pt>
    <dgm:pt modelId="{3A87E7F2-F4A5-4333-ABFF-D02689437FAD}" type="pres">
      <dgm:prSet presAssocID="{F6627DA9-F7C5-4393-AC49-BCC89D01937C}" presName="parentText2" presStyleLbl="node1" presStyleIdx="1" presStyleCnt="2">
        <dgm:presLayoutVars>
          <dgm:chMax/>
          <dgm:chPref val="3"/>
          <dgm:bulletEnabled val="1"/>
        </dgm:presLayoutVars>
      </dgm:prSet>
      <dgm:spPr/>
      <dgm:t>
        <a:bodyPr/>
        <a:lstStyle/>
        <a:p>
          <a:endParaRPr lang="en-US"/>
        </a:p>
      </dgm:t>
    </dgm:pt>
  </dgm:ptLst>
  <dgm:cxnLst>
    <dgm:cxn modelId="{E93BD32C-6700-4F24-A171-6E02B8EA44CD}" type="presOf" srcId="{F6627DA9-F7C5-4393-AC49-BCC89D01937C}" destId="{3A87E7F2-F4A5-4333-ABFF-D02689437FAD}" srcOrd="0" destOrd="0" presId="urn:microsoft.com/office/officeart/2009/3/layout/IncreasingArrowsProcess"/>
    <dgm:cxn modelId="{BEE89208-AC3B-4B51-A7CF-12B06ACA9BB1}" type="presOf" srcId="{7AECF1DE-2709-42E9-8394-32B0FD6ADEEF}" destId="{001EEA91-4F83-49D1-96A2-3C52E0B6D8B4}" srcOrd="0" destOrd="0" presId="urn:microsoft.com/office/officeart/2009/3/layout/IncreasingArrowsProcess"/>
    <dgm:cxn modelId="{6BAB7284-C9AD-4135-831A-192F4CEF1650}" type="presOf" srcId="{77DF16A5-C844-4EF4-A395-B1D7663E4ADF}" destId="{11BCD53A-0D89-4046-A680-75DCFEAEC290}" srcOrd="0" destOrd="0" presId="urn:microsoft.com/office/officeart/2009/3/layout/IncreasingArrowsProcess"/>
    <dgm:cxn modelId="{8312D987-AF67-421A-AAF3-3E523F660E09}" srcId="{77DF16A5-C844-4EF4-A395-B1D7663E4ADF}" destId="{7AECF1DE-2709-42E9-8394-32B0FD6ADEEF}" srcOrd="0" destOrd="0" parTransId="{AFCC52EC-99FF-429C-BB9C-67BBED346A35}" sibTransId="{9E335541-E489-4D33-AABF-00B5FCBF4D25}"/>
    <dgm:cxn modelId="{06C98676-E1EC-42D2-BE30-B9B5332AF7F1}" srcId="{77DF16A5-C844-4EF4-A395-B1D7663E4ADF}" destId="{F6627DA9-F7C5-4393-AC49-BCC89D01937C}" srcOrd="1" destOrd="0" parTransId="{8BCF816B-4A89-4327-9ECC-D372B1F05517}" sibTransId="{8A271E2B-1369-4548-8831-CF8FE2F266D0}"/>
    <dgm:cxn modelId="{79228EF1-5709-478B-8F8D-3504705F7632}" type="presParOf" srcId="{11BCD53A-0D89-4046-A680-75DCFEAEC290}" destId="{001EEA91-4F83-49D1-96A2-3C52E0B6D8B4}" srcOrd="0" destOrd="0" presId="urn:microsoft.com/office/officeart/2009/3/layout/IncreasingArrowsProcess"/>
    <dgm:cxn modelId="{50013BF8-C81B-4D2E-A956-9B071C251405}" type="presParOf" srcId="{11BCD53A-0D89-4046-A680-75DCFEAEC290}" destId="{3A87E7F2-F4A5-4333-ABFF-D02689437FAD}" srcOrd="1"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CC0FD3F9-ED25-4291-ADEE-517103A84B8C}" type="doc">
      <dgm:prSet loTypeId="urn:microsoft.com/office/officeart/2005/8/layout/process2" loCatId="process" qsTypeId="urn:microsoft.com/office/officeart/2005/8/quickstyle/3d1" qsCatId="3D" csTypeId="urn:microsoft.com/office/officeart/2005/8/colors/accent2_5" csCatId="accent2" phldr="1"/>
      <dgm:spPr/>
    </dgm:pt>
    <dgm:pt modelId="{7ECC4B98-D7D6-4B24-ADB8-F5FE31FEEF05}">
      <dgm:prSet phldrT="[Texto]"/>
      <dgm:spPr/>
      <dgm:t>
        <a:bodyPr/>
        <a:lstStyle/>
        <a:p>
          <a:r>
            <a:rPr lang="en-US" dirty="0" smtClean="0"/>
            <a:t>Virtual mechanism </a:t>
          </a:r>
          <a:r>
            <a:rPr lang="en-US" b="1" dirty="0" smtClean="0">
              <a:effectLst>
                <a:outerShdw blurRad="38100" dist="38100" dir="2700000" algn="tl">
                  <a:srgbClr val="000000">
                    <a:alpha val="43137"/>
                  </a:srgbClr>
                </a:outerShdw>
              </a:effectLst>
            </a:rPr>
            <a:t>for knowledge-sharing </a:t>
          </a:r>
          <a:r>
            <a:rPr lang="en-US" dirty="0" smtClean="0"/>
            <a:t>between public debt auditors and the World Bank experts on public debt management</a:t>
          </a:r>
          <a:endParaRPr lang="en-US" dirty="0"/>
        </a:p>
      </dgm:t>
    </dgm:pt>
    <dgm:pt modelId="{7AF86F45-7769-4335-8C41-73CB67F1093C}" type="parTrans" cxnId="{39391BEF-17CE-4176-BAD2-B33D9740B04E}">
      <dgm:prSet/>
      <dgm:spPr/>
      <dgm:t>
        <a:bodyPr/>
        <a:lstStyle/>
        <a:p>
          <a:endParaRPr lang="en-US"/>
        </a:p>
      </dgm:t>
    </dgm:pt>
    <dgm:pt modelId="{456B8380-DEC9-4639-971A-639F02E32233}" type="sibTrans" cxnId="{39391BEF-17CE-4176-BAD2-B33D9740B04E}">
      <dgm:prSet/>
      <dgm:spPr/>
      <dgm:t>
        <a:bodyPr/>
        <a:lstStyle/>
        <a:p>
          <a:endParaRPr lang="en-US"/>
        </a:p>
      </dgm:t>
    </dgm:pt>
    <dgm:pt modelId="{C17429A8-41DD-499A-A07C-0DBA333536FA}">
      <dgm:prSet phldrT="[Texto]"/>
      <dgm:spPr/>
      <dgm:t>
        <a:bodyPr/>
        <a:lstStyle/>
        <a:p>
          <a:r>
            <a:rPr lang="en-US" dirty="0" smtClean="0"/>
            <a:t>Potential element of the Community of Practice to be developed with IDI and the KSC</a:t>
          </a:r>
          <a:endParaRPr lang="en-US" dirty="0"/>
        </a:p>
      </dgm:t>
    </dgm:pt>
    <dgm:pt modelId="{FC5A2EE2-C8B0-4315-911A-51619451E05D}" type="parTrans" cxnId="{24847CB4-2432-4D6E-9B24-AB831200FB3F}">
      <dgm:prSet/>
      <dgm:spPr/>
      <dgm:t>
        <a:bodyPr/>
        <a:lstStyle/>
        <a:p>
          <a:endParaRPr lang="en-US"/>
        </a:p>
      </dgm:t>
    </dgm:pt>
    <dgm:pt modelId="{F7156340-E749-47DC-944A-84DA54DAFCB9}" type="sibTrans" cxnId="{24847CB4-2432-4D6E-9B24-AB831200FB3F}">
      <dgm:prSet/>
      <dgm:spPr/>
      <dgm:t>
        <a:bodyPr/>
        <a:lstStyle/>
        <a:p>
          <a:endParaRPr lang="en-US"/>
        </a:p>
      </dgm:t>
    </dgm:pt>
    <dgm:pt modelId="{F4EDA438-E3E8-4552-8577-81A4D49B4E98}" type="pres">
      <dgm:prSet presAssocID="{CC0FD3F9-ED25-4291-ADEE-517103A84B8C}" presName="linearFlow" presStyleCnt="0">
        <dgm:presLayoutVars>
          <dgm:resizeHandles val="exact"/>
        </dgm:presLayoutVars>
      </dgm:prSet>
      <dgm:spPr/>
    </dgm:pt>
    <dgm:pt modelId="{93FB7599-9523-495E-8087-2F54FA1F049A}" type="pres">
      <dgm:prSet presAssocID="{7ECC4B98-D7D6-4B24-ADB8-F5FE31FEEF05}" presName="node" presStyleLbl="node1" presStyleIdx="0" presStyleCnt="2" custScaleX="212359">
        <dgm:presLayoutVars>
          <dgm:bulletEnabled val="1"/>
        </dgm:presLayoutVars>
      </dgm:prSet>
      <dgm:spPr/>
      <dgm:t>
        <a:bodyPr/>
        <a:lstStyle/>
        <a:p>
          <a:endParaRPr lang="en-US"/>
        </a:p>
      </dgm:t>
    </dgm:pt>
    <dgm:pt modelId="{896BD0FE-647F-4FBE-AC1D-229474D3149F}" type="pres">
      <dgm:prSet presAssocID="{456B8380-DEC9-4639-971A-639F02E32233}" presName="sibTrans" presStyleLbl="sibTrans2D1" presStyleIdx="0" presStyleCnt="1"/>
      <dgm:spPr/>
      <dgm:t>
        <a:bodyPr/>
        <a:lstStyle/>
        <a:p>
          <a:endParaRPr lang="es-MX"/>
        </a:p>
      </dgm:t>
    </dgm:pt>
    <dgm:pt modelId="{B0D2399F-1AE7-4EFD-B5D8-60E8BDC80F21}" type="pres">
      <dgm:prSet presAssocID="{456B8380-DEC9-4639-971A-639F02E32233}" presName="connectorText" presStyleLbl="sibTrans2D1" presStyleIdx="0" presStyleCnt="1"/>
      <dgm:spPr/>
      <dgm:t>
        <a:bodyPr/>
        <a:lstStyle/>
        <a:p>
          <a:endParaRPr lang="es-MX"/>
        </a:p>
      </dgm:t>
    </dgm:pt>
    <dgm:pt modelId="{53257138-A28B-4B91-9A87-58EE50A6FCFA}" type="pres">
      <dgm:prSet presAssocID="{C17429A8-41DD-499A-A07C-0DBA333536FA}" presName="node" presStyleLbl="node1" presStyleIdx="1" presStyleCnt="2" custScaleX="212359">
        <dgm:presLayoutVars>
          <dgm:bulletEnabled val="1"/>
        </dgm:presLayoutVars>
      </dgm:prSet>
      <dgm:spPr/>
      <dgm:t>
        <a:bodyPr/>
        <a:lstStyle/>
        <a:p>
          <a:endParaRPr lang="en-US"/>
        </a:p>
      </dgm:t>
    </dgm:pt>
  </dgm:ptLst>
  <dgm:cxnLst>
    <dgm:cxn modelId="{39391BEF-17CE-4176-BAD2-B33D9740B04E}" srcId="{CC0FD3F9-ED25-4291-ADEE-517103A84B8C}" destId="{7ECC4B98-D7D6-4B24-ADB8-F5FE31FEEF05}" srcOrd="0" destOrd="0" parTransId="{7AF86F45-7769-4335-8C41-73CB67F1093C}" sibTransId="{456B8380-DEC9-4639-971A-639F02E32233}"/>
    <dgm:cxn modelId="{FD66D28A-AB11-4013-AE86-48CE5A06ADD3}" type="presOf" srcId="{CC0FD3F9-ED25-4291-ADEE-517103A84B8C}" destId="{F4EDA438-E3E8-4552-8577-81A4D49B4E98}" srcOrd="0" destOrd="0" presId="urn:microsoft.com/office/officeart/2005/8/layout/process2"/>
    <dgm:cxn modelId="{35380F77-A830-4C39-91DB-E99DDFB508B0}" type="presOf" srcId="{C17429A8-41DD-499A-A07C-0DBA333536FA}" destId="{53257138-A28B-4B91-9A87-58EE50A6FCFA}" srcOrd="0" destOrd="0" presId="urn:microsoft.com/office/officeart/2005/8/layout/process2"/>
    <dgm:cxn modelId="{F0DB6CE5-DEDB-43BA-930E-2F64CCB45BF2}" type="presOf" srcId="{456B8380-DEC9-4639-971A-639F02E32233}" destId="{896BD0FE-647F-4FBE-AC1D-229474D3149F}" srcOrd="0" destOrd="0" presId="urn:microsoft.com/office/officeart/2005/8/layout/process2"/>
    <dgm:cxn modelId="{24847CB4-2432-4D6E-9B24-AB831200FB3F}" srcId="{CC0FD3F9-ED25-4291-ADEE-517103A84B8C}" destId="{C17429A8-41DD-499A-A07C-0DBA333536FA}" srcOrd="1" destOrd="0" parTransId="{FC5A2EE2-C8B0-4315-911A-51619451E05D}" sibTransId="{F7156340-E749-47DC-944A-84DA54DAFCB9}"/>
    <dgm:cxn modelId="{8492394B-6281-4021-850E-79C71ADC8B7B}" type="presOf" srcId="{7ECC4B98-D7D6-4B24-ADB8-F5FE31FEEF05}" destId="{93FB7599-9523-495E-8087-2F54FA1F049A}" srcOrd="0" destOrd="0" presId="urn:microsoft.com/office/officeart/2005/8/layout/process2"/>
    <dgm:cxn modelId="{B4129B11-6AEA-424B-97F3-1073085B0F19}" type="presOf" srcId="{456B8380-DEC9-4639-971A-639F02E32233}" destId="{B0D2399F-1AE7-4EFD-B5D8-60E8BDC80F21}" srcOrd="1" destOrd="0" presId="urn:microsoft.com/office/officeart/2005/8/layout/process2"/>
    <dgm:cxn modelId="{96463051-2A4E-4469-A4F8-611F99D0AE4D}" type="presParOf" srcId="{F4EDA438-E3E8-4552-8577-81A4D49B4E98}" destId="{93FB7599-9523-495E-8087-2F54FA1F049A}" srcOrd="0" destOrd="0" presId="urn:microsoft.com/office/officeart/2005/8/layout/process2"/>
    <dgm:cxn modelId="{345E834F-63D1-4D26-B75E-8507B16A38C1}" type="presParOf" srcId="{F4EDA438-E3E8-4552-8577-81A4D49B4E98}" destId="{896BD0FE-647F-4FBE-AC1D-229474D3149F}" srcOrd="1" destOrd="0" presId="urn:microsoft.com/office/officeart/2005/8/layout/process2"/>
    <dgm:cxn modelId="{4BECDB1F-5848-4B68-8392-00278F95BE5B}" type="presParOf" srcId="{896BD0FE-647F-4FBE-AC1D-229474D3149F}" destId="{B0D2399F-1AE7-4EFD-B5D8-60E8BDC80F21}" srcOrd="0" destOrd="0" presId="urn:microsoft.com/office/officeart/2005/8/layout/process2"/>
    <dgm:cxn modelId="{38BE3C71-A946-434B-9A59-ACB059788E40}" type="presParOf" srcId="{F4EDA438-E3E8-4552-8577-81A4D49B4E98}" destId="{53257138-A28B-4B91-9A87-58EE50A6FCFA}" srcOrd="2" destOrd="0" presId="urn:microsoft.com/office/officeart/2005/8/layout/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CA07C6A8-0A85-4981-B400-E605D90DC75C}" type="doc">
      <dgm:prSet loTypeId="urn:microsoft.com/office/officeart/2005/8/layout/arrow2" loCatId="process" qsTypeId="urn:microsoft.com/office/officeart/2005/8/quickstyle/3d1" qsCatId="3D" csTypeId="urn:microsoft.com/office/officeart/2005/8/colors/accent4_3" csCatId="accent4" phldr="1"/>
      <dgm:spPr/>
      <dgm:t>
        <a:bodyPr/>
        <a:lstStyle/>
        <a:p>
          <a:endParaRPr lang="en-US"/>
        </a:p>
      </dgm:t>
    </dgm:pt>
    <dgm:pt modelId="{7EC93FA0-15C0-4117-8918-F9082345CB7D}">
      <dgm:prSet phldrT="[Texto]"/>
      <dgm:spPr/>
      <dgm:t>
        <a:bodyPr/>
        <a:lstStyle/>
        <a:p>
          <a:r>
            <a:rPr lang="en-US" b="1" dirty="0" smtClean="0">
              <a:effectLst>
                <a:outerShdw blurRad="38100" dist="38100" dir="2700000" algn="tl">
                  <a:srgbClr val="000000">
                    <a:alpha val="43137"/>
                  </a:srgbClr>
                </a:outerShdw>
              </a:effectLst>
            </a:rPr>
            <a:t>SAI of Mexico </a:t>
          </a:r>
          <a:r>
            <a:rPr lang="en-US" b="1" dirty="0" smtClean="0">
              <a:effectLst>
                <a:outerShdw blurRad="38100" dist="38100" dir="2700000" algn="tl">
                  <a:srgbClr val="000000">
                    <a:alpha val="43137"/>
                  </a:srgbClr>
                </a:outerShdw>
              </a:effectLst>
              <a:sym typeface="Wingdings" pitchFamily="2" charset="2"/>
            </a:rPr>
            <a:t> WGPD Chair since 1991</a:t>
          </a:r>
          <a:endParaRPr lang="en-US" b="1" dirty="0">
            <a:effectLst>
              <a:outerShdw blurRad="38100" dist="38100" dir="2700000" algn="tl">
                <a:srgbClr val="000000">
                  <a:alpha val="43137"/>
                </a:srgbClr>
              </a:outerShdw>
            </a:effectLst>
          </a:endParaRPr>
        </a:p>
      </dgm:t>
    </dgm:pt>
    <dgm:pt modelId="{D0E699AC-4A1D-437E-9A64-11307E4758E5}" type="parTrans" cxnId="{CF01B847-67BD-4E45-807C-AC4831B41047}">
      <dgm:prSet/>
      <dgm:spPr/>
      <dgm:t>
        <a:bodyPr/>
        <a:lstStyle/>
        <a:p>
          <a:endParaRPr lang="en-US"/>
        </a:p>
      </dgm:t>
    </dgm:pt>
    <dgm:pt modelId="{A84E9E2D-7226-489B-8FD7-34538CF7A1CE}" type="sibTrans" cxnId="{CF01B847-67BD-4E45-807C-AC4831B41047}">
      <dgm:prSet/>
      <dgm:spPr/>
      <dgm:t>
        <a:bodyPr/>
        <a:lstStyle/>
        <a:p>
          <a:endParaRPr lang="en-US"/>
        </a:p>
      </dgm:t>
    </dgm:pt>
    <dgm:pt modelId="{16EDBCEC-2B96-4554-A1B9-341E974F8A57}">
      <dgm:prSet phldrT="[Texto]"/>
      <dgm:spPr/>
      <dgm:t>
        <a:bodyPr/>
        <a:lstStyle/>
        <a:p>
          <a:r>
            <a:rPr lang="en-US" dirty="0" smtClean="0"/>
            <a:t>2015-2016 call for nominations </a:t>
          </a:r>
          <a:endParaRPr lang="en-US" dirty="0"/>
        </a:p>
      </dgm:t>
    </dgm:pt>
    <dgm:pt modelId="{B4175A4A-4211-4697-9377-1402F8EACB84}" type="parTrans" cxnId="{1966EB0E-FAEA-4EC0-9190-D09C3631C71C}">
      <dgm:prSet/>
      <dgm:spPr/>
      <dgm:t>
        <a:bodyPr/>
        <a:lstStyle/>
        <a:p>
          <a:endParaRPr lang="en-US"/>
        </a:p>
      </dgm:t>
    </dgm:pt>
    <dgm:pt modelId="{8AF08BA8-1D05-421E-8FEE-09D380C03958}" type="sibTrans" cxnId="{1966EB0E-FAEA-4EC0-9190-D09C3631C71C}">
      <dgm:prSet/>
      <dgm:spPr/>
      <dgm:t>
        <a:bodyPr/>
        <a:lstStyle/>
        <a:p>
          <a:endParaRPr lang="en-US"/>
        </a:p>
      </dgm:t>
    </dgm:pt>
    <dgm:pt modelId="{EC32A448-57DE-4968-9F7F-D698032071EB}">
      <dgm:prSet phldrT="[Texto]"/>
      <dgm:spPr/>
      <dgm:t>
        <a:bodyPr/>
        <a:lstStyle/>
        <a:p>
          <a:r>
            <a:rPr lang="en-US" dirty="0" smtClean="0"/>
            <a:t>New perspectives to continue effectively addressing the Working Group’s agenda</a:t>
          </a:r>
          <a:endParaRPr lang="en-US" dirty="0"/>
        </a:p>
      </dgm:t>
    </dgm:pt>
    <dgm:pt modelId="{286E9898-8E98-48E0-8188-9DB77AAF8745}" type="parTrans" cxnId="{FA3EA4B1-9201-4B41-A0F3-470C957C1C82}">
      <dgm:prSet/>
      <dgm:spPr/>
      <dgm:t>
        <a:bodyPr/>
        <a:lstStyle/>
        <a:p>
          <a:endParaRPr lang="en-US"/>
        </a:p>
      </dgm:t>
    </dgm:pt>
    <dgm:pt modelId="{5B8367EE-D8EF-43E0-93B0-485C8F9E99B5}" type="sibTrans" cxnId="{FA3EA4B1-9201-4B41-A0F3-470C957C1C82}">
      <dgm:prSet/>
      <dgm:spPr/>
      <dgm:t>
        <a:bodyPr/>
        <a:lstStyle/>
        <a:p>
          <a:endParaRPr lang="en-US"/>
        </a:p>
      </dgm:t>
    </dgm:pt>
    <dgm:pt modelId="{1839D16A-4A51-4937-946C-36D5BA752E80}" type="pres">
      <dgm:prSet presAssocID="{CA07C6A8-0A85-4981-B400-E605D90DC75C}" presName="arrowDiagram" presStyleCnt="0">
        <dgm:presLayoutVars>
          <dgm:chMax val="5"/>
          <dgm:dir/>
          <dgm:resizeHandles val="exact"/>
        </dgm:presLayoutVars>
      </dgm:prSet>
      <dgm:spPr/>
      <dgm:t>
        <a:bodyPr/>
        <a:lstStyle/>
        <a:p>
          <a:endParaRPr lang="es-MX"/>
        </a:p>
      </dgm:t>
    </dgm:pt>
    <dgm:pt modelId="{F4CA563F-AAE0-4D42-8A2B-8C00711F1062}" type="pres">
      <dgm:prSet presAssocID="{CA07C6A8-0A85-4981-B400-E605D90DC75C}" presName="arrow" presStyleLbl="bgShp" presStyleIdx="0" presStyleCnt="1"/>
      <dgm:spPr/>
    </dgm:pt>
    <dgm:pt modelId="{CBDAC8B9-44A0-4B8D-87C0-30041CC18069}" type="pres">
      <dgm:prSet presAssocID="{CA07C6A8-0A85-4981-B400-E605D90DC75C}" presName="arrowDiagram3" presStyleCnt="0"/>
      <dgm:spPr/>
    </dgm:pt>
    <dgm:pt modelId="{07995EBB-14B4-4ADD-9CBB-473D659A061D}" type="pres">
      <dgm:prSet presAssocID="{7EC93FA0-15C0-4117-8918-F9082345CB7D}" presName="bullet3a" presStyleLbl="node1" presStyleIdx="0" presStyleCnt="3"/>
      <dgm:spPr/>
    </dgm:pt>
    <dgm:pt modelId="{2F88C099-ED3D-437C-86D0-DE02E0A27BC6}" type="pres">
      <dgm:prSet presAssocID="{7EC93FA0-15C0-4117-8918-F9082345CB7D}" presName="textBox3a" presStyleLbl="revTx" presStyleIdx="0" presStyleCnt="3">
        <dgm:presLayoutVars>
          <dgm:bulletEnabled val="1"/>
        </dgm:presLayoutVars>
      </dgm:prSet>
      <dgm:spPr/>
      <dgm:t>
        <a:bodyPr/>
        <a:lstStyle/>
        <a:p>
          <a:endParaRPr lang="es-MX"/>
        </a:p>
      </dgm:t>
    </dgm:pt>
    <dgm:pt modelId="{B41B29C1-8E67-4DF9-8735-5487A9C3120E}" type="pres">
      <dgm:prSet presAssocID="{16EDBCEC-2B96-4554-A1B9-341E974F8A57}" presName="bullet3b" presStyleLbl="node1" presStyleIdx="1" presStyleCnt="3"/>
      <dgm:spPr/>
    </dgm:pt>
    <dgm:pt modelId="{05CFDCE7-27C6-4CF5-AFBC-19B7FB74F2B4}" type="pres">
      <dgm:prSet presAssocID="{16EDBCEC-2B96-4554-A1B9-341E974F8A57}" presName="textBox3b" presStyleLbl="revTx" presStyleIdx="1" presStyleCnt="3">
        <dgm:presLayoutVars>
          <dgm:bulletEnabled val="1"/>
        </dgm:presLayoutVars>
      </dgm:prSet>
      <dgm:spPr/>
      <dgm:t>
        <a:bodyPr/>
        <a:lstStyle/>
        <a:p>
          <a:endParaRPr lang="es-MX"/>
        </a:p>
      </dgm:t>
    </dgm:pt>
    <dgm:pt modelId="{DFAAC267-748E-4BAE-B035-043AA3C3183B}" type="pres">
      <dgm:prSet presAssocID="{EC32A448-57DE-4968-9F7F-D698032071EB}" presName="bullet3c" presStyleLbl="node1" presStyleIdx="2" presStyleCnt="3"/>
      <dgm:spPr/>
    </dgm:pt>
    <dgm:pt modelId="{5BFC3706-D7A4-4288-8956-13045246E8C9}" type="pres">
      <dgm:prSet presAssocID="{EC32A448-57DE-4968-9F7F-D698032071EB}" presName="textBox3c" presStyleLbl="revTx" presStyleIdx="2" presStyleCnt="3">
        <dgm:presLayoutVars>
          <dgm:bulletEnabled val="1"/>
        </dgm:presLayoutVars>
      </dgm:prSet>
      <dgm:spPr/>
      <dgm:t>
        <a:bodyPr/>
        <a:lstStyle/>
        <a:p>
          <a:endParaRPr lang="es-MX"/>
        </a:p>
      </dgm:t>
    </dgm:pt>
  </dgm:ptLst>
  <dgm:cxnLst>
    <dgm:cxn modelId="{C1241DE7-804C-4789-B9C6-5239B3E43966}" type="presOf" srcId="{EC32A448-57DE-4968-9F7F-D698032071EB}" destId="{5BFC3706-D7A4-4288-8956-13045246E8C9}" srcOrd="0" destOrd="0" presId="urn:microsoft.com/office/officeart/2005/8/layout/arrow2"/>
    <dgm:cxn modelId="{1966EB0E-FAEA-4EC0-9190-D09C3631C71C}" srcId="{CA07C6A8-0A85-4981-B400-E605D90DC75C}" destId="{16EDBCEC-2B96-4554-A1B9-341E974F8A57}" srcOrd="1" destOrd="0" parTransId="{B4175A4A-4211-4697-9377-1402F8EACB84}" sibTransId="{8AF08BA8-1D05-421E-8FEE-09D380C03958}"/>
    <dgm:cxn modelId="{CF01B847-67BD-4E45-807C-AC4831B41047}" srcId="{CA07C6A8-0A85-4981-B400-E605D90DC75C}" destId="{7EC93FA0-15C0-4117-8918-F9082345CB7D}" srcOrd="0" destOrd="0" parTransId="{D0E699AC-4A1D-437E-9A64-11307E4758E5}" sibTransId="{A84E9E2D-7226-489B-8FD7-34538CF7A1CE}"/>
    <dgm:cxn modelId="{6AED1AD8-FC0B-49F4-A156-D91BFB7D380C}" type="presOf" srcId="{16EDBCEC-2B96-4554-A1B9-341E974F8A57}" destId="{05CFDCE7-27C6-4CF5-AFBC-19B7FB74F2B4}" srcOrd="0" destOrd="0" presId="urn:microsoft.com/office/officeart/2005/8/layout/arrow2"/>
    <dgm:cxn modelId="{A48409EE-BFD9-4BB0-8DDF-0375F47C6D16}" type="presOf" srcId="{CA07C6A8-0A85-4981-B400-E605D90DC75C}" destId="{1839D16A-4A51-4937-946C-36D5BA752E80}" srcOrd="0" destOrd="0" presId="urn:microsoft.com/office/officeart/2005/8/layout/arrow2"/>
    <dgm:cxn modelId="{A029E81A-BFCC-42F6-BD28-46D3BFC816EF}" type="presOf" srcId="{7EC93FA0-15C0-4117-8918-F9082345CB7D}" destId="{2F88C099-ED3D-437C-86D0-DE02E0A27BC6}" srcOrd="0" destOrd="0" presId="urn:microsoft.com/office/officeart/2005/8/layout/arrow2"/>
    <dgm:cxn modelId="{FA3EA4B1-9201-4B41-A0F3-470C957C1C82}" srcId="{CA07C6A8-0A85-4981-B400-E605D90DC75C}" destId="{EC32A448-57DE-4968-9F7F-D698032071EB}" srcOrd="2" destOrd="0" parTransId="{286E9898-8E98-48E0-8188-9DB77AAF8745}" sibTransId="{5B8367EE-D8EF-43E0-93B0-485C8F9E99B5}"/>
    <dgm:cxn modelId="{94E8890C-1312-4CDD-8D70-E52254B35A7C}" type="presParOf" srcId="{1839D16A-4A51-4937-946C-36D5BA752E80}" destId="{F4CA563F-AAE0-4D42-8A2B-8C00711F1062}" srcOrd="0" destOrd="0" presId="urn:microsoft.com/office/officeart/2005/8/layout/arrow2"/>
    <dgm:cxn modelId="{DAAE5B70-533A-4295-B274-21A52216E44F}" type="presParOf" srcId="{1839D16A-4A51-4937-946C-36D5BA752E80}" destId="{CBDAC8B9-44A0-4B8D-87C0-30041CC18069}" srcOrd="1" destOrd="0" presId="urn:microsoft.com/office/officeart/2005/8/layout/arrow2"/>
    <dgm:cxn modelId="{71BA928F-A569-4F65-B1BF-251199772CD0}" type="presParOf" srcId="{CBDAC8B9-44A0-4B8D-87C0-30041CC18069}" destId="{07995EBB-14B4-4ADD-9CBB-473D659A061D}" srcOrd="0" destOrd="0" presId="urn:microsoft.com/office/officeart/2005/8/layout/arrow2"/>
    <dgm:cxn modelId="{50C43750-D0D2-4A89-8843-972B97126A9D}" type="presParOf" srcId="{CBDAC8B9-44A0-4B8D-87C0-30041CC18069}" destId="{2F88C099-ED3D-437C-86D0-DE02E0A27BC6}" srcOrd="1" destOrd="0" presId="urn:microsoft.com/office/officeart/2005/8/layout/arrow2"/>
    <dgm:cxn modelId="{C4903E1B-504A-4530-97EE-15772A052594}" type="presParOf" srcId="{CBDAC8B9-44A0-4B8D-87C0-30041CC18069}" destId="{B41B29C1-8E67-4DF9-8735-5487A9C3120E}" srcOrd="2" destOrd="0" presId="urn:microsoft.com/office/officeart/2005/8/layout/arrow2"/>
    <dgm:cxn modelId="{31B55CDB-0830-47B5-8F83-F77E2CF7D5D9}" type="presParOf" srcId="{CBDAC8B9-44A0-4B8D-87C0-30041CC18069}" destId="{05CFDCE7-27C6-4CF5-AFBC-19B7FB74F2B4}" srcOrd="3" destOrd="0" presId="urn:microsoft.com/office/officeart/2005/8/layout/arrow2"/>
    <dgm:cxn modelId="{EB948CCD-34EC-4114-ABE8-23C044645B19}" type="presParOf" srcId="{CBDAC8B9-44A0-4B8D-87C0-30041CC18069}" destId="{DFAAC267-748E-4BAE-B035-043AA3C3183B}" srcOrd="4" destOrd="0" presId="urn:microsoft.com/office/officeart/2005/8/layout/arrow2"/>
    <dgm:cxn modelId="{6ADC2196-5145-4B3C-8E3C-85475913D70C}" type="presParOf" srcId="{CBDAC8B9-44A0-4B8D-87C0-30041CC18069}" destId="{5BFC3706-D7A4-4288-8956-13045246E8C9}"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CA07C6A8-0A85-4981-B400-E605D90DC75C}" type="doc">
      <dgm:prSet loTypeId="urn:microsoft.com/office/officeart/2009/3/layout/DescendingProcess" loCatId="process" qsTypeId="urn:microsoft.com/office/officeart/2005/8/quickstyle/3d1" qsCatId="3D" csTypeId="urn:microsoft.com/office/officeart/2005/8/colors/accent4_5" csCatId="accent4" phldr="1"/>
      <dgm:spPr/>
      <dgm:t>
        <a:bodyPr/>
        <a:lstStyle/>
        <a:p>
          <a:endParaRPr lang="en-US"/>
        </a:p>
      </dgm:t>
    </dgm:pt>
    <dgm:pt modelId="{7EC93FA0-15C0-4117-8918-F9082345CB7D}">
      <dgm:prSet phldrT="[Texto]" custT="1"/>
      <dgm:spPr/>
      <dgm:t>
        <a:bodyPr/>
        <a:lstStyle/>
        <a:p>
          <a:r>
            <a:rPr lang="en-US" sz="1800" b="0" dirty="0" smtClean="0">
              <a:effectLst/>
              <a:sym typeface="Wingdings" pitchFamily="2" charset="2"/>
            </a:rPr>
            <a:t>WG members approved the SAI of Argentina’s application to take over the WGPD Chairmanship</a:t>
          </a:r>
          <a:endParaRPr lang="en-US" sz="1800" b="0" dirty="0">
            <a:effectLst/>
          </a:endParaRPr>
        </a:p>
      </dgm:t>
    </dgm:pt>
    <dgm:pt modelId="{D0E699AC-4A1D-437E-9A64-11307E4758E5}" type="parTrans" cxnId="{CF01B847-67BD-4E45-807C-AC4831B41047}">
      <dgm:prSet/>
      <dgm:spPr/>
      <dgm:t>
        <a:bodyPr/>
        <a:lstStyle/>
        <a:p>
          <a:endParaRPr lang="en-US"/>
        </a:p>
      </dgm:t>
    </dgm:pt>
    <dgm:pt modelId="{A84E9E2D-7226-489B-8FD7-34538CF7A1CE}" type="sibTrans" cxnId="{CF01B847-67BD-4E45-807C-AC4831B41047}">
      <dgm:prSet/>
      <dgm:spPr/>
      <dgm:t>
        <a:bodyPr/>
        <a:lstStyle/>
        <a:p>
          <a:endParaRPr lang="en-US"/>
        </a:p>
      </dgm:t>
    </dgm:pt>
    <dgm:pt modelId="{16EDBCEC-2B96-4554-A1B9-341E974F8A57}">
      <dgm:prSet phldrT="[Texto]" custT="1"/>
      <dgm:spPr/>
      <dgm:t>
        <a:bodyPr/>
        <a:lstStyle/>
        <a:p>
          <a:r>
            <a:rPr lang="en-US" sz="1800" dirty="0" smtClean="0"/>
            <a:t>SAIs of Mexico and Argentina have regular videoconferences for adequate transition</a:t>
          </a:r>
          <a:endParaRPr lang="en-US" sz="1800" dirty="0"/>
        </a:p>
      </dgm:t>
    </dgm:pt>
    <dgm:pt modelId="{B4175A4A-4211-4697-9377-1402F8EACB84}" type="parTrans" cxnId="{1966EB0E-FAEA-4EC0-9190-D09C3631C71C}">
      <dgm:prSet/>
      <dgm:spPr/>
      <dgm:t>
        <a:bodyPr/>
        <a:lstStyle/>
        <a:p>
          <a:endParaRPr lang="en-US"/>
        </a:p>
      </dgm:t>
    </dgm:pt>
    <dgm:pt modelId="{8AF08BA8-1D05-421E-8FEE-09D380C03958}" type="sibTrans" cxnId="{1966EB0E-FAEA-4EC0-9190-D09C3631C71C}">
      <dgm:prSet/>
      <dgm:spPr/>
      <dgm:t>
        <a:bodyPr/>
        <a:lstStyle/>
        <a:p>
          <a:endParaRPr lang="en-US"/>
        </a:p>
      </dgm:t>
    </dgm:pt>
    <dgm:pt modelId="{EC32A448-57DE-4968-9F7F-D698032071EB}">
      <dgm:prSet phldrT="[Texto]" custT="1"/>
      <dgm:spPr/>
      <dgm:t>
        <a:bodyPr/>
        <a:lstStyle/>
        <a:p>
          <a:r>
            <a:rPr lang="en-US" sz="2000" dirty="0" smtClean="0"/>
            <a:t>INCOSAI </a:t>
          </a:r>
          <a:r>
            <a:rPr lang="en-US" sz="2000" dirty="0" smtClean="0">
              <a:sym typeface="Wingdings" pitchFamily="2" charset="2"/>
            </a:rPr>
            <a:t> </a:t>
          </a:r>
          <a:r>
            <a:rPr lang="en-US" sz="2000" dirty="0" smtClean="0"/>
            <a:t>ideal setting to hand over the WGPD Chair</a:t>
          </a:r>
          <a:endParaRPr lang="en-US" sz="2000" dirty="0"/>
        </a:p>
      </dgm:t>
    </dgm:pt>
    <dgm:pt modelId="{286E9898-8E98-48E0-8188-9DB77AAF8745}" type="parTrans" cxnId="{FA3EA4B1-9201-4B41-A0F3-470C957C1C82}">
      <dgm:prSet/>
      <dgm:spPr/>
      <dgm:t>
        <a:bodyPr/>
        <a:lstStyle/>
        <a:p>
          <a:endParaRPr lang="en-US"/>
        </a:p>
      </dgm:t>
    </dgm:pt>
    <dgm:pt modelId="{5B8367EE-D8EF-43E0-93B0-485C8F9E99B5}" type="sibTrans" cxnId="{FA3EA4B1-9201-4B41-A0F3-470C957C1C82}">
      <dgm:prSet/>
      <dgm:spPr/>
      <dgm:t>
        <a:bodyPr/>
        <a:lstStyle/>
        <a:p>
          <a:endParaRPr lang="en-US"/>
        </a:p>
      </dgm:t>
    </dgm:pt>
    <dgm:pt modelId="{E44F4FD1-8ABC-4882-AF13-51378226C227}" type="pres">
      <dgm:prSet presAssocID="{CA07C6A8-0A85-4981-B400-E605D90DC75C}" presName="Name0" presStyleCnt="0">
        <dgm:presLayoutVars>
          <dgm:chMax val="7"/>
          <dgm:chPref val="5"/>
        </dgm:presLayoutVars>
      </dgm:prSet>
      <dgm:spPr/>
      <dgm:t>
        <a:bodyPr/>
        <a:lstStyle/>
        <a:p>
          <a:endParaRPr lang="es-MX"/>
        </a:p>
      </dgm:t>
    </dgm:pt>
    <dgm:pt modelId="{94493A58-2237-4FCB-8402-4B5D4857DE53}" type="pres">
      <dgm:prSet presAssocID="{CA07C6A8-0A85-4981-B400-E605D90DC75C}" presName="arrowNode" presStyleLbl="node1" presStyleIdx="0" presStyleCnt="1"/>
      <dgm:spPr/>
    </dgm:pt>
    <dgm:pt modelId="{23E24D16-C881-40E1-84BC-8776E881382B}" type="pres">
      <dgm:prSet presAssocID="{7EC93FA0-15C0-4117-8918-F9082345CB7D}" presName="txNode1" presStyleLbl="revTx" presStyleIdx="0" presStyleCnt="3" custScaleX="175955">
        <dgm:presLayoutVars>
          <dgm:bulletEnabled val="1"/>
        </dgm:presLayoutVars>
      </dgm:prSet>
      <dgm:spPr/>
      <dgm:t>
        <a:bodyPr/>
        <a:lstStyle/>
        <a:p>
          <a:endParaRPr lang="es-MX"/>
        </a:p>
      </dgm:t>
    </dgm:pt>
    <dgm:pt modelId="{49593AD0-0016-4508-8EF0-20F57F125EE0}" type="pres">
      <dgm:prSet presAssocID="{16EDBCEC-2B96-4554-A1B9-341E974F8A57}" presName="txNode2" presStyleLbl="revTx" presStyleIdx="1" presStyleCnt="3" custLinFactNeighborX="10626" custLinFactNeighborY="-42378">
        <dgm:presLayoutVars>
          <dgm:bulletEnabled val="1"/>
        </dgm:presLayoutVars>
      </dgm:prSet>
      <dgm:spPr/>
      <dgm:t>
        <a:bodyPr/>
        <a:lstStyle/>
        <a:p>
          <a:endParaRPr lang="es-MX"/>
        </a:p>
      </dgm:t>
    </dgm:pt>
    <dgm:pt modelId="{FB2E81BB-E59D-4B11-AD42-98EA4C2678A2}" type="pres">
      <dgm:prSet presAssocID="{8AF08BA8-1D05-421E-8FEE-09D380C03958}" presName="dotNode2" presStyleCnt="0"/>
      <dgm:spPr/>
    </dgm:pt>
    <dgm:pt modelId="{125D2A3F-33FE-4A39-8738-49557F4C1A7F}" type="pres">
      <dgm:prSet presAssocID="{8AF08BA8-1D05-421E-8FEE-09D380C03958}" presName="dotRepeatNode" presStyleLbl="fgShp" presStyleIdx="0" presStyleCnt="1"/>
      <dgm:spPr/>
      <dgm:t>
        <a:bodyPr/>
        <a:lstStyle/>
        <a:p>
          <a:endParaRPr lang="es-MX"/>
        </a:p>
      </dgm:t>
    </dgm:pt>
    <dgm:pt modelId="{C8480D11-2EA4-41F8-96BB-F28D68CC846D}" type="pres">
      <dgm:prSet presAssocID="{EC32A448-57DE-4968-9F7F-D698032071EB}" presName="txNode3" presStyleLbl="revTx" presStyleIdx="2" presStyleCnt="3" custLinFactNeighborX="1961" custLinFactNeighborY="2294">
        <dgm:presLayoutVars>
          <dgm:bulletEnabled val="1"/>
        </dgm:presLayoutVars>
      </dgm:prSet>
      <dgm:spPr/>
      <dgm:t>
        <a:bodyPr/>
        <a:lstStyle/>
        <a:p>
          <a:endParaRPr lang="es-MX"/>
        </a:p>
      </dgm:t>
    </dgm:pt>
  </dgm:ptLst>
  <dgm:cxnLst>
    <dgm:cxn modelId="{B56E02E0-8C95-40DD-9214-811C550C04EC}" type="presOf" srcId="{CA07C6A8-0A85-4981-B400-E605D90DC75C}" destId="{E44F4FD1-8ABC-4882-AF13-51378226C227}" srcOrd="0" destOrd="0" presId="urn:microsoft.com/office/officeart/2009/3/layout/DescendingProcess"/>
    <dgm:cxn modelId="{1966EB0E-FAEA-4EC0-9190-D09C3631C71C}" srcId="{CA07C6A8-0A85-4981-B400-E605D90DC75C}" destId="{16EDBCEC-2B96-4554-A1B9-341E974F8A57}" srcOrd="1" destOrd="0" parTransId="{B4175A4A-4211-4697-9377-1402F8EACB84}" sibTransId="{8AF08BA8-1D05-421E-8FEE-09D380C03958}"/>
    <dgm:cxn modelId="{CF01B847-67BD-4E45-807C-AC4831B41047}" srcId="{CA07C6A8-0A85-4981-B400-E605D90DC75C}" destId="{7EC93FA0-15C0-4117-8918-F9082345CB7D}" srcOrd="0" destOrd="0" parTransId="{D0E699AC-4A1D-437E-9A64-11307E4758E5}" sibTransId="{A84E9E2D-7226-489B-8FD7-34538CF7A1CE}"/>
    <dgm:cxn modelId="{E1509BAF-BF93-4AB2-B058-A9A6DFEA590C}" type="presOf" srcId="{8AF08BA8-1D05-421E-8FEE-09D380C03958}" destId="{125D2A3F-33FE-4A39-8738-49557F4C1A7F}" srcOrd="0" destOrd="0" presId="urn:microsoft.com/office/officeart/2009/3/layout/DescendingProcess"/>
    <dgm:cxn modelId="{28B6BCDA-02FF-4E5D-869F-00274C4FB47B}" type="presOf" srcId="{16EDBCEC-2B96-4554-A1B9-341E974F8A57}" destId="{49593AD0-0016-4508-8EF0-20F57F125EE0}" srcOrd="0" destOrd="0" presId="urn:microsoft.com/office/officeart/2009/3/layout/DescendingProcess"/>
    <dgm:cxn modelId="{FA3EA4B1-9201-4B41-A0F3-470C957C1C82}" srcId="{CA07C6A8-0A85-4981-B400-E605D90DC75C}" destId="{EC32A448-57DE-4968-9F7F-D698032071EB}" srcOrd="2" destOrd="0" parTransId="{286E9898-8E98-48E0-8188-9DB77AAF8745}" sibTransId="{5B8367EE-D8EF-43E0-93B0-485C8F9E99B5}"/>
    <dgm:cxn modelId="{24DBEDE7-0BD6-447E-8C59-79C857AC2D71}" type="presOf" srcId="{EC32A448-57DE-4968-9F7F-D698032071EB}" destId="{C8480D11-2EA4-41F8-96BB-F28D68CC846D}" srcOrd="0" destOrd="0" presId="urn:microsoft.com/office/officeart/2009/3/layout/DescendingProcess"/>
    <dgm:cxn modelId="{F46F547C-6883-4794-8343-01798C890A60}" type="presOf" srcId="{7EC93FA0-15C0-4117-8918-F9082345CB7D}" destId="{23E24D16-C881-40E1-84BC-8776E881382B}" srcOrd="0" destOrd="0" presId="urn:microsoft.com/office/officeart/2009/3/layout/DescendingProcess"/>
    <dgm:cxn modelId="{041D47A9-AD65-42E7-A148-F1E6F08509E4}" type="presParOf" srcId="{E44F4FD1-8ABC-4882-AF13-51378226C227}" destId="{94493A58-2237-4FCB-8402-4B5D4857DE53}" srcOrd="0" destOrd="0" presId="urn:microsoft.com/office/officeart/2009/3/layout/DescendingProcess"/>
    <dgm:cxn modelId="{99EA8C80-6BC3-4C6A-8059-5C95E0B228A2}" type="presParOf" srcId="{E44F4FD1-8ABC-4882-AF13-51378226C227}" destId="{23E24D16-C881-40E1-84BC-8776E881382B}" srcOrd="1" destOrd="0" presId="urn:microsoft.com/office/officeart/2009/3/layout/DescendingProcess"/>
    <dgm:cxn modelId="{A0F6F18C-3E8F-4C06-A45A-5FEDD9592EB3}" type="presParOf" srcId="{E44F4FD1-8ABC-4882-AF13-51378226C227}" destId="{49593AD0-0016-4508-8EF0-20F57F125EE0}" srcOrd="2" destOrd="0" presId="urn:microsoft.com/office/officeart/2009/3/layout/DescendingProcess"/>
    <dgm:cxn modelId="{63362C0B-0A10-4366-9060-46D8A37030AF}" type="presParOf" srcId="{E44F4FD1-8ABC-4882-AF13-51378226C227}" destId="{FB2E81BB-E59D-4B11-AD42-98EA4C2678A2}" srcOrd="3" destOrd="0" presId="urn:microsoft.com/office/officeart/2009/3/layout/DescendingProcess"/>
    <dgm:cxn modelId="{C4349F2E-7C7A-497F-A629-542BD17A8B99}" type="presParOf" srcId="{FB2E81BB-E59D-4B11-AD42-98EA4C2678A2}" destId="{125D2A3F-33FE-4A39-8738-49557F4C1A7F}" srcOrd="0" destOrd="0" presId="urn:microsoft.com/office/officeart/2009/3/layout/DescendingProcess"/>
    <dgm:cxn modelId="{CC5BF7DF-D269-4474-8363-96BB62559144}" type="presParOf" srcId="{E44F4FD1-8ABC-4882-AF13-51378226C227}" destId="{C8480D11-2EA4-41F8-96BB-F28D68CC846D}" srcOrd="4"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5F7EF186-B661-4587-8461-BAE544BE2FBE}" type="doc">
      <dgm:prSet loTypeId="urn:microsoft.com/office/officeart/2005/8/layout/default" loCatId="list" qsTypeId="urn:microsoft.com/office/officeart/2005/8/quickstyle/simple3" qsCatId="simple" csTypeId="urn:microsoft.com/office/officeart/2005/8/colors/accent1_1" csCatId="accent1" phldr="1"/>
      <dgm:spPr/>
      <dgm:t>
        <a:bodyPr/>
        <a:lstStyle/>
        <a:p>
          <a:endParaRPr lang="es-MX"/>
        </a:p>
      </dgm:t>
    </dgm:pt>
    <dgm:pt modelId="{0FA254CE-10B5-4A88-B8D3-F0273A2C7489}">
      <dgm:prSet phldrT="[Texto]"/>
      <dgm:spPr/>
      <dgm:t>
        <a:bodyPr/>
        <a:lstStyle/>
        <a:p>
          <a:r>
            <a:rPr lang="en-US" noProof="0" dirty="0" smtClean="0"/>
            <a:t>Argentina</a:t>
          </a:r>
          <a:endParaRPr lang="en-US" b="1" noProof="0" dirty="0" smtClean="0"/>
        </a:p>
        <a:p>
          <a:r>
            <a:rPr lang="en-US" b="1" noProof="0" dirty="0" smtClean="0"/>
            <a:t>(upcoming WG Chair))</a:t>
          </a:r>
          <a:endParaRPr lang="en-US" b="1" noProof="0" dirty="0"/>
        </a:p>
      </dgm:t>
    </dgm:pt>
    <dgm:pt modelId="{7F8748BF-FD8D-4020-955B-B8050E985874}" type="parTrans" cxnId="{B85DA5B8-477C-422B-B6B0-510AD81FC3CB}">
      <dgm:prSet/>
      <dgm:spPr/>
      <dgm:t>
        <a:bodyPr/>
        <a:lstStyle/>
        <a:p>
          <a:endParaRPr lang="en-US" noProof="0" dirty="0"/>
        </a:p>
      </dgm:t>
    </dgm:pt>
    <dgm:pt modelId="{6FA871E6-E0CE-4C5B-BF15-1DE4D828370E}" type="sibTrans" cxnId="{B85DA5B8-477C-422B-B6B0-510AD81FC3CB}">
      <dgm:prSet/>
      <dgm:spPr/>
      <dgm:t>
        <a:bodyPr/>
        <a:lstStyle/>
        <a:p>
          <a:endParaRPr lang="en-US" noProof="0" dirty="0"/>
        </a:p>
      </dgm:t>
    </dgm:pt>
    <dgm:pt modelId="{8721DB87-3AE4-49C9-AB3A-2974FCC13D73}">
      <dgm:prSet phldrT="[Texto]"/>
      <dgm:spPr/>
      <dgm:t>
        <a:bodyPr/>
        <a:lstStyle/>
        <a:p>
          <a:r>
            <a:rPr lang="en-US" noProof="0" dirty="0" smtClean="0"/>
            <a:t>Austria</a:t>
          </a:r>
          <a:endParaRPr lang="en-US" noProof="0" dirty="0"/>
        </a:p>
      </dgm:t>
    </dgm:pt>
    <dgm:pt modelId="{F62A3F96-8C2A-4530-B1A6-84B1BAC28742}" type="parTrans" cxnId="{50C98004-F718-40AB-995A-8149A2E1A49F}">
      <dgm:prSet/>
      <dgm:spPr/>
      <dgm:t>
        <a:bodyPr/>
        <a:lstStyle/>
        <a:p>
          <a:endParaRPr lang="en-US" noProof="0" dirty="0"/>
        </a:p>
      </dgm:t>
    </dgm:pt>
    <dgm:pt modelId="{DA7A0E65-FF56-46F7-88C6-C866BFE19D4E}" type="sibTrans" cxnId="{50C98004-F718-40AB-995A-8149A2E1A49F}">
      <dgm:prSet/>
      <dgm:spPr/>
      <dgm:t>
        <a:bodyPr/>
        <a:lstStyle/>
        <a:p>
          <a:endParaRPr lang="en-US" noProof="0" dirty="0"/>
        </a:p>
      </dgm:t>
    </dgm:pt>
    <dgm:pt modelId="{7C3801BC-ED5C-4938-B952-01F158D83188}">
      <dgm:prSet phldrT="[Texto]"/>
      <dgm:spPr/>
      <dgm:t>
        <a:bodyPr/>
        <a:lstStyle/>
        <a:p>
          <a:r>
            <a:rPr lang="en-US" noProof="0" dirty="0" smtClean="0"/>
            <a:t>Brazil</a:t>
          </a:r>
          <a:endParaRPr lang="en-US" noProof="0" dirty="0"/>
        </a:p>
      </dgm:t>
    </dgm:pt>
    <dgm:pt modelId="{82B322F5-2842-4136-89FA-F9477392A983}" type="parTrans" cxnId="{CD725E25-1BA4-4298-824D-32849DD15BAC}">
      <dgm:prSet/>
      <dgm:spPr/>
      <dgm:t>
        <a:bodyPr/>
        <a:lstStyle/>
        <a:p>
          <a:endParaRPr lang="en-US" noProof="0" dirty="0"/>
        </a:p>
      </dgm:t>
    </dgm:pt>
    <dgm:pt modelId="{8D4E14D8-BD1E-4781-879E-E6874380288D}" type="sibTrans" cxnId="{CD725E25-1BA4-4298-824D-32849DD15BAC}">
      <dgm:prSet/>
      <dgm:spPr/>
      <dgm:t>
        <a:bodyPr/>
        <a:lstStyle/>
        <a:p>
          <a:endParaRPr lang="en-US" noProof="0" dirty="0"/>
        </a:p>
      </dgm:t>
    </dgm:pt>
    <dgm:pt modelId="{C8DEBAB2-976B-4F4D-941A-605BDDE98699}">
      <dgm:prSet phldrT="[Texto]"/>
      <dgm:spPr/>
      <dgm:t>
        <a:bodyPr/>
        <a:lstStyle/>
        <a:p>
          <a:r>
            <a:rPr lang="en-US" noProof="0" dirty="0" smtClean="0"/>
            <a:t>Bulgaria</a:t>
          </a:r>
          <a:endParaRPr lang="en-US" noProof="0" dirty="0"/>
        </a:p>
      </dgm:t>
    </dgm:pt>
    <dgm:pt modelId="{D9A0120F-0FD2-41EF-B9A9-FF2B3DBA9760}" type="parTrans" cxnId="{91560C31-8267-4F88-BCAB-F5D340B6747C}">
      <dgm:prSet/>
      <dgm:spPr/>
      <dgm:t>
        <a:bodyPr/>
        <a:lstStyle/>
        <a:p>
          <a:endParaRPr lang="en-US" noProof="0" dirty="0"/>
        </a:p>
      </dgm:t>
    </dgm:pt>
    <dgm:pt modelId="{39928FAB-90AD-4607-BE92-05E9A8D93893}" type="sibTrans" cxnId="{91560C31-8267-4F88-BCAB-F5D340B6747C}">
      <dgm:prSet/>
      <dgm:spPr/>
      <dgm:t>
        <a:bodyPr/>
        <a:lstStyle/>
        <a:p>
          <a:endParaRPr lang="en-US" noProof="0" dirty="0"/>
        </a:p>
      </dgm:t>
    </dgm:pt>
    <dgm:pt modelId="{2D703A42-3C29-4136-9179-A4DBFA35B688}">
      <dgm:prSet phldrT="[Texto]"/>
      <dgm:spPr/>
      <dgm:t>
        <a:bodyPr/>
        <a:lstStyle/>
        <a:p>
          <a:r>
            <a:rPr lang="en-US" noProof="0" dirty="0" smtClean="0"/>
            <a:t>Chile</a:t>
          </a:r>
          <a:endParaRPr lang="en-US" noProof="0" dirty="0"/>
        </a:p>
      </dgm:t>
    </dgm:pt>
    <dgm:pt modelId="{BE3F4030-4BB1-4D3D-B640-9D2D4D472C9F}" type="parTrans" cxnId="{D49338B3-C6C6-41DC-819D-7941D7471D44}">
      <dgm:prSet/>
      <dgm:spPr/>
      <dgm:t>
        <a:bodyPr/>
        <a:lstStyle/>
        <a:p>
          <a:endParaRPr lang="en-US" noProof="0" dirty="0"/>
        </a:p>
      </dgm:t>
    </dgm:pt>
    <dgm:pt modelId="{DCC6F564-E852-4154-853E-0DF97258F243}" type="sibTrans" cxnId="{D49338B3-C6C6-41DC-819D-7941D7471D44}">
      <dgm:prSet/>
      <dgm:spPr/>
      <dgm:t>
        <a:bodyPr/>
        <a:lstStyle/>
        <a:p>
          <a:endParaRPr lang="en-US" noProof="0" dirty="0"/>
        </a:p>
      </dgm:t>
    </dgm:pt>
    <dgm:pt modelId="{E66334D9-FFF4-46D6-8913-33B119152A15}">
      <dgm:prSet phldrT="[Texto]"/>
      <dgm:spPr/>
      <dgm:t>
        <a:bodyPr/>
        <a:lstStyle/>
        <a:p>
          <a:r>
            <a:rPr lang="en-US" noProof="0" dirty="0" smtClean="0"/>
            <a:t>China</a:t>
          </a:r>
          <a:endParaRPr lang="en-US" noProof="0" dirty="0"/>
        </a:p>
      </dgm:t>
    </dgm:pt>
    <dgm:pt modelId="{263F281D-F5EC-4EE7-9D33-02EA0675FBA7}" type="parTrans" cxnId="{64BC403F-D404-4F36-B324-8954F4A6B052}">
      <dgm:prSet/>
      <dgm:spPr/>
      <dgm:t>
        <a:bodyPr/>
        <a:lstStyle/>
        <a:p>
          <a:endParaRPr lang="en-US" noProof="0" dirty="0"/>
        </a:p>
      </dgm:t>
    </dgm:pt>
    <dgm:pt modelId="{407DB36F-01D8-4EB8-9981-EBA3EF5414B0}" type="sibTrans" cxnId="{64BC403F-D404-4F36-B324-8954F4A6B052}">
      <dgm:prSet/>
      <dgm:spPr/>
      <dgm:t>
        <a:bodyPr/>
        <a:lstStyle/>
        <a:p>
          <a:endParaRPr lang="en-US" noProof="0" dirty="0"/>
        </a:p>
      </dgm:t>
    </dgm:pt>
    <dgm:pt modelId="{BF9B4D33-D5E8-4787-89DC-77B1243202D2}">
      <dgm:prSet phldrT="[Texto]"/>
      <dgm:spPr/>
      <dgm:t>
        <a:bodyPr/>
        <a:lstStyle/>
        <a:p>
          <a:r>
            <a:rPr lang="en-US" noProof="0" dirty="0" smtClean="0"/>
            <a:t>Egypt</a:t>
          </a:r>
          <a:endParaRPr lang="en-US" noProof="0" dirty="0"/>
        </a:p>
      </dgm:t>
    </dgm:pt>
    <dgm:pt modelId="{ADF9ABA7-23C9-46E9-9286-4AC6FD3C27B2}" type="parTrans" cxnId="{6A062B72-D5C0-4476-BEDB-FC82FB7B4A9D}">
      <dgm:prSet/>
      <dgm:spPr/>
      <dgm:t>
        <a:bodyPr/>
        <a:lstStyle/>
        <a:p>
          <a:endParaRPr lang="en-US" noProof="0" dirty="0"/>
        </a:p>
      </dgm:t>
    </dgm:pt>
    <dgm:pt modelId="{837E9506-90E7-4A6D-A206-04EABEFE9A98}" type="sibTrans" cxnId="{6A062B72-D5C0-4476-BEDB-FC82FB7B4A9D}">
      <dgm:prSet/>
      <dgm:spPr/>
      <dgm:t>
        <a:bodyPr/>
        <a:lstStyle/>
        <a:p>
          <a:endParaRPr lang="en-US" noProof="0" dirty="0"/>
        </a:p>
      </dgm:t>
    </dgm:pt>
    <dgm:pt modelId="{9F3FA10F-C227-4666-A93F-8D5A2AC60301}">
      <dgm:prSet phldrT="[Texto]"/>
      <dgm:spPr/>
      <dgm:t>
        <a:bodyPr/>
        <a:lstStyle/>
        <a:p>
          <a:r>
            <a:rPr lang="en-US" noProof="0" dirty="0" smtClean="0"/>
            <a:t>Fiji</a:t>
          </a:r>
          <a:endParaRPr lang="en-US" noProof="0" dirty="0"/>
        </a:p>
      </dgm:t>
    </dgm:pt>
    <dgm:pt modelId="{75C76DD0-089C-4532-9FC8-66FCBA98F8CE}" type="parTrans" cxnId="{A82D08CC-FBB7-4F51-9F25-4FC652E897EC}">
      <dgm:prSet/>
      <dgm:spPr/>
      <dgm:t>
        <a:bodyPr/>
        <a:lstStyle/>
        <a:p>
          <a:endParaRPr lang="en-US" noProof="0" dirty="0"/>
        </a:p>
      </dgm:t>
    </dgm:pt>
    <dgm:pt modelId="{F8A784EB-0970-4A8B-B337-3C07C12DB68A}" type="sibTrans" cxnId="{A82D08CC-FBB7-4F51-9F25-4FC652E897EC}">
      <dgm:prSet/>
      <dgm:spPr/>
      <dgm:t>
        <a:bodyPr/>
        <a:lstStyle/>
        <a:p>
          <a:endParaRPr lang="en-US" noProof="0" dirty="0"/>
        </a:p>
      </dgm:t>
    </dgm:pt>
    <dgm:pt modelId="{2971F243-2EDF-44EE-AC0A-533F90AD6B6D}">
      <dgm:prSet phldrT="[Texto]"/>
      <dgm:spPr/>
      <dgm:t>
        <a:bodyPr/>
        <a:lstStyle/>
        <a:p>
          <a:r>
            <a:rPr lang="en-US" noProof="0" dirty="0" smtClean="0"/>
            <a:t>Finland</a:t>
          </a:r>
          <a:endParaRPr lang="en-US" noProof="0" dirty="0"/>
        </a:p>
      </dgm:t>
    </dgm:pt>
    <dgm:pt modelId="{7AE0728B-6017-48CB-A3E3-9A87244EC06D}" type="parTrans" cxnId="{3B219372-189D-4AAC-B361-D4ACFB54B532}">
      <dgm:prSet/>
      <dgm:spPr/>
      <dgm:t>
        <a:bodyPr/>
        <a:lstStyle/>
        <a:p>
          <a:endParaRPr lang="en-US" noProof="0" dirty="0"/>
        </a:p>
      </dgm:t>
    </dgm:pt>
    <dgm:pt modelId="{53686B0E-3083-48F3-A3F8-DFA758DAF658}" type="sibTrans" cxnId="{3B219372-189D-4AAC-B361-D4ACFB54B532}">
      <dgm:prSet/>
      <dgm:spPr/>
      <dgm:t>
        <a:bodyPr/>
        <a:lstStyle/>
        <a:p>
          <a:endParaRPr lang="en-US" noProof="0" dirty="0"/>
        </a:p>
      </dgm:t>
    </dgm:pt>
    <dgm:pt modelId="{770E0B7A-77B4-450C-98CE-87513A91EED8}">
      <dgm:prSet phldrT="[Texto]"/>
      <dgm:spPr/>
      <dgm:t>
        <a:bodyPr/>
        <a:lstStyle/>
        <a:p>
          <a:r>
            <a:rPr lang="en-US" noProof="0" dirty="0" smtClean="0"/>
            <a:t>Gabon</a:t>
          </a:r>
          <a:endParaRPr lang="en-US" noProof="0" dirty="0"/>
        </a:p>
      </dgm:t>
    </dgm:pt>
    <dgm:pt modelId="{A3EC1E8C-168E-4F9F-9280-6794623ADA28}" type="parTrans" cxnId="{976AFDF1-A7A5-4F6F-808D-67D7A225D6DF}">
      <dgm:prSet/>
      <dgm:spPr/>
      <dgm:t>
        <a:bodyPr/>
        <a:lstStyle/>
        <a:p>
          <a:endParaRPr lang="en-US" noProof="0" dirty="0"/>
        </a:p>
      </dgm:t>
    </dgm:pt>
    <dgm:pt modelId="{1EC7FE5D-6840-4CD7-B46F-A93622DB95FA}" type="sibTrans" cxnId="{976AFDF1-A7A5-4F6F-808D-67D7A225D6DF}">
      <dgm:prSet/>
      <dgm:spPr/>
      <dgm:t>
        <a:bodyPr/>
        <a:lstStyle/>
        <a:p>
          <a:endParaRPr lang="en-US" noProof="0" dirty="0"/>
        </a:p>
      </dgm:t>
    </dgm:pt>
    <dgm:pt modelId="{83734789-34DD-4BA2-88C1-EFC24141103B}">
      <dgm:prSet phldrT="[Texto]"/>
      <dgm:spPr/>
      <dgm:t>
        <a:bodyPr/>
        <a:lstStyle/>
        <a:p>
          <a:r>
            <a:rPr lang="en-US" noProof="0" dirty="0" smtClean="0"/>
            <a:t>India </a:t>
          </a:r>
        </a:p>
        <a:p>
          <a:r>
            <a:rPr lang="en-US" b="1" noProof="0" dirty="0" smtClean="0"/>
            <a:t>(KSC Chair)</a:t>
          </a:r>
          <a:endParaRPr lang="en-US" b="1" noProof="0" dirty="0"/>
        </a:p>
      </dgm:t>
    </dgm:pt>
    <dgm:pt modelId="{2FEA4FE1-5E98-43D7-90B2-98DA84CABE83}" type="parTrans" cxnId="{63611807-4B24-4C8A-B1CE-5ABA8F09657C}">
      <dgm:prSet/>
      <dgm:spPr/>
      <dgm:t>
        <a:bodyPr/>
        <a:lstStyle/>
        <a:p>
          <a:endParaRPr lang="en-US" noProof="0" dirty="0"/>
        </a:p>
      </dgm:t>
    </dgm:pt>
    <dgm:pt modelId="{8647AAF1-35D9-493F-A1F3-A63580339FDA}" type="sibTrans" cxnId="{63611807-4B24-4C8A-B1CE-5ABA8F09657C}">
      <dgm:prSet/>
      <dgm:spPr/>
      <dgm:t>
        <a:bodyPr/>
        <a:lstStyle/>
        <a:p>
          <a:endParaRPr lang="en-US" noProof="0" dirty="0"/>
        </a:p>
      </dgm:t>
    </dgm:pt>
    <dgm:pt modelId="{7CA2E368-5AAA-41FB-A27B-8B8536D1F26C}">
      <dgm:prSet phldrT="[Texto]"/>
      <dgm:spPr/>
      <dgm:t>
        <a:bodyPr/>
        <a:lstStyle/>
        <a:p>
          <a:r>
            <a:rPr lang="en-US" noProof="0" dirty="0" smtClean="0"/>
            <a:t>Indonesia</a:t>
          </a:r>
          <a:endParaRPr lang="en-US" noProof="0" dirty="0"/>
        </a:p>
      </dgm:t>
    </dgm:pt>
    <dgm:pt modelId="{27B74A0B-5B62-4E0B-97C6-5AD22829F2F0}" type="parTrans" cxnId="{FA4F17FD-B16D-4412-97A2-6C1EEC04BBDC}">
      <dgm:prSet/>
      <dgm:spPr/>
      <dgm:t>
        <a:bodyPr/>
        <a:lstStyle/>
        <a:p>
          <a:endParaRPr lang="en-US" noProof="0" dirty="0"/>
        </a:p>
      </dgm:t>
    </dgm:pt>
    <dgm:pt modelId="{C9E5266C-BF9B-41C1-A8E6-F483E98C0171}" type="sibTrans" cxnId="{FA4F17FD-B16D-4412-97A2-6C1EEC04BBDC}">
      <dgm:prSet/>
      <dgm:spPr/>
      <dgm:t>
        <a:bodyPr/>
        <a:lstStyle/>
        <a:p>
          <a:endParaRPr lang="en-US" noProof="0" dirty="0"/>
        </a:p>
      </dgm:t>
    </dgm:pt>
    <dgm:pt modelId="{D926A1C5-FD61-4D8F-A5D8-56055B2E668F}">
      <dgm:prSet phldrT="[Texto]"/>
      <dgm:spPr/>
      <dgm:t>
        <a:bodyPr/>
        <a:lstStyle/>
        <a:p>
          <a:r>
            <a:rPr lang="en-US" noProof="0" dirty="0" smtClean="0"/>
            <a:t>Jordan</a:t>
          </a:r>
          <a:endParaRPr lang="en-US" noProof="0" dirty="0"/>
        </a:p>
      </dgm:t>
    </dgm:pt>
    <dgm:pt modelId="{FF38474D-B4D7-48D4-8C90-00F998D215B0}" type="parTrans" cxnId="{774B8401-3710-4567-BD7F-76D6CC1B284A}">
      <dgm:prSet/>
      <dgm:spPr/>
      <dgm:t>
        <a:bodyPr/>
        <a:lstStyle/>
        <a:p>
          <a:endParaRPr lang="en-US" noProof="0" dirty="0"/>
        </a:p>
      </dgm:t>
    </dgm:pt>
    <dgm:pt modelId="{38315D62-4484-4E0C-842E-9633768A4733}" type="sibTrans" cxnId="{774B8401-3710-4567-BD7F-76D6CC1B284A}">
      <dgm:prSet/>
      <dgm:spPr/>
      <dgm:t>
        <a:bodyPr/>
        <a:lstStyle/>
        <a:p>
          <a:endParaRPr lang="en-US" noProof="0" dirty="0"/>
        </a:p>
      </dgm:t>
    </dgm:pt>
    <dgm:pt modelId="{773F27A1-223A-428C-90C4-99012807F519}">
      <dgm:prSet phldrT="[Texto]"/>
      <dgm:spPr/>
      <dgm:t>
        <a:bodyPr/>
        <a:lstStyle/>
        <a:p>
          <a:r>
            <a:rPr lang="en-US" noProof="0" dirty="0" smtClean="0"/>
            <a:t>Korea</a:t>
          </a:r>
          <a:endParaRPr lang="en-US" noProof="0" dirty="0"/>
        </a:p>
      </dgm:t>
    </dgm:pt>
    <dgm:pt modelId="{400174D2-FE48-41D8-B541-93EC2CF8D692}" type="parTrans" cxnId="{40AFA582-E35B-4C35-ABB7-F5696F22E83E}">
      <dgm:prSet/>
      <dgm:spPr/>
      <dgm:t>
        <a:bodyPr/>
        <a:lstStyle/>
        <a:p>
          <a:endParaRPr lang="en-US" noProof="0" dirty="0"/>
        </a:p>
      </dgm:t>
    </dgm:pt>
    <dgm:pt modelId="{E1239FC7-4215-42FE-831A-BDB338DC25CE}" type="sibTrans" cxnId="{40AFA582-E35B-4C35-ABB7-F5696F22E83E}">
      <dgm:prSet/>
      <dgm:spPr/>
      <dgm:t>
        <a:bodyPr/>
        <a:lstStyle/>
        <a:p>
          <a:endParaRPr lang="en-US" noProof="0" dirty="0"/>
        </a:p>
      </dgm:t>
    </dgm:pt>
    <dgm:pt modelId="{CBB89CB1-09F9-46C0-A7DD-2396533A1E4B}">
      <dgm:prSet phldrT="[Texto]"/>
      <dgm:spPr/>
      <dgm:t>
        <a:bodyPr/>
        <a:lstStyle/>
        <a:p>
          <a:r>
            <a:rPr lang="en-US" noProof="0" dirty="0" smtClean="0"/>
            <a:t>Lithuania</a:t>
          </a:r>
          <a:endParaRPr lang="en-US" noProof="0" dirty="0"/>
        </a:p>
      </dgm:t>
    </dgm:pt>
    <dgm:pt modelId="{1A6F5574-74E2-4199-8661-94912F8ED51D}" type="parTrans" cxnId="{00258E1D-AB56-4CBF-8EE0-218F2E6DDACC}">
      <dgm:prSet/>
      <dgm:spPr/>
      <dgm:t>
        <a:bodyPr/>
        <a:lstStyle/>
        <a:p>
          <a:endParaRPr lang="en-US" noProof="0" dirty="0"/>
        </a:p>
      </dgm:t>
    </dgm:pt>
    <dgm:pt modelId="{DC90D4DB-DEBB-4F7D-9F41-E58E0D1A3923}" type="sibTrans" cxnId="{00258E1D-AB56-4CBF-8EE0-218F2E6DDACC}">
      <dgm:prSet/>
      <dgm:spPr/>
      <dgm:t>
        <a:bodyPr/>
        <a:lstStyle/>
        <a:p>
          <a:endParaRPr lang="en-US" noProof="0" dirty="0"/>
        </a:p>
      </dgm:t>
    </dgm:pt>
    <dgm:pt modelId="{DAB68CFC-ECD2-4CA0-B366-BBDDEB569915}">
      <dgm:prSet phldrT="[Texto]"/>
      <dgm:spPr/>
      <dgm:t>
        <a:bodyPr/>
        <a:lstStyle/>
        <a:p>
          <a:r>
            <a:rPr lang="en-US" noProof="0" dirty="0" smtClean="0"/>
            <a:t>Moldova</a:t>
          </a:r>
          <a:endParaRPr lang="en-US" noProof="0" dirty="0"/>
        </a:p>
      </dgm:t>
    </dgm:pt>
    <dgm:pt modelId="{ED6DA457-A55C-482D-A3AE-90F0E236CB07}" type="parTrans" cxnId="{B58E3BCB-6F79-43AA-AF08-DA56CD5D1B98}">
      <dgm:prSet/>
      <dgm:spPr/>
      <dgm:t>
        <a:bodyPr/>
        <a:lstStyle/>
        <a:p>
          <a:endParaRPr lang="en-US" noProof="0" dirty="0"/>
        </a:p>
      </dgm:t>
    </dgm:pt>
    <dgm:pt modelId="{B4F921C2-716A-412E-9D97-A78CD6EE4E9B}" type="sibTrans" cxnId="{B58E3BCB-6F79-43AA-AF08-DA56CD5D1B98}">
      <dgm:prSet/>
      <dgm:spPr/>
      <dgm:t>
        <a:bodyPr/>
        <a:lstStyle/>
        <a:p>
          <a:endParaRPr lang="en-US" noProof="0" dirty="0"/>
        </a:p>
      </dgm:t>
    </dgm:pt>
    <dgm:pt modelId="{845DF10F-9A5B-4844-BA42-C87EE2BDFA30}">
      <dgm:prSet phldrT="[Texto]"/>
      <dgm:spPr/>
      <dgm:t>
        <a:bodyPr/>
        <a:lstStyle/>
        <a:p>
          <a:r>
            <a:rPr lang="en-US" noProof="0" dirty="0" smtClean="0"/>
            <a:t>Portugal</a:t>
          </a:r>
          <a:endParaRPr lang="en-US" noProof="0" dirty="0"/>
        </a:p>
      </dgm:t>
    </dgm:pt>
    <dgm:pt modelId="{429949F3-2A34-40CF-8E44-E93C9FAFA05E}" type="parTrans" cxnId="{2CB63687-EAAB-479A-AC7B-03F55BDEB0ED}">
      <dgm:prSet/>
      <dgm:spPr/>
      <dgm:t>
        <a:bodyPr/>
        <a:lstStyle/>
        <a:p>
          <a:endParaRPr lang="en-US" noProof="0" dirty="0"/>
        </a:p>
      </dgm:t>
    </dgm:pt>
    <dgm:pt modelId="{E0489001-9356-4EAB-A14A-750B38921AF2}" type="sibTrans" cxnId="{2CB63687-EAAB-479A-AC7B-03F55BDEB0ED}">
      <dgm:prSet/>
      <dgm:spPr/>
      <dgm:t>
        <a:bodyPr/>
        <a:lstStyle/>
        <a:p>
          <a:endParaRPr lang="en-US" noProof="0" dirty="0"/>
        </a:p>
      </dgm:t>
    </dgm:pt>
    <dgm:pt modelId="{BF42FF56-DB4C-48F4-8D9B-3ECE46AB7719}">
      <dgm:prSet phldrT="[Texto]"/>
      <dgm:spPr/>
      <dgm:t>
        <a:bodyPr/>
        <a:lstStyle/>
        <a:p>
          <a:r>
            <a:rPr lang="en-US" noProof="0" dirty="0" smtClean="0"/>
            <a:t>Romania</a:t>
          </a:r>
          <a:endParaRPr lang="en-US" noProof="0" dirty="0"/>
        </a:p>
      </dgm:t>
    </dgm:pt>
    <dgm:pt modelId="{D27A4AE2-5E98-436A-8D8F-307D0F6EF3EE}" type="parTrans" cxnId="{3944F8C6-E06E-444D-AC0E-B0647BF2089E}">
      <dgm:prSet/>
      <dgm:spPr/>
      <dgm:t>
        <a:bodyPr/>
        <a:lstStyle/>
        <a:p>
          <a:endParaRPr lang="en-US" noProof="0" dirty="0"/>
        </a:p>
      </dgm:t>
    </dgm:pt>
    <dgm:pt modelId="{FAB8FFF1-3FC6-4A3E-BE33-8C0DAC5B41A7}" type="sibTrans" cxnId="{3944F8C6-E06E-444D-AC0E-B0647BF2089E}">
      <dgm:prSet/>
      <dgm:spPr/>
      <dgm:t>
        <a:bodyPr/>
        <a:lstStyle/>
        <a:p>
          <a:endParaRPr lang="en-US" noProof="0" dirty="0"/>
        </a:p>
      </dgm:t>
    </dgm:pt>
    <dgm:pt modelId="{C98B8EB1-D76D-49FC-87E9-9B049C418191}">
      <dgm:prSet phldrT="[Texto]"/>
      <dgm:spPr/>
      <dgm:t>
        <a:bodyPr/>
        <a:lstStyle/>
        <a:p>
          <a:r>
            <a:rPr lang="en-US" noProof="0" dirty="0" smtClean="0"/>
            <a:t>Russian Federation</a:t>
          </a:r>
          <a:endParaRPr lang="en-US" noProof="0" dirty="0"/>
        </a:p>
      </dgm:t>
    </dgm:pt>
    <dgm:pt modelId="{A44683B3-8001-4E4E-B714-E74B15AEA757}" type="parTrans" cxnId="{55A0944D-9F55-4576-A944-1E29FDB45F50}">
      <dgm:prSet/>
      <dgm:spPr/>
      <dgm:t>
        <a:bodyPr/>
        <a:lstStyle/>
        <a:p>
          <a:endParaRPr lang="en-US" noProof="0" dirty="0"/>
        </a:p>
      </dgm:t>
    </dgm:pt>
    <dgm:pt modelId="{01D0AA98-3A62-49BA-A0B1-EEE13AA8D487}" type="sibTrans" cxnId="{55A0944D-9F55-4576-A944-1E29FDB45F50}">
      <dgm:prSet/>
      <dgm:spPr/>
      <dgm:t>
        <a:bodyPr/>
        <a:lstStyle/>
        <a:p>
          <a:endParaRPr lang="en-US" noProof="0" dirty="0"/>
        </a:p>
      </dgm:t>
    </dgm:pt>
    <dgm:pt modelId="{F754F64F-5E44-434E-9FBE-280E439192D1}">
      <dgm:prSet phldrT="[Texto]"/>
      <dgm:spPr/>
      <dgm:t>
        <a:bodyPr/>
        <a:lstStyle/>
        <a:p>
          <a:r>
            <a:rPr lang="en-US" noProof="0" dirty="0" smtClean="0"/>
            <a:t>Ukraine</a:t>
          </a:r>
          <a:endParaRPr lang="en-US" noProof="0" dirty="0"/>
        </a:p>
      </dgm:t>
    </dgm:pt>
    <dgm:pt modelId="{1CC78869-A101-4840-A66E-D7FAB48C6D1C}" type="parTrans" cxnId="{A4404F68-AA23-49AD-8BF8-5685A1EF20B4}">
      <dgm:prSet/>
      <dgm:spPr/>
      <dgm:t>
        <a:bodyPr/>
        <a:lstStyle/>
        <a:p>
          <a:endParaRPr lang="en-US" noProof="0" dirty="0"/>
        </a:p>
      </dgm:t>
    </dgm:pt>
    <dgm:pt modelId="{16050EF5-E645-44E4-BE02-333833E2C0D5}" type="sibTrans" cxnId="{A4404F68-AA23-49AD-8BF8-5685A1EF20B4}">
      <dgm:prSet/>
      <dgm:spPr/>
      <dgm:t>
        <a:bodyPr/>
        <a:lstStyle/>
        <a:p>
          <a:endParaRPr lang="en-US" noProof="0" dirty="0"/>
        </a:p>
      </dgm:t>
    </dgm:pt>
    <dgm:pt modelId="{D9313902-7F52-4186-8C35-2DA490E228F4}">
      <dgm:prSet phldrT="[Texto]"/>
      <dgm:spPr/>
      <dgm:t>
        <a:bodyPr/>
        <a:lstStyle/>
        <a:p>
          <a:r>
            <a:rPr lang="en-US" noProof="0" dirty="0" smtClean="0"/>
            <a:t>USA</a:t>
          </a:r>
          <a:endParaRPr lang="en-US" noProof="0" dirty="0"/>
        </a:p>
      </dgm:t>
    </dgm:pt>
    <dgm:pt modelId="{F48C5652-8DC8-4DD5-9033-34437B09209B}" type="parTrans" cxnId="{7421E58D-64C9-41B4-B390-FC0C9555D001}">
      <dgm:prSet/>
      <dgm:spPr/>
      <dgm:t>
        <a:bodyPr/>
        <a:lstStyle/>
        <a:p>
          <a:endParaRPr lang="en-US" noProof="0" dirty="0"/>
        </a:p>
      </dgm:t>
    </dgm:pt>
    <dgm:pt modelId="{EC67E45A-F1C7-4775-8652-0F8B61F228A6}" type="sibTrans" cxnId="{7421E58D-64C9-41B4-B390-FC0C9555D001}">
      <dgm:prSet/>
      <dgm:spPr/>
      <dgm:t>
        <a:bodyPr/>
        <a:lstStyle/>
        <a:p>
          <a:endParaRPr lang="en-US" noProof="0" dirty="0"/>
        </a:p>
      </dgm:t>
    </dgm:pt>
    <dgm:pt modelId="{782A1A56-DB03-4943-B857-C13A46FD300A}">
      <dgm:prSet phldrT="[Texto]"/>
      <dgm:spPr/>
      <dgm:t>
        <a:bodyPr/>
        <a:lstStyle/>
        <a:p>
          <a:r>
            <a:rPr lang="en-US" noProof="0" dirty="0" smtClean="0"/>
            <a:t>Yemen</a:t>
          </a:r>
          <a:endParaRPr lang="en-US" noProof="0" dirty="0"/>
        </a:p>
      </dgm:t>
    </dgm:pt>
    <dgm:pt modelId="{A966F214-C80E-4A47-A03E-36EFDD3042CD}" type="parTrans" cxnId="{1C80A630-7DE6-437D-A5E4-E9ED72FF1150}">
      <dgm:prSet/>
      <dgm:spPr/>
      <dgm:t>
        <a:bodyPr/>
        <a:lstStyle/>
        <a:p>
          <a:endParaRPr lang="en-US" noProof="0" dirty="0"/>
        </a:p>
      </dgm:t>
    </dgm:pt>
    <dgm:pt modelId="{22AA17F8-959B-49A1-9E5D-06D5D5BFDAEE}" type="sibTrans" cxnId="{1C80A630-7DE6-437D-A5E4-E9ED72FF1150}">
      <dgm:prSet/>
      <dgm:spPr/>
      <dgm:t>
        <a:bodyPr/>
        <a:lstStyle/>
        <a:p>
          <a:endParaRPr lang="en-US" noProof="0" dirty="0"/>
        </a:p>
      </dgm:t>
    </dgm:pt>
    <dgm:pt modelId="{4D3C3FA8-3DF5-402C-B9AD-E3C3484E2430}">
      <dgm:prSet phldrT="[Texto]"/>
      <dgm:spPr/>
      <dgm:t>
        <a:bodyPr/>
        <a:lstStyle/>
        <a:p>
          <a:r>
            <a:rPr lang="en-US" noProof="0" dirty="0" smtClean="0"/>
            <a:t>Zambia</a:t>
          </a:r>
          <a:endParaRPr lang="en-US" noProof="0" dirty="0"/>
        </a:p>
      </dgm:t>
    </dgm:pt>
    <dgm:pt modelId="{A0AE187D-0C5D-4974-9CF2-9E9BE06203B4}" type="parTrans" cxnId="{7545C5C0-B1AE-4BAC-8B70-E796CC9FECD2}">
      <dgm:prSet/>
      <dgm:spPr/>
      <dgm:t>
        <a:bodyPr/>
        <a:lstStyle/>
        <a:p>
          <a:endParaRPr lang="en-US" noProof="0" dirty="0"/>
        </a:p>
      </dgm:t>
    </dgm:pt>
    <dgm:pt modelId="{E5A828C2-9A23-4578-8177-2859AB8BD86C}" type="sibTrans" cxnId="{7545C5C0-B1AE-4BAC-8B70-E796CC9FECD2}">
      <dgm:prSet/>
      <dgm:spPr/>
      <dgm:t>
        <a:bodyPr/>
        <a:lstStyle/>
        <a:p>
          <a:endParaRPr lang="en-US" noProof="0" dirty="0"/>
        </a:p>
      </dgm:t>
    </dgm:pt>
    <dgm:pt modelId="{37D8F2EE-BDC0-4112-B478-B661F0AAEE2C}">
      <dgm:prSet phldrT="[Texto]"/>
      <dgm:spPr/>
      <dgm:t>
        <a:bodyPr/>
        <a:lstStyle/>
        <a:p>
          <a:r>
            <a:rPr lang="en-US" noProof="0" dirty="0" smtClean="0"/>
            <a:t>Azerbaijan</a:t>
          </a:r>
          <a:endParaRPr lang="en-US" noProof="0" dirty="0"/>
        </a:p>
      </dgm:t>
    </dgm:pt>
    <dgm:pt modelId="{43C5EE00-5372-4332-A7A4-4AFBCD71E11A}" type="parTrans" cxnId="{F18367CC-63C7-4A28-9115-A5E3BFC57BD2}">
      <dgm:prSet/>
      <dgm:spPr/>
      <dgm:t>
        <a:bodyPr/>
        <a:lstStyle/>
        <a:p>
          <a:endParaRPr lang="es-MX"/>
        </a:p>
      </dgm:t>
    </dgm:pt>
    <dgm:pt modelId="{90B98A0C-4713-41B3-972D-D72E0903971C}" type="sibTrans" cxnId="{F18367CC-63C7-4A28-9115-A5E3BFC57BD2}">
      <dgm:prSet/>
      <dgm:spPr/>
      <dgm:t>
        <a:bodyPr/>
        <a:lstStyle/>
        <a:p>
          <a:endParaRPr lang="es-MX"/>
        </a:p>
      </dgm:t>
    </dgm:pt>
    <dgm:pt modelId="{C070ABBC-6CE0-4ECB-95C1-064A21E0EF4B}">
      <dgm:prSet phldrT="[Texto]"/>
      <dgm:spPr/>
      <dgm:t>
        <a:bodyPr/>
        <a:lstStyle/>
        <a:p>
          <a:r>
            <a:rPr lang="en-US" noProof="0" dirty="0" smtClean="0"/>
            <a:t>Mexico </a:t>
          </a:r>
        </a:p>
        <a:p>
          <a:r>
            <a:rPr lang="en-US" b="1" noProof="0" dirty="0" smtClean="0"/>
            <a:t>(WG Chair)</a:t>
          </a:r>
          <a:endParaRPr lang="en-US" b="1" noProof="0" dirty="0"/>
        </a:p>
      </dgm:t>
    </dgm:pt>
    <dgm:pt modelId="{33A2D78A-BDD5-4020-8907-8D1153B2BCCC}" type="parTrans" cxnId="{16573C26-F700-4E6C-B96A-1E75A76C5DC1}">
      <dgm:prSet/>
      <dgm:spPr/>
      <dgm:t>
        <a:bodyPr/>
        <a:lstStyle/>
        <a:p>
          <a:endParaRPr lang="es-MX"/>
        </a:p>
      </dgm:t>
    </dgm:pt>
    <dgm:pt modelId="{4D7A9597-C4AE-4416-A449-DF9A7519DBAC}" type="sibTrans" cxnId="{16573C26-F700-4E6C-B96A-1E75A76C5DC1}">
      <dgm:prSet/>
      <dgm:spPr/>
      <dgm:t>
        <a:bodyPr/>
        <a:lstStyle/>
        <a:p>
          <a:endParaRPr lang="es-MX"/>
        </a:p>
      </dgm:t>
    </dgm:pt>
    <dgm:pt modelId="{64CFCDD1-E966-49C4-ACCF-4DF9A54EB561}">
      <dgm:prSet phldrT="[Texto]"/>
      <dgm:spPr>
        <a:solidFill>
          <a:schemeClr val="bg1">
            <a:lumMod val="75000"/>
          </a:schemeClr>
        </a:solidFill>
      </dgm:spPr>
      <dgm:t>
        <a:bodyPr/>
        <a:lstStyle/>
        <a:p>
          <a:r>
            <a:rPr lang="en-US" b="1" noProof="0" dirty="0" smtClean="0">
              <a:solidFill>
                <a:schemeClr val="tx1"/>
              </a:solidFill>
            </a:rPr>
            <a:t>IDI </a:t>
          </a:r>
        </a:p>
        <a:p>
          <a:r>
            <a:rPr lang="en-US" noProof="0" dirty="0" smtClean="0">
              <a:solidFill>
                <a:schemeClr val="tx1"/>
              </a:solidFill>
            </a:rPr>
            <a:t>(key partner)</a:t>
          </a:r>
          <a:endParaRPr lang="en-US" noProof="0" dirty="0">
            <a:solidFill>
              <a:schemeClr val="tx1"/>
            </a:solidFill>
          </a:endParaRPr>
        </a:p>
      </dgm:t>
    </dgm:pt>
    <dgm:pt modelId="{EEDB0337-8DAF-4E6F-B850-957D15E27ADF}" type="parTrans" cxnId="{1E039183-3E02-4493-8786-19F4CF53F251}">
      <dgm:prSet/>
      <dgm:spPr/>
      <dgm:t>
        <a:bodyPr/>
        <a:lstStyle/>
        <a:p>
          <a:endParaRPr lang="es-MX"/>
        </a:p>
      </dgm:t>
    </dgm:pt>
    <dgm:pt modelId="{B74E2E21-9693-4918-AFD4-04EC8D9A4646}" type="sibTrans" cxnId="{1E039183-3E02-4493-8786-19F4CF53F251}">
      <dgm:prSet/>
      <dgm:spPr/>
      <dgm:t>
        <a:bodyPr/>
        <a:lstStyle/>
        <a:p>
          <a:endParaRPr lang="es-MX"/>
        </a:p>
      </dgm:t>
    </dgm:pt>
    <dgm:pt modelId="{5453C022-0DCC-4565-8119-DE7CB230BE5E}" type="pres">
      <dgm:prSet presAssocID="{5F7EF186-B661-4587-8461-BAE544BE2FBE}" presName="diagram" presStyleCnt="0">
        <dgm:presLayoutVars>
          <dgm:dir/>
          <dgm:resizeHandles val="exact"/>
        </dgm:presLayoutVars>
      </dgm:prSet>
      <dgm:spPr/>
      <dgm:t>
        <a:bodyPr/>
        <a:lstStyle/>
        <a:p>
          <a:endParaRPr lang="en-US"/>
        </a:p>
      </dgm:t>
    </dgm:pt>
    <dgm:pt modelId="{ED90F3BD-29F4-4869-ABCB-BB813B905AC0}" type="pres">
      <dgm:prSet presAssocID="{0FA254CE-10B5-4A88-B8D3-F0273A2C7489}" presName="node" presStyleLbl="node1" presStyleIdx="0" presStyleCnt="26">
        <dgm:presLayoutVars>
          <dgm:bulletEnabled val="1"/>
        </dgm:presLayoutVars>
      </dgm:prSet>
      <dgm:spPr/>
      <dgm:t>
        <a:bodyPr/>
        <a:lstStyle/>
        <a:p>
          <a:endParaRPr lang="en-US"/>
        </a:p>
      </dgm:t>
    </dgm:pt>
    <dgm:pt modelId="{996CBA1C-7CA7-4261-9D2E-A3C4F0D95A61}" type="pres">
      <dgm:prSet presAssocID="{6FA871E6-E0CE-4C5B-BF15-1DE4D828370E}" presName="sibTrans" presStyleCnt="0"/>
      <dgm:spPr/>
      <dgm:t>
        <a:bodyPr/>
        <a:lstStyle/>
        <a:p>
          <a:endParaRPr lang="es-MX"/>
        </a:p>
      </dgm:t>
    </dgm:pt>
    <dgm:pt modelId="{24BE4D20-B031-41A4-831C-4F96D0FFFDF2}" type="pres">
      <dgm:prSet presAssocID="{8721DB87-3AE4-49C9-AB3A-2974FCC13D73}" presName="node" presStyleLbl="node1" presStyleIdx="1" presStyleCnt="26">
        <dgm:presLayoutVars>
          <dgm:bulletEnabled val="1"/>
        </dgm:presLayoutVars>
      </dgm:prSet>
      <dgm:spPr/>
      <dgm:t>
        <a:bodyPr/>
        <a:lstStyle/>
        <a:p>
          <a:endParaRPr lang="en-US"/>
        </a:p>
      </dgm:t>
    </dgm:pt>
    <dgm:pt modelId="{260B4C1A-3210-4891-BA8E-FE919171C795}" type="pres">
      <dgm:prSet presAssocID="{DA7A0E65-FF56-46F7-88C6-C866BFE19D4E}" presName="sibTrans" presStyleCnt="0"/>
      <dgm:spPr/>
      <dgm:t>
        <a:bodyPr/>
        <a:lstStyle/>
        <a:p>
          <a:endParaRPr lang="es-MX"/>
        </a:p>
      </dgm:t>
    </dgm:pt>
    <dgm:pt modelId="{17E0A74E-DFBA-4533-A711-75BCD67D2BBF}" type="pres">
      <dgm:prSet presAssocID="{37D8F2EE-BDC0-4112-B478-B661F0AAEE2C}" presName="node" presStyleLbl="node1" presStyleIdx="2" presStyleCnt="26">
        <dgm:presLayoutVars>
          <dgm:bulletEnabled val="1"/>
        </dgm:presLayoutVars>
      </dgm:prSet>
      <dgm:spPr/>
      <dgm:t>
        <a:bodyPr/>
        <a:lstStyle/>
        <a:p>
          <a:endParaRPr lang="es-MX"/>
        </a:p>
      </dgm:t>
    </dgm:pt>
    <dgm:pt modelId="{94C7CB80-5498-4B4D-902E-2E78C0D8431E}" type="pres">
      <dgm:prSet presAssocID="{90B98A0C-4713-41B3-972D-D72E0903971C}" presName="sibTrans" presStyleCnt="0"/>
      <dgm:spPr/>
      <dgm:t>
        <a:bodyPr/>
        <a:lstStyle/>
        <a:p>
          <a:endParaRPr lang="es-MX"/>
        </a:p>
      </dgm:t>
    </dgm:pt>
    <dgm:pt modelId="{86E87989-9BB3-4EE8-95D2-2E84CF6E4D49}" type="pres">
      <dgm:prSet presAssocID="{7C3801BC-ED5C-4938-B952-01F158D83188}" presName="node" presStyleLbl="node1" presStyleIdx="3" presStyleCnt="26">
        <dgm:presLayoutVars>
          <dgm:bulletEnabled val="1"/>
        </dgm:presLayoutVars>
      </dgm:prSet>
      <dgm:spPr/>
      <dgm:t>
        <a:bodyPr/>
        <a:lstStyle/>
        <a:p>
          <a:endParaRPr lang="es-MX"/>
        </a:p>
      </dgm:t>
    </dgm:pt>
    <dgm:pt modelId="{44499D9F-150F-4871-9F33-D8F9A1425056}" type="pres">
      <dgm:prSet presAssocID="{8D4E14D8-BD1E-4781-879E-E6874380288D}" presName="sibTrans" presStyleCnt="0"/>
      <dgm:spPr/>
      <dgm:t>
        <a:bodyPr/>
        <a:lstStyle/>
        <a:p>
          <a:endParaRPr lang="es-MX"/>
        </a:p>
      </dgm:t>
    </dgm:pt>
    <dgm:pt modelId="{BB0215B5-2890-4265-9B85-0CC35E931954}" type="pres">
      <dgm:prSet presAssocID="{C8DEBAB2-976B-4F4D-941A-605BDDE98699}" presName="node" presStyleLbl="node1" presStyleIdx="4" presStyleCnt="26">
        <dgm:presLayoutVars>
          <dgm:bulletEnabled val="1"/>
        </dgm:presLayoutVars>
      </dgm:prSet>
      <dgm:spPr/>
      <dgm:t>
        <a:bodyPr/>
        <a:lstStyle/>
        <a:p>
          <a:endParaRPr lang="en-US"/>
        </a:p>
      </dgm:t>
    </dgm:pt>
    <dgm:pt modelId="{B8ED9160-BB02-4AD5-993B-F7D849D21315}" type="pres">
      <dgm:prSet presAssocID="{39928FAB-90AD-4607-BE92-05E9A8D93893}" presName="sibTrans" presStyleCnt="0"/>
      <dgm:spPr/>
      <dgm:t>
        <a:bodyPr/>
        <a:lstStyle/>
        <a:p>
          <a:endParaRPr lang="es-MX"/>
        </a:p>
      </dgm:t>
    </dgm:pt>
    <dgm:pt modelId="{012111B9-D923-46FB-B88A-4A13B0A4BF79}" type="pres">
      <dgm:prSet presAssocID="{2D703A42-3C29-4136-9179-A4DBFA35B688}" presName="node" presStyleLbl="node1" presStyleIdx="5" presStyleCnt="26">
        <dgm:presLayoutVars>
          <dgm:bulletEnabled val="1"/>
        </dgm:presLayoutVars>
      </dgm:prSet>
      <dgm:spPr/>
      <dgm:t>
        <a:bodyPr/>
        <a:lstStyle/>
        <a:p>
          <a:endParaRPr lang="en-US"/>
        </a:p>
      </dgm:t>
    </dgm:pt>
    <dgm:pt modelId="{73EF8B10-EC5A-45CE-B1E1-EC6D8FBB1061}" type="pres">
      <dgm:prSet presAssocID="{DCC6F564-E852-4154-853E-0DF97258F243}" presName="sibTrans" presStyleCnt="0"/>
      <dgm:spPr/>
      <dgm:t>
        <a:bodyPr/>
        <a:lstStyle/>
        <a:p>
          <a:endParaRPr lang="es-MX"/>
        </a:p>
      </dgm:t>
    </dgm:pt>
    <dgm:pt modelId="{14F10C95-3B44-4D53-9AD3-55BCA4944F70}" type="pres">
      <dgm:prSet presAssocID="{E66334D9-FFF4-46D6-8913-33B119152A15}" presName="node" presStyleLbl="node1" presStyleIdx="6" presStyleCnt="26">
        <dgm:presLayoutVars>
          <dgm:bulletEnabled val="1"/>
        </dgm:presLayoutVars>
      </dgm:prSet>
      <dgm:spPr/>
      <dgm:t>
        <a:bodyPr/>
        <a:lstStyle/>
        <a:p>
          <a:endParaRPr lang="en-US"/>
        </a:p>
      </dgm:t>
    </dgm:pt>
    <dgm:pt modelId="{68AEA595-B0A3-4004-A813-E4DC84194DFE}" type="pres">
      <dgm:prSet presAssocID="{407DB36F-01D8-4EB8-9981-EBA3EF5414B0}" presName="sibTrans" presStyleCnt="0"/>
      <dgm:spPr/>
      <dgm:t>
        <a:bodyPr/>
        <a:lstStyle/>
        <a:p>
          <a:endParaRPr lang="es-MX"/>
        </a:p>
      </dgm:t>
    </dgm:pt>
    <dgm:pt modelId="{0CFAC214-938C-4897-83BA-239B932ECE71}" type="pres">
      <dgm:prSet presAssocID="{BF9B4D33-D5E8-4787-89DC-77B1243202D2}" presName="node" presStyleLbl="node1" presStyleIdx="7" presStyleCnt="26">
        <dgm:presLayoutVars>
          <dgm:bulletEnabled val="1"/>
        </dgm:presLayoutVars>
      </dgm:prSet>
      <dgm:spPr/>
      <dgm:t>
        <a:bodyPr/>
        <a:lstStyle/>
        <a:p>
          <a:endParaRPr lang="en-US"/>
        </a:p>
      </dgm:t>
    </dgm:pt>
    <dgm:pt modelId="{D5590F17-1791-4DD9-9D49-42B8883C5E2A}" type="pres">
      <dgm:prSet presAssocID="{837E9506-90E7-4A6D-A206-04EABEFE9A98}" presName="sibTrans" presStyleCnt="0"/>
      <dgm:spPr/>
      <dgm:t>
        <a:bodyPr/>
        <a:lstStyle/>
        <a:p>
          <a:endParaRPr lang="es-MX"/>
        </a:p>
      </dgm:t>
    </dgm:pt>
    <dgm:pt modelId="{51D87000-7E82-4A65-83F6-58DEA85BD3BA}" type="pres">
      <dgm:prSet presAssocID="{9F3FA10F-C227-4666-A93F-8D5A2AC60301}" presName="node" presStyleLbl="node1" presStyleIdx="8" presStyleCnt="26">
        <dgm:presLayoutVars>
          <dgm:bulletEnabled val="1"/>
        </dgm:presLayoutVars>
      </dgm:prSet>
      <dgm:spPr/>
      <dgm:t>
        <a:bodyPr/>
        <a:lstStyle/>
        <a:p>
          <a:endParaRPr lang="en-US"/>
        </a:p>
      </dgm:t>
    </dgm:pt>
    <dgm:pt modelId="{39938EFF-673E-4059-B111-CC04AF05B2DB}" type="pres">
      <dgm:prSet presAssocID="{F8A784EB-0970-4A8B-B337-3C07C12DB68A}" presName="sibTrans" presStyleCnt="0"/>
      <dgm:spPr/>
      <dgm:t>
        <a:bodyPr/>
        <a:lstStyle/>
        <a:p>
          <a:endParaRPr lang="es-MX"/>
        </a:p>
      </dgm:t>
    </dgm:pt>
    <dgm:pt modelId="{68D10B81-4B95-4DDA-A6E4-8812C8650353}" type="pres">
      <dgm:prSet presAssocID="{2971F243-2EDF-44EE-AC0A-533F90AD6B6D}" presName="node" presStyleLbl="node1" presStyleIdx="9" presStyleCnt="26">
        <dgm:presLayoutVars>
          <dgm:bulletEnabled val="1"/>
        </dgm:presLayoutVars>
      </dgm:prSet>
      <dgm:spPr/>
      <dgm:t>
        <a:bodyPr/>
        <a:lstStyle/>
        <a:p>
          <a:endParaRPr lang="en-US"/>
        </a:p>
      </dgm:t>
    </dgm:pt>
    <dgm:pt modelId="{85C17DAE-EEAE-4DD9-9BD0-405A8D1572CD}" type="pres">
      <dgm:prSet presAssocID="{53686B0E-3083-48F3-A3F8-DFA758DAF658}" presName="sibTrans" presStyleCnt="0"/>
      <dgm:spPr/>
      <dgm:t>
        <a:bodyPr/>
        <a:lstStyle/>
        <a:p>
          <a:endParaRPr lang="es-MX"/>
        </a:p>
      </dgm:t>
    </dgm:pt>
    <dgm:pt modelId="{692EB214-A683-43BD-BFFE-EA3568E35CE0}" type="pres">
      <dgm:prSet presAssocID="{770E0B7A-77B4-450C-98CE-87513A91EED8}" presName="node" presStyleLbl="node1" presStyleIdx="10" presStyleCnt="26">
        <dgm:presLayoutVars>
          <dgm:bulletEnabled val="1"/>
        </dgm:presLayoutVars>
      </dgm:prSet>
      <dgm:spPr/>
      <dgm:t>
        <a:bodyPr/>
        <a:lstStyle/>
        <a:p>
          <a:endParaRPr lang="es-MX"/>
        </a:p>
      </dgm:t>
    </dgm:pt>
    <dgm:pt modelId="{8A0FCEB8-D9B3-430D-92A6-85C332D2E58A}" type="pres">
      <dgm:prSet presAssocID="{1EC7FE5D-6840-4CD7-B46F-A93622DB95FA}" presName="sibTrans" presStyleCnt="0"/>
      <dgm:spPr/>
      <dgm:t>
        <a:bodyPr/>
        <a:lstStyle/>
        <a:p>
          <a:endParaRPr lang="es-MX"/>
        </a:p>
      </dgm:t>
    </dgm:pt>
    <dgm:pt modelId="{8BAF8170-F98E-484A-A41E-CA2786EDB1D8}" type="pres">
      <dgm:prSet presAssocID="{83734789-34DD-4BA2-88C1-EFC24141103B}" presName="node" presStyleLbl="node1" presStyleIdx="11" presStyleCnt="26">
        <dgm:presLayoutVars>
          <dgm:bulletEnabled val="1"/>
        </dgm:presLayoutVars>
      </dgm:prSet>
      <dgm:spPr/>
      <dgm:t>
        <a:bodyPr/>
        <a:lstStyle/>
        <a:p>
          <a:endParaRPr lang="en-US"/>
        </a:p>
      </dgm:t>
    </dgm:pt>
    <dgm:pt modelId="{3FEE6D90-9E48-4D0A-BEAD-B5BD9C5E223B}" type="pres">
      <dgm:prSet presAssocID="{8647AAF1-35D9-493F-A1F3-A63580339FDA}" presName="sibTrans" presStyleCnt="0"/>
      <dgm:spPr/>
      <dgm:t>
        <a:bodyPr/>
        <a:lstStyle/>
        <a:p>
          <a:endParaRPr lang="es-MX"/>
        </a:p>
      </dgm:t>
    </dgm:pt>
    <dgm:pt modelId="{76F6ED94-A474-4161-AE10-EB324AEFE0D3}" type="pres">
      <dgm:prSet presAssocID="{7CA2E368-5AAA-41FB-A27B-8B8536D1F26C}" presName="node" presStyleLbl="node1" presStyleIdx="12" presStyleCnt="26">
        <dgm:presLayoutVars>
          <dgm:bulletEnabled val="1"/>
        </dgm:presLayoutVars>
      </dgm:prSet>
      <dgm:spPr/>
      <dgm:t>
        <a:bodyPr/>
        <a:lstStyle/>
        <a:p>
          <a:endParaRPr lang="en-US"/>
        </a:p>
      </dgm:t>
    </dgm:pt>
    <dgm:pt modelId="{64CA846E-7817-4686-BF7B-4BBF7CB3F7FE}" type="pres">
      <dgm:prSet presAssocID="{C9E5266C-BF9B-41C1-A8E6-F483E98C0171}" presName="sibTrans" presStyleCnt="0"/>
      <dgm:spPr/>
      <dgm:t>
        <a:bodyPr/>
        <a:lstStyle/>
        <a:p>
          <a:endParaRPr lang="es-MX"/>
        </a:p>
      </dgm:t>
    </dgm:pt>
    <dgm:pt modelId="{C680765B-CA4C-46DE-A40B-F2C4EC887B11}" type="pres">
      <dgm:prSet presAssocID="{D926A1C5-FD61-4D8F-A5D8-56055B2E668F}" presName="node" presStyleLbl="node1" presStyleIdx="13" presStyleCnt="26">
        <dgm:presLayoutVars>
          <dgm:bulletEnabled val="1"/>
        </dgm:presLayoutVars>
      </dgm:prSet>
      <dgm:spPr/>
      <dgm:t>
        <a:bodyPr/>
        <a:lstStyle/>
        <a:p>
          <a:endParaRPr lang="en-US"/>
        </a:p>
      </dgm:t>
    </dgm:pt>
    <dgm:pt modelId="{50481FFE-DEDD-4157-A49D-633804CEB8DE}" type="pres">
      <dgm:prSet presAssocID="{38315D62-4484-4E0C-842E-9633768A4733}" presName="sibTrans" presStyleCnt="0"/>
      <dgm:spPr/>
      <dgm:t>
        <a:bodyPr/>
        <a:lstStyle/>
        <a:p>
          <a:endParaRPr lang="es-MX"/>
        </a:p>
      </dgm:t>
    </dgm:pt>
    <dgm:pt modelId="{2A968E3C-17FC-442D-9C82-6253C8F53894}" type="pres">
      <dgm:prSet presAssocID="{773F27A1-223A-428C-90C4-99012807F519}" presName="node" presStyleLbl="node1" presStyleIdx="14" presStyleCnt="26">
        <dgm:presLayoutVars>
          <dgm:bulletEnabled val="1"/>
        </dgm:presLayoutVars>
      </dgm:prSet>
      <dgm:spPr/>
      <dgm:t>
        <a:bodyPr/>
        <a:lstStyle/>
        <a:p>
          <a:endParaRPr lang="es-MX"/>
        </a:p>
      </dgm:t>
    </dgm:pt>
    <dgm:pt modelId="{1A38A8B2-5FE8-4EA6-BE53-89C2E06E7981}" type="pres">
      <dgm:prSet presAssocID="{E1239FC7-4215-42FE-831A-BDB338DC25CE}" presName="sibTrans" presStyleCnt="0"/>
      <dgm:spPr/>
      <dgm:t>
        <a:bodyPr/>
        <a:lstStyle/>
        <a:p>
          <a:endParaRPr lang="es-MX"/>
        </a:p>
      </dgm:t>
    </dgm:pt>
    <dgm:pt modelId="{148E5F4F-4AB4-4F38-AEB0-D651E2411078}" type="pres">
      <dgm:prSet presAssocID="{CBB89CB1-09F9-46C0-A7DD-2396533A1E4B}" presName="node" presStyleLbl="node1" presStyleIdx="15" presStyleCnt="26">
        <dgm:presLayoutVars>
          <dgm:bulletEnabled val="1"/>
        </dgm:presLayoutVars>
      </dgm:prSet>
      <dgm:spPr/>
      <dgm:t>
        <a:bodyPr/>
        <a:lstStyle/>
        <a:p>
          <a:endParaRPr lang="en-US"/>
        </a:p>
      </dgm:t>
    </dgm:pt>
    <dgm:pt modelId="{6854B4B4-62A1-4E60-9DA9-7D3CD34C24EA}" type="pres">
      <dgm:prSet presAssocID="{DC90D4DB-DEBB-4F7D-9F41-E58E0D1A3923}" presName="sibTrans" presStyleCnt="0"/>
      <dgm:spPr/>
      <dgm:t>
        <a:bodyPr/>
        <a:lstStyle/>
        <a:p>
          <a:endParaRPr lang="es-MX"/>
        </a:p>
      </dgm:t>
    </dgm:pt>
    <dgm:pt modelId="{788E3C57-02E2-4C34-A746-31B050D63219}" type="pres">
      <dgm:prSet presAssocID="{C070ABBC-6CE0-4ECB-95C1-064A21E0EF4B}" presName="node" presStyleLbl="node1" presStyleIdx="16" presStyleCnt="26">
        <dgm:presLayoutVars>
          <dgm:bulletEnabled val="1"/>
        </dgm:presLayoutVars>
      </dgm:prSet>
      <dgm:spPr/>
      <dgm:t>
        <a:bodyPr/>
        <a:lstStyle/>
        <a:p>
          <a:endParaRPr lang="es-MX"/>
        </a:p>
      </dgm:t>
    </dgm:pt>
    <dgm:pt modelId="{623CBED0-6D10-498C-9727-81CF79809430}" type="pres">
      <dgm:prSet presAssocID="{4D7A9597-C4AE-4416-A449-DF9A7519DBAC}" presName="sibTrans" presStyleCnt="0"/>
      <dgm:spPr/>
      <dgm:t>
        <a:bodyPr/>
        <a:lstStyle/>
        <a:p>
          <a:endParaRPr lang="es-MX"/>
        </a:p>
      </dgm:t>
    </dgm:pt>
    <dgm:pt modelId="{3DC54117-11B8-431A-B6E6-12AF67C2D632}" type="pres">
      <dgm:prSet presAssocID="{DAB68CFC-ECD2-4CA0-B366-BBDDEB569915}" presName="node" presStyleLbl="node1" presStyleIdx="17" presStyleCnt="26">
        <dgm:presLayoutVars>
          <dgm:bulletEnabled val="1"/>
        </dgm:presLayoutVars>
      </dgm:prSet>
      <dgm:spPr/>
      <dgm:t>
        <a:bodyPr/>
        <a:lstStyle/>
        <a:p>
          <a:endParaRPr lang="en-US"/>
        </a:p>
      </dgm:t>
    </dgm:pt>
    <dgm:pt modelId="{2CAF18D6-72BD-45E9-BE38-2F6887989357}" type="pres">
      <dgm:prSet presAssocID="{B4F921C2-716A-412E-9D97-A78CD6EE4E9B}" presName="sibTrans" presStyleCnt="0"/>
      <dgm:spPr/>
      <dgm:t>
        <a:bodyPr/>
        <a:lstStyle/>
        <a:p>
          <a:endParaRPr lang="es-MX"/>
        </a:p>
      </dgm:t>
    </dgm:pt>
    <dgm:pt modelId="{58E5CD54-5E4C-4277-819C-479310346404}" type="pres">
      <dgm:prSet presAssocID="{845DF10F-9A5B-4844-BA42-C87EE2BDFA30}" presName="node" presStyleLbl="node1" presStyleIdx="18" presStyleCnt="26">
        <dgm:presLayoutVars>
          <dgm:bulletEnabled val="1"/>
        </dgm:presLayoutVars>
      </dgm:prSet>
      <dgm:spPr/>
      <dgm:t>
        <a:bodyPr/>
        <a:lstStyle/>
        <a:p>
          <a:endParaRPr lang="en-US"/>
        </a:p>
      </dgm:t>
    </dgm:pt>
    <dgm:pt modelId="{980361FD-41BC-41DC-8FE2-AC69190AAF7D}" type="pres">
      <dgm:prSet presAssocID="{E0489001-9356-4EAB-A14A-750B38921AF2}" presName="sibTrans" presStyleCnt="0"/>
      <dgm:spPr/>
      <dgm:t>
        <a:bodyPr/>
        <a:lstStyle/>
        <a:p>
          <a:endParaRPr lang="es-MX"/>
        </a:p>
      </dgm:t>
    </dgm:pt>
    <dgm:pt modelId="{2F7070E9-5C13-4649-A7D8-4F5B33F9F643}" type="pres">
      <dgm:prSet presAssocID="{BF42FF56-DB4C-48F4-8D9B-3ECE46AB7719}" presName="node" presStyleLbl="node1" presStyleIdx="19" presStyleCnt="26">
        <dgm:presLayoutVars>
          <dgm:bulletEnabled val="1"/>
        </dgm:presLayoutVars>
      </dgm:prSet>
      <dgm:spPr/>
      <dgm:t>
        <a:bodyPr/>
        <a:lstStyle/>
        <a:p>
          <a:endParaRPr lang="en-US"/>
        </a:p>
      </dgm:t>
    </dgm:pt>
    <dgm:pt modelId="{28D38CA0-71FB-4489-9391-D15A6F0A13DB}" type="pres">
      <dgm:prSet presAssocID="{FAB8FFF1-3FC6-4A3E-BE33-8C0DAC5B41A7}" presName="sibTrans" presStyleCnt="0"/>
      <dgm:spPr/>
      <dgm:t>
        <a:bodyPr/>
        <a:lstStyle/>
        <a:p>
          <a:endParaRPr lang="es-MX"/>
        </a:p>
      </dgm:t>
    </dgm:pt>
    <dgm:pt modelId="{A77D4F75-F340-4441-91FE-3662537BC00C}" type="pres">
      <dgm:prSet presAssocID="{C98B8EB1-D76D-49FC-87E9-9B049C418191}" presName="node" presStyleLbl="node1" presStyleIdx="20" presStyleCnt="26">
        <dgm:presLayoutVars>
          <dgm:bulletEnabled val="1"/>
        </dgm:presLayoutVars>
      </dgm:prSet>
      <dgm:spPr/>
      <dgm:t>
        <a:bodyPr/>
        <a:lstStyle/>
        <a:p>
          <a:endParaRPr lang="en-US"/>
        </a:p>
      </dgm:t>
    </dgm:pt>
    <dgm:pt modelId="{38294181-0467-48A7-AF7B-C7E7C37215C1}" type="pres">
      <dgm:prSet presAssocID="{01D0AA98-3A62-49BA-A0B1-EEE13AA8D487}" presName="sibTrans" presStyleCnt="0"/>
      <dgm:spPr/>
      <dgm:t>
        <a:bodyPr/>
        <a:lstStyle/>
        <a:p>
          <a:endParaRPr lang="es-MX"/>
        </a:p>
      </dgm:t>
    </dgm:pt>
    <dgm:pt modelId="{F1854E36-E148-419B-9061-D219C783529D}" type="pres">
      <dgm:prSet presAssocID="{F754F64F-5E44-434E-9FBE-280E439192D1}" presName="node" presStyleLbl="node1" presStyleIdx="21" presStyleCnt="26">
        <dgm:presLayoutVars>
          <dgm:bulletEnabled val="1"/>
        </dgm:presLayoutVars>
      </dgm:prSet>
      <dgm:spPr/>
      <dgm:t>
        <a:bodyPr/>
        <a:lstStyle/>
        <a:p>
          <a:endParaRPr lang="en-US"/>
        </a:p>
      </dgm:t>
    </dgm:pt>
    <dgm:pt modelId="{88886959-5252-4ADD-B9C3-1ED8D4913C0E}" type="pres">
      <dgm:prSet presAssocID="{16050EF5-E645-44E4-BE02-333833E2C0D5}" presName="sibTrans" presStyleCnt="0"/>
      <dgm:spPr/>
      <dgm:t>
        <a:bodyPr/>
        <a:lstStyle/>
        <a:p>
          <a:endParaRPr lang="es-MX"/>
        </a:p>
      </dgm:t>
    </dgm:pt>
    <dgm:pt modelId="{2ACE3DCC-4A94-4E2A-8207-C49CCF5DDA4A}" type="pres">
      <dgm:prSet presAssocID="{D9313902-7F52-4186-8C35-2DA490E228F4}" presName="node" presStyleLbl="node1" presStyleIdx="22" presStyleCnt="26">
        <dgm:presLayoutVars>
          <dgm:bulletEnabled val="1"/>
        </dgm:presLayoutVars>
      </dgm:prSet>
      <dgm:spPr/>
      <dgm:t>
        <a:bodyPr/>
        <a:lstStyle/>
        <a:p>
          <a:endParaRPr lang="en-US"/>
        </a:p>
      </dgm:t>
    </dgm:pt>
    <dgm:pt modelId="{10840260-E419-4085-9FAD-A07EB5A942BC}" type="pres">
      <dgm:prSet presAssocID="{EC67E45A-F1C7-4775-8652-0F8B61F228A6}" presName="sibTrans" presStyleCnt="0"/>
      <dgm:spPr/>
      <dgm:t>
        <a:bodyPr/>
        <a:lstStyle/>
        <a:p>
          <a:endParaRPr lang="es-MX"/>
        </a:p>
      </dgm:t>
    </dgm:pt>
    <dgm:pt modelId="{9429AA6E-07B2-4F21-8F41-9589BA755A92}" type="pres">
      <dgm:prSet presAssocID="{782A1A56-DB03-4943-B857-C13A46FD300A}" presName="node" presStyleLbl="node1" presStyleIdx="23" presStyleCnt="26">
        <dgm:presLayoutVars>
          <dgm:bulletEnabled val="1"/>
        </dgm:presLayoutVars>
      </dgm:prSet>
      <dgm:spPr/>
      <dgm:t>
        <a:bodyPr/>
        <a:lstStyle/>
        <a:p>
          <a:endParaRPr lang="en-US"/>
        </a:p>
      </dgm:t>
    </dgm:pt>
    <dgm:pt modelId="{3B8AF51D-A9E1-4B81-A8D1-B01B553A1006}" type="pres">
      <dgm:prSet presAssocID="{22AA17F8-959B-49A1-9E5D-06D5D5BFDAEE}" presName="sibTrans" presStyleCnt="0"/>
      <dgm:spPr/>
      <dgm:t>
        <a:bodyPr/>
        <a:lstStyle/>
        <a:p>
          <a:endParaRPr lang="es-MX"/>
        </a:p>
      </dgm:t>
    </dgm:pt>
    <dgm:pt modelId="{CB0BEF20-D955-4BFF-9AA0-B72B917CE758}" type="pres">
      <dgm:prSet presAssocID="{4D3C3FA8-3DF5-402C-B9AD-E3C3484E2430}" presName="node" presStyleLbl="node1" presStyleIdx="24" presStyleCnt="26">
        <dgm:presLayoutVars>
          <dgm:bulletEnabled val="1"/>
        </dgm:presLayoutVars>
      </dgm:prSet>
      <dgm:spPr/>
      <dgm:t>
        <a:bodyPr/>
        <a:lstStyle/>
        <a:p>
          <a:endParaRPr lang="en-US"/>
        </a:p>
      </dgm:t>
    </dgm:pt>
    <dgm:pt modelId="{EDB78C79-7AC6-4BAE-82DC-DD2CDBBA7BB5}" type="pres">
      <dgm:prSet presAssocID="{E5A828C2-9A23-4578-8177-2859AB8BD86C}" presName="sibTrans" presStyleCnt="0"/>
      <dgm:spPr/>
      <dgm:t>
        <a:bodyPr/>
        <a:lstStyle/>
        <a:p>
          <a:endParaRPr lang="es-MX"/>
        </a:p>
      </dgm:t>
    </dgm:pt>
    <dgm:pt modelId="{456A321D-45AA-40F3-B401-7E90E6AEB5CB}" type="pres">
      <dgm:prSet presAssocID="{64CFCDD1-E966-49C4-ACCF-4DF9A54EB561}" presName="node" presStyleLbl="node1" presStyleIdx="25" presStyleCnt="26">
        <dgm:presLayoutVars>
          <dgm:bulletEnabled val="1"/>
        </dgm:presLayoutVars>
      </dgm:prSet>
      <dgm:spPr/>
      <dgm:t>
        <a:bodyPr/>
        <a:lstStyle/>
        <a:p>
          <a:endParaRPr lang="es-MX"/>
        </a:p>
      </dgm:t>
    </dgm:pt>
  </dgm:ptLst>
  <dgm:cxnLst>
    <dgm:cxn modelId="{2CB63687-EAAB-479A-AC7B-03F55BDEB0ED}" srcId="{5F7EF186-B661-4587-8461-BAE544BE2FBE}" destId="{845DF10F-9A5B-4844-BA42-C87EE2BDFA30}" srcOrd="18" destOrd="0" parTransId="{429949F3-2A34-40CF-8E44-E93C9FAFA05E}" sibTransId="{E0489001-9356-4EAB-A14A-750B38921AF2}"/>
    <dgm:cxn modelId="{A82D08CC-FBB7-4F51-9F25-4FC652E897EC}" srcId="{5F7EF186-B661-4587-8461-BAE544BE2FBE}" destId="{9F3FA10F-C227-4666-A93F-8D5A2AC60301}" srcOrd="8" destOrd="0" parTransId="{75C76DD0-089C-4532-9FC8-66FCBA98F8CE}" sibTransId="{F8A784EB-0970-4A8B-B337-3C07C12DB68A}"/>
    <dgm:cxn modelId="{7437A8AF-2FA4-4425-866B-5074F10068C5}" type="presOf" srcId="{64CFCDD1-E966-49C4-ACCF-4DF9A54EB561}" destId="{456A321D-45AA-40F3-B401-7E90E6AEB5CB}" srcOrd="0" destOrd="0" presId="urn:microsoft.com/office/officeart/2005/8/layout/default"/>
    <dgm:cxn modelId="{F8FDF209-59A3-4417-BA48-0CBE49F1604B}" type="presOf" srcId="{D926A1C5-FD61-4D8F-A5D8-56055B2E668F}" destId="{C680765B-CA4C-46DE-A40B-F2C4EC887B11}" srcOrd="0" destOrd="0" presId="urn:microsoft.com/office/officeart/2005/8/layout/default"/>
    <dgm:cxn modelId="{DA06BA32-244D-4300-8B96-E20307DB34F6}" type="presOf" srcId="{4D3C3FA8-3DF5-402C-B9AD-E3C3484E2430}" destId="{CB0BEF20-D955-4BFF-9AA0-B72B917CE758}" srcOrd="0" destOrd="0" presId="urn:microsoft.com/office/officeart/2005/8/layout/default"/>
    <dgm:cxn modelId="{49A6BF29-DF06-4E4E-941B-F5653E8B3C1D}" type="presOf" srcId="{782A1A56-DB03-4943-B857-C13A46FD300A}" destId="{9429AA6E-07B2-4F21-8F41-9589BA755A92}" srcOrd="0" destOrd="0" presId="urn:microsoft.com/office/officeart/2005/8/layout/default"/>
    <dgm:cxn modelId="{DF5775E6-95B1-4A5E-845C-CC4E4E97948E}" type="presOf" srcId="{2D703A42-3C29-4136-9179-A4DBFA35B688}" destId="{012111B9-D923-46FB-B88A-4A13B0A4BF79}" srcOrd="0" destOrd="0" presId="urn:microsoft.com/office/officeart/2005/8/layout/default"/>
    <dgm:cxn modelId="{3B219372-189D-4AAC-B361-D4ACFB54B532}" srcId="{5F7EF186-B661-4587-8461-BAE544BE2FBE}" destId="{2971F243-2EDF-44EE-AC0A-533F90AD6B6D}" srcOrd="9" destOrd="0" parTransId="{7AE0728B-6017-48CB-A3E3-9A87244EC06D}" sibTransId="{53686B0E-3083-48F3-A3F8-DFA758DAF658}"/>
    <dgm:cxn modelId="{F18367CC-63C7-4A28-9115-A5E3BFC57BD2}" srcId="{5F7EF186-B661-4587-8461-BAE544BE2FBE}" destId="{37D8F2EE-BDC0-4112-B478-B661F0AAEE2C}" srcOrd="2" destOrd="0" parTransId="{43C5EE00-5372-4332-A7A4-4AFBCD71E11A}" sibTransId="{90B98A0C-4713-41B3-972D-D72E0903971C}"/>
    <dgm:cxn modelId="{231CB2F0-0A76-4176-AE4B-9401815BAF43}" type="presOf" srcId="{5F7EF186-B661-4587-8461-BAE544BE2FBE}" destId="{5453C022-0DCC-4565-8119-DE7CB230BE5E}" srcOrd="0" destOrd="0" presId="urn:microsoft.com/office/officeart/2005/8/layout/default"/>
    <dgm:cxn modelId="{BC2A3619-EBB5-4ECE-8E14-C0E3C573ED25}" type="presOf" srcId="{BF9B4D33-D5E8-4787-89DC-77B1243202D2}" destId="{0CFAC214-938C-4897-83BA-239B932ECE71}" srcOrd="0" destOrd="0" presId="urn:microsoft.com/office/officeart/2005/8/layout/default"/>
    <dgm:cxn modelId="{976AFDF1-A7A5-4F6F-808D-67D7A225D6DF}" srcId="{5F7EF186-B661-4587-8461-BAE544BE2FBE}" destId="{770E0B7A-77B4-450C-98CE-87513A91EED8}" srcOrd="10" destOrd="0" parTransId="{A3EC1E8C-168E-4F9F-9280-6794623ADA28}" sibTransId="{1EC7FE5D-6840-4CD7-B46F-A93622DB95FA}"/>
    <dgm:cxn modelId="{FEF88C1D-FA89-4969-AD5B-44CBE545ABE7}" type="presOf" srcId="{C98B8EB1-D76D-49FC-87E9-9B049C418191}" destId="{A77D4F75-F340-4441-91FE-3662537BC00C}" srcOrd="0" destOrd="0" presId="urn:microsoft.com/office/officeart/2005/8/layout/default"/>
    <dgm:cxn modelId="{64BC403F-D404-4F36-B324-8954F4A6B052}" srcId="{5F7EF186-B661-4587-8461-BAE544BE2FBE}" destId="{E66334D9-FFF4-46D6-8913-33B119152A15}" srcOrd="6" destOrd="0" parTransId="{263F281D-F5EC-4EE7-9D33-02EA0675FBA7}" sibTransId="{407DB36F-01D8-4EB8-9981-EBA3EF5414B0}"/>
    <dgm:cxn modelId="{774B8401-3710-4567-BD7F-76D6CC1B284A}" srcId="{5F7EF186-B661-4587-8461-BAE544BE2FBE}" destId="{D926A1C5-FD61-4D8F-A5D8-56055B2E668F}" srcOrd="13" destOrd="0" parTransId="{FF38474D-B4D7-48D4-8C90-00F998D215B0}" sibTransId="{38315D62-4484-4E0C-842E-9633768A4733}"/>
    <dgm:cxn modelId="{16573C26-F700-4E6C-B96A-1E75A76C5DC1}" srcId="{5F7EF186-B661-4587-8461-BAE544BE2FBE}" destId="{C070ABBC-6CE0-4ECB-95C1-064A21E0EF4B}" srcOrd="16" destOrd="0" parTransId="{33A2D78A-BDD5-4020-8907-8D1153B2BCCC}" sibTransId="{4D7A9597-C4AE-4416-A449-DF9A7519DBAC}"/>
    <dgm:cxn modelId="{109661B6-8C5B-4281-B495-5FFBBEF4022F}" type="presOf" srcId="{845DF10F-9A5B-4844-BA42-C87EE2BDFA30}" destId="{58E5CD54-5E4C-4277-819C-479310346404}" srcOrd="0" destOrd="0" presId="urn:microsoft.com/office/officeart/2005/8/layout/default"/>
    <dgm:cxn modelId="{DFD83EF2-50F0-4700-93FF-26A83148F337}" type="presOf" srcId="{7CA2E368-5AAA-41FB-A27B-8B8536D1F26C}" destId="{76F6ED94-A474-4161-AE10-EB324AEFE0D3}" srcOrd="0" destOrd="0" presId="urn:microsoft.com/office/officeart/2005/8/layout/default"/>
    <dgm:cxn modelId="{D49338B3-C6C6-41DC-819D-7941D7471D44}" srcId="{5F7EF186-B661-4587-8461-BAE544BE2FBE}" destId="{2D703A42-3C29-4136-9179-A4DBFA35B688}" srcOrd="5" destOrd="0" parTransId="{BE3F4030-4BB1-4D3D-B640-9D2D4D472C9F}" sibTransId="{DCC6F564-E852-4154-853E-0DF97258F243}"/>
    <dgm:cxn modelId="{402821A7-4011-42A9-92CA-C54A62A244CB}" type="presOf" srcId="{37D8F2EE-BDC0-4112-B478-B661F0AAEE2C}" destId="{17E0A74E-DFBA-4533-A711-75BCD67D2BBF}" srcOrd="0" destOrd="0" presId="urn:microsoft.com/office/officeart/2005/8/layout/default"/>
    <dgm:cxn modelId="{64D9CEC5-2E86-4C4D-89C9-F90ADB2904EA}" type="presOf" srcId="{773F27A1-223A-428C-90C4-99012807F519}" destId="{2A968E3C-17FC-442D-9C82-6253C8F53894}" srcOrd="0" destOrd="0" presId="urn:microsoft.com/office/officeart/2005/8/layout/default"/>
    <dgm:cxn modelId="{1C80A630-7DE6-437D-A5E4-E9ED72FF1150}" srcId="{5F7EF186-B661-4587-8461-BAE544BE2FBE}" destId="{782A1A56-DB03-4943-B857-C13A46FD300A}" srcOrd="23" destOrd="0" parTransId="{A966F214-C80E-4A47-A03E-36EFDD3042CD}" sibTransId="{22AA17F8-959B-49A1-9E5D-06D5D5BFDAEE}"/>
    <dgm:cxn modelId="{63611807-4B24-4C8A-B1CE-5ABA8F09657C}" srcId="{5F7EF186-B661-4587-8461-BAE544BE2FBE}" destId="{83734789-34DD-4BA2-88C1-EFC24141103B}" srcOrd="11" destOrd="0" parTransId="{2FEA4FE1-5E98-43D7-90B2-98DA84CABE83}" sibTransId="{8647AAF1-35D9-493F-A1F3-A63580339FDA}"/>
    <dgm:cxn modelId="{40AFA582-E35B-4C35-ABB7-F5696F22E83E}" srcId="{5F7EF186-B661-4587-8461-BAE544BE2FBE}" destId="{773F27A1-223A-428C-90C4-99012807F519}" srcOrd="14" destOrd="0" parTransId="{400174D2-FE48-41D8-B541-93EC2CF8D692}" sibTransId="{E1239FC7-4215-42FE-831A-BDB338DC25CE}"/>
    <dgm:cxn modelId="{B85DA5B8-477C-422B-B6B0-510AD81FC3CB}" srcId="{5F7EF186-B661-4587-8461-BAE544BE2FBE}" destId="{0FA254CE-10B5-4A88-B8D3-F0273A2C7489}" srcOrd="0" destOrd="0" parTransId="{7F8748BF-FD8D-4020-955B-B8050E985874}" sibTransId="{6FA871E6-E0CE-4C5B-BF15-1DE4D828370E}"/>
    <dgm:cxn modelId="{6A062B72-D5C0-4476-BEDB-FC82FB7B4A9D}" srcId="{5F7EF186-B661-4587-8461-BAE544BE2FBE}" destId="{BF9B4D33-D5E8-4787-89DC-77B1243202D2}" srcOrd="7" destOrd="0" parTransId="{ADF9ABA7-23C9-46E9-9286-4AC6FD3C27B2}" sibTransId="{837E9506-90E7-4A6D-A206-04EABEFE9A98}"/>
    <dgm:cxn modelId="{B0C9ACCB-7E7A-47F0-B12D-CA34D625BDC5}" type="presOf" srcId="{D9313902-7F52-4186-8C35-2DA490E228F4}" destId="{2ACE3DCC-4A94-4E2A-8207-C49CCF5DDA4A}" srcOrd="0" destOrd="0" presId="urn:microsoft.com/office/officeart/2005/8/layout/default"/>
    <dgm:cxn modelId="{B58E3BCB-6F79-43AA-AF08-DA56CD5D1B98}" srcId="{5F7EF186-B661-4587-8461-BAE544BE2FBE}" destId="{DAB68CFC-ECD2-4CA0-B366-BBDDEB569915}" srcOrd="17" destOrd="0" parTransId="{ED6DA457-A55C-482D-A3AE-90F0E236CB07}" sibTransId="{B4F921C2-716A-412E-9D97-A78CD6EE4E9B}"/>
    <dgm:cxn modelId="{3898410B-5507-47B0-81B8-512F49D1AA1E}" type="presOf" srcId="{F754F64F-5E44-434E-9FBE-280E439192D1}" destId="{F1854E36-E148-419B-9061-D219C783529D}" srcOrd="0" destOrd="0" presId="urn:microsoft.com/office/officeart/2005/8/layout/default"/>
    <dgm:cxn modelId="{55A0944D-9F55-4576-A944-1E29FDB45F50}" srcId="{5F7EF186-B661-4587-8461-BAE544BE2FBE}" destId="{C98B8EB1-D76D-49FC-87E9-9B049C418191}" srcOrd="20" destOrd="0" parTransId="{A44683B3-8001-4E4E-B714-E74B15AEA757}" sibTransId="{01D0AA98-3A62-49BA-A0B1-EEE13AA8D487}"/>
    <dgm:cxn modelId="{A4404F68-AA23-49AD-8BF8-5685A1EF20B4}" srcId="{5F7EF186-B661-4587-8461-BAE544BE2FBE}" destId="{F754F64F-5E44-434E-9FBE-280E439192D1}" srcOrd="21" destOrd="0" parTransId="{1CC78869-A101-4840-A66E-D7FAB48C6D1C}" sibTransId="{16050EF5-E645-44E4-BE02-333833E2C0D5}"/>
    <dgm:cxn modelId="{91560C31-8267-4F88-BCAB-F5D340B6747C}" srcId="{5F7EF186-B661-4587-8461-BAE544BE2FBE}" destId="{C8DEBAB2-976B-4F4D-941A-605BDDE98699}" srcOrd="4" destOrd="0" parTransId="{D9A0120F-0FD2-41EF-B9A9-FF2B3DBA9760}" sibTransId="{39928FAB-90AD-4607-BE92-05E9A8D93893}"/>
    <dgm:cxn modelId="{FA4F17FD-B16D-4412-97A2-6C1EEC04BBDC}" srcId="{5F7EF186-B661-4587-8461-BAE544BE2FBE}" destId="{7CA2E368-5AAA-41FB-A27B-8B8536D1F26C}" srcOrd="12" destOrd="0" parTransId="{27B74A0B-5B62-4E0B-97C6-5AD22829F2F0}" sibTransId="{C9E5266C-BF9B-41C1-A8E6-F483E98C0171}"/>
    <dgm:cxn modelId="{82CD28C2-CCE0-438B-B5F9-1104DFCCC7A4}" type="presOf" srcId="{9F3FA10F-C227-4666-A93F-8D5A2AC60301}" destId="{51D87000-7E82-4A65-83F6-58DEA85BD3BA}" srcOrd="0" destOrd="0" presId="urn:microsoft.com/office/officeart/2005/8/layout/default"/>
    <dgm:cxn modelId="{2F22CBE6-E5A5-44C0-93DE-2CE115EBF1C8}" type="presOf" srcId="{83734789-34DD-4BA2-88C1-EFC24141103B}" destId="{8BAF8170-F98E-484A-A41E-CA2786EDB1D8}" srcOrd="0" destOrd="0" presId="urn:microsoft.com/office/officeart/2005/8/layout/default"/>
    <dgm:cxn modelId="{3944F8C6-E06E-444D-AC0E-B0647BF2089E}" srcId="{5F7EF186-B661-4587-8461-BAE544BE2FBE}" destId="{BF42FF56-DB4C-48F4-8D9B-3ECE46AB7719}" srcOrd="19" destOrd="0" parTransId="{D27A4AE2-5E98-436A-8D8F-307D0F6EF3EE}" sibTransId="{FAB8FFF1-3FC6-4A3E-BE33-8C0DAC5B41A7}"/>
    <dgm:cxn modelId="{1BA6EDCA-AC25-4FDC-A1B3-A3761A7D73D8}" type="presOf" srcId="{CBB89CB1-09F9-46C0-A7DD-2396533A1E4B}" destId="{148E5F4F-4AB4-4F38-AEB0-D651E2411078}" srcOrd="0" destOrd="0" presId="urn:microsoft.com/office/officeart/2005/8/layout/default"/>
    <dgm:cxn modelId="{1D128B9D-E783-4D5C-A344-D481EB97C9FB}" type="presOf" srcId="{8721DB87-3AE4-49C9-AB3A-2974FCC13D73}" destId="{24BE4D20-B031-41A4-831C-4F96D0FFFDF2}" srcOrd="0" destOrd="0" presId="urn:microsoft.com/office/officeart/2005/8/layout/default"/>
    <dgm:cxn modelId="{0D93F627-3105-433A-9B26-B20C6E8FF1DF}" type="presOf" srcId="{C070ABBC-6CE0-4ECB-95C1-064A21E0EF4B}" destId="{788E3C57-02E2-4C34-A746-31B050D63219}" srcOrd="0" destOrd="0" presId="urn:microsoft.com/office/officeart/2005/8/layout/default"/>
    <dgm:cxn modelId="{BF48421E-88BC-4498-AFD7-3E2AA5A782A0}" type="presOf" srcId="{DAB68CFC-ECD2-4CA0-B366-BBDDEB569915}" destId="{3DC54117-11B8-431A-B6E6-12AF67C2D632}" srcOrd="0" destOrd="0" presId="urn:microsoft.com/office/officeart/2005/8/layout/default"/>
    <dgm:cxn modelId="{8EE8B610-7DDF-45DF-A155-13D6CE6E961E}" type="presOf" srcId="{770E0B7A-77B4-450C-98CE-87513A91EED8}" destId="{692EB214-A683-43BD-BFFE-EA3568E35CE0}" srcOrd="0" destOrd="0" presId="urn:microsoft.com/office/officeart/2005/8/layout/default"/>
    <dgm:cxn modelId="{7545C5C0-B1AE-4BAC-8B70-E796CC9FECD2}" srcId="{5F7EF186-B661-4587-8461-BAE544BE2FBE}" destId="{4D3C3FA8-3DF5-402C-B9AD-E3C3484E2430}" srcOrd="24" destOrd="0" parTransId="{A0AE187D-0C5D-4974-9CF2-9E9BE06203B4}" sibTransId="{E5A828C2-9A23-4578-8177-2859AB8BD86C}"/>
    <dgm:cxn modelId="{BC4667DE-B40C-4814-BB59-9F2B5769D941}" type="presOf" srcId="{E66334D9-FFF4-46D6-8913-33B119152A15}" destId="{14F10C95-3B44-4D53-9AD3-55BCA4944F70}" srcOrd="0" destOrd="0" presId="urn:microsoft.com/office/officeart/2005/8/layout/default"/>
    <dgm:cxn modelId="{42933DF7-0BA6-4E81-83B4-0FB24A6584C2}" type="presOf" srcId="{7C3801BC-ED5C-4938-B952-01F158D83188}" destId="{86E87989-9BB3-4EE8-95D2-2E84CF6E4D49}" srcOrd="0" destOrd="0" presId="urn:microsoft.com/office/officeart/2005/8/layout/default"/>
    <dgm:cxn modelId="{446ECCFB-43F9-4156-9367-EDE157B258AA}" type="presOf" srcId="{C8DEBAB2-976B-4F4D-941A-605BDDE98699}" destId="{BB0215B5-2890-4265-9B85-0CC35E931954}" srcOrd="0" destOrd="0" presId="urn:microsoft.com/office/officeart/2005/8/layout/default"/>
    <dgm:cxn modelId="{50C98004-F718-40AB-995A-8149A2E1A49F}" srcId="{5F7EF186-B661-4587-8461-BAE544BE2FBE}" destId="{8721DB87-3AE4-49C9-AB3A-2974FCC13D73}" srcOrd="1" destOrd="0" parTransId="{F62A3F96-8C2A-4530-B1A6-84B1BAC28742}" sibTransId="{DA7A0E65-FF56-46F7-88C6-C866BFE19D4E}"/>
    <dgm:cxn modelId="{50A1B90C-6B6B-4A61-BD53-21DECAFB6553}" type="presOf" srcId="{2971F243-2EDF-44EE-AC0A-533F90AD6B6D}" destId="{68D10B81-4B95-4DDA-A6E4-8812C8650353}" srcOrd="0" destOrd="0" presId="urn:microsoft.com/office/officeart/2005/8/layout/default"/>
    <dgm:cxn modelId="{1E039183-3E02-4493-8786-19F4CF53F251}" srcId="{5F7EF186-B661-4587-8461-BAE544BE2FBE}" destId="{64CFCDD1-E966-49C4-ACCF-4DF9A54EB561}" srcOrd="25" destOrd="0" parTransId="{EEDB0337-8DAF-4E6F-B850-957D15E27ADF}" sibTransId="{B74E2E21-9693-4918-AFD4-04EC8D9A4646}"/>
    <dgm:cxn modelId="{CD725E25-1BA4-4298-824D-32849DD15BAC}" srcId="{5F7EF186-B661-4587-8461-BAE544BE2FBE}" destId="{7C3801BC-ED5C-4938-B952-01F158D83188}" srcOrd="3" destOrd="0" parTransId="{82B322F5-2842-4136-89FA-F9477392A983}" sibTransId="{8D4E14D8-BD1E-4781-879E-E6874380288D}"/>
    <dgm:cxn modelId="{7421E58D-64C9-41B4-B390-FC0C9555D001}" srcId="{5F7EF186-B661-4587-8461-BAE544BE2FBE}" destId="{D9313902-7F52-4186-8C35-2DA490E228F4}" srcOrd="22" destOrd="0" parTransId="{F48C5652-8DC8-4DD5-9033-34437B09209B}" sibTransId="{EC67E45A-F1C7-4775-8652-0F8B61F228A6}"/>
    <dgm:cxn modelId="{891CB2E5-8408-4D1B-B662-B703509D1A2B}" type="presOf" srcId="{0FA254CE-10B5-4A88-B8D3-F0273A2C7489}" destId="{ED90F3BD-29F4-4869-ABCB-BB813B905AC0}" srcOrd="0" destOrd="0" presId="urn:microsoft.com/office/officeart/2005/8/layout/default"/>
    <dgm:cxn modelId="{FB875DAF-CBC2-4FC7-9B24-F0FC7653CD98}" type="presOf" srcId="{BF42FF56-DB4C-48F4-8D9B-3ECE46AB7719}" destId="{2F7070E9-5C13-4649-A7D8-4F5B33F9F643}" srcOrd="0" destOrd="0" presId="urn:microsoft.com/office/officeart/2005/8/layout/default"/>
    <dgm:cxn modelId="{00258E1D-AB56-4CBF-8EE0-218F2E6DDACC}" srcId="{5F7EF186-B661-4587-8461-BAE544BE2FBE}" destId="{CBB89CB1-09F9-46C0-A7DD-2396533A1E4B}" srcOrd="15" destOrd="0" parTransId="{1A6F5574-74E2-4199-8661-94912F8ED51D}" sibTransId="{DC90D4DB-DEBB-4F7D-9F41-E58E0D1A3923}"/>
    <dgm:cxn modelId="{F75129E8-8E52-4A03-A3A7-F2B8073FEBAA}" type="presParOf" srcId="{5453C022-0DCC-4565-8119-DE7CB230BE5E}" destId="{ED90F3BD-29F4-4869-ABCB-BB813B905AC0}" srcOrd="0" destOrd="0" presId="urn:microsoft.com/office/officeart/2005/8/layout/default"/>
    <dgm:cxn modelId="{7DF51654-9913-4E36-BF27-BC9BB64DA669}" type="presParOf" srcId="{5453C022-0DCC-4565-8119-DE7CB230BE5E}" destId="{996CBA1C-7CA7-4261-9D2E-A3C4F0D95A61}" srcOrd="1" destOrd="0" presId="urn:microsoft.com/office/officeart/2005/8/layout/default"/>
    <dgm:cxn modelId="{69E723CA-A901-44AA-920F-2DC546FCD899}" type="presParOf" srcId="{5453C022-0DCC-4565-8119-DE7CB230BE5E}" destId="{24BE4D20-B031-41A4-831C-4F96D0FFFDF2}" srcOrd="2" destOrd="0" presId="urn:microsoft.com/office/officeart/2005/8/layout/default"/>
    <dgm:cxn modelId="{5A875DE1-4B64-47D2-9A03-E9DC1CE6E6B7}" type="presParOf" srcId="{5453C022-0DCC-4565-8119-DE7CB230BE5E}" destId="{260B4C1A-3210-4891-BA8E-FE919171C795}" srcOrd="3" destOrd="0" presId="urn:microsoft.com/office/officeart/2005/8/layout/default"/>
    <dgm:cxn modelId="{B7CCD979-2CFF-40D7-A2E2-E26CCB0CE3C9}" type="presParOf" srcId="{5453C022-0DCC-4565-8119-DE7CB230BE5E}" destId="{17E0A74E-DFBA-4533-A711-75BCD67D2BBF}" srcOrd="4" destOrd="0" presId="urn:microsoft.com/office/officeart/2005/8/layout/default"/>
    <dgm:cxn modelId="{460D3198-57B1-4822-A0A3-FB4F1EA4B8B2}" type="presParOf" srcId="{5453C022-0DCC-4565-8119-DE7CB230BE5E}" destId="{94C7CB80-5498-4B4D-902E-2E78C0D8431E}" srcOrd="5" destOrd="0" presId="urn:microsoft.com/office/officeart/2005/8/layout/default"/>
    <dgm:cxn modelId="{B1935B62-0C5A-4DB9-887D-A6EA682CFA13}" type="presParOf" srcId="{5453C022-0DCC-4565-8119-DE7CB230BE5E}" destId="{86E87989-9BB3-4EE8-95D2-2E84CF6E4D49}" srcOrd="6" destOrd="0" presId="urn:microsoft.com/office/officeart/2005/8/layout/default"/>
    <dgm:cxn modelId="{0D6657CA-740C-4EC9-B936-50813A07DCFB}" type="presParOf" srcId="{5453C022-0DCC-4565-8119-DE7CB230BE5E}" destId="{44499D9F-150F-4871-9F33-D8F9A1425056}" srcOrd="7" destOrd="0" presId="urn:microsoft.com/office/officeart/2005/8/layout/default"/>
    <dgm:cxn modelId="{57DB2413-8559-4151-8E8D-1CEFAC14CCEC}" type="presParOf" srcId="{5453C022-0DCC-4565-8119-DE7CB230BE5E}" destId="{BB0215B5-2890-4265-9B85-0CC35E931954}" srcOrd="8" destOrd="0" presId="urn:microsoft.com/office/officeart/2005/8/layout/default"/>
    <dgm:cxn modelId="{AFF1266A-A0B2-4E91-BE51-8AC7B3B7A326}" type="presParOf" srcId="{5453C022-0DCC-4565-8119-DE7CB230BE5E}" destId="{B8ED9160-BB02-4AD5-993B-F7D849D21315}" srcOrd="9" destOrd="0" presId="urn:microsoft.com/office/officeart/2005/8/layout/default"/>
    <dgm:cxn modelId="{A2D2550B-1D8D-4150-9B4A-C8DF2E461DF6}" type="presParOf" srcId="{5453C022-0DCC-4565-8119-DE7CB230BE5E}" destId="{012111B9-D923-46FB-B88A-4A13B0A4BF79}" srcOrd="10" destOrd="0" presId="urn:microsoft.com/office/officeart/2005/8/layout/default"/>
    <dgm:cxn modelId="{4B3140A6-DEA0-4198-BFB9-B64E85BADD64}" type="presParOf" srcId="{5453C022-0DCC-4565-8119-DE7CB230BE5E}" destId="{73EF8B10-EC5A-45CE-B1E1-EC6D8FBB1061}" srcOrd="11" destOrd="0" presId="urn:microsoft.com/office/officeart/2005/8/layout/default"/>
    <dgm:cxn modelId="{02B1E54C-1A90-4765-BA2D-AAFD6E741206}" type="presParOf" srcId="{5453C022-0DCC-4565-8119-DE7CB230BE5E}" destId="{14F10C95-3B44-4D53-9AD3-55BCA4944F70}" srcOrd="12" destOrd="0" presId="urn:microsoft.com/office/officeart/2005/8/layout/default"/>
    <dgm:cxn modelId="{AFA2BF62-30D2-4495-A447-A2A5B024CDBD}" type="presParOf" srcId="{5453C022-0DCC-4565-8119-DE7CB230BE5E}" destId="{68AEA595-B0A3-4004-A813-E4DC84194DFE}" srcOrd="13" destOrd="0" presId="urn:microsoft.com/office/officeart/2005/8/layout/default"/>
    <dgm:cxn modelId="{95E2ECD6-57D5-4225-AD17-C1921B67CD51}" type="presParOf" srcId="{5453C022-0DCC-4565-8119-DE7CB230BE5E}" destId="{0CFAC214-938C-4897-83BA-239B932ECE71}" srcOrd="14" destOrd="0" presId="urn:microsoft.com/office/officeart/2005/8/layout/default"/>
    <dgm:cxn modelId="{92678571-04CF-45D4-BD90-060AFFCFCD0E}" type="presParOf" srcId="{5453C022-0DCC-4565-8119-DE7CB230BE5E}" destId="{D5590F17-1791-4DD9-9D49-42B8883C5E2A}" srcOrd="15" destOrd="0" presId="urn:microsoft.com/office/officeart/2005/8/layout/default"/>
    <dgm:cxn modelId="{70347A7C-4801-43CD-A5BC-2997D4894A31}" type="presParOf" srcId="{5453C022-0DCC-4565-8119-DE7CB230BE5E}" destId="{51D87000-7E82-4A65-83F6-58DEA85BD3BA}" srcOrd="16" destOrd="0" presId="urn:microsoft.com/office/officeart/2005/8/layout/default"/>
    <dgm:cxn modelId="{D09BDC2A-3DBC-43A1-BC0B-7C0818025B6B}" type="presParOf" srcId="{5453C022-0DCC-4565-8119-DE7CB230BE5E}" destId="{39938EFF-673E-4059-B111-CC04AF05B2DB}" srcOrd="17" destOrd="0" presId="urn:microsoft.com/office/officeart/2005/8/layout/default"/>
    <dgm:cxn modelId="{BD149639-0AD8-4356-8A96-7DE33CE17118}" type="presParOf" srcId="{5453C022-0DCC-4565-8119-DE7CB230BE5E}" destId="{68D10B81-4B95-4DDA-A6E4-8812C8650353}" srcOrd="18" destOrd="0" presId="urn:microsoft.com/office/officeart/2005/8/layout/default"/>
    <dgm:cxn modelId="{B1697C79-DDE0-48CE-ACC0-DEB164B7BE6E}" type="presParOf" srcId="{5453C022-0DCC-4565-8119-DE7CB230BE5E}" destId="{85C17DAE-EEAE-4DD9-9BD0-405A8D1572CD}" srcOrd="19" destOrd="0" presId="urn:microsoft.com/office/officeart/2005/8/layout/default"/>
    <dgm:cxn modelId="{507B4E83-2F84-4829-9938-AF7C339A4DEF}" type="presParOf" srcId="{5453C022-0DCC-4565-8119-DE7CB230BE5E}" destId="{692EB214-A683-43BD-BFFE-EA3568E35CE0}" srcOrd="20" destOrd="0" presId="urn:microsoft.com/office/officeart/2005/8/layout/default"/>
    <dgm:cxn modelId="{015F8CF2-E85D-4959-92A5-3BAB0A76C8BD}" type="presParOf" srcId="{5453C022-0DCC-4565-8119-DE7CB230BE5E}" destId="{8A0FCEB8-D9B3-430D-92A6-85C332D2E58A}" srcOrd="21" destOrd="0" presId="urn:microsoft.com/office/officeart/2005/8/layout/default"/>
    <dgm:cxn modelId="{6A63E104-56E5-4D4F-89E1-8B89BC25990A}" type="presParOf" srcId="{5453C022-0DCC-4565-8119-DE7CB230BE5E}" destId="{8BAF8170-F98E-484A-A41E-CA2786EDB1D8}" srcOrd="22" destOrd="0" presId="urn:microsoft.com/office/officeart/2005/8/layout/default"/>
    <dgm:cxn modelId="{E84E3D8A-AAC5-4C39-A5AA-010BEC08ABC5}" type="presParOf" srcId="{5453C022-0DCC-4565-8119-DE7CB230BE5E}" destId="{3FEE6D90-9E48-4D0A-BEAD-B5BD9C5E223B}" srcOrd="23" destOrd="0" presId="urn:microsoft.com/office/officeart/2005/8/layout/default"/>
    <dgm:cxn modelId="{25B524C5-849C-438F-A9B9-DCEDE7FD641E}" type="presParOf" srcId="{5453C022-0DCC-4565-8119-DE7CB230BE5E}" destId="{76F6ED94-A474-4161-AE10-EB324AEFE0D3}" srcOrd="24" destOrd="0" presId="urn:microsoft.com/office/officeart/2005/8/layout/default"/>
    <dgm:cxn modelId="{58CDD883-7C84-416E-A994-61E509F87CDE}" type="presParOf" srcId="{5453C022-0DCC-4565-8119-DE7CB230BE5E}" destId="{64CA846E-7817-4686-BF7B-4BBF7CB3F7FE}" srcOrd="25" destOrd="0" presId="urn:microsoft.com/office/officeart/2005/8/layout/default"/>
    <dgm:cxn modelId="{A9930232-6C4B-44B6-9012-010C81BFFA53}" type="presParOf" srcId="{5453C022-0DCC-4565-8119-DE7CB230BE5E}" destId="{C680765B-CA4C-46DE-A40B-F2C4EC887B11}" srcOrd="26" destOrd="0" presId="urn:microsoft.com/office/officeart/2005/8/layout/default"/>
    <dgm:cxn modelId="{34088753-DA7F-4F02-81CE-40259E6B5B2A}" type="presParOf" srcId="{5453C022-0DCC-4565-8119-DE7CB230BE5E}" destId="{50481FFE-DEDD-4157-A49D-633804CEB8DE}" srcOrd="27" destOrd="0" presId="urn:microsoft.com/office/officeart/2005/8/layout/default"/>
    <dgm:cxn modelId="{A898C9B9-75F9-4E1A-8671-D6382661479B}" type="presParOf" srcId="{5453C022-0DCC-4565-8119-DE7CB230BE5E}" destId="{2A968E3C-17FC-442D-9C82-6253C8F53894}" srcOrd="28" destOrd="0" presId="urn:microsoft.com/office/officeart/2005/8/layout/default"/>
    <dgm:cxn modelId="{FB687CBB-4AD0-4CAA-AD85-80D8A554D1E2}" type="presParOf" srcId="{5453C022-0DCC-4565-8119-DE7CB230BE5E}" destId="{1A38A8B2-5FE8-4EA6-BE53-89C2E06E7981}" srcOrd="29" destOrd="0" presId="urn:microsoft.com/office/officeart/2005/8/layout/default"/>
    <dgm:cxn modelId="{93C7799E-A781-4C54-A381-BA8C8B152FBA}" type="presParOf" srcId="{5453C022-0DCC-4565-8119-DE7CB230BE5E}" destId="{148E5F4F-4AB4-4F38-AEB0-D651E2411078}" srcOrd="30" destOrd="0" presId="urn:microsoft.com/office/officeart/2005/8/layout/default"/>
    <dgm:cxn modelId="{01638E18-8EAC-4486-B4B2-869F8AA897CF}" type="presParOf" srcId="{5453C022-0DCC-4565-8119-DE7CB230BE5E}" destId="{6854B4B4-62A1-4E60-9DA9-7D3CD34C24EA}" srcOrd="31" destOrd="0" presId="urn:microsoft.com/office/officeart/2005/8/layout/default"/>
    <dgm:cxn modelId="{D26AD575-FB35-4817-AAFB-AE2C690192BC}" type="presParOf" srcId="{5453C022-0DCC-4565-8119-DE7CB230BE5E}" destId="{788E3C57-02E2-4C34-A746-31B050D63219}" srcOrd="32" destOrd="0" presId="urn:microsoft.com/office/officeart/2005/8/layout/default"/>
    <dgm:cxn modelId="{D47D75CE-540D-43D2-9246-CA23DD2D760A}" type="presParOf" srcId="{5453C022-0DCC-4565-8119-DE7CB230BE5E}" destId="{623CBED0-6D10-498C-9727-81CF79809430}" srcOrd="33" destOrd="0" presId="urn:microsoft.com/office/officeart/2005/8/layout/default"/>
    <dgm:cxn modelId="{65B19737-322C-4254-9844-FED4BD3A6181}" type="presParOf" srcId="{5453C022-0DCC-4565-8119-DE7CB230BE5E}" destId="{3DC54117-11B8-431A-B6E6-12AF67C2D632}" srcOrd="34" destOrd="0" presId="urn:microsoft.com/office/officeart/2005/8/layout/default"/>
    <dgm:cxn modelId="{E2A8F2AB-F177-46F5-A6D4-A18BA4F21852}" type="presParOf" srcId="{5453C022-0DCC-4565-8119-DE7CB230BE5E}" destId="{2CAF18D6-72BD-45E9-BE38-2F6887989357}" srcOrd="35" destOrd="0" presId="urn:microsoft.com/office/officeart/2005/8/layout/default"/>
    <dgm:cxn modelId="{97F5B4AF-9381-4E62-9CDE-3E7C7C68DF17}" type="presParOf" srcId="{5453C022-0DCC-4565-8119-DE7CB230BE5E}" destId="{58E5CD54-5E4C-4277-819C-479310346404}" srcOrd="36" destOrd="0" presId="urn:microsoft.com/office/officeart/2005/8/layout/default"/>
    <dgm:cxn modelId="{8BAC9830-C252-4846-BE16-26218AA1983D}" type="presParOf" srcId="{5453C022-0DCC-4565-8119-DE7CB230BE5E}" destId="{980361FD-41BC-41DC-8FE2-AC69190AAF7D}" srcOrd="37" destOrd="0" presId="urn:microsoft.com/office/officeart/2005/8/layout/default"/>
    <dgm:cxn modelId="{17B4198D-0EDA-441D-B49C-9BA83765D315}" type="presParOf" srcId="{5453C022-0DCC-4565-8119-DE7CB230BE5E}" destId="{2F7070E9-5C13-4649-A7D8-4F5B33F9F643}" srcOrd="38" destOrd="0" presId="urn:microsoft.com/office/officeart/2005/8/layout/default"/>
    <dgm:cxn modelId="{A1C5EE9F-750F-4C42-8FFC-B5871F105D75}" type="presParOf" srcId="{5453C022-0DCC-4565-8119-DE7CB230BE5E}" destId="{28D38CA0-71FB-4489-9391-D15A6F0A13DB}" srcOrd="39" destOrd="0" presId="urn:microsoft.com/office/officeart/2005/8/layout/default"/>
    <dgm:cxn modelId="{E0D6799E-F06A-49B5-A448-9B0F2765B4BC}" type="presParOf" srcId="{5453C022-0DCC-4565-8119-DE7CB230BE5E}" destId="{A77D4F75-F340-4441-91FE-3662537BC00C}" srcOrd="40" destOrd="0" presId="urn:microsoft.com/office/officeart/2005/8/layout/default"/>
    <dgm:cxn modelId="{4BB9B719-6254-447A-837D-1F63DA6E8D64}" type="presParOf" srcId="{5453C022-0DCC-4565-8119-DE7CB230BE5E}" destId="{38294181-0467-48A7-AF7B-C7E7C37215C1}" srcOrd="41" destOrd="0" presId="urn:microsoft.com/office/officeart/2005/8/layout/default"/>
    <dgm:cxn modelId="{0213E0B1-74C1-4A4B-A90B-76447BB1BC4F}" type="presParOf" srcId="{5453C022-0DCC-4565-8119-DE7CB230BE5E}" destId="{F1854E36-E148-419B-9061-D219C783529D}" srcOrd="42" destOrd="0" presId="urn:microsoft.com/office/officeart/2005/8/layout/default"/>
    <dgm:cxn modelId="{0D4D6466-A749-40F0-A718-C2668A8D5FBA}" type="presParOf" srcId="{5453C022-0DCC-4565-8119-DE7CB230BE5E}" destId="{88886959-5252-4ADD-B9C3-1ED8D4913C0E}" srcOrd="43" destOrd="0" presId="urn:microsoft.com/office/officeart/2005/8/layout/default"/>
    <dgm:cxn modelId="{FEA5FDCB-8338-46B7-8B04-3E319DF695F2}" type="presParOf" srcId="{5453C022-0DCC-4565-8119-DE7CB230BE5E}" destId="{2ACE3DCC-4A94-4E2A-8207-C49CCF5DDA4A}" srcOrd="44" destOrd="0" presId="urn:microsoft.com/office/officeart/2005/8/layout/default"/>
    <dgm:cxn modelId="{0FE42362-9BE5-41CE-AAED-79E239090068}" type="presParOf" srcId="{5453C022-0DCC-4565-8119-DE7CB230BE5E}" destId="{10840260-E419-4085-9FAD-A07EB5A942BC}" srcOrd="45" destOrd="0" presId="urn:microsoft.com/office/officeart/2005/8/layout/default"/>
    <dgm:cxn modelId="{78186A45-8C24-46A7-B1FF-1E5FF39300F1}" type="presParOf" srcId="{5453C022-0DCC-4565-8119-DE7CB230BE5E}" destId="{9429AA6E-07B2-4F21-8F41-9589BA755A92}" srcOrd="46" destOrd="0" presId="urn:microsoft.com/office/officeart/2005/8/layout/default"/>
    <dgm:cxn modelId="{B1633F7B-E328-4D7C-A94A-7890B5462D25}" type="presParOf" srcId="{5453C022-0DCC-4565-8119-DE7CB230BE5E}" destId="{3B8AF51D-A9E1-4B81-A8D1-B01B553A1006}" srcOrd="47" destOrd="0" presId="urn:microsoft.com/office/officeart/2005/8/layout/default"/>
    <dgm:cxn modelId="{552FD543-2152-4046-AA59-0AB01FC23E3C}" type="presParOf" srcId="{5453C022-0DCC-4565-8119-DE7CB230BE5E}" destId="{CB0BEF20-D955-4BFF-9AA0-B72B917CE758}" srcOrd="48" destOrd="0" presId="urn:microsoft.com/office/officeart/2005/8/layout/default"/>
    <dgm:cxn modelId="{24A516D5-B04C-4CDA-971E-51C4F995C66C}" type="presParOf" srcId="{5453C022-0DCC-4565-8119-DE7CB230BE5E}" destId="{EDB78C79-7AC6-4BAE-82DC-DD2CDBBA7BB5}" srcOrd="49" destOrd="0" presId="urn:microsoft.com/office/officeart/2005/8/layout/default"/>
    <dgm:cxn modelId="{4B89C398-5EB7-4E36-B07E-7483EE85447A}" type="presParOf" srcId="{5453C022-0DCC-4565-8119-DE7CB230BE5E}" destId="{456A321D-45AA-40F3-B401-7E90E6AEB5CB}" srcOrd="5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1A2AA8-FACE-47EE-8ACB-F79D27E6F534}" type="doc">
      <dgm:prSet loTypeId="urn:microsoft.com/office/officeart/2008/layout/VerticalCurvedList" loCatId="list" qsTypeId="urn:microsoft.com/office/officeart/2005/8/quickstyle/simple2" qsCatId="simple" csTypeId="urn:microsoft.com/office/officeart/2005/8/colors/accent1_1" csCatId="accent1" phldr="1"/>
      <dgm:spPr/>
      <dgm:t>
        <a:bodyPr/>
        <a:lstStyle/>
        <a:p>
          <a:endParaRPr lang="es-MX"/>
        </a:p>
      </dgm:t>
    </dgm:pt>
    <dgm:pt modelId="{16E2BC96-CB59-43F5-9BD6-AD6FFB5782A1}">
      <dgm:prSet phldrT="[Texto]"/>
      <dgm:spPr/>
      <dgm:t>
        <a:bodyPr/>
        <a:lstStyle/>
        <a:p>
          <a:r>
            <a:rPr lang="en-US" noProof="0" dirty="0" smtClean="0"/>
            <a:t>Administrative status</a:t>
          </a:r>
          <a:endParaRPr lang="en-US" noProof="0" dirty="0"/>
        </a:p>
      </dgm:t>
    </dgm:pt>
    <dgm:pt modelId="{2E3CCE41-102F-4DDF-A9C8-CA71024BA9F9}" type="parTrans" cxnId="{E0B5A819-BE02-4847-844D-FE62458B4481}">
      <dgm:prSet/>
      <dgm:spPr/>
      <dgm:t>
        <a:bodyPr/>
        <a:lstStyle/>
        <a:p>
          <a:endParaRPr lang="en-US" noProof="0" dirty="0"/>
        </a:p>
      </dgm:t>
    </dgm:pt>
    <dgm:pt modelId="{7033E943-8334-4D7C-86EE-95995E4C1DFD}" type="sibTrans" cxnId="{E0B5A819-BE02-4847-844D-FE62458B4481}">
      <dgm:prSet/>
      <dgm:spPr/>
      <dgm:t>
        <a:bodyPr/>
        <a:lstStyle/>
        <a:p>
          <a:endParaRPr lang="en-US" noProof="0" dirty="0"/>
        </a:p>
      </dgm:t>
    </dgm:pt>
    <dgm:pt modelId="{52E9390A-D729-4E1C-85DE-028171FAE10C}">
      <dgm:prSet phldrT="[Texto]"/>
      <dgm:spPr/>
      <dgm:t>
        <a:bodyPr/>
        <a:lstStyle/>
        <a:p>
          <a:r>
            <a:rPr lang="en-US" noProof="0" dirty="0" smtClean="0"/>
            <a:t>Progress made on WG activities</a:t>
          </a:r>
          <a:endParaRPr lang="en-US" noProof="0" dirty="0"/>
        </a:p>
      </dgm:t>
    </dgm:pt>
    <dgm:pt modelId="{91606315-EC0B-443B-9496-15BA29D81939}" type="parTrans" cxnId="{423FB900-9B32-47E3-892C-571676BECB81}">
      <dgm:prSet/>
      <dgm:spPr/>
      <dgm:t>
        <a:bodyPr/>
        <a:lstStyle/>
        <a:p>
          <a:endParaRPr lang="en-US" noProof="0" dirty="0"/>
        </a:p>
      </dgm:t>
    </dgm:pt>
    <dgm:pt modelId="{4E990E47-29D0-427B-BF89-23EC30E93327}" type="sibTrans" cxnId="{423FB900-9B32-47E3-892C-571676BECB81}">
      <dgm:prSet/>
      <dgm:spPr/>
      <dgm:t>
        <a:bodyPr/>
        <a:lstStyle/>
        <a:p>
          <a:endParaRPr lang="en-US" noProof="0" dirty="0"/>
        </a:p>
      </dgm:t>
    </dgm:pt>
    <dgm:pt modelId="{E8F16758-8111-486B-A5A7-F288477EB071}">
      <dgm:prSet phldrT="[Texto]"/>
      <dgm:spPr/>
      <dgm:t>
        <a:bodyPr/>
        <a:lstStyle/>
        <a:p>
          <a:r>
            <a:rPr lang="en-US" noProof="0" dirty="0" smtClean="0"/>
            <a:t>Agreements on next steps of WG projects</a:t>
          </a:r>
          <a:endParaRPr lang="en-US" noProof="0" dirty="0"/>
        </a:p>
      </dgm:t>
    </dgm:pt>
    <dgm:pt modelId="{F11201A2-7AAB-4F63-9704-50D6F356068B}" type="parTrans" cxnId="{2E08C553-F539-46C6-B479-5ADDB0B06380}">
      <dgm:prSet/>
      <dgm:spPr/>
      <dgm:t>
        <a:bodyPr/>
        <a:lstStyle/>
        <a:p>
          <a:endParaRPr lang="en-US" noProof="0" dirty="0"/>
        </a:p>
      </dgm:t>
    </dgm:pt>
    <dgm:pt modelId="{4FEAFF1E-679E-48F3-8C68-76584FF8019F}" type="sibTrans" cxnId="{2E08C553-F539-46C6-B479-5ADDB0B06380}">
      <dgm:prSet/>
      <dgm:spPr/>
      <dgm:t>
        <a:bodyPr/>
        <a:lstStyle/>
        <a:p>
          <a:endParaRPr lang="en-US" noProof="0" dirty="0"/>
        </a:p>
      </dgm:t>
    </dgm:pt>
    <dgm:pt modelId="{8B48E636-5B87-4470-9B1D-6803EAC03647}" type="pres">
      <dgm:prSet presAssocID="{B91A2AA8-FACE-47EE-8ACB-F79D27E6F534}" presName="Name0" presStyleCnt="0">
        <dgm:presLayoutVars>
          <dgm:chMax val="7"/>
          <dgm:chPref val="7"/>
          <dgm:dir/>
        </dgm:presLayoutVars>
      </dgm:prSet>
      <dgm:spPr/>
      <dgm:t>
        <a:bodyPr/>
        <a:lstStyle/>
        <a:p>
          <a:endParaRPr lang="es-MX"/>
        </a:p>
      </dgm:t>
    </dgm:pt>
    <dgm:pt modelId="{F2D093F6-80C5-4DFE-9B98-D1D904511E36}" type="pres">
      <dgm:prSet presAssocID="{B91A2AA8-FACE-47EE-8ACB-F79D27E6F534}" presName="Name1" presStyleCnt="0"/>
      <dgm:spPr/>
    </dgm:pt>
    <dgm:pt modelId="{6CA7ECFB-FE37-4250-A409-4A74B68D0864}" type="pres">
      <dgm:prSet presAssocID="{B91A2AA8-FACE-47EE-8ACB-F79D27E6F534}" presName="cycle" presStyleCnt="0"/>
      <dgm:spPr/>
    </dgm:pt>
    <dgm:pt modelId="{80E3A77F-0EBD-48D3-A733-846CC1E686E1}" type="pres">
      <dgm:prSet presAssocID="{B91A2AA8-FACE-47EE-8ACB-F79D27E6F534}" presName="srcNode" presStyleLbl="node1" presStyleIdx="0" presStyleCnt="3"/>
      <dgm:spPr/>
    </dgm:pt>
    <dgm:pt modelId="{65A9ABBE-E848-41B8-B33C-21610D4F7CC3}" type="pres">
      <dgm:prSet presAssocID="{B91A2AA8-FACE-47EE-8ACB-F79D27E6F534}" presName="conn" presStyleLbl="parChTrans1D2" presStyleIdx="0" presStyleCnt="1"/>
      <dgm:spPr/>
      <dgm:t>
        <a:bodyPr/>
        <a:lstStyle/>
        <a:p>
          <a:endParaRPr lang="es-MX"/>
        </a:p>
      </dgm:t>
    </dgm:pt>
    <dgm:pt modelId="{63E91A11-440F-4FDA-AA8E-3825881EC3E4}" type="pres">
      <dgm:prSet presAssocID="{B91A2AA8-FACE-47EE-8ACB-F79D27E6F534}" presName="extraNode" presStyleLbl="node1" presStyleIdx="0" presStyleCnt="3"/>
      <dgm:spPr/>
    </dgm:pt>
    <dgm:pt modelId="{4875A177-D3EA-44D8-A0AB-DD52E2B835F0}" type="pres">
      <dgm:prSet presAssocID="{B91A2AA8-FACE-47EE-8ACB-F79D27E6F534}" presName="dstNode" presStyleLbl="node1" presStyleIdx="0" presStyleCnt="3"/>
      <dgm:spPr/>
    </dgm:pt>
    <dgm:pt modelId="{5F012C2D-2E1A-4C72-8A0E-A7BBA1FCD45A}" type="pres">
      <dgm:prSet presAssocID="{16E2BC96-CB59-43F5-9BD6-AD6FFB5782A1}" presName="text_1" presStyleLbl="node1" presStyleIdx="0" presStyleCnt="3">
        <dgm:presLayoutVars>
          <dgm:bulletEnabled val="1"/>
        </dgm:presLayoutVars>
      </dgm:prSet>
      <dgm:spPr/>
      <dgm:t>
        <a:bodyPr/>
        <a:lstStyle/>
        <a:p>
          <a:endParaRPr lang="es-MX"/>
        </a:p>
      </dgm:t>
    </dgm:pt>
    <dgm:pt modelId="{05154ED6-C2D7-4475-96C2-F2FDA021BE6F}" type="pres">
      <dgm:prSet presAssocID="{16E2BC96-CB59-43F5-9BD6-AD6FFB5782A1}" presName="accent_1" presStyleCnt="0"/>
      <dgm:spPr/>
    </dgm:pt>
    <dgm:pt modelId="{A545F17A-DB97-4DF4-994B-BF19D00E02DA}" type="pres">
      <dgm:prSet presAssocID="{16E2BC96-CB59-43F5-9BD6-AD6FFB5782A1}" presName="accentRepeatNode" presStyleLbl="solidFgAcc1" presStyleIdx="0" presStyleCnt="3"/>
      <dgm:spPr/>
    </dgm:pt>
    <dgm:pt modelId="{132AEE68-D31D-49CA-8E98-2EA562E32426}" type="pres">
      <dgm:prSet presAssocID="{52E9390A-D729-4E1C-85DE-028171FAE10C}" presName="text_2" presStyleLbl="node1" presStyleIdx="1" presStyleCnt="3">
        <dgm:presLayoutVars>
          <dgm:bulletEnabled val="1"/>
        </dgm:presLayoutVars>
      </dgm:prSet>
      <dgm:spPr/>
      <dgm:t>
        <a:bodyPr/>
        <a:lstStyle/>
        <a:p>
          <a:endParaRPr lang="es-MX"/>
        </a:p>
      </dgm:t>
    </dgm:pt>
    <dgm:pt modelId="{3392DEE2-5FE3-4B77-BBFB-9792D0EFA5DB}" type="pres">
      <dgm:prSet presAssocID="{52E9390A-D729-4E1C-85DE-028171FAE10C}" presName="accent_2" presStyleCnt="0"/>
      <dgm:spPr/>
    </dgm:pt>
    <dgm:pt modelId="{8B794488-85E1-45C1-8DD8-822A3976FC5E}" type="pres">
      <dgm:prSet presAssocID="{52E9390A-D729-4E1C-85DE-028171FAE10C}" presName="accentRepeatNode" presStyleLbl="solidFgAcc1" presStyleIdx="1" presStyleCnt="3"/>
      <dgm:spPr/>
    </dgm:pt>
    <dgm:pt modelId="{D68B7116-AFEA-4D65-9A2D-DA1ED0319CA3}" type="pres">
      <dgm:prSet presAssocID="{E8F16758-8111-486B-A5A7-F288477EB071}" presName="text_3" presStyleLbl="node1" presStyleIdx="2" presStyleCnt="3">
        <dgm:presLayoutVars>
          <dgm:bulletEnabled val="1"/>
        </dgm:presLayoutVars>
      </dgm:prSet>
      <dgm:spPr/>
      <dgm:t>
        <a:bodyPr/>
        <a:lstStyle/>
        <a:p>
          <a:endParaRPr lang="es-MX"/>
        </a:p>
      </dgm:t>
    </dgm:pt>
    <dgm:pt modelId="{3B654916-4F66-49DB-8F74-269DDE423766}" type="pres">
      <dgm:prSet presAssocID="{E8F16758-8111-486B-A5A7-F288477EB071}" presName="accent_3" presStyleCnt="0"/>
      <dgm:spPr/>
    </dgm:pt>
    <dgm:pt modelId="{C6D22E7A-ED6A-49AF-B747-688827B85481}" type="pres">
      <dgm:prSet presAssocID="{E8F16758-8111-486B-A5A7-F288477EB071}" presName="accentRepeatNode" presStyleLbl="solidFgAcc1" presStyleIdx="2" presStyleCnt="3"/>
      <dgm:spPr/>
    </dgm:pt>
  </dgm:ptLst>
  <dgm:cxnLst>
    <dgm:cxn modelId="{102B92D3-8BFF-4D27-B6E7-05F368ADC4F5}" type="presOf" srcId="{7033E943-8334-4D7C-86EE-95995E4C1DFD}" destId="{65A9ABBE-E848-41B8-B33C-21610D4F7CC3}" srcOrd="0" destOrd="0" presId="urn:microsoft.com/office/officeart/2008/layout/VerticalCurvedList"/>
    <dgm:cxn modelId="{31479B02-8B94-4617-B326-1FC0AF66DAA8}" type="presOf" srcId="{52E9390A-D729-4E1C-85DE-028171FAE10C}" destId="{132AEE68-D31D-49CA-8E98-2EA562E32426}" srcOrd="0" destOrd="0" presId="urn:microsoft.com/office/officeart/2008/layout/VerticalCurvedList"/>
    <dgm:cxn modelId="{C769B327-9DE4-46FD-952C-B2FCD98E0979}" type="presOf" srcId="{B91A2AA8-FACE-47EE-8ACB-F79D27E6F534}" destId="{8B48E636-5B87-4470-9B1D-6803EAC03647}" srcOrd="0" destOrd="0" presId="urn:microsoft.com/office/officeart/2008/layout/VerticalCurvedList"/>
    <dgm:cxn modelId="{5931A259-F7FD-4026-B610-F4F540899B64}" type="presOf" srcId="{16E2BC96-CB59-43F5-9BD6-AD6FFB5782A1}" destId="{5F012C2D-2E1A-4C72-8A0E-A7BBA1FCD45A}" srcOrd="0" destOrd="0" presId="urn:microsoft.com/office/officeart/2008/layout/VerticalCurvedList"/>
    <dgm:cxn modelId="{D2D9BF0E-A80A-4BAC-B0EE-9BB06C91CADC}" type="presOf" srcId="{E8F16758-8111-486B-A5A7-F288477EB071}" destId="{D68B7116-AFEA-4D65-9A2D-DA1ED0319CA3}" srcOrd="0" destOrd="0" presId="urn:microsoft.com/office/officeart/2008/layout/VerticalCurvedList"/>
    <dgm:cxn modelId="{E0B5A819-BE02-4847-844D-FE62458B4481}" srcId="{B91A2AA8-FACE-47EE-8ACB-F79D27E6F534}" destId="{16E2BC96-CB59-43F5-9BD6-AD6FFB5782A1}" srcOrd="0" destOrd="0" parTransId="{2E3CCE41-102F-4DDF-A9C8-CA71024BA9F9}" sibTransId="{7033E943-8334-4D7C-86EE-95995E4C1DFD}"/>
    <dgm:cxn modelId="{2E08C553-F539-46C6-B479-5ADDB0B06380}" srcId="{B91A2AA8-FACE-47EE-8ACB-F79D27E6F534}" destId="{E8F16758-8111-486B-A5A7-F288477EB071}" srcOrd="2" destOrd="0" parTransId="{F11201A2-7AAB-4F63-9704-50D6F356068B}" sibTransId="{4FEAFF1E-679E-48F3-8C68-76584FF8019F}"/>
    <dgm:cxn modelId="{423FB900-9B32-47E3-892C-571676BECB81}" srcId="{B91A2AA8-FACE-47EE-8ACB-F79D27E6F534}" destId="{52E9390A-D729-4E1C-85DE-028171FAE10C}" srcOrd="1" destOrd="0" parTransId="{91606315-EC0B-443B-9496-15BA29D81939}" sibTransId="{4E990E47-29D0-427B-BF89-23EC30E93327}"/>
    <dgm:cxn modelId="{3AB8FB29-A84F-48FC-8539-2289E16835F5}" type="presParOf" srcId="{8B48E636-5B87-4470-9B1D-6803EAC03647}" destId="{F2D093F6-80C5-4DFE-9B98-D1D904511E36}" srcOrd="0" destOrd="0" presId="urn:microsoft.com/office/officeart/2008/layout/VerticalCurvedList"/>
    <dgm:cxn modelId="{6B4C9B59-00C9-4CCB-A1DD-27B38C40F36F}" type="presParOf" srcId="{F2D093F6-80C5-4DFE-9B98-D1D904511E36}" destId="{6CA7ECFB-FE37-4250-A409-4A74B68D0864}" srcOrd="0" destOrd="0" presId="urn:microsoft.com/office/officeart/2008/layout/VerticalCurvedList"/>
    <dgm:cxn modelId="{AC9821CB-484C-403D-8B4A-C89018E996C4}" type="presParOf" srcId="{6CA7ECFB-FE37-4250-A409-4A74B68D0864}" destId="{80E3A77F-0EBD-48D3-A733-846CC1E686E1}" srcOrd="0" destOrd="0" presId="urn:microsoft.com/office/officeart/2008/layout/VerticalCurvedList"/>
    <dgm:cxn modelId="{32EAA177-91DE-48EA-9446-DEE6B08E9345}" type="presParOf" srcId="{6CA7ECFB-FE37-4250-A409-4A74B68D0864}" destId="{65A9ABBE-E848-41B8-B33C-21610D4F7CC3}" srcOrd="1" destOrd="0" presId="urn:microsoft.com/office/officeart/2008/layout/VerticalCurvedList"/>
    <dgm:cxn modelId="{52DEFFED-7299-40E3-B16B-45C296AF20A3}" type="presParOf" srcId="{6CA7ECFB-FE37-4250-A409-4A74B68D0864}" destId="{63E91A11-440F-4FDA-AA8E-3825881EC3E4}" srcOrd="2" destOrd="0" presId="urn:microsoft.com/office/officeart/2008/layout/VerticalCurvedList"/>
    <dgm:cxn modelId="{8DE225B3-E457-46B4-A858-ABD6E3C424D6}" type="presParOf" srcId="{6CA7ECFB-FE37-4250-A409-4A74B68D0864}" destId="{4875A177-D3EA-44D8-A0AB-DD52E2B835F0}" srcOrd="3" destOrd="0" presId="urn:microsoft.com/office/officeart/2008/layout/VerticalCurvedList"/>
    <dgm:cxn modelId="{61A00523-7EC3-49BC-A224-61272AD11A9C}" type="presParOf" srcId="{F2D093F6-80C5-4DFE-9B98-D1D904511E36}" destId="{5F012C2D-2E1A-4C72-8A0E-A7BBA1FCD45A}" srcOrd="1" destOrd="0" presId="urn:microsoft.com/office/officeart/2008/layout/VerticalCurvedList"/>
    <dgm:cxn modelId="{54446DD2-D136-459A-B245-22B6FF80443D}" type="presParOf" srcId="{F2D093F6-80C5-4DFE-9B98-D1D904511E36}" destId="{05154ED6-C2D7-4475-96C2-F2FDA021BE6F}" srcOrd="2" destOrd="0" presId="urn:microsoft.com/office/officeart/2008/layout/VerticalCurvedList"/>
    <dgm:cxn modelId="{0DB0538B-B217-4820-A8BB-33DB9A8C1266}" type="presParOf" srcId="{05154ED6-C2D7-4475-96C2-F2FDA021BE6F}" destId="{A545F17A-DB97-4DF4-994B-BF19D00E02DA}" srcOrd="0" destOrd="0" presId="urn:microsoft.com/office/officeart/2008/layout/VerticalCurvedList"/>
    <dgm:cxn modelId="{A7F8D1EC-F725-4932-824E-F187EC032389}" type="presParOf" srcId="{F2D093F6-80C5-4DFE-9B98-D1D904511E36}" destId="{132AEE68-D31D-49CA-8E98-2EA562E32426}" srcOrd="3" destOrd="0" presId="urn:microsoft.com/office/officeart/2008/layout/VerticalCurvedList"/>
    <dgm:cxn modelId="{8C53D6F1-3918-48B6-A359-F51ACB9F8256}" type="presParOf" srcId="{F2D093F6-80C5-4DFE-9B98-D1D904511E36}" destId="{3392DEE2-5FE3-4B77-BBFB-9792D0EFA5DB}" srcOrd="4" destOrd="0" presId="urn:microsoft.com/office/officeart/2008/layout/VerticalCurvedList"/>
    <dgm:cxn modelId="{AEA15FC9-AD57-4401-B613-43786970F20B}" type="presParOf" srcId="{3392DEE2-5FE3-4B77-BBFB-9792D0EFA5DB}" destId="{8B794488-85E1-45C1-8DD8-822A3976FC5E}" srcOrd="0" destOrd="0" presId="urn:microsoft.com/office/officeart/2008/layout/VerticalCurvedList"/>
    <dgm:cxn modelId="{D869AD74-63D9-4840-88EA-24F5658107CF}" type="presParOf" srcId="{F2D093F6-80C5-4DFE-9B98-D1D904511E36}" destId="{D68B7116-AFEA-4D65-9A2D-DA1ED0319CA3}" srcOrd="5" destOrd="0" presId="urn:microsoft.com/office/officeart/2008/layout/VerticalCurvedList"/>
    <dgm:cxn modelId="{F4840191-F289-44E0-9F09-8E07CB4E0F0D}" type="presParOf" srcId="{F2D093F6-80C5-4DFE-9B98-D1D904511E36}" destId="{3B654916-4F66-49DB-8F74-269DDE423766}" srcOrd="6" destOrd="0" presId="urn:microsoft.com/office/officeart/2008/layout/VerticalCurvedList"/>
    <dgm:cxn modelId="{09A65CDF-78BB-4EEE-9B47-441B2E5BDD3C}" type="presParOf" srcId="{3B654916-4F66-49DB-8F74-269DDE423766}" destId="{C6D22E7A-ED6A-49AF-B747-688827B8548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82CF81D1-B4A0-4172-A9EF-735138015FBD}" type="doc">
      <dgm:prSet loTypeId="urn:microsoft.com/office/officeart/2008/layout/VerticalCircleList" loCatId="list" qsTypeId="urn:microsoft.com/office/officeart/2005/8/quickstyle/simple4" qsCatId="simple" csTypeId="urn:microsoft.com/office/officeart/2005/8/colors/colorful4" csCatId="colorful" phldr="1"/>
      <dgm:spPr/>
      <dgm:t>
        <a:bodyPr/>
        <a:lstStyle/>
        <a:p>
          <a:endParaRPr lang="es-MX"/>
        </a:p>
      </dgm:t>
    </dgm:pt>
    <dgm:pt modelId="{5E2FA13D-92CF-48A9-A85C-99F60A9B9B90}">
      <dgm:prSet phldrT="[Texto]" custT="1"/>
      <dgm:spPr/>
      <dgm:t>
        <a:bodyPr/>
        <a:lstStyle/>
        <a:p>
          <a:r>
            <a:rPr lang="en-US" sz="2000" noProof="0" dirty="0" smtClean="0"/>
            <a:t>1.	To take note of the Working Group’s annual report.</a:t>
          </a:r>
          <a:endParaRPr lang="en-US" sz="2000" noProof="0" dirty="0"/>
        </a:p>
      </dgm:t>
    </dgm:pt>
    <dgm:pt modelId="{69A819F7-0298-4B4E-9034-8E31204604C6}" type="parTrans" cxnId="{FF41A8B8-AD04-4796-B47D-FEEC18524E67}">
      <dgm:prSet/>
      <dgm:spPr/>
      <dgm:t>
        <a:bodyPr/>
        <a:lstStyle/>
        <a:p>
          <a:endParaRPr lang="en-US" sz="2000" noProof="0" dirty="0"/>
        </a:p>
      </dgm:t>
    </dgm:pt>
    <dgm:pt modelId="{1043F230-BF0D-4A63-BEF3-6890AF9CBC15}" type="sibTrans" cxnId="{FF41A8B8-AD04-4796-B47D-FEEC18524E67}">
      <dgm:prSet/>
      <dgm:spPr/>
      <dgm:t>
        <a:bodyPr/>
        <a:lstStyle/>
        <a:p>
          <a:endParaRPr lang="en-US" sz="2000" noProof="0" dirty="0"/>
        </a:p>
      </dgm:t>
    </dgm:pt>
    <dgm:pt modelId="{B2E4EE00-DA8B-41D0-8B46-B54BB1E0B891}">
      <dgm:prSet custT="1"/>
      <dgm:spPr/>
      <dgm:t>
        <a:bodyPr/>
        <a:lstStyle/>
        <a:p>
          <a:r>
            <a:rPr lang="en-US" sz="2000" noProof="0" dirty="0" smtClean="0"/>
            <a:t>2.	To endorse the revised version of ISSAI 5440 	“Guidance for Conducting a Public Debt Audit – The 	Use of Substantive Tests in Financial Audits”, so that it 	could be submitted for the INTOSAI Governing Board 	and the 2016 INCOSAI approval.</a:t>
          </a:r>
        </a:p>
      </dgm:t>
    </dgm:pt>
    <dgm:pt modelId="{CABF527B-A1A5-49CA-BA32-221C22FDCB6D}" type="parTrans" cxnId="{FF2AE95E-3F47-4091-827F-ED08AA490686}">
      <dgm:prSet/>
      <dgm:spPr/>
      <dgm:t>
        <a:bodyPr/>
        <a:lstStyle/>
        <a:p>
          <a:endParaRPr lang="en-US" sz="2000"/>
        </a:p>
      </dgm:t>
    </dgm:pt>
    <dgm:pt modelId="{478F7490-3B5D-4720-BACC-FAE6843F2C5A}" type="sibTrans" cxnId="{FF2AE95E-3F47-4091-827F-ED08AA490686}">
      <dgm:prSet/>
      <dgm:spPr/>
      <dgm:t>
        <a:bodyPr/>
        <a:lstStyle/>
        <a:p>
          <a:endParaRPr lang="en-US" sz="2000"/>
        </a:p>
      </dgm:t>
    </dgm:pt>
    <dgm:pt modelId="{B6924A71-70BB-482A-A9F2-C51B1843FDCC}" type="pres">
      <dgm:prSet presAssocID="{82CF81D1-B4A0-4172-A9EF-735138015FBD}" presName="Name0" presStyleCnt="0">
        <dgm:presLayoutVars>
          <dgm:dir/>
        </dgm:presLayoutVars>
      </dgm:prSet>
      <dgm:spPr/>
      <dgm:t>
        <a:bodyPr/>
        <a:lstStyle/>
        <a:p>
          <a:endParaRPr lang="en-US"/>
        </a:p>
      </dgm:t>
    </dgm:pt>
    <dgm:pt modelId="{44CF8690-1AD9-4981-8E71-AA19AC18ED89}" type="pres">
      <dgm:prSet presAssocID="{5E2FA13D-92CF-48A9-A85C-99F60A9B9B90}" presName="noChildren" presStyleCnt="0"/>
      <dgm:spPr/>
    </dgm:pt>
    <dgm:pt modelId="{C1B1ABAF-3CD1-4A2C-B3FA-C204EA7311FB}" type="pres">
      <dgm:prSet presAssocID="{5E2FA13D-92CF-48A9-A85C-99F60A9B9B90}" presName="gap" presStyleCnt="0"/>
      <dgm:spPr/>
    </dgm:pt>
    <dgm:pt modelId="{90E24C27-C1A0-4474-BE49-05AD5990DAF7}" type="pres">
      <dgm:prSet presAssocID="{5E2FA13D-92CF-48A9-A85C-99F60A9B9B90}" presName="medCircle2" presStyleLbl="vennNode1" presStyleIdx="0" presStyleCnt="2" custLinFactNeighborY="-12766"/>
      <dgm:spPr/>
    </dgm:pt>
    <dgm:pt modelId="{E641770C-07AF-4EE7-8CF5-3DC50DFE958F}" type="pres">
      <dgm:prSet presAssocID="{5E2FA13D-92CF-48A9-A85C-99F60A9B9B90}" presName="txLvlOnly1" presStyleLbl="revTx" presStyleIdx="0" presStyleCnt="2"/>
      <dgm:spPr/>
      <dgm:t>
        <a:bodyPr/>
        <a:lstStyle/>
        <a:p>
          <a:endParaRPr lang="es-MX"/>
        </a:p>
      </dgm:t>
    </dgm:pt>
    <dgm:pt modelId="{86E4E78F-6FE3-48C0-A2AE-BAB3F47A6A07}" type="pres">
      <dgm:prSet presAssocID="{B2E4EE00-DA8B-41D0-8B46-B54BB1E0B891}" presName="noChildren" presStyleCnt="0"/>
      <dgm:spPr/>
    </dgm:pt>
    <dgm:pt modelId="{C9A6A8EC-E308-46F1-A997-E41E79DF0E3C}" type="pres">
      <dgm:prSet presAssocID="{B2E4EE00-DA8B-41D0-8B46-B54BB1E0B891}" presName="gap" presStyleCnt="0"/>
      <dgm:spPr/>
    </dgm:pt>
    <dgm:pt modelId="{46947D8B-420C-4086-A66B-42248A81954E}" type="pres">
      <dgm:prSet presAssocID="{B2E4EE00-DA8B-41D0-8B46-B54BB1E0B891}" presName="medCircle2" presStyleLbl="vennNode1" presStyleIdx="1" presStyleCnt="2" custLinFactNeighborY="-10140"/>
      <dgm:spPr/>
    </dgm:pt>
    <dgm:pt modelId="{C3F72191-2C13-41DD-8A78-91E28B359C3D}" type="pres">
      <dgm:prSet presAssocID="{B2E4EE00-DA8B-41D0-8B46-B54BB1E0B891}" presName="txLvlOnly1" presStyleLbl="revTx" presStyleIdx="1" presStyleCnt="2"/>
      <dgm:spPr/>
      <dgm:t>
        <a:bodyPr/>
        <a:lstStyle/>
        <a:p>
          <a:endParaRPr lang="es-MX"/>
        </a:p>
      </dgm:t>
    </dgm:pt>
  </dgm:ptLst>
  <dgm:cxnLst>
    <dgm:cxn modelId="{FF2AE95E-3F47-4091-827F-ED08AA490686}" srcId="{82CF81D1-B4A0-4172-A9EF-735138015FBD}" destId="{B2E4EE00-DA8B-41D0-8B46-B54BB1E0B891}" srcOrd="1" destOrd="0" parTransId="{CABF527B-A1A5-49CA-BA32-221C22FDCB6D}" sibTransId="{478F7490-3B5D-4720-BACC-FAE6843F2C5A}"/>
    <dgm:cxn modelId="{FF41A8B8-AD04-4796-B47D-FEEC18524E67}" srcId="{82CF81D1-B4A0-4172-A9EF-735138015FBD}" destId="{5E2FA13D-92CF-48A9-A85C-99F60A9B9B90}" srcOrd="0" destOrd="0" parTransId="{69A819F7-0298-4B4E-9034-8E31204604C6}" sibTransId="{1043F230-BF0D-4A63-BEF3-6890AF9CBC15}"/>
    <dgm:cxn modelId="{C17762E6-D7B5-404D-9F38-25B56710F293}" type="presOf" srcId="{82CF81D1-B4A0-4172-A9EF-735138015FBD}" destId="{B6924A71-70BB-482A-A9F2-C51B1843FDCC}" srcOrd="0" destOrd="0" presId="urn:microsoft.com/office/officeart/2008/layout/VerticalCircleList"/>
    <dgm:cxn modelId="{F7D3095A-1159-4A9B-B742-923027BD8B00}" type="presOf" srcId="{B2E4EE00-DA8B-41D0-8B46-B54BB1E0B891}" destId="{C3F72191-2C13-41DD-8A78-91E28B359C3D}" srcOrd="0" destOrd="0" presId="urn:microsoft.com/office/officeart/2008/layout/VerticalCircleList"/>
    <dgm:cxn modelId="{3401C784-4082-4D5F-B23C-5ADDD46C737E}" type="presOf" srcId="{5E2FA13D-92CF-48A9-A85C-99F60A9B9B90}" destId="{E641770C-07AF-4EE7-8CF5-3DC50DFE958F}" srcOrd="0" destOrd="0" presId="urn:microsoft.com/office/officeart/2008/layout/VerticalCircleList"/>
    <dgm:cxn modelId="{7B91DC40-B365-4FB5-B110-A124992FCCC2}" type="presParOf" srcId="{B6924A71-70BB-482A-A9F2-C51B1843FDCC}" destId="{44CF8690-1AD9-4981-8E71-AA19AC18ED89}" srcOrd="0" destOrd="0" presId="urn:microsoft.com/office/officeart/2008/layout/VerticalCircleList"/>
    <dgm:cxn modelId="{8EDA9E3B-0B9E-48FC-BA3B-E724FA313E15}" type="presParOf" srcId="{44CF8690-1AD9-4981-8E71-AA19AC18ED89}" destId="{C1B1ABAF-3CD1-4A2C-B3FA-C204EA7311FB}" srcOrd="0" destOrd="0" presId="urn:microsoft.com/office/officeart/2008/layout/VerticalCircleList"/>
    <dgm:cxn modelId="{659C706F-2BE0-4AB2-802F-81FDCEF7F904}" type="presParOf" srcId="{44CF8690-1AD9-4981-8E71-AA19AC18ED89}" destId="{90E24C27-C1A0-4474-BE49-05AD5990DAF7}" srcOrd="1" destOrd="0" presId="urn:microsoft.com/office/officeart/2008/layout/VerticalCircleList"/>
    <dgm:cxn modelId="{B2C2DCA7-379E-4766-900B-4EF18DC31B12}" type="presParOf" srcId="{44CF8690-1AD9-4981-8E71-AA19AC18ED89}" destId="{E641770C-07AF-4EE7-8CF5-3DC50DFE958F}" srcOrd="2" destOrd="0" presId="urn:microsoft.com/office/officeart/2008/layout/VerticalCircleList"/>
    <dgm:cxn modelId="{0CB78609-4390-45FE-ABC8-15F85E4402A3}" type="presParOf" srcId="{B6924A71-70BB-482A-A9F2-C51B1843FDCC}" destId="{86E4E78F-6FE3-48C0-A2AE-BAB3F47A6A07}" srcOrd="1" destOrd="0" presId="urn:microsoft.com/office/officeart/2008/layout/VerticalCircleList"/>
    <dgm:cxn modelId="{F74477C4-51B5-4913-BDC6-444B41B70AE3}" type="presParOf" srcId="{86E4E78F-6FE3-48C0-A2AE-BAB3F47A6A07}" destId="{C9A6A8EC-E308-46F1-A997-E41E79DF0E3C}" srcOrd="0" destOrd="0" presId="urn:microsoft.com/office/officeart/2008/layout/VerticalCircleList"/>
    <dgm:cxn modelId="{D9BCE628-F1E2-4808-90A6-53A4E3091D88}" type="presParOf" srcId="{86E4E78F-6FE3-48C0-A2AE-BAB3F47A6A07}" destId="{46947D8B-420C-4086-A66B-42248A81954E}" srcOrd="1" destOrd="0" presId="urn:microsoft.com/office/officeart/2008/layout/VerticalCircleList"/>
    <dgm:cxn modelId="{343A2B6A-0996-4F6F-9314-3A9DA8E29882}" type="presParOf" srcId="{86E4E78F-6FE3-48C0-A2AE-BAB3F47A6A07}" destId="{C3F72191-2C13-41DD-8A78-91E28B359C3D}"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82CF81D1-B4A0-4172-A9EF-735138015FBD}" type="doc">
      <dgm:prSet loTypeId="urn:microsoft.com/office/officeart/2008/layout/VerticalCircleList" loCatId="list" qsTypeId="urn:microsoft.com/office/officeart/2005/8/quickstyle/simple4" qsCatId="simple" csTypeId="urn:microsoft.com/office/officeart/2005/8/colors/colorful4" csCatId="colorful" phldr="1"/>
      <dgm:spPr/>
      <dgm:t>
        <a:bodyPr/>
        <a:lstStyle/>
        <a:p>
          <a:endParaRPr lang="es-MX"/>
        </a:p>
      </dgm:t>
    </dgm:pt>
    <dgm:pt modelId="{5E2FA13D-92CF-48A9-A85C-99F60A9B9B90}">
      <dgm:prSet phldrT="[Texto]" custT="1"/>
      <dgm:spPr/>
      <dgm:t>
        <a:bodyPr/>
        <a:lstStyle/>
        <a:p>
          <a:r>
            <a:rPr lang="en-US" sz="2000" noProof="0" dirty="0" smtClean="0"/>
            <a:t>3.	</a:t>
          </a:r>
          <a:r>
            <a:rPr lang="en-US" sz="2000" dirty="0" smtClean="0"/>
            <a:t>To take note on the actions carried out by the Working 	Group’s Secretariat, in coordination with the PSC 	Secretariat, for the following revised ISSAIs to be 	approved by the INTOSAI Governing Board and the 	XXII INCOSAI:</a:t>
          </a:r>
          <a:br>
            <a:rPr lang="en-US" sz="2000" dirty="0" smtClean="0"/>
          </a:br>
          <a:r>
            <a:rPr lang="en-US" sz="2000" dirty="0" smtClean="0"/>
            <a:t>		- ISSAI 5410 “Guidance for Planning and 			  Conducting an Audit of Internal Controls of 			  Public Debt”</a:t>
          </a:r>
          <a:br>
            <a:rPr lang="en-US" sz="2000" dirty="0" smtClean="0"/>
          </a:br>
          <a:r>
            <a:rPr lang="en-US" sz="2000" dirty="0" smtClean="0"/>
            <a:t>		-ISSAI 5421 “Guidance on Definition and 			  Disclosure of 	Public Debt”</a:t>
          </a:r>
          <a:br>
            <a:rPr lang="en-US" sz="2000" dirty="0" smtClean="0"/>
          </a:br>
          <a:r>
            <a:rPr lang="en-US" sz="2000" dirty="0" smtClean="0"/>
            <a:t>		-ISSAI 5422 “An Exercise of Reference Terms 			  to Carry out Performance Audit of Public 			  Debt”</a:t>
          </a:r>
          <a:br>
            <a:rPr lang="en-US" sz="2000" dirty="0" smtClean="0"/>
          </a:br>
          <a:r>
            <a:rPr lang="en-US" sz="2000" dirty="0" smtClean="0"/>
            <a:t>		-ISSAI 5430 “Fiscal Exposures: Implications for 		  Debt Management and the Role for SAIs”.</a:t>
          </a:r>
          <a:endParaRPr lang="en-US" sz="2000" noProof="0" dirty="0"/>
        </a:p>
      </dgm:t>
    </dgm:pt>
    <dgm:pt modelId="{69A819F7-0298-4B4E-9034-8E31204604C6}" type="parTrans" cxnId="{FF41A8B8-AD04-4796-B47D-FEEC18524E67}">
      <dgm:prSet/>
      <dgm:spPr/>
      <dgm:t>
        <a:bodyPr/>
        <a:lstStyle/>
        <a:p>
          <a:endParaRPr lang="en-US" sz="2000" noProof="0" dirty="0"/>
        </a:p>
      </dgm:t>
    </dgm:pt>
    <dgm:pt modelId="{1043F230-BF0D-4A63-BEF3-6890AF9CBC15}" type="sibTrans" cxnId="{FF41A8B8-AD04-4796-B47D-FEEC18524E67}">
      <dgm:prSet/>
      <dgm:spPr/>
      <dgm:t>
        <a:bodyPr/>
        <a:lstStyle/>
        <a:p>
          <a:endParaRPr lang="en-US" sz="2000" noProof="0" dirty="0"/>
        </a:p>
      </dgm:t>
    </dgm:pt>
    <dgm:pt modelId="{B6924A71-70BB-482A-A9F2-C51B1843FDCC}" type="pres">
      <dgm:prSet presAssocID="{82CF81D1-B4A0-4172-A9EF-735138015FBD}" presName="Name0" presStyleCnt="0">
        <dgm:presLayoutVars>
          <dgm:dir/>
        </dgm:presLayoutVars>
      </dgm:prSet>
      <dgm:spPr/>
      <dgm:t>
        <a:bodyPr/>
        <a:lstStyle/>
        <a:p>
          <a:endParaRPr lang="en-US"/>
        </a:p>
      </dgm:t>
    </dgm:pt>
    <dgm:pt modelId="{44CF8690-1AD9-4981-8E71-AA19AC18ED89}" type="pres">
      <dgm:prSet presAssocID="{5E2FA13D-92CF-48A9-A85C-99F60A9B9B90}" presName="noChildren" presStyleCnt="0"/>
      <dgm:spPr/>
    </dgm:pt>
    <dgm:pt modelId="{C1B1ABAF-3CD1-4A2C-B3FA-C204EA7311FB}" type="pres">
      <dgm:prSet presAssocID="{5E2FA13D-92CF-48A9-A85C-99F60A9B9B90}" presName="gap" presStyleCnt="0"/>
      <dgm:spPr/>
    </dgm:pt>
    <dgm:pt modelId="{90E24C27-C1A0-4474-BE49-05AD5990DAF7}" type="pres">
      <dgm:prSet presAssocID="{5E2FA13D-92CF-48A9-A85C-99F60A9B9B90}" presName="medCircle2" presStyleLbl="vennNode1" presStyleIdx="0" presStyleCnt="1" custLinFactY="-23505" custLinFactNeighborY="-100000"/>
      <dgm:spPr/>
    </dgm:pt>
    <dgm:pt modelId="{E641770C-07AF-4EE7-8CF5-3DC50DFE958F}" type="pres">
      <dgm:prSet presAssocID="{5E2FA13D-92CF-48A9-A85C-99F60A9B9B90}" presName="txLvlOnly1" presStyleLbl="revTx" presStyleIdx="0" presStyleCnt="1"/>
      <dgm:spPr/>
      <dgm:t>
        <a:bodyPr/>
        <a:lstStyle/>
        <a:p>
          <a:endParaRPr lang="es-MX"/>
        </a:p>
      </dgm:t>
    </dgm:pt>
  </dgm:ptLst>
  <dgm:cxnLst>
    <dgm:cxn modelId="{FF41A8B8-AD04-4796-B47D-FEEC18524E67}" srcId="{82CF81D1-B4A0-4172-A9EF-735138015FBD}" destId="{5E2FA13D-92CF-48A9-A85C-99F60A9B9B90}" srcOrd="0" destOrd="0" parTransId="{69A819F7-0298-4B4E-9034-8E31204604C6}" sibTransId="{1043F230-BF0D-4A63-BEF3-6890AF9CBC15}"/>
    <dgm:cxn modelId="{95C98C4B-F6E6-46A3-A80A-D016D1017519}" type="presOf" srcId="{5E2FA13D-92CF-48A9-A85C-99F60A9B9B90}" destId="{E641770C-07AF-4EE7-8CF5-3DC50DFE958F}" srcOrd="0" destOrd="0" presId="urn:microsoft.com/office/officeart/2008/layout/VerticalCircleList"/>
    <dgm:cxn modelId="{8077E06B-671A-470D-A7FC-9BBA12047AF3}" type="presOf" srcId="{82CF81D1-B4A0-4172-A9EF-735138015FBD}" destId="{B6924A71-70BB-482A-A9F2-C51B1843FDCC}" srcOrd="0" destOrd="0" presId="urn:microsoft.com/office/officeart/2008/layout/VerticalCircleList"/>
    <dgm:cxn modelId="{7824A025-38A4-42B5-ACD3-906D1DEA711D}" type="presParOf" srcId="{B6924A71-70BB-482A-A9F2-C51B1843FDCC}" destId="{44CF8690-1AD9-4981-8E71-AA19AC18ED89}" srcOrd="0" destOrd="0" presId="urn:microsoft.com/office/officeart/2008/layout/VerticalCircleList"/>
    <dgm:cxn modelId="{2AAE6886-2C52-4C65-8FA2-894D401DB43B}" type="presParOf" srcId="{44CF8690-1AD9-4981-8E71-AA19AC18ED89}" destId="{C1B1ABAF-3CD1-4A2C-B3FA-C204EA7311FB}" srcOrd="0" destOrd="0" presId="urn:microsoft.com/office/officeart/2008/layout/VerticalCircleList"/>
    <dgm:cxn modelId="{3FCB9E4F-3038-4458-A716-04F5A0A4E906}" type="presParOf" srcId="{44CF8690-1AD9-4981-8E71-AA19AC18ED89}" destId="{90E24C27-C1A0-4474-BE49-05AD5990DAF7}" srcOrd="1" destOrd="0" presId="urn:microsoft.com/office/officeart/2008/layout/VerticalCircleList"/>
    <dgm:cxn modelId="{7979FACF-8DBB-4F61-B2BA-9EF3FC654ED1}" type="presParOf" srcId="{44CF8690-1AD9-4981-8E71-AA19AC18ED89}" destId="{E641770C-07AF-4EE7-8CF5-3DC50DFE958F}"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82CF81D1-B4A0-4172-A9EF-735138015FBD}" type="doc">
      <dgm:prSet loTypeId="urn:microsoft.com/office/officeart/2008/layout/VerticalCircleList" loCatId="list" qsTypeId="urn:microsoft.com/office/officeart/2005/8/quickstyle/simple4" qsCatId="simple" csTypeId="urn:microsoft.com/office/officeart/2005/8/colors/colorful4" csCatId="colorful" phldr="1"/>
      <dgm:spPr/>
      <dgm:t>
        <a:bodyPr/>
        <a:lstStyle/>
        <a:p>
          <a:endParaRPr lang="es-MX"/>
        </a:p>
      </dgm:t>
    </dgm:pt>
    <dgm:pt modelId="{5E2FA13D-92CF-48A9-A85C-99F60A9B9B90}">
      <dgm:prSet phldrT="[Texto]" custT="1"/>
      <dgm:spPr/>
      <dgm:t>
        <a:bodyPr/>
        <a:lstStyle/>
        <a:p>
          <a:r>
            <a:rPr lang="en-US" sz="2000" noProof="0" dirty="0" smtClean="0"/>
            <a:t>4.	</a:t>
          </a:r>
          <a:r>
            <a:rPr lang="en-US" sz="2000" dirty="0" smtClean="0"/>
            <a:t>To take note on the actions carried out by the Working 	Group’s Secretariat, in coordination with the PSC 	Secretariat, for the ISSAI 5420 “Public Debt: 	Management and Fiscal Vulnerability: Potential Roles 	for SAIs” to be definitely withdrawn from the ISSAI 	Framework.</a:t>
          </a:r>
          <a:endParaRPr lang="en-US" sz="2000" noProof="0" dirty="0"/>
        </a:p>
      </dgm:t>
    </dgm:pt>
    <dgm:pt modelId="{69A819F7-0298-4B4E-9034-8E31204604C6}" type="parTrans" cxnId="{FF41A8B8-AD04-4796-B47D-FEEC18524E67}">
      <dgm:prSet/>
      <dgm:spPr/>
      <dgm:t>
        <a:bodyPr/>
        <a:lstStyle/>
        <a:p>
          <a:endParaRPr lang="en-US" sz="2000" noProof="0" dirty="0"/>
        </a:p>
      </dgm:t>
    </dgm:pt>
    <dgm:pt modelId="{1043F230-BF0D-4A63-BEF3-6890AF9CBC15}" type="sibTrans" cxnId="{FF41A8B8-AD04-4796-B47D-FEEC18524E67}">
      <dgm:prSet/>
      <dgm:spPr/>
      <dgm:t>
        <a:bodyPr/>
        <a:lstStyle/>
        <a:p>
          <a:endParaRPr lang="en-US" sz="2000" noProof="0" dirty="0"/>
        </a:p>
      </dgm:t>
    </dgm:pt>
    <dgm:pt modelId="{4F0BD002-16C1-47D0-AD69-075D0FE7F7FB}">
      <dgm:prSet/>
      <dgm:spPr/>
      <dgm:t>
        <a:bodyPr/>
        <a:lstStyle/>
        <a:p>
          <a:r>
            <a:rPr lang="en-US" dirty="0" smtClean="0"/>
            <a:t>5. 	To take note that, in fall 2016, the Working Group will 	start the revision of ISSAI 5411 “Debt 	Indicators”.</a:t>
          </a:r>
          <a:endParaRPr lang="en-US" dirty="0"/>
        </a:p>
      </dgm:t>
    </dgm:pt>
    <dgm:pt modelId="{B5DE377B-68C4-4FEC-8E11-245BBE5C0D66}" type="parTrans" cxnId="{99709217-8E5B-4922-B4D4-4D0F3E1F0787}">
      <dgm:prSet/>
      <dgm:spPr/>
      <dgm:t>
        <a:bodyPr/>
        <a:lstStyle/>
        <a:p>
          <a:endParaRPr lang="en-US"/>
        </a:p>
      </dgm:t>
    </dgm:pt>
    <dgm:pt modelId="{EA9A73F4-F924-4452-9F8D-C2128D172DBC}" type="sibTrans" cxnId="{99709217-8E5B-4922-B4D4-4D0F3E1F0787}">
      <dgm:prSet/>
      <dgm:spPr/>
      <dgm:t>
        <a:bodyPr/>
        <a:lstStyle/>
        <a:p>
          <a:endParaRPr lang="en-US"/>
        </a:p>
      </dgm:t>
    </dgm:pt>
    <dgm:pt modelId="{853C49EA-97C5-409F-8F68-96CCF1D0E520}">
      <dgm:prSet/>
      <dgm:spPr/>
      <dgm:t>
        <a:bodyPr/>
        <a:lstStyle/>
        <a:p>
          <a:r>
            <a:rPr lang="en-US" dirty="0" smtClean="0"/>
            <a:t>6. 	To take note on the current status and actions 	carried 	out 	for the document “</a:t>
          </a:r>
          <a:r>
            <a:rPr lang="en-US" i="1" dirty="0" smtClean="0"/>
            <a:t>Guidance on Auditing Public 	Debt 	Information System”,</a:t>
          </a:r>
          <a:r>
            <a:rPr lang="en-US" dirty="0" smtClean="0"/>
            <a:t> to be submitted to the INTOSAI 	Governing Board and Congress for approval as ISSAI 	5450.</a:t>
          </a:r>
          <a:endParaRPr lang="en-US" dirty="0"/>
        </a:p>
      </dgm:t>
    </dgm:pt>
    <dgm:pt modelId="{08E3785F-DA5E-46E8-BB1C-8774DBF831F5}" type="parTrans" cxnId="{FF90AAE5-1529-4DBD-893E-AD30AD4CB78B}">
      <dgm:prSet/>
      <dgm:spPr/>
      <dgm:t>
        <a:bodyPr/>
        <a:lstStyle/>
        <a:p>
          <a:endParaRPr lang="en-US"/>
        </a:p>
      </dgm:t>
    </dgm:pt>
    <dgm:pt modelId="{C94B8D27-2113-4FAF-8DEF-DABE8B62D5BB}" type="sibTrans" cxnId="{FF90AAE5-1529-4DBD-893E-AD30AD4CB78B}">
      <dgm:prSet/>
      <dgm:spPr/>
      <dgm:t>
        <a:bodyPr/>
        <a:lstStyle/>
        <a:p>
          <a:endParaRPr lang="en-US"/>
        </a:p>
      </dgm:t>
    </dgm:pt>
    <dgm:pt modelId="{B6924A71-70BB-482A-A9F2-C51B1843FDCC}" type="pres">
      <dgm:prSet presAssocID="{82CF81D1-B4A0-4172-A9EF-735138015FBD}" presName="Name0" presStyleCnt="0">
        <dgm:presLayoutVars>
          <dgm:dir/>
        </dgm:presLayoutVars>
      </dgm:prSet>
      <dgm:spPr/>
      <dgm:t>
        <a:bodyPr/>
        <a:lstStyle/>
        <a:p>
          <a:endParaRPr lang="en-US"/>
        </a:p>
      </dgm:t>
    </dgm:pt>
    <dgm:pt modelId="{44CF8690-1AD9-4981-8E71-AA19AC18ED89}" type="pres">
      <dgm:prSet presAssocID="{5E2FA13D-92CF-48A9-A85C-99F60A9B9B90}" presName="noChildren" presStyleCnt="0"/>
      <dgm:spPr/>
    </dgm:pt>
    <dgm:pt modelId="{C1B1ABAF-3CD1-4A2C-B3FA-C204EA7311FB}" type="pres">
      <dgm:prSet presAssocID="{5E2FA13D-92CF-48A9-A85C-99F60A9B9B90}" presName="gap" presStyleCnt="0"/>
      <dgm:spPr/>
    </dgm:pt>
    <dgm:pt modelId="{90E24C27-C1A0-4474-BE49-05AD5990DAF7}" type="pres">
      <dgm:prSet presAssocID="{5E2FA13D-92CF-48A9-A85C-99F60A9B9B90}" presName="medCircle2" presStyleLbl="vennNode1" presStyleIdx="0" presStyleCnt="3" custLinFactNeighborY="-39710"/>
      <dgm:spPr/>
    </dgm:pt>
    <dgm:pt modelId="{E641770C-07AF-4EE7-8CF5-3DC50DFE958F}" type="pres">
      <dgm:prSet presAssocID="{5E2FA13D-92CF-48A9-A85C-99F60A9B9B90}" presName="txLvlOnly1" presStyleLbl="revTx" presStyleIdx="0" presStyleCnt="3"/>
      <dgm:spPr/>
      <dgm:t>
        <a:bodyPr/>
        <a:lstStyle/>
        <a:p>
          <a:endParaRPr lang="es-MX"/>
        </a:p>
      </dgm:t>
    </dgm:pt>
    <dgm:pt modelId="{93C146AD-A75B-43C6-BB22-1D45816DDB75}" type="pres">
      <dgm:prSet presAssocID="{4F0BD002-16C1-47D0-AD69-075D0FE7F7FB}" presName="noChildren" presStyleCnt="0"/>
      <dgm:spPr/>
    </dgm:pt>
    <dgm:pt modelId="{22393A9B-0EA4-4A60-83A0-FD4400AA8155}" type="pres">
      <dgm:prSet presAssocID="{4F0BD002-16C1-47D0-AD69-075D0FE7F7FB}" presName="gap" presStyleCnt="0"/>
      <dgm:spPr/>
    </dgm:pt>
    <dgm:pt modelId="{F473B20C-5965-4684-BB47-29C91C1B3ED8}" type="pres">
      <dgm:prSet presAssocID="{4F0BD002-16C1-47D0-AD69-075D0FE7F7FB}" presName="medCircle2" presStyleLbl="vennNode1" presStyleIdx="1" presStyleCnt="3" custLinFactNeighborY="-20880"/>
      <dgm:spPr/>
    </dgm:pt>
    <dgm:pt modelId="{73321BBA-B60F-4873-9F7F-8C7B0B4FDA8E}" type="pres">
      <dgm:prSet presAssocID="{4F0BD002-16C1-47D0-AD69-075D0FE7F7FB}" presName="txLvlOnly1" presStyleLbl="revTx" presStyleIdx="1" presStyleCnt="3"/>
      <dgm:spPr/>
      <dgm:t>
        <a:bodyPr/>
        <a:lstStyle/>
        <a:p>
          <a:endParaRPr lang="en-US"/>
        </a:p>
      </dgm:t>
    </dgm:pt>
    <dgm:pt modelId="{6EEB5DE5-3E0A-4ED4-8380-736D8A8AA9BD}" type="pres">
      <dgm:prSet presAssocID="{853C49EA-97C5-409F-8F68-96CCF1D0E520}" presName="noChildren" presStyleCnt="0"/>
      <dgm:spPr/>
    </dgm:pt>
    <dgm:pt modelId="{FD386E6C-76EA-4D18-AC61-B2AA54332519}" type="pres">
      <dgm:prSet presAssocID="{853C49EA-97C5-409F-8F68-96CCF1D0E520}" presName="gap" presStyleCnt="0"/>
      <dgm:spPr/>
    </dgm:pt>
    <dgm:pt modelId="{D09A2912-540B-4BFA-B180-6478A8FAA084}" type="pres">
      <dgm:prSet presAssocID="{853C49EA-97C5-409F-8F68-96CCF1D0E520}" presName="medCircle2" presStyleLbl="vennNode1" presStyleIdx="2" presStyleCnt="3" custLinFactNeighborY="-12853"/>
      <dgm:spPr/>
    </dgm:pt>
    <dgm:pt modelId="{1B73BC90-5C20-4F29-933C-BF8CE91B4A48}" type="pres">
      <dgm:prSet presAssocID="{853C49EA-97C5-409F-8F68-96CCF1D0E520}" presName="txLvlOnly1" presStyleLbl="revTx" presStyleIdx="2" presStyleCnt="3"/>
      <dgm:spPr/>
      <dgm:t>
        <a:bodyPr/>
        <a:lstStyle/>
        <a:p>
          <a:endParaRPr lang="es-MX"/>
        </a:p>
      </dgm:t>
    </dgm:pt>
  </dgm:ptLst>
  <dgm:cxnLst>
    <dgm:cxn modelId="{FF41A8B8-AD04-4796-B47D-FEEC18524E67}" srcId="{82CF81D1-B4A0-4172-A9EF-735138015FBD}" destId="{5E2FA13D-92CF-48A9-A85C-99F60A9B9B90}" srcOrd="0" destOrd="0" parTransId="{69A819F7-0298-4B4E-9034-8E31204604C6}" sibTransId="{1043F230-BF0D-4A63-BEF3-6890AF9CBC15}"/>
    <dgm:cxn modelId="{A3393599-D0D4-45B8-80BC-0339B634984D}" type="presOf" srcId="{4F0BD002-16C1-47D0-AD69-075D0FE7F7FB}" destId="{73321BBA-B60F-4873-9F7F-8C7B0B4FDA8E}" srcOrd="0" destOrd="0" presId="urn:microsoft.com/office/officeart/2008/layout/VerticalCircleList"/>
    <dgm:cxn modelId="{EEF89285-2290-4817-84E6-D9907AA48F2D}" type="presOf" srcId="{82CF81D1-B4A0-4172-A9EF-735138015FBD}" destId="{B6924A71-70BB-482A-A9F2-C51B1843FDCC}" srcOrd="0" destOrd="0" presId="urn:microsoft.com/office/officeart/2008/layout/VerticalCircleList"/>
    <dgm:cxn modelId="{FA9094BC-3068-46AD-9B0D-F1B2919E9199}" type="presOf" srcId="{853C49EA-97C5-409F-8F68-96CCF1D0E520}" destId="{1B73BC90-5C20-4F29-933C-BF8CE91B4A48}" srcOrd="0" destOrd="0" presId="urn:microsoft.com/office/officeart/2008/layout/VerticalCircleList"/>
    <dgm:cxn modelId="{FF90AAE5-1529-4DBD-893E-AD30AD4CB78B}" srcId="{82CF81D1-B4A0-4172-A9EF-735138015FBD}" destId="{853C49EA-97C5-409F-8F68-96CCF1D0E520}" srcOrd="2" destOrd="0" parTransId="{08E3785F-DA5E-46E8-BB1C-8774DBF831F5}" sibTransId="{C94B8D27-2113-4FAF-8DEF-DABE8B62D5BB}"/>
    <dgm:cxn modelId="{88C5A96B-ECCE-498D-BF6B-ABCC9229AFFF}" type="presOf" srcId="{5E2FA13D-92CF-48A9-A85C-99F60A9B9B90}" destId="{E641770C-07AF-4EE7-8CF5-3DC50DFE958F}" srcOrd="0" destOrd="0" presId="urn:microsoft.com/office/officeart/2008/layout/VerticalCircleList"/>
    <dgm:cxn modelId="{99709217-8E5B-4922-B4D4-4D0F3E1F0787}" srcId="{82CF81D1-B4A0-4172-A9EF-735138015FBD}" destId="{4F0BD002-16C1-47D0-AD69-075D0FE7F7FB}" srcOrd="1" destOrd="0" parTransId="{B5DE377B-68C4-4FEC-8E11-245BBE5C0D66}" sibTransId="{EA9A73F4-F924-4452-9F8D-C2128D172DBC}"/>
    <dgm:cxn modelId="{FA82F532-58F8-4E04-A8EF-D56A254BA47D}" type="presParOf" srcId="{B6924A71-70BB-482A-A9F2-C51B1843FDCC}" destId="{44CF8690-1AD9-4981-8E71-AA19AC18ED89}" srcOrd="0" destOrd="0" presId="urn:microsoft.com/office/officeart/2008/layout/VerticalCircleList"/>
    <dgm:cxn modelId="{5B7E8885-F0A0-4523-BFDA-75B66C31AAEF}" type="presParOf" srcId="{44CF8690-1AD9-4981-8E71-AA19AC18ED89}" destId="{C1B1ABAF-3CD1-4A2C-B3FA-C204EA7311FB}" srcOrd="0" destOrd="0" presId="urn:microsoft.com/office/officeart/2008/layout/VerticalCircleList"/>
    <dgm:cxn modelId="{67751B6B-1BB7-4F3F-8500-06B37830CA9C}" type="presParOf" srcId="{44CF8690-1AD9-4981-8E71-AA19AC18ED89}" destId="{90E24C27-C1A0-4474-BE49-05AD5990DAF7}" srcOrd="1" destOrd="0" presId="urn:microsoft.com/office/officeart/2008/layout/VerticalCircleList"/>
    <dgm:cxn modelId="{52A21CA4-1322-4237-9567-F9F9C54095FA}" type="presParOf" srcId="{44CF8690-1AD9-4981-8E71-AA19AC18ED89}" destId="{E641770C-07AF-4EE7-8CF5-3DC50DFE958F}" srcOrd="2" destOrd="0" presId="urn:microsoft.com/office/officeart/2008/layout/VerticalCircleList"/>
    <dgm:cxn modelId="{62CFBDAF-F80B-4096-8CD6-F4D10377967C}" type="presParOf" srcId="{B6924A71-70BB-482A-A9F2-C51B1843FDCC}" destId="{93C146AD-A75B-43C6-BB22-1D45816DDB75}" srcOrd="1" destOrd="0" presId="urn:microsoft.com/office/officeart/2008/layout/VerticalCircleList"/>
    <dgm:cxn modelId="{EB1DCC0C-C8E0-41CC-B2A1-4CD5CABE2CB0}" type="presParOf" srcId="{93C146AD-A75B-43C6-BB22-1D45816DDB75}" destId="{22393A9B-0EA4-4A60-83A0-FD4400AA8155}" srcOrd="0" destOrd="0" presId="urn:microsoft.com/office/officeart/2008/layout/VerticalCircleList"/>
    <dgm:cxn modelId="{35745A3B-1E3B-4590-8632-E91E0C0646F1}" type="presParOf" srcId="{93C146AD-A75B-43C6-BB22-1D45816DDB75}" destId="{F473B20C-5965-4684-BB47-29C91C1B3ED8}" srcOrd="1" destOrd="0" presId="urn:microsoft.com/office/officeart/2008/layout/VerticalCircleList"/>
    <dgm:cxn modelId="{37D3939C-BDEA-46EB-813C-A61A52CD5225}" type="presParOf" srcId="{93C146AD-A75B-43C6-BB22-1D45816DDB75}" destId="{73321BBA-B60F-4873-9F7F-8C7B0B4FDA8E}" srcOrd="2" destOrd="0" presId="urn:microsoft.com/office/officeart/2008/layout/VerticalCircleList"/>
    <dgm:cxn modelId="{E8EDA5FE-5A3B-4C71-9E8E-0702BD27E0AB}" type="presParOf" srcId="{B6924A71-70BB-482A-A9F2-C51B1843FDCC}" destId="{6EEB5DE5-3E0A-4ED4-8380-736D8A8AA9BD}" srcOrd="2" destOrd="0" presId="urn:microsoft.com/office/officeart/2008/layout/VerticalCircleList"/>
    <dgm:cxn modelId="{6455FF4D-66D6-4171-AF5D-832D466AC31D}" type="presParOf" srcId="{6EEB5DE5-3E0A-4ED4-8380-736D8A8AA9BD}" destId="{FD386E6C-76EA-4D18-AC61-B2AA54332519}" srcOrd="0" destOrd="0" presId="urn:microsoft.com/office/officeart/2008/layout/VerticalCircleList"/>
    <dgm:cxn modelId="{3560210B-DF0B-418C-8C41-12B2ECE88E7B}" type="presParOf" srcId="{6EEB5DE5-3E0A-4ED4-8380-736D8A8AA9BD}" destId="{D09A2912-540B-4BFA-B180-6478A8FAA084}" srcOrd="1" destOrd="0" presId="urn:microsoft.com/office/officeart/2008/layout/VerticalCircleList"/>
    <dgm:cxn modelId="{F34E0257-B05C-4B17-A910-52C8B14A34B3}" type="presParOf" srcId="{6EEB5DE5-3E0A-4ED4-8380-736D8A8AA9BD}" destId="{1B73BC90-5C20-4F29-933C-BF8CE91B4A48}"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82CF81D1-B4A0-4172-A9EF-735138015FBD}" type="doc">
      <dgm:prSet loTypeId="urn:microsoft.com/office/officeart/2008/layout/VerticalCircleList" loCatId="list" qsTypeId="urn:microsoft.com/office/officeart/2005/8/quickstyle/simple4" qsCatId="simple" csTypeId="urn:microsoft.com/office/officeart/2005/8/colors/colorful4" csCatId="colorful" phldr="1"/>
      <dgm:spPr/>
      <dgm:t>
        <a:bodyPr/>
        <a:lstStyle/>
        <a:p>
          <a:endParaRPr lang="es-MX"/>
        </a:p>
      </dgm:t>
    </dgm:pt>
    <dgm:pt modelId="{5E2FA13D-92CF-48A9-A85C-99F60A9B9B90}">
      <dgm:prSet phldrT="[Texto]" custT="1"/>
      <dgm:spPr/>
      <dgm:t>
        <a:bodyPr/>
        <a:lstStyle/>
        <a:p>
          <a:r>
            <a:rPr lang="en-US" sz="2000" noProof="0" dirty="0" smtClean="0"/>
            <a:t>7.	To take note that the guidance to establish a “Public 	Debt Management Office”, will be shortly exposed for 	comments by the INTOSAI community, so it could 	follow the Due Process for potential/future 	endorsement as the Working Group’s first INTOSAI 	Guideline on Good Governance (INTOSAI GOV).</a:t>
          </a:r>
          <a:endParaRPr lang="en-US" sz="2000" noProof="0" dirty="0"/>
        </a:p>
      </dgm:t>
    </dgm:pt>
    <dgm:pt modelId="{69A819F7-0298-4B4E-9034-8E31204604C6}" type="parTrans" cxnId="{FF41A8B8-AD04-4796-B47D-FEEC18524E67}">
      <dgm:prSet/>
      <dgm:spPr/>
      <dgm:t>
        <a:bodyPr/>
        <a:lstStyle/>
        <a:p>
          <a:endParaRPr lang="en-US" sz="2000" noProof="0" dirty="0"/>
        </a:p>
      </dgm:t>
    </dgm:pt>
    <dgm:pt modelId="{1043F230-BF0D-4A63-BEF3-6890AF9CBC15}" type="sibTrans" cxnId="{FF41A8B8-AD04-4796-B47D-FEEC18524E67}">
      <dgm:prSet/>
      <dgm:spPr/>
      <dgm:t>
        <a:bodyPr/>
        <a:lstStyle/>
        <a:p>
          <a:endParaRPr lang="en-US" sz="2000" noProof="0" dirty="0"/>
        </a:p>
      </dgm:t>
    </dgm:pt>
    <dgm:pt modelId="{B2E4EE00-DA8B-41D0-8B46-B54BB1E0B891}">
      <dgm:prSet custT="1"/>
      <dgm:spPr/>
      <dgm:t>
        <a:bodyPr/>
        <a:lstStyle/>
        <a:p>
          <a:r>
            <a:rPr lang="en-US" sz="2000" noProof="0" dirty="0" smtClean="0"/>
            <a:t>8.	To take note that, following a call for nominations and 	the WGPD members’ approval, the SAI of Argentina 	will take over the Working Group’s Chairmanship from 	the XXII INCOSAI on.</a:t>
          </a:r>
        </a:p>
      </dgm:t>
    </dgm:pt>
    <dgm:pt modelId="{CABF527B-A1A5-49CA-BA32-221C22FDCB6D}" type="parTrans" cxnId="{FF2AE95E-3F47-4091-827F-ED08AA490686}">
      <dgm:prSet/>
      <dgm:spPr/>
      <dgm:t>
        <a:bodyPr/>
        <a:lstStyle/>
        <a:p>
          <a:endParaRPr lang="en-US" sz="2000"/>
        </a:p>
      </dgm:t>
    </dgm:pt>
    <dgm:pt modelId="{478F7490-3B5D-4720-BACC-FAE6843F2C5A}" type="sibTrans" cxnId="{FF2AE95E-3F47-4091-827F-ED08AA490686}">
      <dgm:prSet/>
      <dgm:spPr/>
      <dgm:t>
        <a:bodyPr/>
        <a:lstStyle/>
        <a:p>
          <a:endParaRPr lang="en-US" sz="2000"/>
        </a:p>
      </dgm:t>
    </dgm:pt>
    <dgm:pt modelId="{B6924A71-70BB-482A-A9F2-C51B1843FDCC}" type="pres">
      <dgm:prSet presAssocID="{82CF81D1-B4A0-4172-A9EF-735138015FBD}" presName="Name0" presStyleCnt="0">
        <dgm:presLayoutVars>
          <dgm:dir/>
        </dgm:presLayoutVars>
      </dgm:prSet>
      <dgm:spPr/>
      <dgm:t>
        <a:bodyPr/>
        <a:lstStyle/>
        <a:p>
          <a:endParaRPr lang="en-US"/>
        </a:p>
      </dgm:t>
    </dgm:pt>
    <dgm:pt modelId="{44CF8690-1AD9-4981-8E71-AA19AC18ED89}" type="pres">
      <dgm:prSet presAssocID="{5E2FA13D-92CF-48A9-A85C-99F60A9B9B90}" presName="noChildren" presStyleCnt="0"/>
      <dgm:spPr/>
    </dgm:pt>
    <dgm:pt modelId="{C1B1ABAF-3CD1-4A2C-B3FA-C204EA7311FB}" type="pres">
      <dgm:prSet presAssocID="{5E2FA13D-92CF-48A9-A85C-99F60A9B9B90}" presName="gap" presStyleCnt="0"/>
      <dgm:spPr/>
    </dgm:pt>
    <dgm:pt modelId="{90E24C27-C1A0-4474-BE49-05AD5990DAF7}" type="pres">
      <dgm:prSet presAssocID="{5E2FA13D-92CF-48A9-A85C-99F60A9B9B90}" presName="medCircle2" presStyleLbl="vennNode1" presStyleIdx="0" presStyleCnt="2" custLinFactNeighborY="-28970"/>
      <dgm:spPr/>
    </dgm:pt>
    <dgm:pt modelId="{E641770C-07AF-4EE7-8CF5-3DC50DFE958F}" type="pres">
      <dgm:prSet presAssocID="{5E2FA13D-92CF-48A9-A85C-99F60A9B9B90}" presName="txLvlOnly1" presStyleLbl="revTx" presStyleIdx="0" presStyleCnt="2" custScaleY="136334"/>
      <dgm:spPr/>
      <dgm:t>
        <a:bodyPr/>
        <a:lstStyle/>
        <a:p>
          <a:endParaRPr lang="es-MX"/>
        </a:p>
      </dgm:t>
    </dgm:pt>
    <dgm:pt modelId="{86E4E78F-6FE3-48C0-A2AE-BAB3F47A6A07}" type="pres">
      <dgm:prSet presAssocID="{B2E4EE00-DA8B-41D0-8B46-B54BB1E0B891}" presName="noChildren" presStyleCnt="0"/>
      <dgm:spPr/>
    </dgm:pt>
    <dgm:pt modelId="{C9A6A8EC-E308-46F1-A997-E41E79DF0E3C}" type="pres">
      <dgm:prSet presAssocID="{B2E4EE00-DA8B-41D0-8B46-B54BB1E0B891}" presName="gap" presStyleCnt="0"/>
      <dgm:spPr/>
    </dgm:pt>
    <dgm:pt modelId="{46947D8B-420C-4086-A66B-42248A81954E}" type="pres">
      <dgm:prSet presAssocID="{B2E4EE00-DA8B-41D0-8B46-B54BB1E0B891}" presName="medCircle2" presStyleLbl="vennNode1" presStyleIdx="1" presStyleCnt="2" custLinFactNeighborY="-10140"/>
      <dgm:spPr/>
    </dgm:pt>
    <dgm:pt modelId="{C3F72191-2C13-41DD-8A78-91E28B359C3D}" type="pres">
      <dgm:prSet presAssocID="{B2E4EE00-DA8B-41D0-8B46-B54BB1E0B891}" presName="txLvlOnly1" presStyleLbl="revTx" presStyleIdx="1" presStyleCnt="2"/>
      <dgm:spPr/>
      <dgm:t>
        <a:bodyPr/>
        <a:lstStyle/>
        <a:p>
          <a:endParaRPr lang="en-US"/>
        </a:p>
      </dgm:t>
    </dgm:pt>
  </dgm:ptLst>
  <dgm:cxnLst>
    <dgm:cxn modelId="{FF2AE95E-3F47-4091-827F-ED08AA490686}" srcId="{82CF81D1-B4A0-4172-A9EF-735138015FBD}" destId="{B2E4EE00-DA8B-41D0-8B46-B54BB1E0B891}" srcOrd="1" destOrd="0" parTransId="{CABF527B-A1A5-49CA-BA32-221C22FDCB6D}" sibTransId="{478F7490-3B5D-4720-BACC-FAE6843F2C5A}"/>
    <dgm:cxn modelId="{3FDFCC69-46D4-40F0-B116-58FF181A9E47}" type="presOf" srcId="{5E2FA13D-92CF-48A9-A85C-99F60A9B9B90}" destId="{E641770C-07AF-4EE7-8CF5-3DC50DFE958F}" srcOrd="0" destOrd="0" presId="urn:microsoft.com/office/officeart/2008/layout/VerticalCircleList"/>
    <dgm:cxn modelId="{FF41A8B8-AD04-4796-B47D-FEEC18524E67}" srcId="{82CF81D1-B4A0-4172-A9EF-735138015FBD}" destId="{5E2FA13D-92CF-48A9-A85C-99F60A9B9B90}" srcOrd="0" destOrd="0" parTransId="{69A819F7-0298-4B4E-9034-8E31204604C6}" sibTransId="{1043F230-BF0D-4A63-BEF3-6890AF9CBC15}"/>
    <dgm:cxn modelId="{7EBE28DE-B630-4557-94FB-AD3BC0B5FBE5}" type="presOf" srcId="{B2E4EE00-DA8B-41D0-8B46-B54BB1E0B891}" destId="{C3F72191-2C13-41DD-8A78-91E28B359C3D}" srcOrd="0" destOrd="0" presId="urn:microsoft.com/office/officeart/2008/layout/VerticalCircleList"/>
    <dgm:cxn modelId="{0F094D4D-3CE9-4B5E-9D10-84274BB26C2D}" type="presOf" srcId="{82CF81D1-B4A0-4172-A9EF-735138015FBD}" destId="{B6924A71-70BB-482A-A9F2-C51B1843FDCC}" srcOrd="0" destOrd="0" presId="urn:microsoft.com/office/officeart/2008/layout/VerticalCircleList"/>
    <dgm:cxn modelId="{A264D907-81AE-4BEF-B80A-481CCA310C2E}" type="presParOf" srcId="{B6924A71-70BB-482A-A9F2-C51B1843FDCC}" destId="{44CF8690-1AD9-4981-8E71-AA19AC18ED89}" srcOrd="0" destOrd="0" presId="urn:microsoft.com/office/officeart/2008/layout/VerticalCircleList"/>
    <dgm:cxn modelId="{919FFFA9-2D2B-4DB0-864E-CE23FA654A4A}" type="presParOf" srcId="{44CF8690-1AD9-4981-8E71-AA19AC18ED89}" destId="{C1B1ABAF-3CD1-4A2C-B3FA-C204EA7311FB}" srcOrd="0" destOrd="0" presId="urn:microsoft.com/office/officeart/2008/layout/VerticalCircleList"/>
    <dgm:cxn modelId="{3447CE32-20EF-4FB3-B734-3F696F20C5D4}" type="presParOf" srcId="{44CF8690-1AD9-4981-8E71-AA19AC18ED89}" destId="{90E24C27-C1A0-4474-BE49-05AD5990DAF7}" srcOrd="1" destOrd="0" presId="urn:microsoft.com/office/officeart/2008/layout/VerticalCircleList"/>
    <dgm:cxn modelId="{04CC2BEE-9EEA-4212-BF4D-7BBA4E0C4F62}" type="presParOf" srcId="{44CF8690-1AD9-4981-8E71-AA19AC18ED89}" destId="{E641770C-07AF-4EE7-8CF5-3DC50DFE958F}" srcOrd="2" destOrd="0" presId="urn:microsoft.com/office/officeart/2008/layout/VerticalCircleList"/>
    <dgm:cxn modelId="{E99D84EE-FD2F-4DBB-A7C5-8C12753A648E}" type="presParOf" srcId="{B6924A71-70BB-482A-A9F2-C51B1843FDCC}" destId="{86E4E78F-6FE3-48C0-A2AE-BAB3F47A6A07}" srcOrd="1" destOrd="0" presId="urn:microsoft.com/office/officeart/2008/layout/VerticalCircleList"/>
    <dgm:cxn modelId="{EB8A82EF-1B67-487A-B8F6-94AF5343CFE7}" type="presParOf" srcId="{86E4E78F-6FE3-48C0-A2AE-BAB3F47A6A07}" destId="{C9A6A8EC-E308-46F1-A997-E41E79DF0E3C}" srcOrd="0" destOrd="0" presId="urn:microsoft.com/office/officeart/2008/layout/VerticalCircleList"/>
    <dgm:cxn modelId="{697BCB93-8F8E-4BBF-A0A1-BE0B804F31F0}" type="presParOf" srcId="{86E4E78F-6FE3-48C0-A2AE-BAB3F47A6A07}" destId="{46947D8B-420C-4086-A66B-42248A81954E}" srcOrd="1" destOrd="0" presId="urn:microsoft.com/office/officeart/2008/layout/VerticalCircleList"/>
    <dgm:cxn modelId="{9788E366-2B62-4159-9E0C-F195707F3F7B}" type="presParOf" srcId="{86E4E78F-6FE3-48C0-A2AE-BAB3F47A6A07}" destId="{C3F72191-2C13-41DD-8A78-91E28B359C3D}"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8B7630-E9D0-4C31-988D-8F7201D54FBE}" type="doc">
      <dgm:prSet loTypeId="urn:microsoft.com/office/officeart/2005/8/layout/chevron2" loCatId="process" qsTypeId="urn:microsoft.com/office/officeart/2005/8/quickstyle/3d4" qsCatId="3D" csTypeId="urn:microsoft.com/office/officeart/2005/8/colors/accent1_2" csCatId="accent1" phldr="1"/>
      <dgm:spPr/>
      <dgm:t>
        <a:bodyPr/>
        <a:lstStyle/>
        <a:p>
          <a:endParaRPr lang="es-MX"/>
        </a:p>
      </dgm:t>
    </dgm:pt>
    <dgm:pt modelId="{B0082820-9F59-4B39-8E2C-CF429818B09D}">
      <dgm:prSet phldrT="[Texto]"/>
      <dgm:spPr/>
      <dgm:t>
        <a:bodyPr/>
        <a:lstStyle/>
        <a:p>
          <a:r>
            <a:rPr lang="en-US" noProof="0" dirty="0" smtClean="0"/>
            <a:t>Contact</a:t>
          </a:r>
          <a:endParaRPr lang="en-US" noProof="0" dirty="0"/>
        </a:p>
      </dgm:t>
    </dgm:pt>
    <dgm:pt modelId="{0E33EDB9-8FAE-4CAA-9C45-896EB5A5FE23}" type="parTrans" cxnId="{3484E889-481C-46EF-B3FE-3E0B1EE20827}">
      <dgm:prSet/>
      <dgm:spPr/>
      <dgm:t>
        <a:bodyPr/>
        <a:lstStyle/>
        <a:p>
          <a:endParaRPr lang="en-US" noProof="0" dirty="0"/>
        </a:p>
      </dgm:t>
    </dgm:pt>
    <dgm:pt modelId="{D27208C5-6FAF-47A3-8E79-E7F3FDE0D496}" type="sibTrans" cxnId="{3484E889-481C-46EF-B3FE-3E0B1EE20827}">
      <dgm:prSet/>
      <dgm:spPr/>
      <dgm:t>
        <a:bodyPr/>
        <a:lstStyle/>
        <a:p>
          <a:endParaRPr lang="en-US" noProof="0" dirty="0"/>
        </a:p>
      </dgm:t>
    </dgm:pt>
    <dgm:pt modelId="{28970947-A17B-4700-A90A-988BE4A609EC}">
      <dgm:prSet phldrT="[Texto]" custT="1"/>
      <dgm:spPr/>
      <dgm:t>
        <a:bodyPr/>
        <a:lstStyle/>
        <a:p>
          <a:r>
            <a:rPr lang="en-US" sz="2000" noProof="0" dirty="0" smtClean="0"/>
            <a:t>July 16, 2015</a:t>
          </a:r>
          <a:endParaRPr lang="en-US" sz="2000" noProof="0" dirty="0"/>
        </a:p>
      </dgm:t>
    </dgm:pt>
    <dgm:pt modelId="{A1F51EEC-4F0B-4865-9DB7-8F71B60F7369}" type="parTrans" cxnId="{51D9E563-420E-46E9-B7DD-FF84642ABBD5}">
      <dgm:prSet/>
      <dgm:spPr/>
      <dgm:t>
        <a:bodyPr/>
        <a:lstStyle/>
        <a:p>
          <a:endParaRPr lang="en-US" noProof="0" dirty="0"/>
        </a:p>
      </dgm:t>
    </dgm:pt>
    <dgm:pt modelId="{D62F326B-7469-49AA-AAAC-4206C0C19946}" type="sibTrans" cxnId="{51D9E563-420E-46E9-B7DD-FF84642ABBD5}">
      <dgm:prSet/>
      <dgm:spPr/>
      <dgm:t>
        <a:bodyPr/>
        <a:lstStyle/>
        <a:p>
          <a:endParaRPr lang="en-US" noProof="0" dirty="0"/>
        </a:p>
      </dgm:t>
    </dgm:pt>
    <dgm:pt modelId="{30808BB6-ADF4-4058-B60E-743D0ACD0D89}">
      <dgm:prSet phldrT="[Texto]"/>
      <dgm:spPr/>
      <dgm:t>
        <a:bodyPr/>
        <a:lstStyle/>
        <a:p>
          <a:pPr algn="ctr"/>
          <a:r>
            <a:rPr lang="en-US" noProof="0" dirty="0" smtClean="0"/>
            <a:t>Formal Request</a:t>
          </a:r>
          <a:endParaRPr lang="en-US" noProof="0" dirty="0"/>
        </a:p>
      </dgm:t>
    </dgm:pt>
    <dgm:pt modelId="{7590E840-1F83-41D1-B836-0B0CB2B8A9ED}" type="parTrans" cxnId="{8DF52252-4A2E-4BCC-B177-074CC94645CA}">
      <dgm:prSet/>
      <dgm:spPr/>
      <dgm:t>
        <a:bodyPr/>
        <a:lstStyle/>
        <a:p>
          <a:endParaRPr lang="en-US" noProof="0" dirty="0"/>
        </a:p>
      </dgm:t>
    </dgm:pt>
    <dgm:pt modelId="{F4053F0D-60E2-45E5-8F32-590C29A5FDD4}" type="sibTrans" cxnId="{8DF52252-4A2E-4BCC-B177-074CC94645CA}">
      <dgm:prSet/>
      <dgm:spPr/>
      <dgm:t>
        <a:bodyPr/>
        <a:lstStyle/>
        <a:p>
          <a:endParaRPr lang="en-US" noProof="0" dirty="0"/>
        </a:p>
      </dgm:t>
    </dgm:pt>
    <dgm:pt modelId="{23608D78-148F-4432-9187-212CBEE80435}">
      <dgm:prSet phldrT="[Texto]" custT="1"/>
      <dgm:spPr/>
      <dgm:t>
        <a:bodyPr/>
        <a:lstStyle/>
        <a:p>
          <a:r>
            <a:rPr lang="en-US" sz="2000" noProof="0" dirty="0" smtClean="0"/>
            <a:t>August 6, 2015</a:t>
          </a:r>
          <a:endParaRPr lang="en-US" sz="2000" noProof="0" dirty="0"/>
        </a:p>
      </dgm:t>
    </dgm:pt>
    <dgm:pt modelId="{7D8CE1D0-0413-48B9-9864-20A8212B34D1}" type="parTrans" cxnId="{C74C30B3-E9D2-447D-8B07-8C7E9E06A4ED}">
      <dgm:prSet/>
      <dgm:spPr/>
      <dgm:t>
        <a:bodyPr/>
        <a:lstStyle/>
        <a:p>
          <a:endParaRPr lang="en-US" noProof="0" dirty="0"/>
        </a:p>
      </dgm:t>
    </dgm:pt>
    <dgm:pt modelId="{97C18F06-82B3-4FF2-86FC-3E6164523D16}" type="sibTrans" cxnId="{C74C30B3-E9D2-447D-8B07-8C7E9E06A4ED}">
      <dgm:prSet/>
      <dgm:spPr/>
      <dgm:t>
        <a:bodyPr/>
        <a:lstStyle/>
        <a:p>
          <a:endParaRPr lang="en-US" noProof="0" dirty="0"/>
        </a:p>
      </dgm:t>
    </dgm:pt>
    <dgm:pt modelId="{78B8E617-9430-40E1-8B6A-CC16C497D0A6}">
      <dgm:prSet phldrT="[Texto]"/>
      <dgm:spPr/>
      <dgm:t>
        <a:bodyPr/>
        <a:lstStyle/>
        <a:p>
          <a:r>
            <a:rPr lang="en-US" noProof="0" dirty="0" smtClean="0"/>
            <a:t>Admission</a:t>
          </a:r>
          <a:endParaRPr lang="en-US" noProof="0" dirty="0"/>
        </a:p>
      </dgm:t>
    </dgm:pt>
    <dgm:pt modelId="{95635C83-E919-47D1-9C75-22867C493520}" type="parTrans" cxnId="{73A0E789-EBCF-403F-8E09-1CAB985E9004}">
      <dgm:prSet/>
      <dgm:spPr/>
      <dgm:t>
        <a:bodyPr/>
        <a:lstStyle/>
        <a:p>
          <a:endParaRPr lang="en-US" noProof="0" dirty="0"/>
        </a:p>
      </dgm:t>
    </dgm:pt>
    <dgm:pt modelId="{52C458CA-4274-4228-9F19-9F633D7F4B15}" type="sibTrans" cxnId="{73A0E789-EBCF-403F-8E09-1CAB985E9004}">
      <dgm:prSet/>
      <dgm:spPr/>
      <dgm:t>
        <a:bodyPr/>
        <a:lstStyle/>
        <a:p>
          <a:endParaRPr lang="en-US" noProof="0" dirty="0"/>
        </a:p>
      </dgm:t>
    </dgm:pt>
    <dgm:pt modelId="{B242AD5E-643E-4D71-8698-5CCA7FBF63FF}">
      <dgm:prSet phldrT="[Texto]"/>
      <dgm:spPr/>
      <dgm:t>
        <a:bodyPr/>
        <a:lstStyle/>
        <a:p>
          <a:r>
            <a:rPr lang="en-US" noProof="0" dirty="0" smtClean="0"/>
            <a:t>August 22 – September 8 (WGPD Consultation)</a:t>
          </a:r>
          <a:endParaRPr lang="en-US" noProof="0" dirty="0"/>
        </a:p>
      </dgm:t>
    </dgm:pt>
    <dgm:pt modelId="{18275E69-1500-4342-A253-0B3598202768}" type="parTrans" cxnId="{2AACE18B-D875-4291-A32B-F93E3BCD824B}">
      <dgm:prSet/>
      <dgm:spPr/>
      <dgm:t>
        <a:bodyPr/>
        <a:lstStyle/>
        <a:p>
          <a:endParaRPr lang="en-US" noProof="0" dirty="0"/>
        </a:p>
      </dgm:t>
    </dgm:pt>
    <dgm:pt modelId="{0CC3AC8B-DDB1-4422-ADE3-F037DBDD125A}" type="sibTrans" cxnId="{2AACE18B-D875-4291-A32B-F93E3BCD824B}">
      <dgm:prSet/>
      <dgm:spPr/>
      <dgm:t>
        <a:bodyPr/>
        <a:lstStyle/>
        <a:p>
          <a:endParaRPr lang="en-US" noProof="0" dirty="0"/>
        </a:p>
      </dgm:t>
    </dgm:pt>
    <dgm:pt modelId="{D5C45595-5425-4B86-9506-543539992FE7}">
      <dgm:prSet phldrT="[Texto]"/>
      <dgm:spPr/>
      <dgm:t>
        <a:bodyPr/>
        <a:lstStyle/>
        <a:p>
          <a:r>
            <a:rPr lang="en-US" b="1" noProof="0" dirty="0" smtClean="0"/>
            <a:t>September 2015</a:t>
          </a:r>
          <a:endParaRPr lang="en-US" b="1" noProof="0" dirty="0"/>
        </a:p>
      </dgm:t>
    </dgm:pt>
    <dgm:pt modelId="{424DDCDE-B307-4DBC-BD26-992DD16B520C}" type="parTrans" cxnId="{63578E1F-F9B9-4C38-AD4F-A73C678D4476}">
      <dgm:prSet/>
      <dgm:spPr/>
      <dgm:t>
        <a:bodyPr/>
        <a:lstStyle/>
        <a:p>
          <a:endParaRPr lang="en-US" noProof="0" dirty="0"/>
        </a:p>
      </dgm:t>
    </dgm:pt>
    <dgm:pt modelId="{772433E8-06D4-43EC-8AC8-01D84BFD2581}" type="sibTrans" cxnId="{63578E1F-F9B9-4C38-AD4F-A73C678D4476}">
      <dgm:prSet/>
      <dgm:spPr/>
      <dgm:t>
        <a:bodyPr/>
        <a:lstStyle/>
        <a:p>
          <a:endParaRPr lang="en-US" noProof="0" dirty="0"/>
        </a:p>
      </dgm:t>
    </dgm:pt>
    <dgm:pt modelId="{7AB6C86A-5FCC-4347-A430-CC81812F40B2}" type="pres">
      <dgm:prSet presAssocID="{5C8B7630-E9D0-4C31-988D-8F7201D54FBE}" presName="linearFlow" presStyleCnt="0">
        <dgm:presLayoutVars>
          <dgm:dir/>
          <dgm:animLvl val="lvl"/>
          <dgm:resizeHandles val="exact"/>
        </dgm:presLayoutVars>
      </dgm:prSet>
      <dgm:spPr/>
      <dgm:t>
        <a:bodyPr/>
        <a:lstStyle/>
        <a:p>
          <a:endParaRPr lang="en-US"/>
        </a:p>
      </dgm:t>
    </dgm:pt>
    <dgm:pt modelId="{D91D2B40-5588-49BA-B828-52F1A1C2FB1B}" type="pres">
      <dgm:prSet presAssocID="{B0082820-9F59-4B39-8E2C-CF429818B09D}" presName="composite" presStyleCnt="0"/>
      <dgm:spPr/>
    </dgm:pt>
    <dgm:pt modelId="{93D473DF-DCE0-4E2C-84CE-7CFDFBBCB22F}" type="pres">
      <dgm:prSet presAssocID="{B0082820-9F59-4B39-8E2C-CF429818B09D}" presName="parentText" presStyleLbl="alignNode1" presStyleIdx="0" presStyleCnt="3">
        <dgm:presLayoutVars>
          <dgm:chMax val="1"/>
          <dgm:bulletEnabled val="1"/>
        </dgm:presLayoutVars>
      </dgm:prSet>
      <dgm:spPr/>
      <dgm:t>
        <a:bodyPr/>
        <a:lstStyle/>
        <a:p>
          <a:endParaRPr lang="en-US"/>
        </a:p>
      </dgm:t>
    </dgm:pt>
    <dgm:pt modelId="{5660B859-0412-4C75-990D-00842176F6FE}" type="pres">
      <dgm:prSet presAssocID="{B0082820-9F59-4B39-8E2C-CF429818B09D}" presName="descendantText" presStyleLbl="alignAcc1" presStyleIdx="0" presStyleCnt="3">
        <dgm:presLayoutVars>
          <dgm:bulletEnabled val="1"/>
        </dgm:presLayoutVars>
      </dgm:prSet>
      <dgm:spPr/>
      <dgm:t>
        <a:bodyPr/>
        <a:lstStyle/>
        <a:p>
          <a:endParaRPr lang="es-MX"/>
        </a:p>
      </dgm:t>
    </dgm:pt>
    <dgm:pt modelId="{0C2BC1D9-FB72-4F19-9A14-50681D82257C}" type="pres">
      <dgm:prSet presAssocID="{D27208C5-6FAF-47A3-8E79-E7F3FDE0D496}" presName="sp" presStyleCnt="0"/>
      <dgm:spPr/>
    </dgm:pt>
    <dgm:pt modelId="{EB2072E5-0EE7-44B0-86AB-8AEF00A24477}" type="pres">
      <dgm:prSet presAssocID="{30808BB6-ADF4-4058-B60E-743D0ACD0D89}" presName="composite" presStyleCnt="0"/>
      <dgm:spPr/>
    </dgm:pt>
    <dgm:pt modelId="{25DE7F4E-8B34-4781-931C-1CBC48D085ED}" type="pres">
      <dgm:prSet presAssocID="{30808BB6-ADF4-4058-B60E-743D0ACD0D89}" presName="parentText" presStyleLbl="alignNode1" presStyleIdx="1" presStyleCnt="3">
        <dgm:presLayoutVars>
          <dgm:chMax val="1"/>
          <dgm:bulletEnabled val="1"/>
        </dgm:presLayoutVars>
      </dgm:prSet>
      <dgm:spPr/>
      <dgm:t>
        <a:bodyPr/>
        <a:lstStyle/>
        <a:p>
          <a:endParaRPr lang="es-MX"/>
        </a:p>
      </dgm:t>
    </dgm:pt>
    <dgm:pt modelId="{475B1D36-F530-4BF7-A8C9-82E4BBA0BCAC}" type="pres">
      <dgm:prSet presAssocID="{30808BB6-ADF4-4058-B60E-743D0ACD0D89}" presName="descendantText" presStyleLbl="alignAcc1" presStyleIdx="1" presStyleCnt="3">
        <dgm:presLayoutVars>
          <dgm:bulletEnabled val="1"/>
        </dgm:presLayoutVars>
      </dgm:prSet>
      <dgm:spPr/>
      <dgm:t>
        <a:bodyPr/>
        <a:lstStyle/>
        <a:p>
          <a:endParaRPr lang="es-MX"/>
        </a:p>
      </dgm:t>
    </dgm:pt>
    <dgm:pt modelId="{2DAF0E6A-4285-4209-B52E-B86C2E0D595B}" type="pres">
      <dgm:prSet presAssocID="{F4053F0D-60E2-45E5-8F32-590C29A5FDD4}" presName="sp" presStyleCnt="0"/>
      <dgm:spPr/>
    </dgm:pt>
    <dgm:pt modelId="{980C137D-AD57-4D88-8F64-9F88CF498469}" type="pres">
      <dgm:prSet presAssocID="{78B8E617-9430-40E1-8B6A-CC16C497D0A6}" presName="composite" presStyleCnt="0"/>
      <dgm:spPr/>
    </dgm:pt>
    <dgm:pt modelId="{8913DAB2-9FFE-4B33-B112-0883D359C9D4}" type="pres">
      <dgm:prSet presAssocID="{78B8E617-9430-40E1-8B6A-CC16C497D0A6}" presName="parentText" presStyleLbl="alignNode1" presStyleIdx="2" presStyleCnt="3">
        <dgm:presLayoutVars>
          <dgm:chMax val="1"/>
          <dgm:bulletEnabled val="1"/>
        </dgm:presLayoutVars>
      </dgm:prSet>
      <dgm:spPr/>
      <dgm:t>
        <a:bodyPr/>
        <a:lstStyle/>
        <a:p>
          <a:endParaRPr lang="es-MX"/>
        </a:p>
      </dgm:t>
    </dgm:pt>
    <dgm:pt modelId="{32967BAC-8699-4F54-8622-D3B6E71ACEB7}" type="pres">
      <dgm:prSet presAssocID="{78B8E617-9430-40E1-8B6A-CC16C497D0A6}" presName="descendantText" presStyleLbl="alignAcc1" presStyleIdx="2" presStyleCnt="3">
        <dgm:presLayoutVars>
          <dgm:bulletEnabled val="1"/>
        </dgm:presLayoutVars>
      </dgm:prSet>
      <dgm:spPr/>
      <dgm:t>
        <a:bodyPr/>
        <a:lstStyle/>
        <a:p>
          <a:endParaRPr lang="es-MX"/>
        </a:p>
      </dgm:t>
    </dgm:pt>
  </dgm:ptLst>
  <dgm:cxnLst>
    <dgm:cxn modelId="{3484E889-481C-46EF-B3FE-3E0B1EE20827}" srcId="{5C8B7630-E9D0-4C31-988D-8F7201D54FBE}" destId="{B0082820-9F59-4B39-8E2C-CF429818B09D}" srcOrd="0" destOrd="0" parTransId="{0E33EDB9-8FAE-4CAA-9C45-896EB5A5FE23}" sibTransId="{D27208C5-6FAF-47A3-8E79-E7F3FDE0D496}"/>
    <dgm:cxn modelId="{D329B88D-EE33-4312-8100-15A60731BAA0}" type="presOf" srcId="{23608D78-148F-4432-9187-212CBEE80435}" destId="{475B1D36-F530-4BF7-A8C9-82E4BBA0BCAC}" srcOrd="0" destOrd="0" presId="urn:microsoft.com/office/officeart/2005/8/layout/chevron2"/>
    <dgm:cxn modelId="{5420C256-59C3-47D1-A0A7-01B545880A9F}" type="presOf" srcId="{B242AD5E-643E-4D71-8698-5CCA7FBF63FF}" destId="{32967BAC-8699-4F54-8622-D3B6E71ACEB7}" srcOrd="0" destOrd="0" presId="urn:microsoft.com/office/officeart/2005/8/layout/chevron2"/>
    <dgm:cxn modelId="{0F78ED2D-C387-46CE-A970-B66307A4D1F0}" type="presOf" srcId="{30808BB6-ADF4-4058-B60E-743D0ACD0D89}" destId="{25DE7F4E-8B34-4781-931C-1CBC48D085ED}" srcOrd="0" destOrd="0" presId="urn:microsoft.com/office/officeart/2005/8/layout/chevron2"/>
    <dgm:cxn modelId="{8CA2B788-6214-46E1-B88C-A0DF5824E8C7}" type="presOf" srcId="{5C8B7630-E9D0-4C31-988D-8F7201D54FBE}" destId="{7AB6C86A-5FCC-4347-A430-CC81812F40B2}" srcOrd="0" destOrd="0" presId="urn:microsoft.com/office/officeart/2005/8/layout/chevron2"/>
    <dgm:cxn modelId="{E1DCC535-C5F3-43F4-A00D-D708294C760A}" type="presOf" srcId="{78B8E617-9430-40E1-8B6A-CC16C497D0A6}" destId="{8913DAB2-9FFE-4B33-B112-0883D359C9D4}" srcOrd="0" destOrd="0" presId="urn:microsoft.com/office/officeart/2005/8/layout/chevron2"/>
    <dgm:cxn modelId="{86A5DB96-3F76-4022-955C-EEAD52CC6D14}" type="presOf" srcId="{D5C45595-5425-4B86-9506-543539992FE7}" destId="{32967BAC-8699-4F54-8622-D3B6E71ACEB7}" srcOrd="0" destOrd="1" presId="urn:microsoft.com/office/officeart/2005/8/layout/chevron2"/>
    <dgm:cxn modelId="{4F168670-DF00-4FEE-97A7-B36F58484B76}" type="presOf" srcId="{B0082820-9F59-4B39-8E2C-CF429818B09D}" destId="{93D473DF-DCE0-4E2C-84CE-7CFDFBBCB22F}" srcOrd="0" destOrd="0" presId="urn:microsoft.com/office/officeart/2005/8/layout/chevron2"/>
    <dgm:cxn modelId="{51D9E563-420E-46E9-B7DD-FF84642ABBD5}" srcId="{B0082820-9F59-4B39-8E2C-CF429818B09D}" destId="{28970947-A17B-4700-A90A-988BE4A609EC}" srcOrd="0" destOrd="0" parTransId="{A1F51EEC-4F0B-4865-9DB7-8F71B60F7369}" sibTransId="{D62F326B-7469-49AA-AAAC-4206C0C19946}"/>
    <dgm:cxn modelId="{6E1869A8-0FE1-4AD2-B02D-DF3BF4817C5C}" type="presOf" srcId="{28970947-A17B-4700-A90A-988BE4A609EC}" destId="{5660B859-0412-4C75-990D-00842176F6FE}" srcOrd="0" destOrd="0" presId="urn:microsoft.com/office/officeart/2005/8/layout/chevron2"/>
    <dgm:cxn modelId="{63578E1F-F9B9-4C38-AD4F-A73C678D4476}" srcId="{78B8E617-9430-40E1-8B6A-CC16C497D0A6}" destId="{D5C45595-5425-4B86-9506-543539992FE7}" srcOrd="1" destOrd="0" parTransId="{424DDCDE-B307-4DBC-BD26-992DD16B520C}" sibTransId="{772433E8-06D4-43EC-8AC8-01D84BFD2581}"/>
    <dgm:cxn modelId="{8DF52252-4A2E-4BCC-B177-074CC94645CA}" srcId="{5C8B7630-E9D0-4C31-988D-8F7201D54FBE}" destId="{30808BB6-ADF4-4058-B60E-743D0ACD0D89}" srcOrd="1" destOrd="0" parTransId="{7590E840-1F83-41D1-B836-0B0CB2B8A9ED}" sibTransId="{F4053F0D-60E2-45E5-8F32-590C29A5FDD4}"/>
    <dgm:cxn modelId="{73A0E789-EBCF-403F-8E09-1CAB985E9004}" srcId="{5C8B7630-E9D0-4C31-988D-8F7201D54FBE}" destId="{78B8E617-9430-40E1-8B6A-CC16C497D0A6}" srcOrd="2" destOrd="0" parTransId="{95635C83-E919-47D1-9C75-22867C493520}" sibTransId="{52C458CA-4274-4228-9F19-9F633D7F4B15}"/>
    <dgm:cxn modelId="{2AACE18B-D875-4291-A32B-F93E3BCD824B}" srcId="{78B8E617-9430-40E1-8B6A-CC16C497D0A6}" destId="{B242AD5E-643E-4D71-8698-5CCA7FBF63FF}" srcOrd="0" destOrd="0" parTransId="{18275E69-1500-4342-A253-0B3598202768}" sibTransId="{0CC3AC8B-DDB1-4422-ADE3-F037DBDD125A}"/>
    <dgm:cxn modelId="{C74C30B3-E9D2-447D-8B07-8C7E9E06A4ED}" srcId="{30808BB6-ADF4-4058-B60E-743D0ACD0D89}" destId="{23608D78-148F-4432-9187-212CBEE80435}" srcOrd="0" destOrd="0" parTransId="{7D8CE1D0-0413-48B9-9864-20A8212B34D1}" sibTransId="{97C18F06-82B3-4FF2-86FC-3E6164523D16}"/>
    <dgm:cxn modelId="{8B85DD6C-78C8-4087-BD99-CB07B5890904}" type="presParOf" srcId="{7AB6C86A-5FCC-4347-A430-CC81812F40B2}" destId="{D91D2B40-5588-49BA-B828-52F1A1C2FB1B}" srcOrd="0" destOrd="0" presId="urn:microsoft.com/office/officeart/2005/8/layout/chevron2"/>
    <dgm:cxn modelId="{67667DAB-F048-4008-9DC8-948B16BE869E}" type="presParOf" srcId="{D91D2B40-5588-49BA-B828-52F1A1C2FB1B}" destId="{93D473DF-DCE0-4E2C-84CE-7CFDFBBCB22F}" srcOrd="0" destOrd="0" presId="urn:microsoft.com/office/officeart/2005/8/layout/chevron2"/>
    <dgm:cxn modelId="{DED310FB-213F-4503-A594-CA692DA40045}" type="presParOf" srcId="{D91D2B40-5588-49BA-B828-52F1A1C2FB1B}" destId="{5660B859-0412-4C75-990D-00842176F6FE}" srcOrd="1" destOrd="0" presId="urn:microsoft.com/office/officeart/2005/8/layout/chevron2"/>
    <dgm:cxn modelId="{44CE31EE-0940-47B2-B101-C9C937A6BCDE}" type="presParOf" srcId="{7AB6C86A-5FCC-4347-A430-CC81812F40B2}" destId="{0C2BC1D9-FB72-4F19-9A14-50681D82257C}" srcOrd="1" destOrd="0" presId="urn:microsoft.com/office/officeart/2005/8/layout/chevron2"/>
    <dgm:cxn modelId="{31C2713A-69B1-4DC6-A4B7-A6F002B6B55E}" type="presParOf" srcId="{7AB6C86A-5FCC-4347-A430-CC81812F40B2}" destId="{EB2072E5-0EE7-44B0-86AB-8AEF00A24477}" srcOrd="2" destOrd="0" presId="urn:microsoft.com/office/officeart/2005/8/layout/chevron2"/>
    <dgm:cxn modelId="{A7554902-6D32-4B11-A79D-9E26004129AC}" type="presParOf" srcId="{EB2072E5-0EE7-44B0-86AB-8AEF00A24477}" destId="{25DE7F4E-8B34-4781-931C-1CBC48D085ED}" srcOrd="0" destOrd="0" presId="urn:microsoft.com/office/officeart/2005/8/layout/chevron2"/>
    <dgm:cxn modelId="{B4D5F378-B07D-4C36-AB75-0F252EC683DC}" type="presParOf" srcId="{EB2072E5-0EE7-44B0-86AB-8AEF00A24477}" destId="{475B1D36-F530-4BF7-A8C9-82E4BBA0BCAC}" srcOrd="1" destOrd="0" presId="urn:microsoft.com/office/officeart/2005/8/layout/chevron2"/>
    <dgm:cxn modelId="{638E5EF5-EF21-4706-9349-0E6215C9513C}" type="presParOf" srcId="{7AB6C86A-5FCC-4347-A430-CC81812F40B2}" destId="{2DAF0E6A-4285-4209-B52E-B86C2E0D595B}" srcOrd="3" destOrd="0" presId="urn:microsoft.com/office/officeart/2005/8/layout/chevron2"/>
    <dgm:cxn modelId="{AE9E0042-75FC-4933-871A-CC12E2D6AEA1}" type="presParOf" srcId="{7AB6C86A-5FCC-4347-A430-CC81812F40B2}" destId="{980C137D-AD57-4D88-8F64-9F88CF498469}" srcOrd="4" destOrd="0" presId="urn:microsoft.com/office/officeart/2005/8/layout/chevron2"/>
    <dgm:cxn modelId="{D4BEF26E-FCDD-43B9-B571-DC1B2820968E}" type="presParOf" srcId="{980C137D-AD57-4D88-8F64-9F88CF498469}" destId="{8913DAB2-9FFE-4B33-B112-0883D359C9D4}" srcOrd="0" destOrd="0" presId="urn:microsoft.com/office/officeart/2005/8/layout/chevron2"/>
    <dgm:cxn modelId="{50BB35C3-7C7B-4A24-8ECC-B57BB8DEBAF7}" type="presParOf" srcId="{980C137D-AD57-4D88-8F64-9F88CF498469}" destId="{32967BAC-8699-4F54-8622-D3B6E71ACEB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C8B7630-E9D0-4C31-988D-8F7201D54FBE}" type="doc">
      <dgm:prSet loTypeId="urn:microsoft.com/office/officeart/2005/8/layout/process3" loCatId="process" qsTypeId="urn:microsoft.com/office/officeart/2005/8/quickstyle/simple4" qsCatId="simple" csTypeId="urn:microsoft.com/office/officeart/2005/8/colors/colorful2" csCatId="colorful" phldr="1"/>
      <dgm:spPr/>
      <dgm:t>
        <a:bodyPr/>
        <a:lstStyle/>
        <a:p>
          <a:endParaRPr lang="es-MX"/>
        </a:p>
      </dgm:t>
    </dgm:pt>
    <dgm:pt modelId="{B0082820-9F59-4B39-8E2C-CF429818B09D}">
      <dgm:prSet phldrT="[Texto]"/>
      <dgm:spPr/>
      <dgm:t>
        <a:bodyPr/>
        <a:lstStyle/>
        <a:p>
          <a:r>
            <a:rPr lang="en-US" noProof="0" dirty="0" smtClean="0"/>
            <a:t>Georgia</a:t>
          </a:r>
          <a:endParaRPr lang="en-US" noProof="0" dirty="0"/>
        </a:p>
      </dgm:t>
    </dgm:pt>
    <dgm:pt modelId="{0E33EDB9-8FAE-4CAA-9C45-896EB5A5FE23}" type="parTrans" cxnId="{3484E889-481C-46EF-B3FE-3E0B1EE20827}">
      <dgm:prSet/>
      <dgm:spPr/>
      <dgm:t>
        <a:bodyPr/>
        <a:lstStyle/>
        <a:p>
          <a:endParaRPr lang="en-US" noProof="0" dirty="0"/>
        </a:p>
      </dgm:t>
    </dgm:pt>
    <dgm:pt modelId="{D27208C5-6FAF-47A3-8E79-E7F3FDE0D496}" type="sibTrans" cxnId="{3484E889-481C-46EF-B3FE-3E0B1EE20827}">
      <dgm:prSet/>
      <dgm:spPr/>
      <dgm:t>
        <a:bodyPr/>
        <a:lstStyle/>
        <a:p>
          <a:endParaRPr lang="en-US" noProof="0" dirty="0"/>
        </a:p>
      </dgm:t>
    </dgm:pt>
    <dgm:pt modelId="{28970947-A17B-4700-A90A-988BE4A609EC}">
      <dgm:prSet phldrT="[Texto]"/>
      <dgm:spPr/>
      <dgm:t>
        <a:bodyPr/>
        <a:lstStyle/>
        <a:p>
          <a:r>
            <a:rPr lang="en-US" noProof="0" dirty="0" smtClean="0"/>
            <a:t>Contact through INTOSAI General Secretariat</a:t>
          </a:r>
          <a:endParaRPr lang="en-US" noProof="0" dirty="0"/>
        </a:p>
      </dgm:t>
    </dgm:pt>
    <dgm:pt modelId="{A1F51EEC-4F0B-4865-9DB7-8F71B60F7369}" type="parTrans" cxnId="{51D9E563-420E-46E9-B7DD-FF84642ABBD5}">
      <dgm:prSet/>
      <dgm:spPr/>
      <dgm:t>
        <a:bodyPr/>
        <a:lstStyle/>
        <a:p>
          <a:endParaRPr lang="en-US" noProof="0" dirty="0"/>
        </a:p>
      </dgm:t>
    </dgm:pt>
    <dgm:pt modelId="{D62F326B-7469-49AA-AAAC-4206C0C19946}" type="sibTrans" cxnId="{51D9E563-420E-46E9-B7DD-FF84642ABBD5}">
      <dgm:prSet/>
      <dgm:spPr/>
      <dgm:t>
        <a:bodyPr/>
        <a:lstStyle/>
        <a:p>
          <a:endParaRPr lang="en-US" noProof="0" dirty="0"/>
        </a:p>
      </dgm:t>
    </dgm:pt>
    <dgm:pt modelId="{FE3BF2A2-456A-445D-8BB8-C8E608F06BA6}">
      <dgm:prSet phldrT="[Texto]"/>
      <dgm:spPr/>
      <dgm:t>
        <a:bodyPr/>
        <a:lstStyle/>
        <a:p>
          <a:r>
            <a:rPr lang="en-US" noProof="0" dirty="0" smtClean="0"/>
            <a:t>June 6, 2016 </a:t>
          </a:r>
          <a:r>
            <a:rPr lang="en-US" noProof="0" dirty="0" smtClean="0">
              <a:sym typeface="Wingdings" panose="05000000000000000000" pitchFamily="2" charset="2"/>
            </a:rPr>
            <a:t> Request to be admitted as WGPD member</a:t>
          </a:r>
          <a:endParaRPr lang="en-US" noProof="0" dirty="0"/>
        </a:p>
      </dgm:t>
    </dgm:pt>
    <dgm:pt modelId="{B846FFCA-5A53-41B2-9585-B149B50B98DE}" type="parTrans" cxnId="{0BB12837-4FDB-4636-A24E-F6E2EA3E328B}">
      <dgm:prSet/>
      <dgm:spPr/>
      <dgm:t>
        <a:bodyPr/>
        <a:lstStyle/>
        <a:p>
          <a:endParaRPr lang="es-MX"/>
        </a:p>
      </dgm:t>
    </dgm:pt>
    <dgm:pt modelId="{C9DCDA61-0D5D-442F-BA9E-C52C32152A42}" type="sibTrans" cxnId="{0BB12837-4FDB-4636-A24E-F6E2EA3E328B}">
      <dgm:prSet/>
      <dgm:spPr/>
      <dgm:t>
        <a:bodyPr/>
        <a:lstStyle/>
        <a:p>
          <a:endParaRPr lang="es-MX"/>
        </a:p>
      </dgm:t>
    </dgm:pt>
    <dgm:pt modelId="{9636394E-5C98-4803-9E78-C95190FC9282}">
      <dgm:prSet phldrT="[Texto]"/>
      <dgm:spPr/>
      <dgm:t>
        <a:bodyPr/>
        <a:lstStyle/>
        <a:p>
          <a:r>
            <a:rPr lang="en-US" noProof="0" dirty="0" smtClean="0"/>
            <a:t>July-August 2016 </a:t>
          </a:r>
          <a:r>
            <a:rPr lang="en-US" noProof="0" dirty="0" smtClean="0">
              <a:sym typeface="Wingdings" panose="05000000000000000000" pitchFamily="2" charset="2"/>
            </a:rPr>
            <a:t> Analysis by WG members</a:t>
          </a:r>
          <a:endParaRPr lang="en-US" noProof="0" dirty="0"/>
        </a:p>
      </dgm:t>
    </dgm:pt>
    <dgm:pt modelId="{16F93FCD-3B15-4CB9-AFB1-42C5DDCF918E}" type="parTrans" cxnId="{D75A5847-096B-4A41-A813-7F7BBE59BEF9}">
      <dgm:prSet/>
      <dgm:spPr/>
      <dgm:t>
        <a:bodyPr/>
        <a:lstStyle/>
        <a:p>
          <a:endParaRPr lang="es-MX"/>
        </a:p>
      </dgm:t>
    </dgm:pt>
    <dgm:pt modelId="{27FD9EDF-DF8E-4256-A0B7-A48124BF7C89}" type="sibTrans" cxnId="{D75A5847-096B-4A41-A813-7F7BBE59BEF9}">
      <dgm:prSet/>
      <dgm:spPr/>
      <dgm:t>
        <a:bodyPr/>
        <a:lstStyle/>
        <a:p>
          <a:endParaRPr lang="es-MX"/>
        </a:p>
      </dgm:t>
    </dgm:pt>
    <dgm:pt modelId="{B363E054-5526-4070-A140-7FCFF18C9841}" type="pres">
      <dgm:prSet presAssocID="{5C8B7630-E9D0-4C31-988D-8F7201D54FBE}" presName="linearFlow" presStyleCnt="0">
        <dgm:presLayoutVars>
          <dgm:dir/>
          <dgm:animLvl val="lvl"/>
          <dgm:resizeHandles val="exact"/>
        </dgm:presLayoutVars>
      </dgm:prSet>
      <dgm:spPr/>
      <dgm:t>
        <a:bodyPr/>
        <a:lstStyle/>
        <a:p>
          <a:endParaRPr lang="en-US"/>
        </a:p>
      </dgm:t>
    </dgm:pt>
    <dgm:pt modelId="{5EBB7178-06A3-432A-9D66-4B2618035022}" type="pres">
      <dgm:prSet presAssocID="{B0082820-9F59-4B39-8E2C-CF429818B09D}" presName="composite" presStyleCnt="0"/>
      <dgm:spPr/>
    </dgm:pt>
    <dgm:pt modelId="{7A216C63-602D-45ED-9C10-FDB71241CE80}" type="pres">
      <dgm:prSet presAssocID="{B0082820-9F59-4B39-8E2C-CF429818B09D}" presName="parTx" presStyleLbl="node1" presStyleIdx="0" presStyleCnt="1">
        <dgm:presLayoutVars>
          <dgm:chMax val="0"/>
          <dgm:chPref val="0"/>
          <dgm:bulletEnabled val="1"/>
        </dgm:presLayoutVars>
      </dgm:prSet>
      <dgm:spPr/>
      <dgm:t>
        <a:bodyPr/>
        <a:lstStyle/>
        <a:p>
          <a:endParaRPr lang="en-US"/>
        </a:p>
      </dgm:t>
    </dgm:pt>
    <dgm:pt modelId="{C3288E99-AD66-4991-A26F-C1768CD7B91C}" type="pres">
      <dgm:prSet presAssocID="{B0082820-9F59-4B39-8E2C-CF429818B09D}" presName="parSh" presStyleLbl="node1" presStyleIdx="0" presStyleCnt="1"/>
      <dgm:spPr/>
      <dgm:t>
        <a:bodyPr/>
        <a:lstStyle/>
        <a:p>
          <a:endParaRPr lang="en-US"/>
        </a:p>
      </dgm:t>
    </dgm:pt>
    <dgm:pt modelId="{20705E4A-E244-4C94-88C2-9457260DC666}" type="pres">
      <dgm:prSet presAssocID="{B0082820-9F59-4B39-8E2C-CF429818B09D}" presName="desTx" presStyleLbl="fgAcc1" presStyleIdx="0" presStyleCnt="1">
        <dgm:presLayoutVars>
          <dgm:bulletEnabled val="1"/>
        </dgm:presLayoutVars>
      </dgm:prSet>
      <dgm:spPr/>
      <dgm:t>
        <a:bodyPr/>
        <a:lstStyle/>
        <a:p>
          <a:endParaRPr lang="es-MX"/>
        </a:p>
      </dgm:t>
    </dgm:pt>
  </dgm:ptLst>
  <dgm:cxnLst>
    <dgm:cxn modelId="{D75A5847-096B-4A41-A813-7F7BBE59BEF9}" srcId="{B0082820-9F59-4B39-8E2C-CF429818B09D}" destId="{9636394E-5C98-4803-9E78-C95190FC9282}" srcOrd="2" destOrd="0" parTransId="{16F93FCD-3B15-4CB9-AFB1-42C5DDCF918E}" sibTransId="{27FD9EDF-DF8E-4256-A0B7-A48124BF7C89}"/>
    <dgm:cxn modelId="{0BB12837-4FDB-4636-A24E-F6E2EA3E328B}" srcId="{B0082820-9F59-4B39-8E2C-CF429818B09D}" destId="{FE3BF2A2-456A-445D-8BB8-C8E608F06BA6}" srcOrd="1" destOrd="0" parTransId="{B846FFCA-5A53-41B2-9585-B149B50B98DE}" sibTransId="{C9DCDA61-0D5D-442F-BA9E-C52C32152A42}"/>
    <dgm:cxn modelId="{3484E889-481C-46EF-B3FE-3E0B1EE20827}" srcId="{5C8B7630-E9D0-4C31-988D-8F7201D54FBE}" destId="{B0082820-9F59-4B39-8E2C-CF429818B09D}" srcOrd="0" destOrd="0" parTransId="{0E33EDB9-8FAE-4CAA-9C45-896EB5A5FE23}" sibTransId="{D27208C5-6FAF-47A3-8E79-E7F3FDE0D496}"/>
    <dgm:cxn modelId="{CAFD8F2F-E3B7-4A60-B79D-3F7AF03D6C92}" type="presOf" srcId="{9636394E-5C98-4803-9E78-C95190FC9282}" destId="{20705E4A-E244-4C94-88C2-9457260DC666}" srcOrd="0" destOrd="2" presId="urn:microsoft.com/office/officeart/2005/8/layout/process3"/>
    <dgm:cxn modelId="{2C36924E-E3FA-4686-979B-5E04D73C012C}" type="presOf" srcId="{B0082820-9F59-4B39-8E2C-CF429818B09D}" destId="{C3288E99-AD66-4991-A26F-C1768CD7B91C}" srcOrd="1" destOrd="0" presId="urn:microsoft.com/office/officeart/2005/8/layout/process3"/>
    <dgm:cxn modelId="{A05D5D74-0365-436C-914E-62595D5227AB}" type="presOf" srcId="{28970947-A17B-4700-A90A-988BE4A609EC}" destId="{20705E4A-E244-4C94-88C2-9457260DC666}" srcOrd="0" destOrd="0" presId="urn:microsoft.com/office/officeart/2005/8/layout/process3"/>
    <dgm:cxn modelId="{42C5E90F-F6D8-4581-88C3-797615FBA61E}" type="presOf" srcId="{5C8B7630-E9D0-4C31-988D-8F7201D54FBE}" destId="{B363E054-5526-4070-A140-7FCFF18C9841}" srcOrd="0" destOrd="0" presId="urn:microsoft.com/office/officeart/2005/8/layout/process3"/>
    <dgm:cxn modelId="{D83D10AE-65AC-4840-B778-D55F99A776B6}" type="presOf" srcId="{FE3BF2A2-456A-445D-8BB8-C8E608F06BA6}" destId="{20705E4A-E244-4C94-88C2-9457260DC666}" srcOrd="0" destOrd="1" presId="urn:microsoft.com/office/officeart/2005/8/layout/process3"/>
    <dgm:cxn modelId="{4C3FFAD0-2F3D-44DE-BB17-15EF5F311D1A}" type="presOf" srcId="{B0082820-9F59-4B39-8E2C-CF429818B09D}" destId="{7A216C63-602D-45ED-9C10-FDB71241CE80}" srcOrd="0" destOrd="0" presId="urn:microsoft.com/office/officeart/2005/8/layout/process3"/>
    <dgm:cxn modelId="{51D9E563-420E-46E9-B7DD-FF84642ABBD5}" srcId="{B0082820-9F59-4B39-8E2C-CF429818B09D}" destId="{28970947-A17B-4700-A90A-988BE4A609EC}" srcOrd="0" destOrd="0" parTransId="{A1F51EEC-4F0B-4865-9DB7-8F71B60F7369}" sibTransId="{D62F326B-7469-49AA-AAAC-4206C0C19946}"/>
    <dgm:cxn modelId="{FD5F3A9E-FFDF-4479-B2B0-8B9DA849064A}" type="presParOf" srcId="{B363E054-5526-4070-A140-7FCFF18C9841}" destId="{5EBB7178-06A3-432A-9D66-4B2618035022}" srcOrd="0" destOrd="0" presId="urn:microsoft.com/office/officeart/2005/8/layout/process3"/>
    <dgm:cxn modelId="{A447FDB2-B3C9-43AA-9CC2-A6A1F78F8A0A}" type="presParOf" srcId="{5EBB7178-06A3-432A-9D66-4B2618035022}" destId="{7A216C63-602D-45ED-9C10-FDB71241CE80}" srcOrd="0" destOrd="0" presId="urn:microsoft.com/office/officeart/2005/8/layout/process3"/>
    <dgm:cxn modelId="{649A42F2-C5DC-49C4-B876-39436BACB1D1}" type="presParOf" srcId="{5EBB7178-06A3-432A-9D66-4B2618035022}" destId="{C3288E99-AD66-4991-A26F-C1768CD7B91C}" srcOrd="1" destOrd="0" presId="urn:microsoft.com/office/officeart/2005/8/layout/process3"/>
    <dgm:cxn modelId="{1E239049-4A54-4056-81D5-8864C9C4ED0D}" type="presParOf" srcId="{5EBB7178-06A3-432A-9D66-4B2618035022}" destId="{20705E4A-E244-4C94-88C2-9457260DC666}"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C8B7630-E9D0-4C31-988D-8F7201D54FBE}" type="doc">
      <dgm:prSet loTypeId="urn:microsoft.com/office/officeart/2005/8/layout/process3" loCatId="process" qsTypeId="urn:microsoft.com/office/officeart/2005/8/quickstyle/simple4" qsCatId="simple" csTypeId="urn:microsoft.com/office/officeart/2005/8/colors/accent3_5" csCatId="accent3" phldr="1"/>
      <dgm:spPr/>
      <dgm:t>
        <a:bodyPr/>
        <a:lstStyle/>
        <a:p>
          <a:endParaRPr lang="es-MX"/>
        </a:p>
      </dgm:t>
    </dgm:pt>
    <dgm:pt modelId="{B0082820-9F59-4B39-8E2C-CF429818B09D}">
      <dgm:prSet phldrT="[Texto]"/>
      <dgm:spPr/>
      <dgm:t>
        <a:bodyPr/>
        <a:lstStyle/>
        <a:p>
          <a:r>
            <a:rPr lang="en-US" noProof="0" dirty="0" smtClean="0"/>
            <a:t>Cape Verde</a:t>
          </a:r>
          <a:endParaRPr lang="en-US" noProof="0" dirty="0"/>
        </a:p>
      </dgm:t>
    </dgm:pt>
    <dgm:pt modelId="{0E33EDB9-8FAE-4CAA-9C45-896EB5A5FE23}" type="parTrans" cxnId="{3484E889-481C-46EF-B3FE-3E0B1EE20827}">
      <dgm:prSet/>
      <dgm:spPr/>
      <dgm:t>
        <a:bodyPr/>
        <a:lstStyle/>
        <a:p>
          <a:endParaRPr lang="en-US" noProof="0" dirty="0"/>
        </a:p>
      </dgm:t>
    </dgm:pt>
    <dgm:pt modelId="{D27208C5-6FAF-47A3-8E79-E7F3FDE0D496}" type="sibTrans" cxnId="{3484E889-481C-46EF-B3FE-3E0B1EE20827}">
      <dgm:prSet/>
      <dgm:spPr/>
      <dgm:t>
        <a:bodyPr/>
        <a:lstStyle/>
        <a:p>
          <a:endParaRPr lang="en-US" noProof="0" dirty="0"/>
        </a:p>
      </dgm:t>
    </dgm:pt>
    <dgm:pt modelId="{28970947-A17B-4700-A90A-988BE4A609EC}">
      <dgm:prSet phldrT="[Texto]"/>
      <dgm:spPr/>
      <dgm:t>
        <a:bodyPr/>
        <a:lstStyle/>
        <a:p>
          <a:r>
            <a:rPr lang="en-US" noProof="0" dirty="0" smtClean="0"/>
            <a:t>Contact through World Bank</a:t>
          </a:r>
          <a:endParaRPr lang="en-US" noProof="0" dirty="0"/>
        </a:p>
      </dgm:t>
    </dgm:pt>
    <dgm:pt modelId="{A1F51EEC-4F0B-4865-9DB7-8F71B60F7369}" type="parTrans" cxnId="{51D9E563-420E-46E9-B7DD-FF84642ABBD5}">
      <dgm:prSet/>
      <dgm:spPr/>
      <dgm:t>
        <a:bodyPr/>
        <a:lstStyle/>
        <a:p>
          <a:endParaRPr lang="en-US" noProof="0" dirty="0"/>
        </a:p>
      </dgm:t>
    </dgm:pt>
    <dgm:pt modelId="{D62F326B-7469-49AA-AAAC-4206C0C19946}" type="sibTrans" cxnId="{51D9E563-420E-46E9-B7DD-FF84642ABBD5}">
      <dgm:prSet/>
      <dgm:spPr/>
      <dgm:t>
        <a:bodyPr/>
        <a:lstStyle/>
        <a:p>
          <a:endParaRPr lang="en-US" noProof="0" dirty="0"/>
        </a:p>
      </dgm:t>
    </dgm:pt>
    <dgm:pt modelId="{FE3BF2A2-456A-445D-8BB8-C8E608F06BA6}">
      <dgm:prSet phldrT="[Texto]"/>
      <dgm:spPr/>
      <dgm:t>
        <a:bodyPr/>
        <a:lstStyle/>
        <a:p>
          <a:r>
            <a:rPr lang="en-US" noProof="0" dirty="0" smtClean="0"/>
            <a:t>June 20, 2016 </a:t>
          </a:r>
          <a:r>
            <a:rPr lang="en-US" noProof="0" dirty="0" smtClean="0">
              <a:sym typeface="Wingdings" panose="05000000000000000000" pitchFamily="2" charset="2"/>
            </a:rPr>
            <a:t> Informal communication with WGPD</a:t>
          </a:r>
          <a:endParaRPr lang="en-US" noProof="0" dirty="0"/>
        </a:p>
      </dgm:t>
    </dgm:pt>
    <dgm:pt modelId="{B846FFCA-5A53-41B2-9585-B149B50B98DE}" type="parTrans" cxnId="{0BB12837-4FDB-4636-A24E-F6E2EA3E328B}">
      <dgm:prSet/>
      <dgm:spPr/>
      <dgm:t>
        <a:bodyPr/>
        <a:lstStyle/>
        <a:p>
          <a:endParaRPr lang="es-MX"/>
        </a:p>
      </dgm:t>
    </dgm:pt>
    <dgm:pt modelId="{C9DCDA61-0D5D-442F-BA9E-C52C32152A42}" type="sibTrans" cxnId="{0BB12837-4FDB-4636-A24E-F6E2EA3E328B}">
      <dgm:prSet/>
      <dgm:spPr/>
      <dgm:t>
        <a:bodyPr/>
        <a:lstStyle/>
        <a:p>
          <a:endParaRPr lang="es-MX"/>
        </a:p>
      </dgm:t>
    </dgm:pt>
    <dgm:pt modelId="{9636394E-5C98-4803-9E78-C95190FC9282}">
      <dgm:prSet phldrT="[Texto]"/>
      <dgm:spPr/>
      <dgm:t>
        <a:bodyPr/>
        <a:lstStyle/>
        <a:p>
          <a:r>
            <a:rPr lang="en-US" noProof="0" dirty="0" smtClean="0"/>
            <a:t>From mid-July on </a:t>
          </a:r>
          <a:r>
            <a:rPr lang="en-US" noProof="0" dirty="0" smtClean="0">
              <a:sym typeface="Wingdings" panose="05000000000000000000" pitchFamily="2" charset="2"/>
            </a:rPr>
            <a:t> mutual exchange</a:t>
          </a:r>
          <a:endParaRPr lang="en-US" noProof="0" dirty="0"/>
        </a:p>
      </dgm:t>
    </dgm:pt>
    <dgm:pt modelId="{16F93FCD-3B15-4CB9-AFB1-42C5DDCF918E}" type="parTrans" cxnId="{D75A5847-096B-4A41-A813-7F7BBE59BEF9}">
      <dgm:prSet/>
      <dgm:spPr/>
      <dgm:t>
        <a:bodyPr/>
        <a:lstStyle/>
        <a:p>
          <a:endParaRPr lang="es-MX"/>
        </a:p>
      </dgm:t>
    </dgm:pt>
    <dgm:pt modelId="{27FD9EDF-DF8E-4256-A0B7-A48124BF7C89}" type="sibTrans" cxnId="{D75A5847-096B-4A41-A813-7F7BBE59BEF9}">
      <dgm:prSet/>
      <dgm:spPr/>
      <dgm:t>
        <a:bodyPr/>
        <a:lstStyle/>
        <a:p>
          <a:endParaRPr lang="es-MX"/>
        </a:p>
      </dgm:t>
    </dgm:pt>
    <dgm:pt modelId="{B363E054-5526-4070-A140-7FCFF18C9841}" type="pres">
      <dgm:prSet presAssocID="{5C8B7630-E9D0-4C31-988D-8F7201D54FBE}" presName="linearFlow" presStyleCnt="0">
        <dgm:presLayoutVars>
          <dgm:dir/>
          <dgm:animLvl val="lvl"/>
          <dgm:resizeHandles val="exact"/>
        </dgm:presLayoutVars>
      </dgm:prSet>
      <dgm:spPr/>
      <dgm:t>
        <a:bodyPr/>
        <a:lstStyle/>
        <a:p>
          <a:endParaRPr lang="en-US"/>
        </a:p>
      </dgm:t>
    </dgm:pt>
    <dgm:pt modelId="{5EBB7178-06A3-432A-9D66-4B2618035022}" type="pres">
      <dgm:prSet presAssocID="{B0082820-9F59-4B39-8E2C-CF429818B09D}" presName="composite" presStyleCnt="0"/>
      <dgm:spPr/>
    </dgm:pt>
    <dgm:pt modelId="{7A216C63-602D-45ED-9C10-FDB71241CE80}" type="pres">
      <dgm:prSet presAssocID="{B0082820-9F59-4B39-8E2C-CF429818B09D}" presName="parTx" presStyleLbl="node1" presStyleIdx="0" presStyleCnt="1">
        <dgm:presLayoutVars>
          <dgm:chMax val="0"/>
          <dgm:chPref val="0"/>
          <dgm:bulletEnabled val="1"/>
        </dgm:presLayoutVars>
      </dgm:prSet>
      <dgm:spPr/>
      <dgm:t>
        <a:bodyPr/>
        <a:lstStyle/>
        <a:p>
          <a:endParaRPr lang="es-MX"/>
        </a:p>
      </dgm:t>
    </dgm:pt>
    <dgm:pt modelId="{C3288E99-AD66-4991-A26F-C1768CD7B91C}" type="pres">
      <dgm:prSet presAssocID="{B0082820-9F59-4B39-8E2C-CF429818B09D}" presName="parSh" presStyleLbl="node1" presStyleIdx="0" presStyleCnt="1" custLinFactNeighborY="-2812"/>
      <dgm:spPr/>
      <dgm:t>
        <a:bodyPr/>
        <a:lstStyle/>
        <a:p>
          <a:endParaRPr lang="es-MX"/>
        </a:p>
      </dgm:t>
    </dgm:pt>
    <dgm:pt modelId="{20705E4A-E244-4C94-88C2-9457260DC666}" type="pres">
      <dgm:prSet presAssocID="{B0082820-9F59-4B39-8E2C-CF429818B09D}" presName="desTx" presStyleLbl="fgAcc1" presStyleIdx="0" presStyleCnt="1">
        <dgm:presLayoutVars>
          <dgm:bulletEnabled val="1"/>
        </dgm:presLayoutVars>
      </dgm:prSet>
      <dgm:spPr/>
      <dgm:t>
        <a:bodyPr/>
        <a:lstStyle/>
        <a:p>
          <a:endParaRPr lang="es-MX"/>
        </a:p>
      </dgm:t>
    </dgm:pt>
  </dgm:ptLst>
  <dgm:cxnLst>
    <dgm:cxn modelId="{0D00E154-5A69-48FE-913B-4625E3839E02}" type="presOf" srcId="{B0082820-9F59-4B39-8E2C-CF429818B09D}" destId="{C3288E99-AD66-4991-A26F-C1768CD7B91C}" srcOrd="1" destOrd="0" presId="urn:microsoft.com/office/officeart/2005/8/layout/process3"/>
    <dgm:cxn modelId="{D75A5847-096B-4A41-A813-7F7BBE59BEF9}" srcId="{B0082820-9F59-4B39-8E2C-CF429818B09D}" destId="{9636394E-5C98-4803-9E78-C95190FC9282}" srcOrd="2" destOrd="0" parTransId="{16F93FCD-3B15-4CB9-AFB1-42C5DDCF918E}" sibTransId="{27FD9EDF-DF8E-4256-A0B7-A48124BF7C89}"/>
    <dgm:cxn modelId="{0BB12837-4FDB-4636-A24E-F6E2EA3E328B}" srcId="{B0082820-9F59-4B39-8E2C-CF429818B09D}" destId="{FE3BF2A2-456A-445D-8BB8-C8E608F06BA6}" srcOrd="1" destOrd="0" parTransId="{B846FFCA-5A53-41B2-9585-B149B50B98DE}" sibTransId="{C9DCDA61-0D5D-442F-BA9E-C52C32152A42}"/>
    <dgm:cxn modelId="{BB593948-9961-444A-AC1E-73647908A4E5}" type="presOf" srcId="{28970947-A17B-4700-A90A-988BE4A609EC}" destId="{20705E4A-E244-4C94-88C2-9457260DC666}" srcOrd="0" destOrd="0" presId="urn:microsoft.com/office/officeart/2005/8/layout/process3"/>
    <dgm:cxn modelId="{3484E889-481C-46EF-B3FE-3E0B1EE20827}" srcId="{5C8B7630-E9D0-4C31-988D-8F7201D54FBE}" destId="{B0082820-9F59-4B39-8E2C-CF429818B09D}" srcOrd="0" destOrd="0" parTransId="{0E33EDB9-8FAE-4CAA-9C45-896EB5A5FE23}" sibTransId="{D27208C5-6FAF-47A3-8E79-E7F3FDE0D496}"/>
    <dgm:cxn modelId="{403C00DA-33F9-46CC-AC87-7B31EA299EC4}" type="presOf" srcId="{FE3BF2A2-456A-445D-8BB8-C8E608F06BA6}" destId="{20705E4A-E244-4C94-88C2-9457260DC666}" srcOrd="0" destOrd="1" presId="urn:microsoft.com/office/officeart/2005/8/layout/process3"/>
    <dgm:cxn modelId="{593A40B0-14C0-417B-9CAC-305FB9A861FA}" type="presOf" srcId="{B0082820-9F59-4B39-8E2C-CF429818B09D}" destId="{7A216C63-602D-45ED-9C10-FDB71241CE80}" srcOrd="0" destOrd="0" presId="urn:microsoft.com/office/officeart/2005/8/layout/process3"/>
    <dgm:cxn modelId="{AAD92EB4-258C-4511-A6D0-66F4D893C272}" type="presOf" srcId="{9636394E-5C98-4803-9E78-C95190FC9282}" destId="{20705E4A-E244-4C94-88C2-9457260DC666}" srcOrd="0" destOrd="2" presId="urn:microsoft.com/office/officeart/2005/8/layout/process3"/>
    <dgm:cxn modelId="{51D9E563-420E-46E9-B7DD-FF84642ABBD5}" srcId="{B0082820-9F59-4B39-8E2C-CF429818B09D}" destId="{28970947-A17B-4700-A90A-988BE4A609EC}" srcOrd="0" destOrd="0" parTransId="{A1F51EEC-4F0B-4865-9DB7-8F71B60F7369}" sibTransId="{D62F326B-7469-49AA-AAAC-4206C0C19946}"/>
    <dgm:cxn modelId="{3C8CC4A4-7169-4941-B265-3D8A1258BD42}" type="presOf" srcId="{5C8B7630-E9D0-4C31-988D-8F7201D54FBE}" destId="{B363E054-5526-4070-A140-7FCFF18C9841}" srcOrd="0" destOrd="0" presId="urn:microsoft.com/office/officeart/2005/8/layout/process3"/>
    <dgm:cxn modelId="{E7CE8340-B228-46B3-8934-BF0AC25353C8}" type="presParOf" srcId="{B363E054-5526-4070-A140-7FCFF18C9841}" destId="{5EBB7178-06A3-432A-9D66-4B2618035022}" srcOrd="0" destOrd="0" presId="urn:microsoft.com/office/officeart/2005/8/layout/process3"/>
    <dgm:cxn modelId="{B87935F4-B4A6-42F2-B044-A4FEA56472E1}" type="presParOf" srcId="{5EBB7178-06A3-432A-9D66-4B2618035022}" destId="{7A216C63-602D-45ED-9C10-FDB71241CE80}" srcOrd="0" destOrd="0" presId="urn:microsoft.com/office/officeart/2005/8/layout/process3"/>
    <dgm:cxn modelId="{41B4393A-FB19-4C6D-8695-E8DBAF1D75BA}" type="presParOf" srcId="{5EBB7178-06A3-432A-9D66-4B2618035022}" destId="{C3288E99-AD66-4991-A26F-C1768CD7B91C}" srcOrd="1" destOrd="0" presId="urn:microsoft.com/office/officeart/2005/8/layout/process3"/>
    <dgm:cxn modelId="{91FFBADA-61D2-4080-BC9B-22BF57624704}" type="presParOf" srcId="{5EBB7178-06A3-432A-9D66-4B2618035022}" destId="{20705E4A-E244-4C94-88C2-9457260DC666}" srcOrd="2" destOrd="0" presId="urn:microsoft.com/office/officeart/2005/8/layout/process3"/>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C8B5A7E-D225-4F79-AD88-43205D1E03A7}" type="doc">
      <dgm:prSet loTypeId="urn:microsoft.com/office/officeart/2005/8/layout/vList3" loCatId="list" qsTypeId="urn:microsoft.com/office/officeart/2005/8/quickstyle/simple1" qsCatId="simple" csTypeId="urn:microsoft.com/office/officeart/2005/8/colors/accent1_5" csCatId="accent1" phldr="1"/>
      <dgm:spPr/>
    </dgm:pt>
    <dgm:pt modelId="{72BBAAB1-6AF7-4281-BA65-922F1D690015}">
      <dgm:prSet phldrT="[Texto]" custT="1"/>
      <dgm:spPr/>
      <dgm:t>
        <a:bodyPr/>
        <a:lstStyle/>
        <a:p>
          <a:r>
            <a:rPr lang="en-GB" sz="2200" i="1" dirty="0" smtClean="0"/>
            <a:t>1. Usefulness </a:t>
          </a:r>
          <a:endParaRPr lang="es-MX" sz="2200" dirty="0"/>
        </a:p>
      </dgm:t>
    </dgm:pt>
    <dgm:pt modelId="{B73BC73A-F73B-49BF-BF49-5CE9645134CB}" type="parTrans" cxnId="{B919DBF4-C51A-4BBF-8DEB-87B7D9B5267A}">
      <dgm:prSet/>
      <dgm:spPr/>
      <dgm:t>
        <a:bodyPr/>
        <a:lstStyle/>
        <a:p>
          <a:endParaRPr lang="es-MX"/>
        </a:p>
      </dgm:t>
    </dgm:pt>
    <dgm:pt modelId="{C3490433-A742-4548-A7D2-333D350112C3}" type="sibTrans" cxnId="{B919DBF4-C51A-4BBF-8DEB-87B7D9B5267A}">
      <dgm:prSet/>
      <dgm:spPr/>
      <dgm:t>
        <a:bodyPr/>
        <a:lstStyle/>
        <a:p>
          <a:endParaRPr lang="es-MX"/>
        </a:p>
      </dgm:t>
    </dgm:pt>
    <dgm:pt modelId="{F46DCD63-F570-41C7-8684-A6D1DCDFC5C8}">
      <dgm:prSet phldrT="[Texto]" custT="1"/>
      <dgm:spPr/>
      <dgm:t>
        <a:bodyPr/>
        <a:lstStyle/>
        <a:p>
          <a:r>
            <a:rPr lang="en-GB" sz="2200" i="1" dirty="0" smtClean="0"/>
            <a:t>2. Updating required</a:t>
          </a:r>
          <a:endParaRPr lang="es-MX" sz="2200" dirty="0"/>
        </a:p>
      </dgm:t>
    </dgm:pt>
    <dgm:pt modelId="{D4564AAB-0BF2-476D-A424-2AAA470CCC24}" type="parTrans" cxnId="{193D62F5-BA53-418C-A3DC-DCE915E5E417}">
      <dgm:prSet/>
      <dgm:spPr/>
      <dgm:t>
        <a:bodyPr/>
        <a:lstStyle/>
        <a:p>
          <a:endParaRPr lang="es-MX"/>
        </a:p>
      </dgm:t>
    </dgm:pt>
    <dgm:pt modelId="{F64CAA03-BB3E-4CA7-9DEB-19BC2BB30B9C}" type="sibTrans" cxnId="{193D62F5-BA53-418C-A3DC-DCE915E5E417}">
      <dgm:prSet/>
      <dgm:spPr/>
      <dgm:t>
        <a:bodyPr/>
        <a:lstStyle/>
        <a:p>
          <a:endParaRPr lang="es-MX"/>
        </a:p>
      </dgm:t>
    </dgm:pt>
    <dgm:pt modelId="{13A62EDD-CDF9-400A-BBB4-B1C0AF2764D9}">
      <dgm:prSet phldrT="[Texto]"/>
      <dgm:spPr/>
      <dgm:t>
        <a:bodyPr/>
        <a:lstStyle/>
        <a:p>
          <a:r>
            <a:rPr lang="en-GB" i="1" dirty="0" smtClean="0"/>
            <a:t>3. Potential harmonization with other Working Group’s products</a:t>
          </a:r>
          <a:endParaRPr lang="es-MX" dirty="0"/>
        </a:p>
      </dgm:t>
    </dgm:pt>
    <dgm:pt modelId="{838623E2-523B-4F84-BBF8-D5BBFED10002}" type="parTrans" cxnId="{7742AB20-A0F9-4CF7-A077-071729352BBD}">
      <dgm:prSet/>
      <dgm:spPr/>
      <dgm:t>
        <a:bodyPr/>
        <a:lstStyle/>
        <a:p>
          <a:endParaRPr lang="es-MX"/>
        </a:p>
      </dgm:t>
    </dgm:pt>
    <dgm:pt modelId="{890D868C-8C9D-4C56-8BA3-17BBC9A0F02C}" type="sibTrans" cxnId="{7742AB20-A0F9-4CF7-A077-071729352BBD}">
      <dgm:prSet/>
      <dgm:spPr/>
      <dgm:t>
        <a:bodyPr/>
        <a:lstStyle/>
        <a:p>
          <a:endParaRPr lang="es-MX"/>
        </a:p>
      </dgm:t>
    </dgm:pt>
    <dgm:pt modelId="{2FD0DC24-7DCA-4D70-B063-745B45CE067E}">
      <dgm:prSet phldrT="[Texto]" custT="1"/>
      <dgm:spPr/>
      <dgm:t>
        <a:bodyPr/>
        <a:lstStyle/>
        <a:p>
          <a:r>
            <a:rPr lang="en-GB" sz="2200" i="1" dirty="0" smtClean="0"/>
            <a:t>4. </a:t>
          </a:r>
          <a:r>
            <a:rPr lang="en-US" sz="2200" dirty="0" smtClean="0"/>
            <a:t>Alignment to other standards in the ISSAI Framework</a:t>
          </a:r>
          <a:endParaRPr lang="es-MX" sz="1700" dirty="0"/>
        </a:p>
      </dgm:t>
    </dgm:pt>
    <dgm:pt modelId="{CEED15F0-88F0-452C-A897-46C9AE00CE6B}" type="parTrans" cxnId="{EEFCEEA9-E176-4BA5-B744-33665A518520}">
      <dgm:prSet/>
      <dgm:spPr/>
      <dgm:t>
        <a:bodyPr/>
        <a:lstStyle/>
        <a:p>
          <a:endParaRPr lang="es-MX"/>
        </a:p>
      </dgm:t>
    </dgm:pt>
    <dgm:pt modelId="{1B9B4F9F-4D5B-449E-AE07-FA7C8353AB07}" type="sibTrans" cxnId="{EEFCEEA9-E176-4BA5-B744-33665A518520}">
      <dgm:prSet/>
      <dgm:spPr/>
      <dgm:t>
        <a:bodyPr/>
        <a:lstStyle/>
        <a:p>
          <a:endParaRPr lang="es-MX"/>
        </a:p>
      </dgm:t>
    </dgm:pt>
    <dgm:pt modelId="{4CBBF526-71ED-4588-8407-A3CC13F42C27}">
      <dgm:prSet phldrT="[Texto]"/>
      <dgm:spPr/>
      <dgm:t>
        <a:bodyPr/>
        <a:lstStyle/>
        <a:p>
          <a:r>
            <a:rPr lang="en-GB" i="1" dirty="0" smtClean="0"/>
            <a:t>5. </a:t>
          </a:r>
          <a:r>
            <a:rPr lang="en-GB" i="0" dirty="0" smtClean="0"/>
            <a:t>H</a:t>
          </a:r>
          <a:r>
            <a:rPr lang="en-US" dirty="0" err="1" smtClean="0"/>
            <a:t>armonization</a:t>
          </a:r>
          <a:r>
            <a:rPr lang="en-US" dirty="0" smtClean="0"/>
            <a:t> of the general ISSAI terminology</a:t>
          </a:r>
          <a:endParaRPr lang="es-MX" dirty="0"/>
        </a:p>
      </dgm:t>
    </dgm:pt>
    <dgm:pt modelId="{E5A8B477-837D-4192-9287-2F66179991C3}" type="parTrans" cxnId="{49956F0D-8E02-4391-88F0-A2C1859A7702}">
      <dgm:prSet/>
      <dgm:spPr/>
      <dgm:t>
        <a:bodyPr/>
        <a:lstStyle/>
        <a:p>
          <a:endParaRPr lang="es-MX"/>
        </a:p>
      </dgm:t>
    </dgm:pt>
    <dgm:pt modelId="{CEFFCFDE-D745-45F7-9FE6-01C53E40EB01}" type="sibTrans" cxnId="{49956F0D-8E02-4391-88F0-A2C1859A7702}">
      <dgm:prSet/>
      <dgm:spPr/>
      <dgm:t>
        <a:bodyPr/>
        <a:lstStyle/>
        <a:p>
          <a:endParaRPr lang="es-MX"/>
        </a:p>
      </dgm:t>
    </dgm:pt>
    <dgm:pt modelId="{735DB631-6096-43C7-BA8C-54D96F8E8C77}" type="pres">
      <dgm:prSet presAssocID="{5C8B5A7E-D225-4F79-AD88-43205D1E03A7}" presName="linearFlow" presStyleCnt="0">
        <dgm:presLayoutVars>
          <dgm:dir/>
          <dgm:resizeHandles val="exact"/>
        </dgm:presLayoutVars>
      </dgm:prSet>
      <dgm:spPr/>
    </dgm:pt>
    <dgm:pt modelId="{796212E7-3DA4-41F6-8262-B1C61E67BDE5}" type="pres">
      <dgm:prSet presAssocID="{72BBAAB1-6AF7-4281-BA65-922F1D690015}" presName="composite" presStyleCnt="0"/>
      <dgm:spPr/>
    </dgm:pt>
    <dgm:pt modelId="{DEF1596E-BFDA-40DE-85CE-83EAA2A228B2}" type="pres">
      <dgm:prSet presAssocID="{72BBAAB1-6AF7-4281-BA65-922F1D690015}" presName="imgShp" presStyleLbl="fgImgPlace1" presStyleIdx="0" presStyleCnt="5" custLinFactX="-19646" custLinFactNeighborX="-100000"/>
      <dgm:spPr/>
    </dgm:pt>
    <dgm:pt modelId="{D471DEAD-C794-4954-A90F-389353C0041F}" type="pres">
      <dgm:prSet presAssocID="{72BBAAB1-6AF7-4281-BA65-922F1D690015}" presName="txShp" presStyleLbl="node1" presStyleIdx="0" presStyleCnt="5" custScaleX="139646">
        <dgm:presLayoutVars>
          <dgm:bulletEnabled val="1"/>
        </dgm:presLayoutVars>
      </dgm:prSet>
      <dgm:spPr/>
      <dgm:t>
        <a:bodyPr/>
        <a:lstStyle/>
        <a:p>
          <a:endParaRPr lang="es-MX"/>
        </a:p>
      </dgm:t>
    </dgm:pt>
    <dgm:pt modelId="{084B3D7D-E5BD-4335-83DA-C4350C5180A7}" type="pres">
      <dgm:prSet presAssocID="{C3490433-A742-4548-A7D2-333D350112C3}" presName="spacing" presStyleCnt="0"/>
      <dgm:spPr/>
    </dgm:pt>
    <dgm:pt modelId="{82D91584-FF9A-4F95-BBE3-7507AD7B62E7}" type="pres">
      <dgm:prSet presAssocID="{F46DCD63-F570-41C7-8684-A6D1DCDFC5C8}" presName="composite" presStyleCnt="0"/>
      <dgm:spPr/>
    </dgm:pt>
    <dgm:pt modelId="{08D2B42B-86FF-4438-9283-686C315B9A01}" type="pres">
      <dgm:prSet presAssocID="{F46DCD63-F570-41C7-8684-A6D1DCDFC5C8}" presName="imgShp" presStyleLbl="fgImgPlace1" presStyleIdx="1" presStyleCnt="5" custLinFactX="-19646" custLinFactNeighborX="-100000"/>
      <dgm:spPr/>
    </dgm:pt>
    <dgm:pt modelId="{C3CC5E4F-1E6E-4777-935E-D0813BA7E30C}" type="pres">
      <dgm:prSet presAssocID="{F46DCD63-F570-41C7-8684-A6D1DCDFC5C8}" presName="txShp" presStyleLbl="node1" presStyleIdx="1" presStyleCnt="5" custScaleX="139646">
        <dgm:presLayoutVars>
          <dgm:bulletEnabled val="1"/>
        </dgm:presLayoutVars>
      </dgm:prSet>
      <dgm:spPr/>
      <dgm:t>
        <a:bodyPr/>
        <a:lstStyle/>
        <a:p>
          <a:endParaRPr lang="es-MX"/>
        </a:p>
      </dgm:t>
    </dgm:pt>
    <dgm:pt modelId="{58C1EA10-5F14-4BF0-B987-1F5DD2A989F1}" type="pres">
      <dgm:prSet presAssocID="{F64CAA03-BB3E-4CA7-9DEB-19BC2BB30B9C}" presName="spacing" presStyleCnt="0"/>
      <dgm:spPr/>
    </dgm:pt>
    <dgm:pt modelId="{C4A56948-6E01-409F-8D6A-C30A79BCE871}" type="pres">
      <dgm:prSet presAssocID="{13A62EDD-CDF9-400A-BBB4-B1C0AF2764D9}" presName="composite" presStyleCnt="0"/>
      <dgm:spPr/>
    </dgm:pt>
    <dgm:pt modelId="{6BF30E57-3B4F-400B-8C96-7008925DB033}" type="pres">
      <dgm:prSet presAssocID="{13A62EDD-CDF9-400A-BBB4-B1C0AF2764D9}" presName="imgShp" presStyleLbl="fgImgPlace1" presStyleIdx="2" presStyleCnt="5" custLinFactX="-19646" custLinFactNeighborX="-100000"/>
      <dgm:spPr/>
    </dgm:pt>
    <dgm:pt modelId="{ADE0BEA0-74C1-461F-BB66-11F3D9DBB099}" type="pres">
      <dgm:prSet presAssocID="{13A62EDD-CDF9-400A-BBB4-B1C0AF2764D9}" presName="txShp" presStyleLbl="node1" presStyleIdx="2" presStyleCnt="5" custScaleX="139646">
        <dgm:presLayoutVars>
          <dgm:bulletEnabled val="1"/>
        </dgm:presLayoutVars>
      </dgm:prSet>
      <dgm:spPr/>
      <dgm:t>
        <a:bodyPr/>
        <a:lstStyle/>
        <a:p>
          <a:endParaRPr lang="es-MX"/>
        </a:p>
      </dgm:t>
    </dgm:pt>
    <dgm:pt modelId="{5FB331EA-9CA1-4482-B61F-1610B8CC2D22}" type="pres">
      <dgm:prSet presAssocID="{890D868C-8C9D-4C56-8BA3-17BBC9A0F02C}" presName="spacing" presStyleCnt="0"/>
      <dgm:spPr/>
    </dgm:pt>
    <dgm:pt modelId="{1BDFF596-2D61-4F97-A05F-DBE48A809AE2}" type="pres">
      <dgm:prSet presAssocID="{2FD0DC24-7DCA-4D70-B063-745B45CE067E}" presName="composite" presStyleCnt="0"/>
      <dgm:spPr/>
    </dgm:pt>
    <dgm:pt modelId="{AAA27A76-FDA3-49DC-B6B8-FEB9AA6E4EE3}" type="pres">
      <dgm:prSet presAssocID="{2FD0DC24-7DCA-4D70-B063-745B45CE067E}" presName="imgShp" presStyleLbl="fgImgPlace1" presStyleIdx="3" presStyleCnt="5" custLinFactX="-19645" custLinFactNeighborX="-100000"/>
      <dgm:spPr/>
    </dgm:pt>
    <dgm:pt modelId="{5EC9AB3F-B396-41F5-ACDB-970FFABCE4B9}" type="pres">
      <dgm:prSet presAssocID="{2FD0DC24-7DCA-4D70-B063-745B45CE067E}" presName="txShp" presStyleLbl="node1" presStyleIdx="3" presStyleCnt="5" custScaleX="139646">
        <dgm:presLayoutVars>
          <dgm:bulletEnabled val="1"/>
        </dgm:presLayoutVars>
      </dgm:prSet>
      <dgm:spPr/>
      <dgm:t>
        <a:bodyPr/>
        <a:lstStyle/>
        <a:p>
          <a:endParaRPr lang="es-MX"/>
        </a:p>
      </dgm:t>
    </dgm:pt>
    <dgm:pt modelId="{D789018B-E428-4A44-A8FF-9A816D5E7F3B}" type="pres">
      <dgm:prSet presAssocID="{1B9B4F9F-4D5B-449E-AE07-FA7C8353AB07}" presName="spacing" presStyleCnt="0"/>
      <dgm:spPr/>
    </dgm:pt>
    <dgm:pt modelId="{82F7DC95-BD8E-4959-A946-2B4B54D62B81}" type="pres">
      <dgm:prSet presAssocID="{4CBBF526-71ED-4588-8407-A3CC13F42C27}" presName="composite" presStyleCnt="0"/>
      <dgm:spPr/>
    </dgm:pt>
    <dgm:pt modelId="{70747176-BFC5-4E80-89DC-09DA98A39423}" type="pres">
      <dgm:prSet presAssocID="{4CBBF526-71ED-4588-8407-A3CC13F42C27}" presName="imgShp" presStyleLbl="fgImgPlace1" presStyleIdx="4" presStyleCnt="5" custLinFactX="-19645" custLinFactNeighborX="-100000"/>
      <dgm:spPr/>
    </dgm:pt>
    <dgm:pt modelId="{859BD14E-CC25-4803-A79B-D99F978A0CAC}" type="pres">
      <dgm:prSet presAssocID="{4CBBF526-71ED-4588-8407-A3CC13F42C27}" presName="txShp" presStyleLbl="node1" presStyleIdx="4" presStyleCnt="5" custScaleX="139646">
        <dgm:presLayoutVars>
          <dgm:bulletEnabled val="1"/>
        </dgm:presLayoutVars>
      </dgm:prSet>
      <dgm:spPr/>
      <dgm:t>
        <a:bodyPr/>
        <a:lstStyle/>
        <a:p>
          <a:endParaRPr lang="es-MX"/>
        </a:p>
      </dgm:t>
    </dgm:pt>
  </dgm:ptLst>
  <dgm:cxnLst>
    <dgm:cxn modelId="{EEFCEEA9-E176-4BA5-B744-33665A518520}" srcId="{5C8B5A7E-D225-4F79-AD88-43205D1E03A7}" destId="{2FD0DC24-7DCA-4D70-B063-745B45CE067E}" srcOrd="3" destOrd="0" parTransId="{CEED15F0-88F0-452C-A897-46C9AE00CE6B}" sibTransId="{1B9B4F9F-4D5B-449E-AE07-FA7C8353AB07}"/>
    <dgm:cxn modelId="{193D62F5-BA53-418C-A3DC-DCE915E5E417}" srcId="{5C8B5A7E-D225-4F79-AD88-43205D1E03A7}" destId="{F46DCD63-F570-41C7-8684-A6D1DCDFC5C8}" srcOrd="1" destOrd="0" parTransId="{D4564AAB-0BF2-476D-A424-2AAA470CCC24}" sibTransId="{F64CAA03-BB3E-4CA7-9DEB-19BC2BB30B9C}"/>
    <dgm:cxn modelId="{774A6105-5995-4396-8C86-AD24F39F8F18}" type="presOf" srcId="{72BBAAB1-6AF7-4281-BA65-922F1D690015}" destId="{D471DEAD-C794-4954-A90F-389353C0041F}" srcOrd="0" destOrd="0" presId="urn:microsoft.com/office/officeart/2005/8/layout/vList3"/>
    <dgm:cxn modelId="{B919DBF4-C51A-4BBF-8DEB-87B7D9B5267A}" srcId="{5C8B5A7E-D225-4F79-AD88-43205D1E03A7}" destId="{72BBAAB1-6AF7-4281-BA65-922F1D690015}" srcOrd="0" destOrd="0" parTransId="{B73BC73A-F73B-49BF-BF49-5CE9645134CB}" sibTransId="{C3490433-A742-4548-A7D2-333D350112C3}"/>
    <dgm:cxn modelId="{033B235B-76CE-4AFB-87A0-632ECD2580A7}" type="presOf" srcId="{13A62EDD-CDF9-400A-BBB4-B1C0AF2764D9}" destId="{ADE0BEA0-74C1-461F-BB66-11F3D9DBB099}" srcOrd="0" destOrd="0" presId="urn:microsoft.com/office/officeart/2005/8/layout/vList3"/>
    <dgm:cxn modelId="{49956F0D-8E02-4391-88F0-A2C1859A7702}" srcId="{5C8B5A7E-D225-4F79-AD88-43205D1E03A7}" destId="{4CBBF526-71ED-4588-8407-A3CC13F42C27}" srcOrd="4" destOrd="0" parTransId="{E5A8B477-837D-4192-9287-2F66179991C3}" sibTransId="{CEFFCFDE-D745-45F7-9FE6-01C53E40EB01}"/>
    <dgm:cxn modelId="{DB0468A4-C100-44A5-9022-AEBFA358A5B0}" type="presOf" srcId="{5C8B5A7E-D225-4F79-AD88-43205D1E03A7}" destId="{735DB631-6096-43C7-BA8C-54D96F8E8C77}" srcOrd="0" destOrd="0" presId="urn:microsoft.com/office/officeart/2005/8/layout/vList3"/>
    <dgm:cxn modelId="{AB893A6A-B7E7-4265-8FCF-63697C804799}" type="presOf" srcId="{2FD0DC24-7DCA-4D70-B063-745B45CE067E}" destId="{5EC9AB3F-B396-41F5-ACDB-970FFABCE4B9}" srcOrd="0" destOrd="0" presId="urn:microsoft.com/office/officeart/2005/8/layout/vList3"/>
    <dgm:cxn modelId="{7742AB20-A0F9-4CF7-A077-071729352BBD}" srcId="{5C8B5A7E-D225-4F79-AD88-43205D1E03A7}" destId="{13A62EDD-CDF9-400A-BBB4-B1C0AF2764D9}" srcOrd="2" destOrd="0" parTransId="{838623E2-523B-4F84-BBF8-D5BBFED10002}" sibTransId="{890D868C-8C9D-4C56-8BA3-17BBC9A0F02C}"/>
    <dgm:cxn modelId="{E6C59AED-69A3-4B23-B715-82AEB0BF3A52}" type="presOf" srcId="{4CBBF526-71ED-4588-8407-A3CC13F42C27}" destId="{859BD14E-CC25-4803-A79B-D99F978A0CAC}" srcOrd="0" destOrd="0" presId="urn:microsoft.com/office/officeart/2005/8/layout/vList3"/>
    <dgm:cxn modelId="{BE24ECD5-D0F4-4519-9001-6175301E3B61}" type="presOf" srcId="{F46DCD63-F570-41C7-8684-A6D1DCDFC5C8}" destId="{C3CC5E4F-1E6E-4777-935E-D0813BA7E30C}" srcOrd="0" destOrd="0" presId="urn:microsoft.com/office/officeart/2005/8/layout/vList3"/>
    <dgm:cxn modelId="{2B25E646-D665-4AF4-89F1-51B2808D2DF5}" type="presParOf" srcId="{735DB631-6096-43C7-BA8C-54D96F8E8C77}" destId="{796212E7-3DA4-41F6-8262-B1C61E67BDE5}" srcOrd="0" destOrd="0" presId="urn:microsoft.com/office/officeart/2005/8/layout/vList3"/>
    <dgm:cxn modelId="{B3F06204-816A-46CB-A26A-233E02ACE684}" type="presParOf" srcId="{796212E7-3DA4-41F6-8262-B1C61E67BDE5}" destId="{DEF1596E-BFDA-40DE-85CE-83EAA2A228B2}" srcOrd="0" destOrd="0" presId="urn:microsoft.com/office/officeart/2005/8/layout/vList3"/>
    <dgm:cxn modelId="{72F6ADC3-3018-4DA6-8CDC-D3630A69E5E1}" type="presParOf" srcId="{796212E7-3DA4-41F6-8262-B1C61E67BDE5}" destId="{D471DEAD-C794-4954-A90F-389353C0041F}" srcOrd="1" destOrd="0" presId="urn:microsoft.com/office/officeart/2005/8/layout/vList3"/>
    <dgm:cxn modelId="{694ADAF9-3FE9-49BC-A056-ACC5F6F10E12}" type="presParOf" srcId="{735DB631-6096-43C7-BA8C-54D96F8E8C77}" destId="{084B3D7D-E5BD-4335-83DA-C4350C5180A7}" srcOrd="1" destOrd="0" presId="urn:microsoft.com/office/officeart/2005/8/layout/vList3"/>
    <dgm:cxn modelId="{AE0CD0F5-B674-4882-8B92-BEBE92ED0BFA}" type="presParOf" srcId="{735DB631-6096-43C7-BA8C-54D96F8E8C77}" destId="{82D91584-FF9A-4F95-BBE3-7507AD7B62E7}" srcOrd="2" destOrd="0" presId="urn:microsoft.com/office/officeart/2005/8/layout/vList3"/>
    <dgm:cxn modelId="{CF69481D-19D8-4BFA-80D6-972C37933A6D}" type="presParOf" srcId="{82D91584-FF9A-4F95-BBE3-7507AD7B62E7}" destId="{08D2B42B-86FF-4438-9283-686C315B9A01}" srcOrd="0" destOrd="0" presId="urn:microsoft.com/office/officeart/2005/8/layout/vList3"/>
    <dgm:cxn modelId="{57262956-DB94-4569-81A8-36628BCAFBDD}" type="presParOf" srcId="{82D91584-FF9A-4F95-BBE3-7507AD7B62E7}" destId="{C3CC5E4F-1E6E-4777-935E-D0813BA7E30C}" srcOrd="1" destOrd="0" presId="urn:microsoft.com/office/officeart/2005/8/layout/vList3"/>
    <dgm:cxn modelId="{FCD9A30D-A4D0-4478-947E-09E85C408045}" type="presParOf" srcId="{735DB631-6096-43C7-BA8C-54D96F8E8C77}" destId="{58C1EA10-5F14-4BF0-B987-1F5DD2A989F1}" srcOrd="3" destOrd="0" presId="urn:microsoft.com/office/officeart/2005/8/layout/vList3"/>
    <dgm:cxn modelId="{26603E27-06E3-4E59-8418-494AF6C29787}" type="presParOf" srcId="{735DB631-6096-43C7-BA8C-54D96F8E8C77}" destId="{C4A56948-6E01-409F-8D6A-C30A79BCE871}" srcOrd="4" destOrd="0" presId="urn:microsoft.com/office/officeart/2005/8/layout/vList3"/>
    <dgm:cxn modelId="{17628735-B953-496A-847C-1FC338948865}" type="presParOf" srcId="{C4A56948-6E01-409F-8D6A-C30A79BCE871}" destId="{6BF30E57-3B4F-400B-8C96-7008925DB033}" srcOrd="0" destOrd="0" presId="urn:microsoft.com/office/officeart/2005/8/layout/vList3"/>
    <dgm:cxn modelId="{84A31812-794B-4AC4-8CB5-65426072F028}" type="presParOf" srcId="{C4A56948-6E01-409F-8D6A-C30A79BCE871}" destId="{ADE0BEA0-74C1-461F-BB66-11F3D9DBB099}" srcOrd="1" destOrd="0" presId="urn:microsoft.com/office/officeart/2005/8/layout/vList3"/>
    <dgm:cxn modelId="{DA885AA0-F3AB-48C2-A4DB-FB56C90C0161}" type="presParOf" srcId="{735DB631-6096-43C7-BA8C-54D96F8E8C77}" destId="{5FB331EA-9CA1-4482-B61F-1610B8CC2D22}" srcOrd="5" destOrd="0" presId="urn:microsoft.com/office/officeart/2005/8/layout/vList3"/>
    <dgm:cxn modelId="{AB958A6D-9A4F-47D7-A6B6-869267387350}" type="presParOf" srcId="{735DB631-6096-43C7-BA8C-54D96F8E8C77}" destId="{1BDFF596-2D61-4F97-A05F-DBE48A809AE2}" srcOrd="6" destOrd="0" presId="urn:microsoft.com/office/officeart/2005/8/layout/vList3"/>
    <dgm:cxn modelId="{B974A130-2D3F-4E80-860D-E0006CF0B88F}" type="presParOf" srcId="{1BDFF596-2D61-4F97-A05F-DBE48A809AE2}" destId="{AAA27A76-FDA3-49DC-B6B8-FEB9AA6E4EE3}" srcOrd="0" destOrd="0" presId="urn:microsoft.com/office/officeart/2005/8/layout/vList3"/>
    <dgm:cxn modelId="{A9EB98BC-35B4-4E7B-9F05-EEE56E7B3139}" type="presParOf" srcId="{1BDFF596-2D61-4F97-A05F-DBE48A809AE2}" destId="{5EC9AB3F-B396-41F5-ACDB-970FFABCE4B9}" srcOrd="1" destOrd="0" presId="urn:microsoft.com/office/officeart/2005/8/layout/vList3"/>
    <dgm:cxn modelId="{D4D88E73-7BC5-4EFD-A9A6-14E76DE6D68A}" type="presParOf" srcId="{735DB631-6096-43C7-BA8C-54D96F8E8C77}" destId="{D789018B-E428-4A44-A8FF-9A816D5E7F3B}" srcOrd="7" destOrd="0" presId="urn:microsoft.com/office/officeart/2005/8/layout/vList3"/>
    <dgm:cxn modelId="{2B124C64-FE9B-4DA7-B586-DD2945F7A095}" type="presParOf" srcId="{735DB631-6096-43C7-BA8C-54D96F8E8C77}" destId="{82F7DC95-BD8E-4959-A946-2B4B54D62B81}" srcOrd="8" destOrd="0" presId="urn:microsoft.com/office/officeart/2005/8/layout/vList3"/>
    <dgm:cxn modelId="{A391937A-BBE3-40DC-B18E-1458E0A84B98}" type="presParOf" srcId="{82F7DC95-BD8E-4959-A946-2B4B54D62B81}" destId="{70747176-BFC5-4E80-89DC-09DA98A39423}" srcOrd="0" destOrd="0" presId="urn:microsoft.com/office/officeart/2005/8/layout/vList3"/>
    <dgm:cxn modelId="{6AC04D7F-BA31-43C2-AB4E-A766C5796B48}" type="presParOf" srcId="{82F7DC95-BD8E-4959-A946-2B4B54D62B81}" destId="{859BD14E-CC25-4803-A79B-D99F978A0CA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7E8622E-5A0F-42A8-A7D6-A98867AF5275}" type="doc">
      <dgm:prSet loTypeId="urn:microsoft.com/office/officeart/2005/8/layout/default" loCatId="list" qsTypeId="urn:microsoft.com/office/officeart/2005/8/quickstyle/3d1" qsCatId="3D" csTypeId="urn:microsoft.com/office/officeart/2005/8/colors/accent2_5" csCatId="accent2" phldr="1"/>
      <dgm:spPr/>
      <dgm:t>
        <a:bodyPr/>
        <a:lstStyle/>
        <a:p>
          <a:endParaRPr lang="es-MX"/>
        </a:p>
      </dgm:t>
    </dgm:pt>
    <dgm:pt modelId="{55CC6252-5C21-4A51-99A7-1B464BFE9872}">
      <dgm:prSet phldrT="[Texto]" custT="1"/>
      <dgm:spPr/>
      <dgm:t>
        <a:bodyPr/>
        <a:lstStyle/>
        <a:p>
          <a:r>
            <a:rPr lang="es-MX" sz="2800" b="1" dirty="0" smtClean="0"/>
            <a:t>ISSAI 5410</a:t>
          </a:r>
        </a:p>
        <a:p>
          <a:r>
            <a:rPr lang="es-MX" sz="1800" dirty="0" smtClean="0"/>
            <a:t>“</a:t>
          </a:r>
          <a:r>
            <a:rPr lang="es-MX" sz="1800" dirty="0" err="1" smtClean="0"/>
            <a:t>Guidance</a:t>
          </a:r>
          <a:r>
            <a:rPr lang="en-US" sz="1800" dirty="0" smtClean="0"/>
            <a:t> for Planning and Conducting an Audit of Internal Controls of Public Debt</a:t>
          </a:r>
          <a:r>
            <a:rPr lang="es-MX" sz="1800" dirty="0" smtClean="0"/>
            <a:t>”</a:t>
          </a:r>
          <a:endParaRPr lang="es-MX" sz="1800" dirty="0"/>
        </a:p>
      </dgm:t>
    </dgm:pt>
    <dgm:pt modelId="{AB3E10AF-C19F-4CF5-A1CB-FEC72ADF7D6F}" type="parTrans" cxnId="{6D88CE1B-B17E-49B3-92E6-A9CB8216BE57}">
      <dgm:prSet/>
      <dgm:spPr/>
      <dgm:t>
        <a:bodyPr/>
        <a:lstStyle/>
        <a:p>
          <a:endParaRPr lang="es-MX" sz="1400"/>
        </a:p>
      </dgm:t>
    </dgm:pt>
    <dgm:pt modelId="{321ADFA8-DA9F-4927-91EB-177D63B17784}" type="sibTrans" cxnId="{6D88CE1B-B17E-49B3-92E6-A9CB8216BE57}">
      <dgm:prSet/>
      <dgm:spPr/>
      <dgm:t>
        <a:bodyPr/>
        <a:lstStyle/>
        <a:p>
          <a:endParaRPr lang="es-MX" sz="1400"/>
        </a:p>
      </dgm:t>
    </dgm:pt>
    <dgm:pt modelId="{D7923253-E333-4C15-9778-FB3B7262FC76}">
      <dgm:prSet phldrT="[Texto]" custT="1"/>
      <dgm:spPr/>
      <dgm:t>
        <a:bodyPr/>
        <a:lstStyle/>
        <a:p>
          <a:r>
            <a:rPr lang="es-MX" sz="2800" b="1" dirty="0" smtClean="0"/>
            <a:t>ISSAI 5421</a:t>
          </a:r>
        </a:p>
        <a:p>
          <a:r>
            <a:rPr lang="es-MX" sz="1800" dirty="0" smtClean="0"/>
            <a:t>“</a:t>
          </a:r>
          <a:r>
            <a:rPr lang="en-US" sz="1800" dirty="0" smtClean="0"/>
            <a:t>Guidance on Definition and Disclosure of Public Debt</a:t>
          </a:r>
          <a:r>
            <a:rPr lang="es-MX" sz="1800" dirty="0" smtClean="0"/>
            <a:t>”</a:t>
          </a:r>
          <a:endParaRPr lang="es-MX" sz="1800" dirty="0"/>
        </a:p>
      </dgm:t>
    </dgm:pt>
    <dgm:pt modelId="{1BD333D4-F137-4080-A605-19D061F5A21A}" type="parTrans" cxnId="{6E4900F1-6652-480D-A96D-A575346B2248}">
      <dgm:prSet/>
      <dgm:spPr/>
      <dgm:t>
        <a:bodyPr/>
        <a:lstStyle/>
        <a:p>
          <a:endParaRPr lang="es-MX" sz="1400"/>
        </a:p>
      </dgm:t>
    </dgm:pt>
    <dgm:pt modelId="{1D86C7B1-C5BB-4280-8892-6CDC3EEB70A3}" type="sibTrans" cxnId="{6E4900F1-6652-480D-A96D-A575346B2248}">
      <dgm:prSet/>
      <dgm:spPr/>
      <dgm:t>
        <a:bodyPr/>
        <a:lstStyle/>
        <a:p>
          <a:endParaRPr lang="es-MX" sz="1400"/>
        </a:p>
      </dgm:t>
    </dgm:pt>
    <dgm:pt modelId="{558CB072-06FC-4A5C-9235-6713596E948C}">
      <dgm:prSet phldrT="[Texto]" custT="1"/>
      <dgm:spPr/>
      <dgm:t>
        <a:bodyPr/>
        <a:lstStyle/>
        <a:p>
          <a:r>
            <a:rPr lang="es-MX" sz="2800" b="1" dirty="0" smtClean="0"/>
            <a:t>ISSAI 5422</a:t>
          </a:r>
        </a:p>
        <a:p>
          <a:r>
            <a:rPr lang="es-MX" sz="1800" dirty="0" smtClean="0"/>
            <a:t>“</a:t>
          </a:r>
          <a:r>
            <a:rPr lang="en-US" sz="1800" dirty="0" smtClean="0"/>
            <a:t>An Exercise of Reference Terms to Carry out Performance Audit of Public Debt</a:t>
          </a:r>
          <a:r>
            <a:rPr lang="es-MX" sz="1800" dirty="0" smtClean="0"/>
            <a:t>”</a:t>
          </a:r>
          <a:endParaRPr lang="es-MX" sz="1800" dirty="0"/>
        </a:p>
      </dgm:t>
    </dgm:pt>
    <dgm:pt modelId="{06F414EF-98B0-4D10-8535-AE877A3DC1E7}" type="parTrans" cxnId="{6A78FE13-5484-4547-A38B-8B0CA9EF0FB7}">
      <dgm:prSet/>
      <dgm:spPr/>
      <dgm:t>
        <a:bodyPr/>
        <a:lstStyle/>
        <a:p>
          <a:endParaRPr lang="es-MX" sz="1400"/>
        </a:p>
      </dgm:t>
    </dgm:pt>
    <dgm:pt modelId="{A770DE87-34C2-4747-B30C-73C81EB873EC}" type="sibTrans" cxnId="{6A78FE13-5484-4547-A38B-8B0CA9EF0FB7}">
      <dgm:prSet/>
      <dgm:spPr/>
      <dgm:t>
        <a:bodyPr/>
        <a:lstStyle/>
        <a:p>
          <a:endParaRPr lang="es-MX" sz="1400"/>
        </a:p>
      </dgm:t>
    </dgm:pt>
    <dgm:pt modelId="{3C3D5E3F-C078-413B-872C-0CC1B0F7B532}">
      <dgm:prSet phldrT="[Texto]" custT="1"/>
      <dgm:spPr/>
      <dgm:t>
        <a:bodyPr/>
        <a:lstStyle/>
        <a:p>
          <a:r>
            <a:rPr lang="es-MX" sz="2800" b="1" dirty="0" smtClean="0"/>
            <a:t>ISSAI 5430</a:t>
          </a:r>
        </a:p>
        <a:p>
          <a:r>
            <a:rPr lang="es-MX" sz="1800" dirty="0" smtClean="0"/>
            <a:t>“</a:t>
          </a:r>
          <a:r>
            <a:rPr lang="en-US" sz="1800" dirty="0" smtClean="0"/>
            <a:t>Fiscal Exposures: Implications for Debt Management and the Role of SAIs</a:t>
          </a:r>
          <a:r>
            <a:rPr lang="es-MX" sz="1800" dirty="0" smtClean="0"/>
            <a:t>”</a:t>
          </a:r>
          <a:endParaRPr lang="es-MX" sz="1800" dirty="0"/>
        </a:p>
      </dgm:t>
    </dgm:pt>
    <dgm:pt modelId="{B53608A5-F363-42D3-B7C5-41F645CA4B29}" type="parTrans" cxnId="{7ECC3CD9-1200-48BD-831E-941CEAAA4FFA}">
      <dgm:prSet/>
      <dgm:spPr/>
      <dgm:t>
        <a:bodyPr/>
        <a:lstStyle/>
        <a:p>
          <a:endParaRPr lang="es-MX" sz="1400"/>
        </a:p>
      </dgm:t>
    </dgm:pt>
    <dgm:pt modelId="{08C60829-00DC-4BC8-B7B2-A4F3F9E30B7C}" type="sibTrans" cxnId="{7ECC3CD9-1200-48BD-831E-941CEAAA4FFA}">
      <dgm:prSet/>
      <dgm:spPr/>
      <dgm:t>
        <a:bodyPr/>
        <a:lstStyle/>
        <a:p>
          <a:endParaRPr lang="es-MX" sz="1400"/>
        </a:p>
      </dgm:t>
    </dgm:pt>
    <dgm:pt modelId="{9E2C1569-C9C1-44D2-B3AD-FD7BAA44862E}">
      <dgm:prSet phldrT="[Texto]" custT="1"/>
      <dgm:spPr/>
      <dgm:t>
        <a:bodyPr/>
        <a:lstStyle/>
        <a:p>
          <a:r>
            <a:rPr lang="en-US" sz="2800" b="1" dirty="0" smtClean="0"/>
            <a:t>ISSAI 5440</a:t>
          </a:r>
          <a:br>
            <a:rPr lang="en-US" sz="2800" b="1" dirty="0" smtClean="0"/>
          </a:br>
          <a:r>
            <a:rPr lang="en-US" sz="1800" dirty="0" smtClean="0"/>
            <a:t>“Guidance for Conducting a Public Debt Audit - The Use of Substantive Tests in Financial Audits”</a:t>
          </a:r>
          <a:endParaRPr lang="es-MX" sz="1800" dirty="0"/>
        </a:p>
      </dgm:t>
    </dgm:pt>
    <dgm:pt modelId="{2B56A9B5-CCA8-4F42-9B6C-088EB8A585A5}" type="parTrans" cxnId="{61999140-A2C1-41A7-A1F4-4B3A2773623C}">
      <dgm:prSet/>
      <dgm:spPr/>
      <dgm:t>
        <a:bodyPr/>
        <a:lstStyle/>
        <a:p>
          <a:endParaRPr lang="es-MX"/>
        </a:p>
      </dgm:t>
    </dgm:pt>
    <dgm:pt modelId="{A63E8A0D-18C6-4103-B7A0-796A70A5B9FB}" type="sibTrans" cxnId="{61999140-A2C1-41A7-A1F4-4B3A2773623C}">
      <dgm:prSet/>
      <dgm:spPr/>
      <dgm:t>
        <a:bodyPr/>
        <a:lstStyle/>
        <a:p>
          <a:endParaRPr lang="es-MX"/>
        </a:p>
      </dgm:t>
    </dgm:pt>
    <dgm:pt modelId="{8FB10305-68CC-4A6E-8F78-45E71999DC38}">
      <dgm:prSet phldrT="[Texto]" custT="1"/>
      <dgm:spPr>
        <a:solidFill>
          <a:srgbClr val="C00000"/>
        </a:solidFill>
      </dgm:spPr>
      <dgm:t>
        <a:bodyPr/>
        <a:lstStyle/>
        <a:p>
          <a:r>
            <a:rPr lang="en-US" sz="2800" b="1" dirty="0" smtClean="0"/>
            <a:t>ISSAI 5420</a:t>
          </a:r>
        </a:p>
        <a:p>
          <a:r>
            <a:rPr lang="en-US" sz="1800" dirty="0" smtClean="0"/>
            <a:t>“Public Debt: Management and Fiscal Vulnerability: Potential Roles for SAIs”</a:t>
          </a:r>
        </a:p>
      </dgm:t>
    </dgm:pt>
    <dgm:pt modelId="{76B2DBD9-9656-461E-AFDE-8AE8A22A6BF4}" type="parTrans" cxnId="{A5B9889A-CAA1-47A6-9829-A19A48399A9D}">
      <dgm:prSet/>
      <dgm:spPr/>
      <dgm:t>
        <a:bodyPr/>
        <a:lstStyle/>
        <a:p>
          <a:endParaRPr lang="en-US"/>
        </a:p>
      </dgm:t>
    </dgm:pt>
    <dgm:pt modelId="{D266E997-77A7-42FA-A33C-62933DEB23E9}" type="sibTrans" cxnId="{A5B9889A-CAA1-47A6-9829-A19A48399A9D}">
      <dgm:prSet/>
      <dgm:spPr/>
      <dgm:t>
        <a:bodyPr/>
        <a:lstStyle/>
        <a:p>
          <a:endParaRPr lang="en-US"/>
        </a:p>
      </dgm:t>
    </dgm:pt>
    <dgm:pt modelId="{44C425C5-4A5A-47DE-ACB7-FC2F3B16F37E}" type="pres">
      <dgm:prSet presAssocID="{97E8622E-5A0F-42A8-A7D6-A98867AF5275}" presName="diagram" presStyleCnt="0">
        <dgm:presLayoutVars>
          <dgm:dir/>
          <dgm:resizeHandles val="exact"/>
        </dgm:presLayoutVars>
      </dgm:prSet>
      <dgm:spPr/>
      <dgm:t>
        <a:bodyPr/>
        <a:lstStyle/>
        <a:p>
          <a:endParaRPr lang="es-MX"/>
        </a:p>
      </dgm:t>
    </dgm:pt>
    <dgm:pt modelId="{F33377BF-BA53-4E16-9D35-C9161AA0C313}" type="pres">
      <dgm:prSet presAssocID="{55CC6252-5C21-4A51-99A7-1B464BFE9872}" presName="node" presStyleLbl="node1" presStyleIdx="0" presStyleCnt="6" custScaleY="139143">
        <dgm:presLayoutVars>
          <dgm:bulletEnabled val="1"/>
        </dgm:presLayoutVars>
      </dgm:prSet>
      <dgm:spPr/>
      <dgm:t>
        <a:bodyPr/>
        <a:lstStyle/>
        <a:p>
          <a:endParaRPr lang="es-MX"/>
        </a:p>
      </dgm:t>
    </dgm:pt>
    <dgm:pt modelId="{989FE221-5AC3-4421-936C-B4D3F98F278B}" type="pres">
      <dgm:prSet presAssocID="{321ADFA8-DA9F-4927-91EB-177D63B17784}" presName="sibTrans" presStyleCnt="0"/>
      <dgm:spPr/>
      <dgm:t>
        <a:bodyPr/>
        <a:lstStyle/>
        <a:p>
          <a:endParaRPr lang="es-MX"/>
        </a:p>
      </dgm:t>
    </dgm:pt>
    <dgm:pt modelId="{E2BA0DFE-0078-47A2-B5AF-2C7F74D32B39}" type="pres">
      <dgm:prSet presAssocID="{D7923253-E333-4C15-9778-FB3B7262FC76}" presName="node" presStyleLbl="node1" presStyleIdx="1" presStyleCnt="6" custScaleY="139143">
        <dgm:presLayoutVars>
          <dgm:bulletEnabled val="1"/>
        </dgm:presLayoutVars>
      </dgm:prSet>
      <dgm:spPr/>
      <dgm:t>
        <a:bodyPr/>
        <a:lstStyle/>
        <a:p>
          <a:endParaRPr lang="es-MX"/>
        </a:p>
      </dgm:t>
    </dgm:pt>
    <dgm:pt modelId="{E0479870-34B1-486C-BB0A-713C1682850B}" type="pres">
      <dgm:prSet presAssocID="{1D86C7B1-C5BB-4280-8892-6CDC3EEB70A3}" presName="sibTrans" presStyleCnt="0"/>
      <dgm:spPr/>
      <dgm:t>
        <a:bodyPr/>
        <a:lstStyle/>
        <a:p>
          <a:endParaRPr lang="es-MX"/>
        </a:p>
      </dgm:t>
    </dgm:pt>
    <dgm:pt modelId="{FA474926-3415-44B4-8F34-1863F9E845E4}" type="pres">
      <dgm:prSet presAssocID="{558CB072-06FC-4A5C-9235-6713596E948C}" presName="node" presStyleLbl="node1" presStyleIdx="2" presStyleCnt="6" custScaleY="139143">
        <dgm:presLayoutVars>
          <dgm:bulletEnabled val="1"/>
        </dgm:presLayoutVars>
      </dgm:prSet>
      <dgm:spPr/>
      <dgm:t>
        <a:bodyPr/>
        <a:lstStyle/>
        <a:p>
          <a:endParaRPr lang="es-MX"/>
        </a:p>
      </dgm:t>
    </dgm:pt>
    <dgm:pt modelId="{A86065FC-5FFD-4409-8457-D16542A52727}" type="pres">
      <dgm:prSet presAssocID="{A770DE87-34C2-4747-B30C-73C81EB873EC}" presName="sibTrans" presStyleCnt="0"/>
      <dgm:spPr/>
      <dgm:t>
        <a:bodyPr/>
        <a:lstStyle/>
        <a:p>
          <a:endParaRPr lang="es-MX"/>
        </a:p>
      </dgm:t>
    </dgm:pt>
    <dgm:pt modelId="{83162BA1-F818-4DAF-90E8-A7E5B80C1396}" type="pres">
      <dgm:prSet presAssocID="{3C3D5E3F-C078-413B-872C-0CC1B0F7B532}" presName="node" presStyleLbl="node1" presStyleIdx="3" presStyleCnt="6" custScaleY="139143">
        <dgm:presLayoutVars>
          <dgm:bulletEnabled val="1"/>
        </dgm:presLayoutVars>
      </dgm:prSet>
      <dgm:spPr/>
      <dgm:t>
        <a:bodyPr/>
        <a:lstStyle/>
        <a:p>
          <a:endParaRPr lang="es-MX"/>
        </a:p>
      </dgm:t>
    </dgm:pt>
    <dgm:pt modelId="{2653E5EC-5102-4D7C-9E9D-587C791793A5}" type="pres">
      <dgm:prSet presAssocID="{08C60829-00DC-4BC8-B7B2-A4F3F9E30B7C}" presName="sibTrans" presStyleCnt="0"/>
      <dgm:spPr/>
      <dgm:t>
        <a:bodyPr/>
        <a:lstStyle/>
        <a:p>
          <a:endParaRPr lang="es-MX"/>
        </a:p>
      </dgm:t>
    </dgm:pt>
    <dgm:pt modelId="{D912760A-775F-4779-B585-E7570C7B6675}" type="pres">
      <dgm:prSet presAssocID="{9E2C1569-C9C1-44D2-B3AD-FD7BAA44862E}" presName="node" presStyleLbl="node1" presStyleIdx="4" presStyleCnt="6" custScaleY="139143">
        <dgm:presLayoutVars>
          <dgm:bulletEnabled val="1"/>
        </dgm:presLayoutVars>
      </dgm:prSet>
      <dgm:spPr/>
      <dgm:t>
        <a:bodyPr/>
        <a:lstStyle/>
        <a:p>
          <a:endParaRPr lang="es-MX"/>
        </a:p>
      </dgm:t>
    </dgm:pt>
    <dgm:pt modelId="{9BF498A2-2E14-4A13-9B7C-076514B8FF01}" type="pres">
      <dgm:prSet presAssocID="{A63E8A0D-18C6-4103-B7A0-796A70A5B9FB}" presName="sibTrans" presStyleCnt="0"/>
      <dgm:spPr/>
    </dgm:pt>
    <dgm:pt modelId="{9CC56BBB-39B8-44A8-BC03-4FE63C1CFCD9}" type="pres">
      <dgm:prSet presAssocID="{8FB10305-68CC-4A6E-8F78-45E71999DC38}" presName="node" presStyleLbl="node1" presStyleIdx="5" presStyleCnt="6" custScaleY="139143">
        <dgm:presLayoutVars>
          <dgm:bulletEnabled val="1"/>
        </dgm:presLayoutVars>
      </dgm:prSet>
      <dgm:spPr/>
      <dgm:t>
        <a:bodyPr/>
        <a:lstStyle/>
        <a:p>
          <a:endParaRPr lang="en-US"/>
        </a:p>
      </dgm:t>
    </dgm:pt>
  </dgm:ptLst>
  <dgm:cxnLst>
    <dgm:cxn modelId="{A5B9889A-CAA1-47A6-9829-A19A48399A9D}" srcId="{97E8622E-5A0F-42A8-A7D6-A98867AF5275}" destId="{8FB10305-68CC-4A6E-8F78-45E71999DC38}" srcOrd="5" destOrd="0" parTransId="{76B2DBD9-9656-461E-AFDE-8AE8A22A6BF4}" sibTransId="{D266E997-77A7-42FA-A33C-62933DEB23E9}"/>
    <dgm:cxn modelId="{804C6E41-E172-4726-8F7E-8F7FDC0E5D81}" type="presOf" srcId="{55CC6252-5C21-4A51-99A7-1B464BFE9872}" destId="{F33377BF-BA53-4E16-9D35-C9161AA0C313}" srcOrd="0" destOrd="0" presId="urn:microsoft.com/office/officeart/2005/8/layout/default"/>
    <dgm:cxn modelId="{6E4900F1-6652-480D-A96D-A575346B2248}" srcId="{97E8622E-5A0F-42A8-A7D6-A98867AF5275}" destId="{D7923253-E333-4C15-9778-FB3B7262FC76}" srcOrd="1" destOrd="0" parTransId="{1BD333D4-F137-4080-A605-19D061F5A21A}" sibTransId="{1D86C7B1-C5BB-4280-8892-6CDC3EEB70A3}"/>
    <dgm:cxn modelId="{6D88CE1B-B17E-49B3-92E6-A9CB8216BE57}" srcId="{97E8622E-5A0F-42A8-A7D6-A98867AF5275}" destId="{55CC6252-5C21-4A51-99A7-1B464BFE9872}" srcOrd="0" destOrd="0" parTransId="{AB3E10AF-C19F-4CF5-A1CB-FEC72ADF7D6F}" sibTransId="{321ADFA8-DA9F-4927-91EB-177D63B17784}"/>
    <dgm:cxn modelId="{61999140-A2C1-41A7-A1F4-4B3A2773623C}" srcId="{97E8622E-5A0F-42A8-A7D6-A98867AF5275}" destId="{9E2C1569-C9C1-44D2-B3AD-FD7BAA44862E}" srcOrd="4" destOrd="0" parTransId="{2B56A9B5-CCA8-4F42-9B6C-088EB8A585A5}" sibTransId="{A63E8A0D-18C6-4103-B7A0-796A70A5B9FB}"/>
    <dgm:cxn modelId="{63E8D5BB-2FC1-4506-9677-7A4F0EA95935}" type="presOf" srcId="{3C3D5E3F-C078-413B-872C-0CC1B0F7B532}" destId="{83162BA1-F818-4DAF-90E8-A7E5B80C1396}" srcOrd="0" destOrd="0" presId="urn:microsoft.com/office/officeart/2005/8/layout/default"/>
    <dgm:cxn modelId="{2209ECAB-E8FF-4702-9204-6548F15A76A2}" type="presOf" srcId="{558CB072-06FC-4A5C-9235-6713596E948C}" destId="{FA474926-3415-44B4-8F34-1863F9E845E4}" srcOrd="0" destOrd="0" presId="urn:microsoft.com/office/officeart/2005/8/layout/default"/>
    <dgm:cxn modelId="{2D22CE7C-7F64-4469-ACD2-2C51470743DD}" type="presOf" srcId="{D7923253-E333-4C15-9778-FB3B7262FC76}" destId="{E2BA0DFE-0078-47A2-B5AF-2C7F74D32B39}" srcOrd="0" destOrd="0" presId="urn:microsoft.com/office/officeart/2005/8/layout/default"/>
    <dgm:cxn modelId="{E6CDDFF3-AAD9-4B4B-AF08-78E868CA9CD8}" type="presOf" srcId="{97E8622E-5A0F-42A8-A7D6-A98867AF5275}" destId="{44C425C5-4A5A-47DE-ACB7-FC2F3B16F37E}" srcOrd="0" destOrd="0" presId="urn:microsoft.com/office/officeart/2005/8/layout/default"/>
    <dgm:cxn modelId="{98219E23-9815-435F-B02F-4FD323A51504}" type="presOf" srcId="{8FB10305-68CC-4A6E-8F78-45E71999DC38}" destId="{9CC56BBB-39B8-44A8-BC03-4FE63C1CFCD9}" srcOrd="0" destOrd="0" presId="urn:microsoft.com/office/officeart/2005/8/layout/default"/>
    <dgm:cxn modelId="{7ECC3CD9-1200-48BD-831E-941CEAAA4FFA}" srcId="{97E8622E-5A0F-42A8-A7D6-A98867AF5275}" destId="{3C3D5E3F-C078-413B-872C-0CC1B0F7B532}" srcOrd="3" destOrd="0" parTransId="{B53608A5-F363-42D3-B7C5-41F645CA4B29}" sibTransId="{08C60829-00DC-4BC8-B7B2-A4F3F9E30B7C}"/>
    <dgm:cxn modelId="{6A78FE13-5484-4547-A38B-8B0CA9EF0FB7}" srcId="{97E8622E-5A0F-42A8-A7D6-A98867AF5275}" destId="{558CB072-06FC-4A5C-9235-6713596E948C}" srcOrd="2" destOrd="0" parTransId="{06F414EF-98B0-4D10-8535-AE877A3DC1E7}" sibTransId="{A770DE87-34C2-4747-B30C-73C81EB873EC}"/>
    <dgm:cxn modelId="{67D67C58-148B-4650-9F09-77194F44E969}" type="presOf" srcId="{9E2C1569-C9C1-44D2-B3AD-FD7BAA44862E}" destId="{D912760A-775F-4779-B585-E7570C7B6675}" srcOrd="0" destOrd="0" presId="urn:microsoft.com/office/officeart/2005/8/layout/default"/>
    <dgm:cxn modelId="{4BA35E7F-07C2-44B6-AF35-EEFE450A584B}" type="presParOf" srcId="{44C425C5-4A5A-47DE-ACB7-FC2F3B16F37E}" destId="{F33377BF-BA53-4E16-9D35-C9161AA0C313}" srcOrd="0" destOrd="0" presId="urn:microsoft.com/office/officeart/2005/8/layout/default"/>
    <dgm:cxn modelId="{F8EB3510-4FC9-47B9-8B62-4124C0A5AA97}" type="presParOf" srcId="{44C425C5-4A5A-47DE-ACB7-FC2F3B16F37E}" destId="{989FE221-5AC3-4421-936C-B4D3F98F278B}" srcOrd="1" destOrd="0" presId="urn:microsoft.com/office/officeart/2005/8/layout/default"/>
    <dgm:cxn modelId="{3F6C4FEA-61ED-43E4-A03A-3A8E01A3235B}" type="presParOf" srcId="{44C425C5-4A5A-47DE-ACB7-FC2F3B16F37E}" destId="{E2BA0DFE-0078-47A2-B5AF-2C7F74D32B39}" srcOrd="2" destOrd="0" presId="urn:microsoft.com/office/officeart/2005/8/layout/default"/>
    <dgm:cxn modelId="{6729D8D4-2DDC-4F7D-A549-CDAD063D829B}" type="presParOf" srcId="{44C425C5-4A5A-47DE-ACB7-FC2F3B16F37E}" destId="{E0479870-34B1-486C-BB0A-713C1682850B}" srcOrd="3" destOrd="0" presId="urn:microsoft.com/office/officeart/2005/8/layout/default"/>
    <dgm:cxn modelId="{51161584-1828-4FA8-96C6-4CDA6C9A266D}" type="presParOf" srcId="{44C425C5-4A5A-47DE-ACB7-FC2F3B16F37E}" destId="{FA474926-3415-44B4-8F34-1863F9E845E4}" srcOrd="4" destOrd="0" presId="urn:microsoft.com/office/officeart/2005/8/layout/default"/>
    <dgm:cxn modelId="{680E7989-2CD2-48D5-B2FA-3038E81FA600}" type="presParOf" srcId="{44C425C5-4A5A-47DE-ACB7-FC2F3B16F37E}" destId="{A86065FC-5FFD-4409-8457-D16542A52727}" srcOrd="5" destOrd="0" presId="urn:microsoft.com/office/officeart/2005/8/layout/default"/>
    <dgm:cxn modelId="{AD680F39-8C44-40AD-8ACE-D0ABEE6A72D9}" type="presParOf" srcId="{44C425C5-4A5A-47DE-ACB7-FC2F3B16F37E}" destId="{83162BA1-F818-4DAF-90E8-A7E5B80C1396}" srcOrd="6" destOrd="0" presId="urn:microsoft.com/office/officeart/2005/8/layout/default"/>
    <dgm:cxn modelId="{E6D4DC2F-ED30-4101-B09D-C04EFACDE40F}" type="presParOf" srcId="{44C425C5-4A5A-47DE-ACB7-FC2F3B16F37E}" destId="{2653E5EC-5102-4D7C-9E9D-587C791793A5}" srcOrd="7" destOrd="0" presId="urn:microsoft.com/office/officeart/2005/8/layout/default"/>
    <dgm:cxn modelId="{FC28EE38-8B47-42F5-99F5-463A5D21E8D1}" type="presParOf" srcId="{44C425C5-4A5A-47DE-ACB7-FC2F3B16F37E}" destId="{D912760A-775F-4779-B585-E7570C7B6675}" srcOrd="8" destOrd="0" presId="urn:microsoft.com/office/officeart/2005/8/layout/default"/>
    <dgm:cxn modelId="{8DB4DE54-0B00-41D0-98AF-AE3FC6B0D338}" type="presParOf" srcId="{44C425C5-4A5A-47DE-ACB7-FC2F3B16F37E}" destId="{9BF498A2-2E14-4A13-9B7C-076514B8FF01}" srcOrd="9" destOrd="0" presId="urn:microsoft.com/office/officeart/2005/8/layout/default"/>
    <dgm:cxn modelId="{293D1ADF-9B66-4574-A597-78FD286EAD14}" type="presParOf" srcId="{44C425C5-4A5A-47DE-ACB7-FC2F3B16F37E}" destId="{9CC56BBB-39B8-44A8-BC03-4FE63C1CFCD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B61BA0B-C2C0-40EF-8C32-B9131866A809}" type="doc">
      <dgm:prSet loTypeId="urn:microsoft.com/office/officeart/2005/8/layout/vProcess5" loCatId="process" qsTypeId="urn:microsoft.com/office/officeart/2005/8/quickstyle/3d2" qsCatId="3D" csTypeId="urn:microsoft.com/office/officeart/2005/8/colors/accent2_1" csCatId="accent2" phldr="1"/>
      <dgm:spPr/>
      <dgm:t>
        <a:bodyPr/>
        <a:lstStyle/>
        <a:p>
          <a:endParaRPr lang="en-US"/>
        </a:p>
      </dgm:t>
    </dgm:pt>
    <dgm:pt modelId="{D1B0C2DA-96DF-4F28-B451-F70C1815FC5D}">
      <dgm:prSet phldrT="[Texto]" custT="1"/>
      <dgm:spPr>
        <a:solidFill>
          <a:schemeClr val="accent1">
            <a:lumMod val="90000"/>
            <a:lumOff val="10000"/>
          </a:schemeClr>
        </a:solidFill>
      </dgm:spPr>
      <dgm:t>
        <a:bodyPr/>
        <a:lstStyle/>
        <a:p>
          <a:r>
            <a:rPr lang="en-US" sz="2400" b="0" dirty="0" smtClean="0">
              <a:ln>
                <a:solidFill>
                  <a:schemeClr val="bg1"/>
                </a:solidFill>
              </a:ln>
              <a:solidFill>
                <a:schemeClr val="bg1"/>
              </a:solidFill>
              <a:effectLst>
                <a:outerShdw blurRad="38100" dist="38100" dir="2700000" algn="tl">
                  <a:srgbClr val="000000">
                    <a:alpha val="43137"/>
                  </a:srgbClr>
                </a:outerShdw>
              </a:effectLst>
            </a:rPr>
            <a:t>Guidance provided by </a:t>
          </a:r>
        </a:p>
        <a:p>
          <a:r>
            <a:rPr lang="en-US" sz="2400" b="1" dirty="0" smtClean="0">
              <a:ln>
                <a:solidFill>
                  <a:schemeClr val="bg1"/>
                </a:solidFill>
              </a:ln>
              <a:solidFill>
                <a:schemeClr val="bg1"/>
              </a:solidFill>
              <a:effectLst>
                <a:outerShdw blurRad="38100" dist="38100" dir="2700000" algn="tl">
                  <a:srgbClr val="000000">
                    <a:alpha val="43137"/>
                  </a:srgbClr>
                </a:outerShdw>
              </a:effectLst>
            </a:rPr>
            <a:t>PSC Secretariat</a:t>
          </a:r>
          <a:endParaRPr lang="en-US" sz="2400" b="1" dirty="0">
            <a:ln>
              <a:solidFill>
                <a:schemeClr val="bg1"/>
              </a:solidFill>
            </a:ln>
            <a:solidFill>
              <a:schemeClr val="bg1"/>
            </a:solidFill>
            <a:effectLst>
              <a:outerShdw blurRad="38100" dist="38100" dir="2700000" algn="tl">
                <a:srgbClr val="000000">
                  <a:alpha val="43137"/>
                </a:srgbClr>
              </a:outerShdw>
            </a:effectLst>
          </a:endParaRPr>
        </a:p>
      </dgm:t>
    </dgm:pt>
    <dgm:pt modelId="{67201E89-1909-4B25-BD83-6C56BE3E34E2}" type="parTrans" cxnId="{3F4093E9-284D-478B-878D-32837F412F79}">
      <dgm:prSet/>
      <dgm:spPr/>
      <dgm:t>
        <a:bodyPr/>
        <a:lstStyle/>
        <a:p>
          <a:endParaRPr lang="en-US"/>
        </a:p>
      </dgm:t>
    </dgm:pt>
    <dgm:pt modelId="{371E14B6-E7A0-445C-9708-9A264449AC3F}" type="sibTrans" cxnId="{3F4093E9-284D-478B-878D-32837F412F79}">
      <dgm:prSet/>
      <dgm:spPr/>
      <dgm:t>
        <a:bodyPr/>
        <a:lstStyle/>
        <a:p>
          <a:endParaRPr lang="en-US"/>
        </a:p>
      </dgm:t>
    </dgm:pt>
    <dgm:pt modelId="{C925B894-35A4-4C05-AEA1-D280F84CD749}">
      <dgm:prSet phldrT="[Texto]"/>
      <dgm:spPr/>
      <dgm:t>
        <a:bodyPr/>
        <a:lstStyle/>
        <a:p>
          <a:r>
            <a:rPr lang="en-US" b="1" dirty="0" smtClean="0">
              <a:effectLst>
                <a:outerShdw blurRad="38100" dist="38100" dir="2700000" algn="tl">
                  <a:srgbClr val="000000">
                    <a:alpha val="43137"/>
                  </a:srgbClr>
                </a:outerShdw>
              </a:effectLst>
            </a:rPr>
            <a:t>Due Process </a:t>
          </a:r>
          <a:r>
            <a:rPr lang="en-US" dirty="0" smtClean="0"/>
            <a:t/>
          </a:r>
          <a:br>
            <a:rPr lang="en-US" dirty="0" smtClean="0"/>
          </a:br>
          <a:r>
            <a:rPr lang="en-US" dirty="0" smtClean="0">
              <a:sym typeface="Wingdings" pitchFamily="2" charset="2"/>
            </a:rPr>
            <a:t> ISSAIs’ updating</a:t>
          </a:r>
          <a:endParaRPr lang="en-US" dirty="0"/>
        </a:p>
      </dgm:t>
    </dgm:pt>
    <dgm:pt modelId="{95CF3AEA-BCE9-4119-A561-46ABC950B8AE}" type="parTrans" cxnId="{4B2F3E92-026D-45AC-8EFD-A2A6EF92A6F3}">
      <dgm:prSet/>
      <dgm:spPr/>
      <dgm:t>
        <a:bodyPr/>
        <a:lstStyle/>
        <a:p>
          <a:endParaRPr lang="en-US"/>
        </a:p>
      </dgm:t>
    </dgm:pt>
    <dgm:pt modelId="{136788D7-B95E-40C4-9520-813A4A2C657A}" type="sibTrans" cxnId="{4B2F3E92-026D-45AC-8EFD-A2A6EF92A6F3}">
      <dgm:prSet/>
      <dgm:spPr/>
      <dgm:t>
        <a:bodyPr/>
        <a:lstStyle/>
        <a:p>
          <a:endParaRPr lang="en-US"/>
        </a:p>
      </dgm:t>
    </dgm:pt>
    <dgm:pt modelId="{55723D49-B317-41FD-BA92-E1BC5D6EEFFE}">
      <dgm:prSet phldrT="[Texto]"/>
      <dgm:spPr/>
      <dgm:t>
        <a:bodyPr/>
        <a:lstStyle/>
        <a:p>
          <a:r>
            <a:rPr lang="en-US" dirty="0" smtClean="0"/>
            <a:t>Changes not of substance </a:t>
          </a:r>
          <a:r>
            <a:rPr lang="en-US" dirty="0" smtClean="0">
              <a:sym typeface="Wingdings" panose="05000000000000000000" pitchFamily="2" charset="2"/>
            </a:rPr>
            <a:t> </a:t>
          </a:r>
          <a:r>
            <a:rPr lang="en-US" dirty="0" smtClean="0"/>
            <a:t>Minor editorial changes</a:t>
          </a:r>
          <a:endParaRPr lang="en-US" dirty="0"/>
        </a:p>
      </dgm:t>
    </dgm:pt>
    <dgm:pt modelId="{450DE9B9-309B-4772-AD63-777C5D47F52F}" type="parTrans" cxnId="{B8EFD2D3-C5FC-41C7-A47D-D4779E03EAAB}">
      <dgm:prSet/>
      <dgm:spPr/>
      <dgm:t>
        <a:bodyPr/>
        <a:lstStyle/>
        <a:p>
          <a:endParaRPr lang="en-US"/>
        </a:p>
      </dgm:t>
    </dgm:pt>
    <dgm:pt modelId="{5C6343F6-E976-4C6C-9930-6261CCFECB1B}" type="sibTrans" cxnId="{B8EFD2D3-C5FC-41C7-A47D-D4779E03EAAB}">
      <dgm:prSet/>
      <dgm:spPr/>
      <dgm:t>
        <a:bodyPr/>
        <a:lstStyle/>
        <a:p>
          <a:endParaRPr lang="en-US"/>
        </a:p>
      </dgm:t>
    </dgm:pt>
    <dgm:pt modelId="{F62D0A2D-977E-4258-9784-D0BFCEDAC4E1}">
      <dgm:prSet phldrT="[Texto]"/>
      <dgm:spPr/>
      <dgm:t>
        <a:bodyPr/>
        <a:lstStyle/>
        <a:p>
          <a:r>
            <a:rPr lang="en-US" b="1" dirty="0" smtClean="0">
              <a:effectLst>
                <a:outerShdw blurRad="38100" dist="38100" dir="2700000" algn="tl">
                  <a:srgbClr val="000000">
                    <a:alpha val="43137"/>
                  </a:srgbClr>
                </a:outerShdw>
              </a:effectLst>
            </a:rPr>
            <a:t>No need </a:t>
          </a:r>
          <a:r>
            <a:rPr lang="en-US" dirty="0" smtClean="0"/>
            <a:t>to expose them for comments by INTOSAI Community</a:t>
          </a:r>
          <a:endParaRPr lang="en-US" dirty="0"/>
        </a:p>
      </dgm:t>
    </dgm:pt>
    <dgm:pt modelId="{B21A9418-D2E0-488F-98FD-0753D2E0C8F8}" type="parTrans" cxnId="{533FA6DA-2FF6-49EA-818A-83763EA48A53}">
      <dgm:prSet/>
      <dgm:spPr/>
      <dgm:t>
        <a:bodyPr/>
        <a:lstStyle/>
        <a:p>
          <a:endParaRPr lang="en-US"/>
        </a:p>
      </dgm:t>
    </dgm:pt>
    <dgm:pt modelId="{C6CEB69E-34D8-4D9E-A671-53ED129E6F8A}" type="sibTrans" cxnId="{533FA6DA-2FF6-49EA-818A-83763EA48A53}">
      <dgm:prSet/>
      <dgm:spPr/>
      <dgm:t>
        <a:bodyPr/>
        <a:lstStyle/>
        <a:p>
          <a:endParaRPr lang="en-US"/>
        </a:p>
      </dgm:t>
    </dgm:pt>
    <dgm:pt modelId="{28E72EB4-3C37-4E17-826C-F17B9D61E2BD}">
      <dgm:prSet phldrT="[Texto]"/>
      <dgm:spPr/>
      <dgm:t>
        <a:bodyPr/>
        <a:lstStyle/>
        <a:p>
          <a:r>
            <a:rPr lang="en-US" dirty="0" smtClean="0"/>
            <a:t>Translation into INTOSAI languages + updating of preambles, and forewords for </a:t>
          </a:r>
          <a:r>
            <a:rPr lang="en-US" b="1" dirty="0" smtClean="0">
              <a:effectLst>
                <a:outerShdw blurRad="38100" dist="38100" dir="2700000" algn="tl">
                  <a:srgbClr val="000000">
                    <a:alpha val="43137"/>
                  </a:srgbClr>
                </a:outerShdw>
              </a:effectLst>
            </a:rPr>
            <a:t>XXII INCOSAI </a:t>
          </a:r>
          <a:endParaRPr lang="en-US" b="1" dirty="0">
            <a:effectLst>
              <a:outerShdw blurRad="38100" dist="38100" dir="2700000" algn="tl">
                <a:srgbClr val="000000">
                  <a:alpha val="43137"/>
                </a:srgbClr>
              </a:outerShdw>
            </a:effectLst>
          </a:endParaRPr>
        </a:p>
      </dgm:t>
    </dgm:pt>
    <dgm:pt modelId="{8F1FAF90-2C7B-449A-B865-5013C1B5CB41}" type="parTrans" cxnId="{0CC49B5D-0E99-43AE-96C6-F1928A45EF43}">
      <dgm:prSet/>
      <dgm:spPr/>
      <dgm:t>
        <a:bodyPr/>
        <a:lstStyle/>
        <a:p>
          <a:endParaRPr lang="en-US"/>
        </a:p>
      </dgm:t>
    </dgm:pt>
    <dgm:pt modelId="{CCBCF67B-4331-416A-9BF9-E3CD5E48CE47}" type="sibTrans" cxnId="{0CC49B5D-0E99-43AE-96C6-F1928A45EF43}">
      <dgm:prSet/>
      <dgm:spPr/>
      <dgm:t>
        <a:bodyPr/>
        <a:lstStyle/>
        <a:p>
          <a:endParaRPr lang="en-US"/>
        </a:p>
      </dgm:t>
    </dgm:pt>
    <dgm:pt modelId="{81FB260F-679E-4D27-9281-8F1352089E69}">
      <dgm:prSet phldrT="[Texto]"/>
      <dgm:spPr/>
      <dgm:t>
        <a:bodyPr/>
        <a:lstStyle/>
        <a:p>
          <a:endParaRPr lang="es-MX"/>
        </a:p>
      </dgm:t>
    </dgm:pt>
    <dgm:pt modelId="{2004EC52-3C11-4AB0-B188-AAE66893726B}" type="parTrans" cxnId="{172F2FBB-CEB1-4ED6-A4D3-073D3E9230B5}">
      <dgm:prSet/>
      <dgm:spPr/>
      <dgm:t>
        <a:bodyPr/>
        <a:lstStyle/>
        <a:p>
          <a:endParaRPr lang="en-US"/>
        </a:p>
      </dgm:t>
    </dgm:pt>
    <dgm:pt modelId="{657112F4-2911-4D8D-914A-2E86589F4097}" type="sibTrans" cxnId="{172F2FBB-CEB1-4ED6-A4D3-073D3E9230B5}">
      <dgm:prSet/>
      <dgm:spPr/>
      <dgm:t>
        <a:bodyPr/>
        <a:lstStyle/>
        <a:p>
          <a:endParaRPr lang="en-US"/>
        </a:p>
      </dgm:t>
    </dgm:pt>
    <dgm:pt modelId="{2BEB7F3B-1031-4BC3-BDC2-DD691FF37B5C}" type="pres">
      <dgm:prSet presAssocID="{3B61BA0B-C2C0-40EF-8C32-B9131866A809}" presName="outerComposite" presStyleCnt="0">
        <dgm:presLayoutVars>
          <dgm:chMax val="5"/>
          <dgm:dir/>
          <dgm:resizeHandles val="exact"/>
        </dgm:presLayoutVars>
      </dgm:prSet>
      <dgm:spPr/>
      <dgm:t>
        <a:bodyPr/>
        <a:lstStyle/>
        <a:p>
          <a:endParaRPr lang="es-MX"/>
        </a:p>
      </dgm:t>
    </dgm:pt>
    <dgm:pt modelId="{F89B4AB7-12E9-4166-A5B3-E6AA96154DFC}" type="pres">
      <dgm:prSet presAssocID="{3B61BA0B-C2C0-40EF-8C32-B9131866A809}" presName="dummyMaxCanvas" presStyleCnt="0">
        <dgm:presLayoutVars/>
      </dgm:prSet>
      <dgm:spPr/>
      <dgm:t>
        <a:bodyPr/>
        <a:lstStyle/>
        <a:p>
          <a:endParaRPr lang="es-MX"/>
        </a:p>
      </dgm:t>
    </dgm:pt>
    <dgm:pt modelId="{AC85680A-9A28-45AA-83D8-273EC9B72FA7}" type="pres">
      <dgm:prSet presAssocID="{3B61BA0B-C2C0-40EF-8C32-B9131866A809}" presName="FiveNodes_1" presStyleLbl="node1" presStyleIdx="0" presStyleCnt="5">
        <dgm:presLayoutVars>
          <dgm:bulletEnabled val="1"/>
        </dgm:presLayoutVars>
      </dgm:prSet>
      <dgm:spPr/>
      <dgm:t>
        <a:bodyPr/>
        <a:lstStyle/>
        <a:p>
          <a:endParaRPr lang="es-MX"/>
        </a:p>
      </dgm:t>
    </dgm:pt>
    <dgm:pt modelId="{10F2D3B7-91F0-4149-BC01-3D5EB9C86C56}" type="pres">
      <dgm:prSet presAssocID="{3B61BA0B-C2C0-40EF-8C32-B9131866A809}" presName="FiveNodes_2" presStyleLbl="node1" presStyleIdx="1" presStyleCnt="5">
        <dgm:presLayoutVars>
          <dgm:bulletEnabled val="1"/>
        </dgm:presLayoutVars>
      </dgm:prSet>
      <dgm:spPr/>
      <dgm:t>
        <a:bodyPr/>
        <a:lstStyle/>
        <a:p>
          <a:endParaRPr lang="es-MX"/>
        </a:p>
      </dgm:t>
    </dgm:pt>
    <dgm:pt modelId="{BEC980D4-79DF-4051-BB44-986FE4F3B9F8}" type="pres">
      <dgm:prSet presAssocID="{3B61BA0B-C2C0-40EF-8C32-B9131866A809}" presName="FiveNodes_3" presStyleLbl="node1" presStyleIdx="2" presStyleCnt="5">
        <dgm:presLayoutVars>
          <dgm:bulletEnabled val="1"/>
        </dgm:presLayoutVars>
      </dgm:prSet>
      <dgm:spPr/>
      <dgm:t>
        <a:bodyPr/>
        <a:lstStyle/>
        <a:p>
          <a:endParaRPr lang="es-MX"/>
        </a:p>
      </dgm:t>
    </dgm:pt>
    <dgm:pt modelId="{EFD417A3-2CA1-4EF1-86A5-2910A404DE59}" type="pres">
      <dgm:prSet presAssocID="{3B61BA0B-C2C0-40EF-8C32-B9131866A809}" presName="FiveNodes_4" presStyleLbl="node1" presStyleIdx="3" presStyleCnt="5">
        <dgm:presLayoutVars>
          <dgm:bulletEnabled val="1"/>
        </dgm:presLayoutVars>
      </dgm:prSet>
      <dgm:spPr/>
      <dgm:t>
        <a:bodyPr/>
        <a:lstStyle/>
        <a:p>
          <a:endParaRPr lang="es-MX"/>
        </a:p>
      </dgm:t>
    </dgm:pt>
    <dgm:pt modelId="{A516105B-9838-48A4-B864-455DB8FA13CD}" type="pres">
      <dgm:prSet presAssocID="{3B61BA0B-C2C0-40EF-8C32-B9131866A809}" presName="FiveNodes_5" presStyleLbl="node1" presStyleIdx="4" presStyleCnt="5">
        <dgm:presLayoutVars>
          <dgm:bulletEnabled val="1"/>
        </dgm:presLayoutVars>
      </dgm:prSet>
      <dgm:spPr/>
      <dgm:t>
        <a:bodyPr/>
        <a:lstStyle/>
        <a:p>
          <a:endParaRPr lang="en-US"/>
        </a:p>
      </dgm:t>
    </dgm:pt>
    <dgm:pt modelId="{7791A705-D588-48DB-B34C-E388B24F278E}" type="pres">
      <dgm:prSet presAssocID="{3B61BA0B-C2C0-40EF-8C32-B9131866A809}" presName="FiveConn_1-2" presStyleLbl="fgAccFollowNode1" presStyleIdx="0" presStyleCnt="4">
        <dgm:presLayoutVars>
          <dgm:bulletEnabled val="1"/>
        </dgm:presLayoutVars>
      </dgm:prSet>
      <dgm:spPr/>
      <dgm:t>
        <a:bodyPr/>
        <a:lstStyle/>
        <a:p>
          <a:endParaRPr lang="es-MX"/>
        </a:p>
      </dgm:t>
    </dgm:pt>
    <dgm:pt modelId="{9CCFF39C-BA14-473D-9EA1-CB09B57C1460}" type="pres">
      <dgm:prSet presAssocID="{3B61BA0B-C2C0-40EF-8C32-B9131866A809}" presName="FiveConn_2-3" presStyleLbl="fgAccFollowNode1" presStyleIdx="1" presStyleCnt="4">
        <dgm:presLayoutVars>
          <dgm:bulletEnabled val="1"/>
        </dgm:presLayoutVars>
      </dgm:prSet>
      <dgm:spPr/>
      <dgm:t>
        <a:bodyPr/>
        <a:lstStyle/>
        <a:p>
          <a:endParaRPr lang="es-MX"/>
        </a:p>
      </dgm:t>
    </dgm:pt>
    <dgm:pt modelId="{1CF3260F-0ECE-4E4E-9F47-633EEB959A80}" type="pres">
      <dgm:prSet presAssocID="{3B61BA0B-C2C0-40EF-8C32-B9131866A809}" presName="FiveConn_3-4" presStyleLbl="fgAccFollowNode1" presStyleIdx="2" presStyleCnt="4">
        <dgm:presLayoutVars>
          <dgm:bulletEnabled val="1"/>
        </dgm:presLayoutVars>
      </dgm:prSet>
      <dgm:spPr/>
      <dgm:t>
        <a:bodyPr/>
        <a:lstStyle/>
        <a:p>
          <a:endParaRPr lang="es-MX"/>
        </a:p>
      </dgm:t>
    </dgm:pt>
    <dgm:pt modelId="{0B4047C2-F8B7-48FC-B7D0-70D68EA4B306}" type="pres">
      <dgm:prSet presAssocID="{3B61BA0B-C2C0-40EF-8C32-B9131866A809}" presName="FiveConn_4-5" presStyleLbl="fgAccFollowNode1" presStyleIdx="3" presStyleCnt="4">
        <dgm:presLayoutVars>
          <dgm:bulletEnabled val="1"/>
        </dgm:presLayoutVars>
      </dgm:prSet>
      <dgm:spPr/>
      <dgm:t>
        <a:bodyPr/>
        <a:lstStyle/>
        <a:p>
          <a:endParaRPr lang="es-MX"/>
        </a:p>
      </dgm:t>
    </dgm:pt>
    <dgm:pt modelId="{B2911EBE-AD1D-4DD0-835E-3DD7F3495E8B}" type="pres">
      <dgm:prSet presAssocID="{3B61BA0B-C2C0-40EF-8C32-B9131866A809}" presName="FiveNodes_1_text" presStyleLbl="node1" presStyleIdx="4" presStyleCnt="5">
        <dgm:presLayoutVars>
          <dgm:bulletEnabled val="1"/>
        </dgm:presLayoutVars>
      </dgm:prSet>
      <dgm:spPr/>
      <dgm:t>
        <a:bodyPr/>
        <a:lstStyle/>
        <a:p>
          <a:endParaRPr lang="es-MX"/>
        </a:p>
      </dgm:t>
    </dgm:pt>
    <dgm:pt modelId="{BECA6E42-AE99-47CC-9D92-F3654E987801}" type="pres">
      <dgm:prSet presAssocID="{3B61BA0B-C2C0-40EF-8C32-B9131866A809}" presName="FiveNodes_2_text" presStyleLbl="node1" presStyleIdx="4" presStyleCnt="5">
        <dgm:presLayoutVars>
          <dgm:bulletEnabled val="1"/>
        </dgm:presLayoutVars>
      </dgm:prSet>
      <dgm:spPr/>
      <dgm:t>
        <a:bodyPr/>
        <a:lstStyle/>
        <a:p>
          <a:endParaRPr lang="es-MX"/>
        </a:p>
      </dgm:t>
    </dgm:pt>
    <dgm:pt modelId="{3FD5A453-7E21-4289-8D18-B64BF77B2FB7}" type="pres">
      <dgm:prSet presAssocID="{3B61BA0B-C2C0-40EF-8C32-B9131866A809}" presName="FiveNodes_3_text" presStyleLbl="node1" presStyleIdx="4" presStyleCnt="5">
        <dgm:presLayoutVars>
          <dgm:bulletEnabled val="1"/>
        </dgm:presLayoutVars>
      </dgm:prSet>
      <dgm:spPr/>
      <dgm:t>
        <a:bodyPr/>
        <a:lstStyle/>
        <a:p>
          <a:endParaRPr lang="es-MX"/>
        </a:p>
      </dgm:t>
    </dgm:pt>
    <dgm:pt modelId="{F6330A72-3E6F-40BC-A2CB-99501A03B2E1}" type="pres">
      <dgm:prSet presAssocID="{3B61BA0B-C2C0-40EF-8C32-B9131866A809}" presName="FiveNodes_4_text" presStyleLbl="node1" presStyleIdx="4" presStyleCnt="5">
        <dgm:presLayoutVars>
          <dgm:bulletEnabled val="1"/>
        </dgm:presLayoutVars>
      </dgm:prSet>
      <dgm:spPr/>
      <dgm:t>
        <a:bodyPr/>
        <a:lstStyle/>
        <a:p>
          <a:endParaRPr lang="es-MX"/>
        </a:p>
      </dgm:t>
    </dgm:pt>
    <dgm:pt modelId="{52B39BE5-60EC-47D2-A803-04EBDD1A75AB}" type="pres">
      <dgm:prSet presAssocID="{3B61BA0B-C2C0-40EF-8C32-B9131866A809}" presName="FiveNodes_5_text" presStyleLbl="node1" presStyleIdx="4" presStyleCnt="5">
        <dgm:presLayoutVars>
          <dgm:bulletEnabled val="1"/>
        </dgm:presLayoutVars>
      </dgm:prSet>
      <dgm:spPr/>
      <dgm:t>
        <a:bodyPr/>
        <a:lstStyle/>
        <a:p>
          <a:endParaRPr lang="en-US"/>
        </a:p>
      </dgm:t>
    </dgm:pt>
  </dgm:ptLst>
  <dgm:cxnLst>
    <dgm:cxn modelId="{391AE3F7-93B6-4129-80D1-A2B4B2FA2347}" type="presOf" srcId="{5C6343F6-E976-4C6C-9930-6261CCFECB1B}" destId="{1CF3260F-0ECE-4E4E-9F47-633EEB959A80}" srcOrd="0" destOrd="0" presId="urn:microsoft.com/office/officeart/2005/8/layout/vProcess5"/>
    <dgm:cxn modelId="{1C787EFE-A4C1-4B52-81AC-E2F66B642C73}" type="presOf" srcId="{F62D0A2D-977E-4258-9784-D0BFCEDAC4E1}" destId="{EFD417A3-2CA1-4EF1-86A5-2910A404DE59}" srcOrd="0" destOrd="0" presId="urn:microsoft.com/office/officeart/2005/8/layout/vProcess5"/>
    <dgm:cxn modelId="{C289C74A-83CC-49B8-94A5-74DF6E6896AA}" type="presOf" srcId="{C925B894-35A4-4C05-AEA1-D280F84CD749}" destId="{BECA6E42-AE99-47CC-9D92-F3654E987801}" srcOrd="1" destOrd="0" presId="urn:microsoft.com/office/officeart/2005/8/layout/vProcess5"/>
    <dgm:cxn modelId="{B8EFD2D3-C5FC-41C7-A47D-D4779E03EAAB}" srcId="{3B61BA0B-C2C0-40EF-8C32-B9131866A809}" destId="{55723D49-B317-41FD-BA92-E1BC5D6EEFFE}" srcOrd="2" destOrd="0" parTransId="{450DE9B9-309B-4772-AD63-777C5D47F52F}" sibTransId="{5C6343F6-E976-4C6C-9930-6261CCFECB1B}"/>
    <dgm:cxn modelId="{A912957E-5750-47FB-84B6-06B50FB426BB}" type="presOf" srcId="{3B61BA0B-C2C0-40EF-8C32-B9131866A809}" destId="{2BEB7F3B-1031-4BC3-BDC2-DD691FF37B5C}" srcOrd="0" destOrd="0" presId="urn:microsoft.com/office/officeart/2005/8/layout/vProcess5"/>
    <dgm:cxn modelId="{B2CF5F42-FEBD-495F-90A0-602DF4D2952D}" type="presOf" srcId="{D1B0C2DA-96DF-4F28-B451-F70C1815FC5D}" destId="{AC85680A-9A28-45AA-83D8-273EC9B72FA7}" srcOrd="0" destOrd="0" presId="urn:microsoft.com/office/officeart/2005/8/layout/vProcess5"/>
    <dgm:cxn modelId="{172F2FBB-CEB1-4ED6-A4D3-073D3E9230B5}" srcId="{3B61BA0B-C2C0-40EF-8C32-B9131866A809}" destId="{81FB260F-679E-4D27-9281-8F1352089E69}" srcOrd="5" destOrd="0" parTransId="{2004EC52-3C11-4AB0-B188-AAE66893726B}" sibTransId="{657112F4-2911-4D8D-914A-2E86589F4097}"/>
    <dgm:cxn modelId="{1FFD4DAF-6FA3-48A3-BF25-AFF137F2FA06}" type="presOf" srcId="{28E72EB4-3C37-4E17-826C-F17B9D61E2BD}" destId="{A516105B-9838-48A4-B864-455DB8FA13CD}" srcOrd="0" destOrd="0" presId="urn:microsoft.com/office/officeart/2005/8/layout/vProcess5"/>
    <dgm:cxn modelId="{35E9A200-08F0-4EEF-A590-8A738D11F73E}" type="presOf" srcId="{C925B894-35A4-4C05-AEA1-D280F84CD749}" destId="{10F2D3B7-91F0-4149-BC01-3D5EB9C86C56}" srcOrd="0" destOrd="0" presId="urn:microsoft.com/office/officeart/2005/8/layout/vProcess5"/>
    <dgm:cxn modelId="{7CF2FD1B-7E56-4C5B-AEFB-A8A774D91087}" type="presOf" srcId="{28E72EB4-3C37-4E17-826C-F17B9D61E2BD}" destId="{52B39BE5-60EC-47D2-A803-04EBDD1A75AB}" srcOrd="1" destOrd="0" presId="urn:microsoft.com/office/officeart/2005/8/layout/vProcess5"/>
    <dgm:cxn modelId="{B56D1072-5503-4648-9900-262C6B5A68D6}" type="presOf" srcId="{D1B0C2DA-96DF-4F28-B451-F70C1815FC5D}" destId="{B2911EBE-AD1D-4DD0-835E-3DD7F3495E8B}" srcOrd="1" destOrd="0" presId="urn:microsoft.com/office/officeart/2005/8/layout/vProcess5"/>
    <dgm:cxn modelId="{392BB367-C364-45B8-9005-AE2CF143DAA5}" type="presOf" srcId="{55723D49-B317-41FD-BA92-E1BC5D6EEFFE}" destId="{3FD5A453-7E21-4289-8D18-B64BF77B2FB7}" srcOrd="1" destOrd="0" presId="urn:microsoft.com/office/officeart/2005/8/layout/vProcess5"/>
    <dgm:cxn modelId="{7058BD7F-56E1-4992-B3AD-E4B668CBFC5F}" type="presOf" srcId="{C6CEB69E-34D8-4D9E-A671-53ED129E6F8A}" destId="{0B4047C2-F8B7-48FC-B7D0-70D68EA4B306}" srcOrd="0" destOrd="0" presId="urn:microsoft.com/office/officeart/2005/8/layout/vProcess5"/>
    <dgm:cxn modelId="{013B8819-39A6-4B43-B305-A5E67C510531}" type="presOf" srcId="{371E14B6-E7A0-445C-9708-9A264449AC3F}" destId="{7791A705-D588-48DB-B34C-E388B24F278E}" srcOrd="0" destOrd="0" presId="urn:microsoft.com/office/officeart/2005/8/layout/vProcess5"/>
    <dgm:cxn modelId="{9280D0C7-D98B-4676-A12C-41A849C65AE4}" type="presOf" srcId="{136788D7-B95E-40C4-9520-813A4A2C657A}" destId="{9CCFF39C-BA14-473D-9EA1-CB09B57C1460}" srcOrd="0" destOrd="0" presId="urn:microsoft.com/office/officeart/2005/8/layout/vProcess5"/>
    <dgm:cxn modelId="{533FA6DA-2FF6-49EA-818A-83763EA48A53}" srcId="{3B61BA0B-C2C0-40EF-8C32-B9131866A809}" destId="{F62D0A2D-977E-4258-9784-D0BFCEDAC4E1}" srcOrd="3" destOrd="0" parTransId="{B21A9418-D2E0-488F-98FD-0753D2E0C8F8}" sibTransId="{C6CEB69E-34D8-4D9E-A671-53ED129E6F8A}"/>
    <dgm:cxn modelId="{3F4093E9-284D-478B-878D-32837F412F79}" srcId="{3B61BA0B-C2C0-40EF-8C32-B9131866A809}" destId="{D1B0C2DA-96DF-4F28-B451-F70C1815FC5D}" srcOrd="0" destOrd="0" parTransId="{67201E89-1909-4B25-BD83-6C56BE3E34E2}" sibTransId="{371E14B6-E7A0-445C-9708-9A264449AC3F}"/>
    <dgm:cxn modelId="{80E6B0BE-C920-485C-8DC4-16D073BE6735}" type="presOf" srcId="{F62D0A2D-977E-4258-9784-D0BFCEDAC4E1}" destId="{F6330A72-3E6F-40BC-A2CB-99501A03B2E1}" srcOrd="1" destOrd="0" presId="urn:microsoft.com/office/officeart/2005/8/layout/vProcess5"/>
    <dgm:cxn modelId="{F4B4DC75-D21F-4382-9767-6B15CC3CBB95}" type="presOf" srcId="{55723D49-B317-41FD-BA92-E1BC5D6EEFFE}" destId="{BEC980D4-79DF-4051-BB44-986FE4F3B9F8}" srcOrd="0" destOrd="0" presId="urn:microsoft.com/office/officeart/2005/8/layout/vProcess5"/>
    <dgm:cxn modelId="{4B2F3E92-026D-45AC-8EFD-A2A6EF92A6F3}" srcId="{3B61BA0B-C2C0-40EF-8C32-B9131866A809}" destId="{C925B894-35A4-4C05-AEA1-D280F84CD749}" srcOrd="1" destOrd="0" parTransId="{95CF3AEA-BCE9-4119-A561-46ABC950B8AE}" sibTransId="{136788D7-B95E-40C4-9520-813A4A2C657A}"/>
    <dgm:cxn modelId="{0CC49B5D-0E99-43AE-96C6-F1928A45EF43}" srcId="{3B61BA0B-C2C0-40EF-8C32-B9131866A809}" destId="{28E72EB4-3C37-4E17-826C-F17B9D61E2BD}" srcOrd="4" destOrd="0" parTransId="{8F1FAF90-2C7B-449A-B865-5013C1B5CB41}" sibTransId="{CCBCF67B-4331-416A-9BF9-E3CD5E48CE47}"/>
    <dgm:cxn modelId="{55FC71FF-B5BA-4007-B649-6CDC128791D8}" type="presParOf" srcId="{2BEB7F3B-1031-4BC3-BDC2-DD691FF37B5C}" destId="{F89B4AB7-12E9-4166-A5B3-E6AA96154DFC}" srcOrd="0" destOrd="0" presId="urn:microsoft.com/office/officeart/2005/8/layout/vProcess5"/>
    <dgm:cxn modelId="{2708D1F2-0F29-4687-A49D-39EABDD5CF89}" type="presParOf" srcId="{2BEB7F3B-1031-4BC3-BDC2-DD691FF37B5C}" destId="{AC85680A-9A28-45AA-83D8-273EC9B72FA7}" srcOrd="1" destOrd="0" presId="urn:microsoft.com/office/officeart/2005/8/layout/vProcess5"/>
    <dgm:cxn modelId="{0642968B-8EBD-4BB3-AAF2-C3B945A8A042}" type="presParOf" srcId="{2BEB7F3B-1031-4BC3-BDC2-DD691FF37B5C}" destId="{10F2D3B7-91F0-4149-BC01-3D5EB9C86C56}" srcOrd="2" destOrd="0" presId="urn:microsoft.com/office/officeart/2005/8/layout/vProcess5"/>
    <dgm:cxn modelId="{83F0F865-05F1-4630-8EE5-909D6226B442}" type="presParOf" srcId="{2BEB7F3B-1031-4BC3-BDC2-DD691FF37B5C}" destId="{BEC980D4-79DF-4051-BB44-986FE4F3B9F8}" srcOrd="3" destOrd="0" presId="urn:microsoft.com/office/officeart/2005/8/layout/vProcess5"/>
    <dgm:cxn modelId="{218574B8-35A5-435E-A728-3106F789F914}" type="presParOf" srcId="{2BEB7F3B-1031-4BC3-BDC2-DD691FF37B5C}" destId="{EFD417A3-2CA1-4EF1-86A5-2910A404DE59}" srcOrd="4" destOrd="0" presId="urn:microsoft.com/office/officeart/2005/8/layout/vProcess5"/>
    <dgm:cxn modelId="{FF2660E3-A854-4598-B0A6-58F61AEBCB74}" type="presParOf" srcId="{2BEB7F3B-1031-4BC3-BDC2-DD691FF37B5C}" destId="{A516105B-9838-48A4-B864-455DB8FA13CD}" srcOrd="5" destOrd="0" presId="urn:microsoft.com/office/officeart/2005/8/layout/vProcess5"/>
    <dgm:cxn modelId="{EBD5CD64-977D-41E8-AD3B-4A8C3A84538B}" type="presParOf" srcId="{2BEB7F3B-1031-4BC3-BDC2-DD691FF37B5C}" destId="{7791A705-D588-48DB-B34C-E388B24F278E}" srcOrd="6" destOrd="0" presId="urn:microsoft.com/office/officeart/2005/8/layout/vProcess5"/>
    <dgm:cxn modelId="{1A1DE251-4E8A-4720-A331-D371CF71668C}" type="presParOf" srcId="{2BEB7F3B-1031-4BC3-BDC2-DD691FF37B5C}" destId="{9CCFF39C-BA14-473D-9EA1-CB09B57C1460}" srcOrd="7" destOrd="0" presId="urn:microsoft.com/office/officeart/2005/8/layout/vProcess5"/>
    <dgm:cxn modelId="{9AA7620E-DB38-4FD3-8A5C-A97200560D96}" type="presParOf" srcId="{2BEB7F3B-1031-4BC3-BDC2-DD691FF37B5C}" destId="{1CF3260F-0ECE-4E4E-9F47-633EEB959A80}" srcOrd="8" destOrd="0" presId="urn:microsoft.com/office/officeart/2005/8/layout/vProcess5"/>
    <dgm:cxn modelId="{311E100A-24A1-4674-8F46-2C56D5B33B7E}" type="presParOf" srcId="{2BEB7F3B-1031-4BC3-BDC2-DD691FF37B5C}" destId="{0B4047C2-F8B7-48FC-B7D0-70D68EA4B306}" srcOrd="9" destOrd="0" presId="urn:microsoft.com/office/officeart/2005/8/layout/vProcess5"/>
    <dgm:cxn modelId="{F80DC24B-8186-49DE-AC51-F9FC79D9F141}" type="presParOf" srcId="{2BEB7F3B-1031-4BC3-BDC2-DD691FF37B5C}" destId="{B2911EBE-AD1D-4DD0-835E-3DD7F3495E8B}" srcOrd="10" destOrd="0" presId="urn:microsoft.com/office/officeart/2005/8/layout/vProcess5"/>
    <dgm:cxn modelId="{08C01111-7D5F-4B66-8DD9-5A662DED41FD}" type="presParOf" srcId="{2BEB7F3B-1031-4BC3-BDC2-DD691FF37B5C}" destId="{BECA6E42-AE99-47CC-9D92-F3654E987801}" srcOrd="11" destOrd="0" presId="urn:microsoft.com/office/officeart/2005/8/layout/vProcess5"/>
    <dgm:cxn modelId="{1E75169B-5A06-49A2-A6F2-E41B0C24527A}" type="presParOf" srcId="{2BEB7F3B-1031-4BC3-BDC2-DD691FF37B5C}" destId="{3FD5A453-7E21-4289-8D18-B64BF77B2FB7}" srcOrd="12" destOrd="0" presId="urn:microsoft.com/office/officeart/2005/8/layout/vProcess5"/>
    <dgm:cxn modelId="{85A545BC-A8AD-4B0B-A9E3-015C7AE1FA52}" type="presParOf" srcId="{2BEB7F3B-1031-4BC3-BDC2-DD691FF37B5C}" destId="{F6330A72-3E6F-40BC-A2CB-99501A03B2E1}" srcOrd="13" destOrd="0" presId="urn:microsoft.com/office/officeart/2005/8/layout/vProcess5"/>
    <dgm:cxn modelId="{023A203B-A509-490A-9404-693010BF1D72}" type="presParOf" srcId="{2BEB7F3B-1031-4BC3-BDC2-DD691FF37B5C}" destId="{52B39BE5-60EC-47D2-A803-04EBDD1A75AB}"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8D7856-6A11-410A-B895-CED556864DF2}">
      <dsp:nvSpPr>
        <dsp:cNvPr id="0" name=""/>
        <dsp:cNvSpPr/>
      </dsp:nvSpPr>
      <dsp:spPr>
        <a:xfrm>
          <a:off x="0" y="4796"/>
          <a:ext cx="7848872"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08EE0B-8367-4C1B-9794-2C00ED2FC7FD}">
      <dsp:nvSpPr>
        <dsp:cNvPr id="0" name=""/>
        <dsp:cNvSpPr/>
      </dsp:nvSpPr>
      <dsp:spPr>
        <a:xfrm>
          <a:off x="0" y="4796"/>
          <a:ext cx="2829605" cy="44033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a:lnSpc>
              <a:spcPct val="90000"/>
            </a:lnSpc>
            <a:spcBef>
              <a:spcPct val="0"/>
            </a:spcBef>
            <a:spcAft>
              <a:spcPct val="35000"/>
            </a:spcAft>
          </a:pPr>
          <a:r>
            <a:rPr lang="en-US" sz="3600" b="0" kern="1200" noProof="0" dirty="0" smtClean="0"/>
            <a:t>Nanjing</a:t>
          </a:r>
          <a:endParaRPr lang="en-US" sz="3600" b="0" kern="1200" noProof="0" dirty="0"/>
        </a:p>
      </dsp:txBody>
      <dsp:txXfrm>
        <a:off x="0" y="4796"/>
        <a:ext cx="2829605" cy="4403341"/>
      </dsp:txXfrm>
    </dsp:sp>
    <dsp:sp modelId="{CDA87714-8157-4E79-AE6F-F0BC219B66B4}">
      <dsp:nvSpPr>
        <dsp:cNvPr id="0" name=""/>
        <dsp:cNvSpPr/>
      </dsp:nvSpPr>
      <dsp:spPr>
        <a:xfrm>
          <a:off x="2923654" y="48862"/>
          <a:ext cx="4921871" cy="881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a:lnSpc>
              <a:spcPct val="90000"/>
            </a:lnSpc>
            <a:spcBef>
              <a:spcPct val="0"/>
            </a:spcBef>
            <a:spcAft>
              <a:spcPct val="35000"/>
            </a:spcAft>
          </a:pPr>
          <a:r>
            <a:rPr lang="en-US" sz="3600" b="0" kern="1200" noProof="0" dirty="0" smtClean="0"/>
            <a:t>30 participants</a:t>
          </a:r>
          <a:endParaRPr lang="en-US" sz="3600" b="0" kern="1200" noProof="0" dirty="0"/>
        </a:p>
      </dsp:txBody>
      <dsp:txXfrm>
        <a:off x="2923654" y="48862"/>
        <a:ext cx="4921871" cy="881306"/>
      </dsp:txXfrm>
    </dsp:sp>
    <dsp:sp modelId="{1EAAC5B8-841A-4804-A704-C452FF8A800C}">
      <dsp:nvSpPr>
        <dsp:cNvPr id="0" name=""/>
        <dsp:cNvSpPr/>
      </dsp:nvSpPr>
      <dsp:spPr>
        <a:xfrm>
          <a:off x="2829605" y="930169"/>
          <a:ext cx="501591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0E88E4-D055-4928-8DE9-509B3C554A5F}">
      <dsp:nvSpPr>
        <dsp:cNvPr id="0" name=""/>
        <dsp:cNvSpPr/>
      </dsp:nvSpPr>
      <dsp:spPr>
        <a:xfrm>
          <a:off x="2923654" y="974234"/>
          <a:ext cx="4921871" cy="881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a:lnSpc>
              <a:spcPct val="90000"/>
            </a:lnSpc>
            <a:spcBef>
              <a:spcPct val="0"/>
            </a:spcBef>
            <a:spcAft>
              <a:spcPct val="35000"/>
            </a:spcAft>
          </a:pPr>
          <a:r>
            <a:rPr lang="en-US" sz="3600" kern="1200" noProof="0" dirty="0" smtClean="0"/>
            <a:t>14 member SAIs</a:t>
          </a:r>
          <a:endParaRPr lang="en-US" sz="3600" kern="1200" noProof="0" dirty="0"/>
        </a:p>
      </dsp:txBody>
      <dsp:txXfrm>
        <a:off x="2923654" y="974234"/>
        <a:ext cx="4921871" cy="881306"/>
      </dsp:txXfrm>
    </dsp:sp>
    <dsp:sp modelId="{F95E0D19-DAC5-4685-83D1-9946026C1671}">
      <dsp:nvSpPr>
        <dsp:cNvPr id="0" name=""/>
        <dsp:cNvSpPr/>
      </dsp:nvSpPr>
      <dsp:spPr>
        <a:xfrm>
          <a:off x="2829605" y="1855541"/>
          <a:ext cx="501591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446C47-E8ED-4FE0-95D8-C5F03FCE5ED3}">
      <dsp:nvSpPr>
        <dsp:cNvPr id="0" name=""/>
        <dsp:cNvSpPr/>
      </dsp:nvSpPr>
      <dsp:spPr>
        <a:xfrm>
          <a:off x="2923654" y="1899606"/>
          <a:ext cx="4921871" cy="881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noProof="0" dirty="0" smtClean="0"/>
            <a:t>Chinese Academy of Social Sciences</a:t>
          </a:r>
          <a:endParaRPr lang="en-US" sz="2800" kern="1200" noProof="0" dirty="0"/>
        </a:p>
      </dsp:txBody>
      <dsp:txXfrm>
        <a:off x="2923654" y="1899606"/>
        <a:ext cx="4921871" cy="881306"/>
      </dsp:txXfrm>
    </dsp:sp>
    <dsp:sp modelId="{E1DCA8D2-3571-4D0C-8AF0-C272C83F85B8}">
      <dsp:nvSpPr>
        <dsp:cNvPr id="0" name=""/>
        <dsp:cNvSpPr/>
      </dsp:nvSpPr>
      <dsp:spPr>
        <a:xfrm>
          <a:off x="2829605" y="2780913"/>
          <a:ext cx="501591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CF4E27-2317-4175-AD85-C3CC4D161F93}">
      <dsp:nvSpPr>
        <dsp:cNvPr id="0" name=""/>
        <dsp:cNvSpPr/>
      </dsp:nvSpPr>
      <dsp:spPr>
        <a:xfrm>
          <a:off x="2923654" y="2824978"/>
          <a:ext cx="4921871" cy="881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a:lnSpc>
              <a:spcPct val="90000"/>
            </a:lnSpc>
            <a:spcBef>
              <a:spcPct val="0"/>
            </a:spcBef>
            <a:spcAft>
              <a:spcPct val="35000"/>
            </a:spcAft>
          </a:pPr>
          <a:r>
            <a:rPr lang="en-US" sz="3600" kern="1200" noProof="0" dirty="0" smtClean="0"/>
            <a:t>IDI</a:t>
          </a:r>
          <a:endParaRPr lang="en-US" sz="3600" kern="1200" noProof="0" dirty="0"/>
        </a:p>
      </dsp:txBody>
      <dsp:txXfrm>
        <a:off x="2923654" y="2824978"/>
        <a:ext cx="4921871" cy="881306"/>
      </dsp:txXfrm>
    </dsp:sp>
    <dsp:sp modelId="{E541C1DC-974E-4D83-84D2-87E38BD75FBA}">
      <dsp:nvSpPr>
        <dsp:cNvPr id="0" name=""/>
        <dsp:cNvSpPr/>
      </dsp:nvSpPr>
      <dsp:spPr>
        <a:xfrm>
          <a:off x="2829605" y="3706285"/>
          <a:ext cx="501591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2BF845-E550-4859-BFC4-66159491F013}">
      <dsp:nvSpPr>
        <dsp:cNvPr id="0" name=""/>
        <dsp:cNvSpPr/>
      </dsp:nvSpPr>
      <dsp:spPr>
        <a:xfrm>
          <a:off x="2923654" y="3750350"/>
          <a:ext cx="4921871" cy="881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a:lnSpc>
              <a:spcPct val="90000"/>
            </a:lnSpc>
            <a:spcBef>
              <a:spcPct val="0"/>
            </a:spcBef>
            <a:spcAft>
              <a:spcPct val="35000"/>
            </a:spcAft>
          </a:pPr>
          <a:r>
            <a:rPr lang="en-US" sz="3600" kern="1200" noProof="0" dirty="0" smtClean="0"/>
            <a:t>World Bank</a:t>
          </a:r>
          <a:endParaRPr lang="en-US" sz="3600" kern="1200" noProof="0" dirty="0"/>
        </a:p>
      </dsp:txBody>
      <dsp:txXfrm>
        <a:off x="2923654" y="3750350"/>
        <a:ext cx="4921871" cy="881306"/>
      </dsp:txXfrm>
    </dsp:sp>
    <dsp:sp modelId="{901C3D71-18C2-433C-8D19-3D3B2F379928}">
      <dsp:nvSpPr>
        <dsp:cNvPr id="0" name=""/>
        <dsp:cNvSpPr/>
      </dsp:nvSpPr>
      <dsp:spPr>
        <a:xfrm>
          <a:off x="2829605" y="4631657"/>
          <a:ext cx="501591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C974AE-F7F2-44BB-AF96-0DDC7E7AD4DD}">
      <dsp:nvSpPr>
        <dsp:cNvPr id="0" name=""/>
        <dsp:cNvSpPr/>
      </dsp:nvSpPr>
      <dsp:spPr>
        <a:xfrm>
          <a:off x="1073291" y="480"/>
          <a:ext cx="5486265" cy="105008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b="1" kern="1200" dirty="0" smtClean="0"/>
            <a:t>ISSAI 5440 </a:t>
          </a:r>
          <a:br>
            <a:rPr lang="en-US" sz="2800" b="1" kern="1200" dirty="0" smtClean="0"/>
          </a:br>
          <a:r>
            <a:rPr lang="en-US" sz="1800" kern="1200" dirty="0" smtClean="0"/>
            <a:t>“Guidance for Conducting a Public Debt Audit - The Use of Substantive Tests in Financial Audits”</a:t>
          </a:r>
          <a:endParaRPr lang="en-US" sz="1800" kern="1200" dirty="0"/>
        </a:p>
      </dsp:txBody>
      <dsp:txXfrm>
        <a:off x="1104047" y="31236"/>
        <a:ext cx="5424753" cy="988577"/>
      </dsp:txXfrm>
    </dsp:sp>
    <dsp:sp modelId="{8C002E45-43C5-4F6F-8FCB-68830E6969B9}">
      <dsp:nvSpPr>
        <dsp:cNvPr id="0" name=""/>
        <dsp:cNvSpPr/>
      </dsp:nvSpPr>
      <dsp:spPr>
        <a:xfrm>
          <a:off x="1621917" y="1050569"/>
          <a:ext cx="548626" cy="535985"/>
        </a:xfrm>
        <a:custGeom>
          <a:avLst/>
          <a:gdLst/>
          <a:ahLst/>
          <a:cxnLst/>
          <a:rect l="0" t="0" r="0" b="0"/>
          <a:pathLst>
            <a:path>
              <a:moveTo>
                <a:pt x="0" y="0"/>
              </a:moveTo>
              <a:lnTo>
                <a:pt x="0" y="535985"/>
              </a:lnTo>
              <a:lnTo>
                <a:pt x="548626" y="535985"/>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9171C98-53CC-4020-8785-D6DAEDFF8AC4}">
      <dsp:nvSpPr>
        <dsp:cNvPr id="0" name=""/>
        <dsp:cNvSpPr/>
      </dsp:nvSpPr>
      <dsp:spPr>
        <a:xfrm>
          <a:off x="2170544" y="1229231"/>
          <a:ext cx="4389012" cy="71464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smtClean="0">
              <a:effectLst>
                <a:outerShdw blurRad="38100" dist="38100" dir="2700000" algn="tl">
                  <a:srgbClr val="000000">
                    <a:alpha val="43137"/>
                  </a:srgbClr>
                </a:outerShdw>
              </a:effectLst>
            </a:rPr>
            <a:t>Revision concluded</a:t>
          </a:r>
          <a:endParaRPr lang="en-US" sz="1600" kern="1200" dirty="0"/>
        </a:p>
      </dsp:txBody>
      <dsp:txXfrm>
        <a:off x="2191475" y="1250162"/>
        <a:ext cx="4347150" cy="672785"/>
      </dsp:txXfrm>
    </dsp:sp>
    <dsp:sp modelId="{FFDC0B64-A350-4529-9B82-7AD498BB0D0B}">
      <dsp:nvSpPr>
        <dsp:cNvPr id="0" name=""/>
        <dsp:cNvSpPr/>
      </dsp:nvSpPr>
      <dsp:spPr>
        <a:xfrm>
          <a:off x="1621917" y="1050569"/>
          <a:ext cx="548626" cy="1429295"/>
        </a:xfrm>
        <a:custGeom>
          <a:avLst/>
          <a:gdLst/>
          <a:ahLst/>
          <a:cxnLst/>
          <a:rect l="0" t="0" r="0" b="0"/>
          <a:pathLst>
            <a:path>
              <a:moveTo>
                <a:pt x="0" y="0"/>
              </a:moveTo>
              <a:lnTo>
                <a:pt x="0" y="1429295"/>
              </a:lnTo>
              <a:lnTo>
                <a:pt x="548626" y="1429295"/>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A1F5A82-87F6-4DDF-B3E7-1B0277026175}">
      <dsp:nvSpPr>
        <dsp:cNvPr id="0" name=""/>
        <dsp:cNvSpPr/>
      </dsp:nvSpPr>
      <dsp:spPr>
        <a:xfrm>
          <a:off x="2170544" y="2122540"/>
          <a:ext cx="4389012" cy="71464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Minor editorial changes</a:t>
          </a:r>
          <a:endParaRPr lang="en-US" sz="1600" kern="1200" dirty="0"/>
        </a:p>
      </dsp:txBody>
      <dsp:txXfrm>
        <a:off x="2191475" y="2143471"/>
        <a:ext cx="4347150" cy="672785"/>
      </dsp:txXfrm>
    </dsp:sp>
    <dsp:sp modelId="{EE933D4F-9527-40F9-9882-98726BFC758D}">
      <dsp:nvSpPr>
        <dsp:cNvPr id="0" name=""/>
        <dsp:cNvSpPr/>
      </dsp:nvSpPr>
      <dsp:spPr>
        <a:xfrm>
          <a:off x="1621917" y="1050569"/>
          <a:ext cx="548626" cy="2322605"/>
        </a:xfrm>
        <a:custGeom>
          <a:avLst/>
          <a:gdLst/>
          <a:ahLst/>
          <a:cxnLst/>
          <a:rect l="0" t="0" r="0" b="0"/>
          <a:pathLst>
            <a:path>
              <a:moveTo>
                <a:pt x="0" y="0"/>
              </a:moveTo>
              <a:lnTo>
                <a:pt x="0" y="2322605"/>
              </a:lnTo>
              <a:lnTo>
                <a:pt x="548626" y="2322605"/>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3560724-FE1F-4E8D-A467-8441DD018B4E}">
      <dsp:nvSpPr>
        <dsp:cNvPr id="0" name=""/>
        <dsp:cNvSpPr/>
      </dsp:nvSpPr>
      <dsp:spPr>
        <a:xfrm>
          <a:off x="2170544" y="3015850"/>
          <a:ext cx="4389012" cy="71464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smtClean="0">
              <a:effectLst>
                <a:outerShdw blurRad="38100" dist="38100" dir="2700000" algn="tl">
                  <a:srgbClr val="000000">
                    <a:alpha val="43137"/>
                  </a:srgbClr>
                </a:outerShdw>
              </a:effectLst>
            </a:rPr>
            <a:t>No need </a:t>
          </a:r>
          <a:r>
            <a:rPr lang="en-US" sz="1600" kern="1200" dirty="0" smtClean="0"/>
            <a:t>to expose for comments by INTOSAI Community</a:t>
          </a:r>
          <a:endParaRPr lang="en-US" sz="1600" kern="1200" dirty="0"/>
        </a:p>
      </dsp:txBody>
      <dsp:txXfrm>
        <a:off x="2191475" y="3036781"/>
        <a:ext cx="4347150" cy="672785"/>
      </dsp:txXfrm>
    </dsp:sp>
    <dsp:sp modelId="{65942C1D-377E-4B7E-BC72-A8FDC0B72D26}">
      <dsp:nvSpPr>
        <dsp:cNvPr id="0" name=""/>
        <dsp:cNvSpPr/>
      </dsp:nvSpPr>
      <dsp:spPr>
        <a:xfrm>
          <a:off x="1621917" y="1050569"/>
          <a:ext cx="548626" cy="3215914"/>
        </a:xfrm>
        <a:custGeom>
          <a:avLst/>
          <a:gdLst/>
          <a:ahLst/>
          <a:cxnLst/>
          <a:rect l="0" t="0" r="0" b="0"/>
          <a:pathLst>
            <a:path>
              <a:moveTo>
                <a:pt x="0" y="0"/>
              </a:moveTo>
              <a:lnTo>
                <a:pt x="0" y="3215914"/>
              </a:lnTo>
              <a:lnTo>
                <a:pt x="548626" y="321591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2342700-586C-419D-8440-9E3F65A6D6BE}">
      <dsp:nvSpPr>
        <dsp:cNvPr id="0" name=""/>
        <dsp:cNvSpPr/>
      </dsp:nvSpPr>
      <dsp:spPr>
        <a:xfrm>
          <a:off x="2170544" y="3909160"/>
          <a:ext cx="4389012" cy="71464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Translation into INTOSAI languages + updating of preambles, and forewords for </a:t>
          </a:r>
          <a:r>
            <a:rPr lang="en-US" sz="1600" b="1" kern="1200" dirty="0" smtClean="0">
              <a:effectLst>
                <a:outerShdw blurRad="38100" dist="38100" dir="2700000" algn="tl">
                  <a:srgbClr val="000000">
                    <a:alpha val="43137"/>
                  </a:srgbClr>
                </a:outerShdw>
              </a:effectLst>
            </a:rPr>
            <a:t>XXII INCOSAI </a:t>
          </a:r>
          <a:endParaRPr lang="en-US" sz="1600" kern="1200" dirty="0"/>
        </a:p>
      </dsp:txBody>
      <dsp:txXfrm>
        <a:off x="2191475" y="3930091"/>
        <a:ext cx="4347150" cy="67278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DFCB6F-026A-4096-9D86-08A94F55E5E0}">
      <dsp:nvSpPr>
        <dsp:cNvPr id="0" name=""/>
        <dsp:cNvSpPr/>
      </dsp:nvSpPr>
      <dsp:spPr>
        <a:xfrm>
          <a:off x="0" y="0"/>
          <a:ext cx="7776864" cy="0"/>
        </a:xfrm>
        <a:prstGeom prst="line">
          <a:avLst/>
        </a:prstGeom>
        <a:gradFill rotWithShape="0">
          <a:gsLst>
            <a:gs pos="0">
              <a:schemeClr val="accent2">
                <a:alpha val="90000"/>
                <a:hueOff val="0"/>
                <a:satOff val="0"/>
                <a:lumOff val="0"/>
                <a:alphaOff val="0"/>
                <a:shade val="51000"/>
                <a:satMod val="130000"/>
              </a:schemeClr>
            </a:gs>
            <a:gs pos="80000">
              <a:schemeClr val="accent2">
                <a:alpha val="90000"/>
                <a:hueOff val="0"/>
                <a:satOff val="0"/>
                <a:lumOff val="0"/>
                <a:alphaOff val="0"/>
                <a:shade val="93000"/>
                <a:satMod val="130000"/>
              </a:schemeClr>
            </a:gs>
            <a:gs pos="100000">
              <a:schemeClr val="accent2">
                <a:alpha val="90000"/>
                <a:hueOff val="0"/>
                <a:satOff val="0"/>
                <a:lumOff val="0"/>
                <a:alphaOff val="0"/>
                <a:shade val="94000"/>
                <a:satMod val="135000"/>
              </a:schemeClr>
            </a:gs>
          </a:gsLst>
          <a:lin ang="16200000" scaled="0"/>
        </a:gradFill>
        <a:ln w="9525" cap="flat" cmpd="sng" algn="ctr">
          <a:solidFill>
            <a:schemeClr val="accent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BA34629-14DB-4AE7-88C2-4124A2451780}">
      <dsp:nvSpPr>
        <dsp:cNvPr id="0" name=""/>
        <dsp:cNvSpPr/>
      </dsp:nvSpPr>
      <dsp:spPr>
        <a:xfrm>
          <a:off x="0" y="0"/>
          <a:ext cx="1555372" cy="4660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s-MX" sz="2500" kern="1200" dirty="0" smtClean="0">
              <a:solidFill>
                <a:srgbClr val="C00000"/>
              </a:solidFill>
            </a:rPr>
            <a:t>WGPD </a:t>
          </a:r>
          <a:r>
            <a:rPr lang="es-MX" sz="2500" kern="1200" dirty="0" err="1" smtClean="0">
              <a:solidFill>
                <a:srgbClr val="C00000"/>
              </a:solidFill>
            </a:rPr>
            <a:t>Strategic</a:t>
          </a:r>
          <a:r>
            <a:rPr lang="es-MX" sz="2500" kern="1200" dirty="0" smtClean="0">
              <a:solidFill>
                <a:srgbClr val="C00000"/>
              </a:solidFill>
            </a:rPr>
            <a:t> </a:t>
          </a:r>
          <a:r>
            <a:rPr lang="es-MX" sz="2500" kern="1200" dirty="0" err="1" smtClean="0">
              <a:solidFill>
                <a:srgbClr val="C00000"/>
              </a:solidFill>
            </a:rPr>
            <a:t>Plan’s</a:t>
          </a:r>
          <a:r>
            <a:rPr lang="es-MX" sz="2500" kern="1200" dirty="0" smtClean="0">
              <a:solidFill>
                <a:srgbClr val="C00000"/>
              </a:solidFill>
            </a:rPr>
            <a:t> </a:t>
          </a:r>
          <a:r>
            <a:rPr lang="es-MX" sz="2500" kern="1200" dirty="0" err="1" smtClean="0">
              <a:solidFill>
                <a:srgbClr val="C00000"/>
              </a:solidFill>
            </a:rPr>
            <a:t>Objective</a:t>
          </a:r>
          <a:endParaRPr lang="es-MX" sz="2500" kern="1200" dirty="0">
            <a:solidFill>
              <a:srgbClr val="C00000"/>
            </a:solidFill>
          </a:endParaRPr>
        </a:p>
      </dsp:txBody>
      <dsp:txXfrm>
        <a:off x="0" y="0"/>
        <a:ext cx="1555372" cy="4660553"/>
      </dsp:txXfrm>
    </dsp:sp>
    <dsp:sp modelId="{829AA104-DE75-4D43-A8BA-D19F33087B6F}">
      <dsp:nvSpPr>
        <dsp:cNvPr id="0" name=""/>
        <dsp:cNvSpPr/>
      </dsp:nvSpPr>
      <dsp:spPr>
        <a:xfrm>
          <a:off x="1672025" y="211636"/>
          <a:ext cx="6104838" cy="4232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smtClean="0"/>
            <a:t>“to prepare and publish guidelines and other material to be used by SAIs in order to encourage sound management, proper reporting, and auditing of public debt”</a:t>
          </a:r>
          <a:endParaRPr lang="es-MX" sz="3200" kern="1200" dirty="0"/>
        </a:p>
      </dsp:txBody>
      <dsp:txXfrm>
        <a:off x="1672025" y="211636"/>
        <a:ext cx="6104838" cy="4232728"/>
      </dsp:txXfrm>
    </dsp:sp>
    <dsp:sp modelId="{887BDC7B-B14C-479B-827C-E410AF977E7E}">
      <dsp:nvSpPr>
        <dsp:cNvPr id="0" name=""/>
        <dsp:cNvSpPr/>
      </dsp:nvSpPr>
      <dsp:spPr>
        <a:xfrm>
          <a:off x="1555372" y="4444365"/>
          <a:ext cx="6221491"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8321A8-EFD6-4734-8C62-F61E0CE4E87A}">
      <dsp:nvSpPr>
        <dsp:cNvPr id="0" name=""/>
        <dsp:cNvSpPr/>
      </dsp:nvSpPr>
      <dsp:spPr>
        <a:xfrm>
          <a:off x="485687" y="0"/>
          <a:ext cx="4182420" cy="1045605"/>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u="none" kern="1200" dirty="0" smtClean="0">
              <a:effectLst>
                <a:outerShdw blurRad="38100" dist="38100" dir="2700000" algn="tl">
                  <a:srgbClr val="000000">
                    <a:alpha val="43137"/>
                  </a:srgbClr>
                </a:outerShdw>
              </a:effectLst>
            </a:rPr>
            <a:t>Draft ISSAI 5450</a:t>
          </a:r>
          <a:endParaRPr lang="es-MX" sz="2800" u="none" kern="1200" dirty="0">
            <a:effectLst>
              <a:outerShdw blurRad="38100" dist="38100" dir="2700000" algn="tl">
                <a:srgbClr val="000000">
                  <a:alpha val="43137"/>
                </a:srgbClr>
              </a:outerShdw>
            </a:effectLst>
          </a:endParaRPr>
        </a:p>
      </dsp:txBody>
      <dsp:txXfrm>
        <a:off x="516312" y="30625"/>
        <a:ext cx="4121170" cy="984355"/>
      </dsp:txXfrm>
    </dsp:sp>
    <dsp:sp modelId="{10EC2CD0-3A9B-4633-8931-BC463D84A0BC}">
      <dsp:nvSpPr>
        <dsp:cNvPr id="0" name=""/>
        <dsp:cNvSpPr/>
      </dsp:nvSpPr>
      <dsp:spPr>
        <a:xfrm rot="5400000">
          <a:off x="2380080" y="1072767"/>
          <a:ext cx="393635" cy="470522"/>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MX" sz="1800" kern="1200">
            <a:solidFill>
              <a:schemeClr val="bg1"/>
            </a:solidFill>
          </a:endParaRPr>
        </a:p>
      </dsp:txBody>
      <dsp:txXfrm rot="-5400000">
        <a:off x="2435741" y="1111210"/>
        <a:ext cx="282314" cy="275545"/>
      </dsp:txXfrm>
    </dsp:sp>
    <dsp:sp modelId="{27F90505-8248-4B92-A8AD-B31CA19F79A4}">
      <dsp:nvSpPr>
        <dsp:cNvPr id="0" name=""/>
        <dsp:cNvSpPr/>
      </dsp:nvSpPr>
      <dsp:spPr>
        <a:xfrm>
          <a:off x="485687" y="1570451"/>
          <a:ext cx="4182420" cy="1045605"/>
        </a:xfrm>
        <a:prstGeom prst="roundRect">
          <a:avLst>
            <a:gd name="adj" fmla="val 10000"/>
          </a:avLst>
        </a:prstGeom>
        <a:solidFill>
          <a:schemeClr val="accent2">
            <a:hueOff val="-6454978"/>
            <a:satOff val="-20810"/>
            <a:lumOff val="7941"/>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u="none" kern="1200" dirty="0" smtClean="0">
              <a:effectLst>
                <a:outerShdw blurRad="38100" dist="38100" dir="2700000" algn="tl">
                  <a:srgbClr val="000000">
                    <a:alpha val="43137"/>
                  </a:srgbClr>
                </a:outerShdw>
              </a:effectLst>
            </a:rPr>
            <a:t>Due Process</a:t>
          </a:r>
          <a:endParaRPr lang="es-MX" sz="2900" u="none" kern="1200" dirty="0">
            <a:effectLst>
              <a:outerShdw blurRad="38100" dist="38100" dir="2700000" algn="tl">
                <a:srgbClr val="000000">
                  <a:alpha val="43137"/>
                </a:srgbClr>
              </a:outerShdw>
            </a:effectLst>
          </a:endParaRPr>
        </a:p>
      </dsp:txBody>
      <dsp:txXfrm>
        <a:off x="516312" y="1601076"/>
        <a:ext cx="4121170" cy="984355"/>
      </dsp:txXfrm>
    </dsp:sp>
    <dsp:sp modelId="{900C8262-2AC0-40F2-98CB-80A24A37DD51}">
      <dsp:nvSpPr>
        <dsp:cNvPr id="0" name=""/>
        <dsp:cNvSpPr/>
      </dsp:nvSpPr>
      <dsp:spPr>
        <a:xfrm rot="5400000">
          <a:off x="2380847" y="2642197"/>
          <a:ext cx="392101" cy="470522"/>
        </a:xfrm>
        <a:prstGeom prst="rightArrow">
          <a:avLst>
            <a:gd name="adj1" fmla="val 60000"/>
            <a:gd name="adj2" fmla="val 50000"/>
          </a:avLst>
        </a:prstGeom>
        <a:solidFill>
          <a:schemeClr val="accent2">
            <a:hueOff val="-12909956"/>
            <a:satOff val="-41621"/>
            <a:lumOff val="15882"/>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MX" sz="2000" kern="1200"/>
        </a:p>
      </dsp:txBody>
      <dsp:txXfrm rot="-5400000">
        <a:off x="2435741" y="2681407"/>
        <a:ext cx="282314" cy="274471"/>
      </dsp:txXfrm>
    </dsp:sp>
    <dsp:sp modelId="{D4500419-BB13-4860-8F19-D6846A6FE603}">
      <dsp:nvSpPr>
        <dsp:cNvPr id="0" name=""/>
        <dsp:cNvSpPr/>
      </dsp:nvSpPr>
      <dsp:spPr>
        <a:xfrm>
          <a:off x="485687" y="3138859"/>
          <a:ext cx="4182420" cy="1045605"/>
        </a:xfrm>
        <a:prstGeom prst="roundRect">
          <a:avLst>
            <a:gd name="adj" fmla="val 10000"/>
          </a:avLst>
        </a:prstGeom>
        <a:solidFill>
          <a:schemeClr val="accent2">
            <a:hueOff val="-12909956"/>
            <a:satOff val="-41621"/>
            <a:lumOff val="15882"/>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u="sng" kern="1200" dirty="0" smtClean="0"/>
            <a:t>1</a:t>
          </a:r>
          <a:r>
            <a:rPr lang="en-US" sz="1800" b="1" u="sng" kern="1200" baseline="30000" dirty="0" smtClean="0"/>
            <a:t>st</a:t>
          </a:r>
          <a:r>
            <a:rPr lang="en-US" sz="1800" b="1" u="sng" kern="1200" dirty="0" smtClean="0"/>
            <a:t> Exposure</a:t>
          </a:r>
          <a:r>
            <a:rPr lang="en-US" sz="1800" b="1" kern="1200" dirty="0" smtClean="0"/>
            <a:t> for comments by the INTOSAI community </a:t>
          </a:r>
        </a:p>
        <a:p>
          <a:pPr lvl="0" algn="ctr" defTabSz="800100">
            <a:lnSpc>
              <a:spcPct val="90000"/>
            </a:lnSpc>
            <a:spcBef>
              <a:spcPct val="0"/>
            </a:spcBef>
            <a:spcAft>
              <a:spcPct val="35000"/>
            </a:spcAft>
          </a:pPr>
          <a:r>
            <a:rPr lang="en-US" sz="1800" b="1" kern="1200" dirty="0" smtClean="0">
              <a:effectLst>
                <a:outerShdw blurRad="38100" dist="38100" dir="2700000" algn="tl">
                  <a:srgbClr val="000000">
                    <a:alpha val="43137"/>
                  </a:srgbClr>
                </a:outerShdw>
              </a:effectLst>
            </a:rPr>
            <a:t>22 SAIs</a:t>
          </a:r>
          <a:r>
            <a:rPr lang="en-US" sz="1800" kern="1200" dirty="0" smtClean="0"/>
            <a:t/>
          </a:r>
          <a:br>
            <a:rPr lang="en-US" sz="1800" kern="1200" dirty="0" smtClean="0"/>
          </a:br>
          <a:r>
            <a:rPr lang="en-US" sz="1800" kern="1200" dirty="0" smtClean="0"/>
            <a:t>(July – September 2013)</a:t>
          </a:r>
        </a:p>
      </dsp:txBody>
      <dsp:txXfrm>
        <a:off x="516312" y="3169484"/>
        <a:ext cx="4121170" cy="98435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59A984-271C-470F-A853-22A9F40B6694}">
      <dsp:nvSpPr>
        <dsp:cNvPr id="0" name=""/>
        <dsp:cNvSpPr/>
      </dsp:nvSpPr>
      <dsp:spPr>
        <a:xfrm>
          <a:off x="0" y="3252253"/>
          <a:ext cx="4392488" cy="1067462"/>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u="sng" kern="1200" dirty="0" smtClean="0"/>
            <a:t>Re-exposure </a:t>
          </a:r>
          <a:r>
            <a:rPr lang="en-US" sz="2000" b="1" kern="1200" dirty="0" smtClean="0"/>
            <a:t>for comments by the INTOSAI community – </a:t>
          </a:r>
          <a:r>
            <a:rPr lang="en-US" sz="2000" b="1" kern="1200" dirty="0" smtClean="0">
              <a:effectLst>
                <a:outerShdw blurRad="38100" dist="38100" dir="2700000" algn="tl">
                  <a:srgbClr val="000000">
                    <a:alpha val="43137"/>
                  </a:srgbClr>
                </a:outerShdw>
              </a:effectLst>
            </a:rPr>
            <a:t>4 SAIs</a:t>
          </a:r>
          <a:r>
            <a:rPr lang="en-US" sz="2000" b="1" kern="1200" dirty="0" smtClean="0"/>
            <a:t/>
          </a:r>
          <a:br>
            <a:rPr lang="en-US" sz="2000" b="1" kern="1200" dirty="0" smtClean="0"/>
          </a:br>
          <a:r>
            <a:rPr lang="en-US" sz="2000" kern="1200" dirty="0" smtClean="0"/>
            <a:t>(January – March 2015)</a:t>
          </a:r>
          <a:endParaRPr lang="en-US" sz="2000" b="1" kern="1200" dirty="0" smtClean="0">
            <a:effectLst>
              <a:outerShdw blurRad="38100" dist="38100" dir="2700000" algn="tl">
                <a:srgbClr val="000000">
                  <a:alpha val="43137"/>
                </a:srgbClr>
              </a:outerShdw>
            </a:effectLst>
          </a:endParaRPr>
        </a:p>
      </dsp:txBody>
      <dsp:txXfrm>
        <a:off x="0" y="3252253"/>
        <a:ext cx="4392488" cy="1067462"/>
      </dsp:txXfrm>
    </dsp:sp>
    <dsp:sp modelId="{7EF68059-6DA7-4353-B059-AA7D579A625D}">
      <dsp:nvSpPr>
        <dsp:cNvPr id="0" name=""/>
        <dsp:cNvSpPr/>
      </dsp:nvSpPr>
      <dsp:spPr>
        <a:xfrm rot="10800000">
          <a:off x="0" y="1626508"/>
          <a:ext cx="4392488" cy="1641757"/>
        </a:xfrm>
        <a:prstGeom prst="upArrowCallout">
          <a:avLst/>
        </a:prstGeom>
        <a:solidFill>
          <a:schemeClr val="accent4">
            <a:hueOff val="4831471"/>
            <a:satOff val="10847"/>
            <a:lumOff val="-1127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b="0" u="none" kern="1200" dirty="0" smtClean="0"/>
            <a:t>L</a:t>
          </a:r>
          <a:r>
            <a:rPr lang="en-US" sz="1900" b="0" u="none" kern="1200" dirty="0" smtClean="0">
              <a:effectLst/>
            </a:rPr>
            <a:t>essons learned post-implementation of this guideline as reference for a coordinated parallel audit </a:t>
          </a:r>
          <a:endParaRPr lang="es-MX" sz="1900" b="0" u="none" kern="1200" dirty="0">
            <a:effectLst/>
          </a:endParaRPr>
        </a:p>
      </dsp:txBody>
      <dsp:txXfrm rot="10800000">
        <a:off x="0" y="1626508"/>
        <a:ext cx="4392488" cy="1066764"/>
      </dsp:txXfrm>
    </dsp:sp>
    <dsp:sp modelId="{F4E0BC42-F0D1-4821-9485-19EDBD8A16C1}">
      <dsp:nvSpPr>
        <dsp:cNvPr id="0" name=""/>
        <dsp:cNvSpPr/>
      </dsp:nvSpPr>
      <dsp:spPr>
        <a:xfrm rot="10800000">
          <a:off x="0" y="763"/>
          <a:ext cx="4392488" cy="1641757"/>
        </a:xfrm>
        <a:prstGeom prst="upArrowCallout">
          <a:avLst/>
        </a:prstGeom>
        <a:solidFill>
          <a:schemeClr val="accent4">
            <a:hueOff val="9662942"/>
            <a:satOff val="21695"/>
            <a:lumOff val="-2254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0" u="none" kern="1200" dirty="0" smtClean="0"/>
            <a:t>Nature of comments received during the </a:t>
          </a:r>
          <a:r>
            <a:rPr lang="en-US" sz="1800" b="0" u="none" kern="1200" dirty="0" smtClean="0">
              <a:effectLst/>
            </a:rPr>
            <a:t>first round of comments</a:t>
          </a:r>
          <a:endParaRPr lang="es-MX" sz="1800" b="1" u="none" kern="1200" dirty="0">
            <a:effectLst/>
          </a:endParaRPr>
        </a:p>
      </dsp:txBody>
      <dsp:txXfrm rot="10800000">
        <a:off x="0" y="763"/>
        <a:ext cx="4392488" cy="106676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80568B-DA2A-413D-8461-422AB0322B3E}">
      <dsp:nvSpPr>
        <dsp:cNvPr id="0" name=""/>
        <dsp:cNvSpPr/>
      </dsp:nvSpPr>
      <dsp:spPr>
        <a:xfrm>
          <a:off x="0" y="0"/>
          <a:ext cx="5508612" cy="1296144"/>
        </a:xfrm>
        <a:prstGeom prst="roundRect">
          <a:avLst>
            <a:gd name="adj" fmla="val 10000"/>
          </a:avLst>
        </a:prstGeom>
        <a:gradFill rotWithShape="0">
          <a:gsLst>
            <a:gs pos="0">
              <a:schemeClr val="accent2">
                <a:alpha val="90000"/>
                <a:hueOff val="0"/>
                <a:satOff val="0"/>
                <a:lumOff val="0"/>
                <a:alphaOff val="0"/>
                <a:shade val="51000"/>
                <a:satMod val="130000"/>
              </a:schemeClr>
            </a:gs>
            <a:gs pos="80000">
              <a:schemeClr val="accent2">
                <a:alpha val="90000"/>
                <a:hueOff val="0"/>
                <a:satOff val="0"/>
                <a:lumOff val="0"/>
                <a:alphaOff val="0"/>
                <a:shade val="93000"/>
                <a:satMod val="130000"/>
              </a:schemeClr>
            </a:gs>
            <a:gs pos="100000">
              <a:schemeClr val="accent2">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u="none" kern="1200" dirty="0" smtClean="0">
              <a:effectLst>
                <a:outerShdw blurRad="38100" dist="38100" dir="2700000" algn="tl">
                  <a:srgbClr val="000000">
                    <a:alpha val="43137"/>
                  </a:srgbClr>
                </a:outerShdw>
              </a:effectLst>
            </a:rPr>
            <a:t>Exposure comments appropriately reflected </a:t>
          </a:r>
          <a:r>
            <a:rPr lang="en-US" sz="1800" b="0" u="none" kern="1200" dirty="0" smtClean="0"/>
            <a:t>in revised version of draft ISSAI 5450</a:t>
          </a:r>
          <a:endParaRPr lang="es-MX" sz="1800" b="1" u="none" kern="1200" dirty="0">
            <a:effectLst/>
          </a:endParaRPr>
        </a:p>
      </dsp:txBody>
      <dsp:txXfrm>
        <a:off x="37963" y="37963"/>
        <a:ext cx="4109971" cy="1220218"/>
      </dsp:txXfrm>
    </dsp:sp>
    <dsp:sp modelId="{4E4ED029-D746-4FE6-A7DE-7CB5B88B4FDB}">
      <dsp:nvSpPr>
        <dsp:cNvPr id="0" name=""/>
        <dsp:cNvSpPr/>
      </dsp:nvSpPr>
      <dsp:spPr>
        <a:xfrm>
          <a:off x="486053" y="1512168"/>
          <a:ext cx="5508612" cy="1296144"/>
        </a:xfrm>
        <a:prstGeom prst="roundRect">
          <a:avLst>
            <a:gd name="adj" fmla="val 10000"/>
          </a:avLst>
        </a:prstGeom>
        <a:gradFill rotWithShape="0">
          <a:gsLst>
            <a:gs pos="0">
              <a:schemeClr val="accent2">
                <a:alpha val="90000"/>
                <a:hueOff val="0"/>
                <a:satOff val="0"/>
                <a:lumOff val="0"/>
                <a:alphaOff val="-20000"/>
                <a:shade val="51000"/>
                <a:satMod val="130000"/>
              </a:schemeClr>
            </a:gs>
            <a:gs pos="80000">
              <a:schemeClr val="accent2">
                <a:alpha val="90000"/>
                <a:hueOff val="0"/>
                <a:satOff val="0"/>
                <a:lumOff val="0"/>
                <a:alphaOff val="-20000"/>
                <a:shade val="93000"/>
                <a:satMod val="130000"/>
              </a:schemeClr>
            </a:gs>
            <a:gs pos="100000">
              <a:schemeClr val="accent2">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smtClean="0">
              <a:effectLst>
                <a:outerShdw blurRad="38100" dist="38100" dir="2700000" algn="tl">
                  <a:srgbClr val="000000">
                    <a:alpha val="43137"/>
                  </a:srgbClr>
                </a:outerShdw>
              </a:effectLst>
            </a:rPr>
            <a:t>Approved by the WGPD </a:t>
          </a:r>
          <a:r>
            <a:rPr lang="en-US" sz="2000" kern="1200" dirty="0" smtClean="0"/>
            <a:t>to be forwarded to the </a:t>
          </a:r>
          <a:r>
            <a:rPr lang="en-US" sz="2000" kern="1200" dirty="0" smtClean="0">
              <a:effectLst>
                <a:outerShdw blurRad="38100" dist="38100" dir="2700000" algn="tl">
                  <a:srgbClr val="000000">
                    <a:alpha val="43137"/>
                  </a:srgbClr>
                </a:outerShdw>
              </a:effectLst>
            </a:rPr>
            <a:t>KSC Steering Committee </a:t>
          </a:r>
          <a:r>
            <a:rPr lang="en-US" sz="2000" b="1" kern="1200" dirty="0" smtClean="0">
              <a:solidFill>
                <a:srgbClr val="FFC000"/>
              </a:solidFill>
              <a:effectLst>
                <a:outerShdw blurRad="38100" dist="38100" dir="2700000" algn="tl">
                  <a:srgbClr val="000000">
                    <a:alpha val="43137"/>
                  </a:srgbClr>
                </a:outerShdw>
              </a:effectLst>
            </a:rPr>
            <a:t>for endorsement</a:t>
          </a:r>
        </a:p>
      </dsp:txBody>
      <dsp:txXfrm>
        <a:off x="524016" y="1550131"/>
        <a:ext cx="4104138" cy="1220218"/>
      </dsp:txXfrm>
    </dsp:sp>
    <dsp:sp modelId="{70A55855-4574-461D-8FFE-8593C0F66AFC}">
      <dsp:nvSpPr>
        <dsp:cNvPr id="0" name=""/>
        <dsp:cNvSpPr/>
      </dsp:nvSpPr>
      <dsp:spPr>
        <a:xfrm>
          <a:off x="972107" y="3024336"/>
          <a:ext cx="5508612" cy="1296144"/>
        </a:xfrm>
        <a:prstGeom prst="roundRect">
          <a:avLst>
            <a:gd name="adj" fmla="val 10000"/>
          </a:avLst>
        </a:prstGeom>
        <a:gradFill rotWithShape="0">
          <a:gsLst>
            <a:gs pos="0">
              <a:schemeClr val="accent2">
                <a:alpha val="90000"/>
                <a:hueOff val="0"/>
                <a:satOff val="0"/>
                <a:lumOff val="0"/>
                <a:alphaOff val="-40000"/>
                <a:shade val="51000"/>
                <a:satMod val="130000"/>
              </a:schemeClr>
            </a:gs>
            <a:gs pos="80000">
              <a:schemeClr val="accent2">
                <a:alpha val="90000"/>
                <a:hueOff val="0"/>
                <a:satOff val="0"/>
                <a:lumOff val="0"/>
                <a:alphaOff val="-40000"/>
                <a:shade val="93000"/>
                <a:satMod val="130000"/>
              </a:schemeClr>
            </a:gs>
            <a:gs pos="100000">
              <a:schemeClr val="accent2">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Submission to the </a:t>
          </a:r>
          <a:r>
            <a:rPr lang="en-US" sz="2000" kern="1200" dirty="0" smtClean="0">
              <a:effectLst>
                <a:outerShdw blurRad="38100" dist="38100" dir="2700000" algn="tl">
                  <a:srgbClr val="000000">
                    <a:alpha val="43137"/>
                  </a:srgbClr>
                </a:outerShdw>
              </a:effectLst>
            </a:rPr>
            <a:t>INTOSAI Governing Board and the INCOSAI </a:t>
          </a:r>
          <a:r>
            <a:rPr lang="en-US" sz="2000" b="1" kern="1200" dirty="0" smtClean="0">
              <a:effectLst>
                <a:outerShdw blurRad="38100" dist="38100" dir="2700000" algn="tl">
                  <a:srgbClr val="000000">
                    <a:alpha val="43137"/>
                  </a:srgbClr>
                </a:outerShdw>
              </a:effectLst>
            </a:rPr>
            <a:t>for final approval</a:t>
          </a:r>
        </a:p>
      </dsp:txBody>
      <dsp:txXfrm>
        <a:off x="1010070" y="3062299"/>
        <a:ext cx="4104138" cy="1220218"/>
      </dsp:txXfrm>
    </dsp:sp>
    <dsp:sp modelId="{090B96D3-A92A-44CC-B118-C91FCA55F8A1}">
      <dsp:nvSpPr>
        <dsp:cNvPr id="0" name=""/>
        <dsp:cNvSpPr/>
      </dsp:nvSpPr>
      <dsp:spPr>
        <a:xfrm>
          <a:off x="4666118" y="982909"/>
          <a:ext cx="842493" cy="842493"/>
        </a:xfrm>
        <a:prstGeom prst="downArrow">
          <a:avLst>
            <a:gd name="adj1" fmla="val 55000"/>
            <a:gd name="adj2" fmla="val 45000"/>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s-MX" sz="1800" kern="1200">
            <a:solidFill>
              <a:schemeClr val="bg1"/>
            </a:solidFill>
          </a:endParaRPr>
        </a:p>
      </dsp:txBody>
      <dsp:txXfrm>
        <a:off x="4855679" y="982909"/>
        <a:ext cx="463371" cy="633976"/>
      </dsp:txXfrm>
    </dsp:sp>
    <dsp:sp modelId="{A47F4FFA-49C5-409C-8F15-8352EFF12306}">
      <dsp:nvSpPr>
        <dsp:cNvPr id="0" name=""/>
        <dsp:cNvSpPr/>
      </dsp:nvSpPr>
      <dsp:spPr>
        <a:xfrm>
          <a:off x="5152172" y="2486436"/>
          <a:ext cx="842493" cy="842493"/>
        </a:xfrm>
        <a:prstGeom prst="downArrow">
          <a:avLst>
            <a:gd name="adj1" fmla="val 55000"/>
            <a:gd name="adj2" fmla="val 45000"/>
          </a:avLst>
        </a:prstGeom>
        <a:solidFill>
          <a:schemeClr val="accent2">
            <a:alpha val="90000"/>
            <a:tint val="40000"/>
            <a:hueOff val="0"/>
            <a:satOff val="0"/>
            <a:lumOff val="0"/>
            <a:alphaOff val="-4000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MX" sz="3600" kern="1200">
            <a:solidFill>
              <a:schemeClr val="bg1"/>
            </a:solidFill>
          </a:endParaRPr>
        </a:p>
      </dsp:txBody>
      <dsp:txXfrm>
        <a:off x="5341733" y="2486436"/>
        <a:ext cx="463371" cy="63397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7D9CA3-EE47-42AA-B3E9-BE13C459C03A}">
      <dsp:nvSpPr>
        <dsp:cNvPr id="0" name=""/>
        <dsp:cNvSpPr/>
      </dsp:nvSpPr>
      <dsp:spPr>
        <a:xfrm>
          <a:off x="1059288" y="0"/>
          <a:ext cx="3035219" cy="1046627"/>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0" u="none" kern="1200" dirty="0" smtClean="0">
              <a:effectLst/>
            </a:rPr>
            <a:t>Guidance to establish an </a:t>
          </a:r>
          <a:r>
            <a:rPr lang="en-US" sz="2000" b="1" u="none" kern="1200" dirty="0" smtClean="0">
              <a:effectLst>
                <a:outerShdw blurRad="38100" dist="38100" dir="2700000" algn="tl">
                  <a:srgbClr val="000000">
                    <a:alpha val="43137"/>
                  </a:srgbClr>
                </a:outerShdw>
              </a:effectLst>
            </a:rPr>
            <a:t>effective public debt management office</a:t>
          </a:r>
          <a:endParaRPr lang="es-MX" sz="2000" b="1" u="none" kern="1200" dirty="0">
            <a:effectLst>
              <a:outerShdw blurRad="38100" dist="38100" dir="2700000" algn="tl">
                <a:srgbClr val="000000">
                  <a:alpha val="43137"/>
                </a:srgbClr>
              </a:outerShdw>
            </a:effectLst>
          </a:endParaRPr>
        </a:p>
      </dsp:txBody>
      <dsp:txXfrm>
        <a:off x="1089943" y="30655"/>
        <a:ext cx="2973909" cy="985317"/>
      </dsp:txXfrm>
    </dsp:sp>
    <dsp:sp modelId="{DB943BC3-4B57-40AE-BE8F-168163EFBCB5}">
      <dsp:nvSpPr>
        <dsp:cNvPr id="0" name=""/>
        <dsp:cNvSpPr/>
      </dsp:nvSpPr>
      <dsp:spPr>
        <a:xfrm rot="5400000">
          <a:off x="2380655" y="1072792"/>
          <a:ext cx="392485" cy="470982"/>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MX" sz="1800" kern="1200">
            <a:solidFill>
              <a:schemeClr val="bg1"/>
            </a:solidFill>
          </a:endParaRPr>
        </a:p>
      </dsp:txBody>
      <dsp:txXfrm rot="-5400000">
        <a:off x="2435603" y="1112041"/>
        <a:ext cx="282590" cy="274740"/>
      </dsp:txXfrm>
    </dsp:sp>
    <dsp:sp modelId="{6216E387-527D-4F9A-88A5-9121B0BCF793}">
      <dsp:nvSpPr>
        <dsp:cNvPr id="0" name=""/>
        <dsp:cNvSpPr/>
      </dsp:nvSpPr>
      <dsp:spPr>
        <a:xfrm>
          <a:off x="1059288" y="1569940"/>
          <a:ext cx="3035219" cy="1046627"/>
        </a:xfrm>
        <a:prstGeom prst="roundRect">
          <a:avLst>
            <a:gd name="adj" fmla="val 10000"/>
          </a:avLst>
        </a:prstGeom>
        <a:gradFill rotWithShape="0">
          <a:gsLst>
            <a:gs pos="0">
              <a:schemeClr val="accent4">
                <a:hueOff val="4831471"/>
                <a:satOff val="10847"/>
                <a:lumOff val="-11273"/>
                <a:alphaOff val="0"/>
                <a:shade val="51000"/>
                <a:satMod val="130000"/>
              </a:schemeClr>
            </a:gs>
            <a:gs pos="80000">
              <a:schemeClr val="accent4">
                <a:hueOff val="4831471"/>
                <a:satOff val="10847"/>
                <a:lumOff val="-11273"/>
                <a:alphaOff val="0"/>
                <a:shade val="93000"/>
                <a:satMod val="130000"/>
              </a:schemeClr>
            </a:gs>
            <a:gs pos="100000">
              <a:schemeClr val="accent4">
                <a:hueOff val="4831471"/>
                <a:satOff val="10847"/>
                <a:lumOff val="-112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u="sng" kern="1200" dirty="0" smtClean="0">
              <a:effectLst>
                <a:outerShdw blurRad="38100" dist="38100" dir="2700000" algn="tl">
                  <a:srgbClr val="000000">
                    <a:alpha val="43137"/>
                  </a:srgbClr>
                </a:outerShdw>
              </a:effectLst>
            </a:rPr>
            <a:t>Expectation:</a:t>
          </a:r>
          <a:r>
            <a:rPr lang="en-US" sz="1800" kern="1200" dirty="0" smtClean="0"/>
            <a:t/>
          </a:r>
          <a:br>
            <a:rPr lang="en-US" sz="1800" kern="1200" dirty="0" smtClean="0"/>
          </a:br>
          <a:r>
            <a:rPr lang="en-US" sz="1800" kern="1200" dirty="0" smtClean="0"/>
            <a:t>Working Group’s first INTOSAI GOV</a:t>
          </a:r>
        </a:p>
      </dsp:txBody>
      <dsp:txXfrm>
        <a:off x="1089943" y="1600595"/>
        <a:ext cx="2973909" cy="985317"/>
      </dsp:txXfrm>
    </dsp:sp>
    <dsp:sp modelId="{7EF069A3-D967-4A05-ABCE-B99FD7334932}">
      <dsp:nvSpPr>
        <dsp:cNvPr id="0" name=""/>
        <dsp:cNvSpPr/>
      </dsp:nvSpPr>
      <dsp:spPr>
        <a:xfrm rot="5400000">
          <a:off x="2380655" y="2642733"/>
          <a:ext cx="392485" cy="470982"/>
        </a:xfrm>
        <a:prstGeom prst="rightArrow">
          <a:avLst>
            <a:gd name="adj1" fmla="val 60000"/>
            <a:gd name="adj2" fmla="val 50000"/>
          </a:avLst>
        </a:prstGeom>
        <a:gradFill rotWithShape="0">
          <a:gsLst>
            <a:gs pos="0">
              <a:schemeClr val="accent4">
                <a:hueOff val="9662942"/>
                <a:satOff val="21695"/>
                <a:lumOff val="-22546"/>
                <a:alphaOff val="0"/>
                <a:shade val="51000"/>
                <a:satMod val="130000"/>
              </a:schemeClr>
            </a:gs>
            <a:gs pos="80000">
              <a:schemeClr val="accent4">
                <a:hueOff val="9662942"/>
                <a:satOff val="21695"/>
                <a:lumOff val="-22546"/>
                <a:alphaOff val="0"/>
                <a:shade val="93000"/>
                <a:satMod val="130000"/>
              </a:schemeClr>
            </a:gs>
            <a:gs pos="100000">
              <a:schemeClr val="accent4">
                <a:hueOff val="9662942"/>
                <a:satOff val="21695"/>
                <a:lumOff val="-2254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MX" sz="1800" kern="1200">
            <a:solidFill>
              <a:schemeClr val="bg1"/>
            </a:solidFill>
          </a:endParaRPr>
        </a:p>
      </dsp:txBody>
      <dsp:txXfrm rot="-5400000">
        <a:off x="2435603" y="2681982"/>
        <a:ext cx="282590" cy="274740"/>
      </dsp:txXfrm>
    </dsp:sp>
    <dsp:sp modelId="{569319A3-A17A-4C0E-8D0F-B064667A9046}">
      <dsp:nvSpPr>
        <dsp:cNvPr id="0" name=""/>
        <dsp:cNvSpPr/>
      </dsp:nvSpPr>
      <dsp:spPr>
        <a:xfrm>
          <a:off x="1059288" y="3139881"/>
          <a:ext cx="3035219" cy="1046627"/>
        </a:xfrm>
        <a:prstGeom prst="roundRect">
          <a:avLst>
            <a:gd name="adj" fmla="val 10000"/>
          </a:avLst>
        </a:prstGeom>
        <a:gradFill rotWithShape="0">
          <a:gsLst>
            <a:gs pos="0">
              <a:schemeClr val="accent4">
                <a:hueOff val="9662942"/>
                <a:satOff val="21695"/>
                <a:lumOff val="-22546"/>
                <a:alphaOff val="0"/>
                <a:shade val="51000"/>
                <a:satMod val="130000"/>
              </a:schemeClr>
            </a:gs>
            <a:gs pos="80000">
              <a:schemeClr val="accent4">
                <a:hueOff val="9662942"/>
                <a:satOff val="21695"/>
                <a:lumOff val="-22546"/>
                <a:alphaOff val="0"/>
                <a:shade val="93000"/>
                <a:satMod val="130000"/>
              </a:schemeClr>
            </a:gs>
            <a:gs pos="100000">
              <a:schemeClr val="accent4">
                <a:hueOff val="9662942"/>
                <a:satOff val="21695"/>
                <a:lumOff val="-2254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To be exposed for comments by the INTOSAI Community</a:t>
          </a:r>
        </a:p>
      </dsp:txBody>
      <dsp:txXfrm>
        <a:off x="1089943" y="3170536"/>
        <a:ext cx="2973909" cy="98531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5FD8DA-88E2-402A-9CFA-ADA50FBBEB56}">
      <dsp:nvSpPr>
        <dsp:cNvPr id="0" name=""/>
        <dsp:cNvSpPr/>
      </dsp:nvSpPr>
      <dsp:spPr>
        <a:xfrm>
          <a:off x="0" y="3252254"/>
          <a:ext cx="6480720" cy="1067462"/>
        </a:xfrm>
        <a:prstGeom prst="rect">
          <a:avLst/>
        </a:prstGeom>
        <a:gradFill rotWithShape="0">
          <a:gsLst>
            <a:gs pos="0">
              <a:schemeClr val="accent1">
                <a:alpha val="90000"/>
                <a:hueOff val="0"/>
                <a:satOff val="0"/>
                <a:lumOff val="0"/>
                <a:alphaOff val="0"/>
                <a:shade val="51000"/>
                <a:satMod val="130000"/>
              </a:schemeClr>
            </a:gs>
            <a:gs pos="80000">
              <a:schemeClr val="accent1">
                <a:alpha val="90000"/>
                <a:hueOff val="0"/>
                <a:satOff val="0"/>
                <a:lumOff val="0"/>
                <a:alphaOff val="0"/>
                <a:shade val="93000"/>
                <a:satMod val="130000"/>
              </a:schemeClr>
            </a:gs>
            <a:gs pos="100000">
              <a:schemeClr val="accent1">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noProof="0" dirty="0" smtClean="0"/>
            <a:t>Call for candidates</a:t>
          </a:r>
          <a:endParaRPr lang="en-US" sz="2000" kern="1200" noProof="0" dirty="0"/>
        </a:p>
      </dsp:txBody>
      <dsp:txXfrm>
        <a:off x="0" y="3252254"/>
        <a:ext cx="6480720" cy="576429"/>
      </dsp:txXfrm>
    </dsp:sp>
    <dsp:sp modelId="{C42E8F60-435E-434D-AC75-A4C1A140FEF2}">
      <dsp:nvSpPr>
        <dsp:cNvPr id="0" name=""/>
        <dsp:cNvSpPr/>
      </dsp:nvSpPr>
      <dsp:spPr>
        <a:xfrm>
          <a:off x="0" y="3807335"/>
          <a:ext cx="6480720" cy="491032"/>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9352" tIns="26670" rIns="149352" bIns="26670" numCol="1" spcCol="1270" anchor="ctr" anchorCtr="0">
          <a:noAutofit/>
        </a:bodyPr>
        <a:lstStyle/>
        <a:p>
          <a:pPr lvl="0" algn="ctr" defTabSz="933450">
            <a:lnSpc>
              <a:spcPct val="90000"/>
            </a:lnSpc>
            <a:spcBef>
              <a:spcPct val="0"/>
            </a:spcBef>
            <a:spcAft>
              <a:spcPct val="35000"/>
            </a:spcAft>
          </a:pPr>
          <a:r>
            <a:rPr lang="en-US" sz="2100" kern="1200" noProof="0" dirty="0" smtClean="0"/>
            <a:t>Sub-groups responsible for drafting these materials </a:t>
          </a:r>
          <a:endParaRPr lang="en-US" sz="2100" kern="1200" noProof="0" dirty="0"/>
        </a:p>
      </dsp:txBody>
      <dsp:txXfrm>
        <a:off x="0" y="3807335"/>
        <a:ext cx="6480720" cy="491032"/>
      </dsp:txXfrm>
    </dsp:sp>
    <dsp:sp modelId="{6CC67037-67A1-4929-9667-B2AA837AE146}">
      <dsp:nvSpPr>
        <dsp:cNvPr id="0" name=""/>
        <dsp:cNvSpPr/>
      </dsp:nvSpPr>
      <dsp:spPr>
        <a:xfrm rot="10800000">
          <a:off x="0" y="1626509"/>
          <a:ext cx="6480720" cy="1641757"/>
        </a:xfrm>
        <a:prstGeom prst="upArrowCallout">
          <a:avLst/>
        </a:prstGeom>
        <a:gradFill rotWithShape="0">
          <a:gsLst>
            <a:gs pos="0">
              <a:schemeClr val="accent1">
                <a:alpha val="90000"/>
                <a:hueOff val="0"/>
                <a:satOff val="0"/>
                <a:lumOff val="0"/>
                <a:alphaOff val="-20000"/>
                <a:shade val="51000"/>
                <a:satMod val="130000"/>
              </a:schemeClr>
            </a:gs>
            <a:gs pos="80000">
              <a:schemeClr val="accent1">
                <a:alpha val="90000"/>
                <a:hueOff val="0"/>
                <a:satOff val="0"/>
                <a:lumOff val="0"/>
                <a:alphaOff val="-20000"/>
                <a:shade val="93000"/>
                <a:satMod val="130000"/>
              </a:schemeClr>
            </a:gs>
            <a:gs pos="100000">
              <a:schemeClr val="accent1">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noProof="0" dirty="0" smtClean="0"/>
            <a:t>Areas of opportunity to develop new guidance material for public debt auditors</a:t>
          </a:r>
          <a:endParaRPr lang="en-US" sz="2000" kern="1200" noProof="0" dirty="0"/>
        </a:p>
      </dsp:txBody>
      <dsp:txXfrm rot="-10800000">
        <a:off x="0" y="1626509"/>
        <a:ext cx="6480720" cy="576256"/>
      </dsp:txXfrm>
    </dsp:sp>
    <dsp:sp modelId="{7B7BE521-41F8-4AD4-BE20-D01706527166}">
      <dsp:nvSpPr>
        <dsp:cNvPr id="0" name=""/>
        <dsp:cNvSpPr/>
      </dsp:nvSpPr>
      <dsp:spPr>
        <a:xfrm>
          <a:off x="0" y="2202766"/>
          <a:ext cx="6480720" cy="490885"/>
        </a:xfrm>
        <a:prstGeom prst="rect">
          <a:avLst/>
        </a:prstGeom>
        <a:solidFill>
          <a:schemeClr val="accent1">
            <a:alpha val="90000"/>
            <a:tint val="40000"/>
            <a:hueOff val="0"/>
            <a:satOff val="0"/>
            <a:lumOff val="0"/>
            <a:alphaOff val="-4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9352" tIns="26670" rIns="149352" bIns="26670" numCol="1" spcCol="1270" anchor="ctr" anchorCtr="0">
          <a:noAutofit/>
        </a:bodyPr>
        <a:lstStyle/>
        <a:p>
          <a:pPr lvl="0" algn="ctr" defTabSz="933450">
            <a:lnSpc>
              <a:spcPct val="90000"/>
            </a:lnSpc>
            <a:spcBef>
              <a:spcPct val="0"/>
            </a:spcBef>
            <a:spcAft>
              <a:spcPct val="35000"/>
            </a:spcAft>
          </a:pPr>
          <a:r>
            <a:rPr lang="en-US" sz="2100" kern="1200" noProof="0" dirty="0" smtClean="0"/>
            <a:t>Stages of </a:t>
          </a:r>
          <a:r>
            <a:rPr lang="en-US" sz="2100" b="1" kern="1200" noProof="0" dirty="0" smtClean="0">
              <a:solidFill>
                <a:srgbClr val="FFC000"/>
              </a:solidFill>
            </a:rPr>
            <a:t>debt authorization &amp; contracting</a:t>
          </a:r>
          <a:endParaRPr lang="en-US" sz="2100" b="1" kern="1200" noProof="0" dirty="0">
            <a:solidFill>
              <a:srgbClr val="FFC000"/>
            </a:solidFill>
          </a:endParaRPr>
        </a:p>
      </dsp:txBody>
      <dsp:txXfrm>
        <a:off x="0" y="2202766"/>
        <a:ext cx="6480720" cy="490885"/>
      </dsp:txXfrm>
    </dsp:sp>
    <dsp:sp modelId="{BDB730B9-6D09-4266-A46A-CEE7235F2889}">
      <dsp:nvSpPr>
        <dsp:cNvPr id="0" name=""/>
        <dsp:cNvSpPr/>
      </dsp:nvSpPr>
      <dsp:spPr>
        <a:xfrm rot="10800000">
          <a:off x="0" y="8"/>
          <a:ext cx="6480720" cy="1641757"/>
        </a:xfrm>
        <a:prstGeom prst="upArrowCallout">
          <a:avLst/>
        </a:prstGeom>
        <a:gradFill rotWithShape="0">
          <a:gsLst>
            <a:gs pos="0">
              <a:schemeClr val="accent1">
                <a:alpha val="90000"/>
                <a:hueOff val="0"/>
                <a:satOff val="0"/>
                <a:lumOff val="0"/>
                <a:alphaOff val="-40000"/>
                <a:shade val="51000"/>
                <a:satMod val="130000"/>
              </a:schemeClr>
            </a:gs>
            <a:gs pos="80000">
              <a:schemeClr val="accent1">
                <a:alpha val="90000"/>
                <a:hueOff val="0"/>
                <a:satOff val="0"/>
                <a:lumOff val="0"/>
                <a:alphaOff val="-40000"/>
                <a:shade val="93000"/>
                <a:satMod val="130000"/>
              </a:schemeClr>
            </a:gs>
            <a:gs pos="100000">
              <a:schemeClr val="accent1">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noProof="0" dirty="0" smtClean="0"/>
            <a:t>2016 WGPD Meeting</a:t>
          </a:r>
          <a:endParaRPr lang="en-US" sz="2400" b="1" kern="1200" noProof="0" dirty="0"/>
        </a:p>
      </dsp:txBody>
      <dsp:txXfrm rot="10800000">
        <a:off x="0" y="8"/>
        <a:ext cx="6480720" cy="106676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3A3342-C1B2-4A95-B7F3-42D05AC4C5FD}">
      <dsp:nvSpPr>
        <dsp:cNvPr id="0" name=""/>
        <dsp:cNvSpPr/>
      </dsp:nvSpPr>
      <dsp:spPr>
        <a:xfrm>
          <a:off x="0" y="78395"/>
          <a:ext cx="4395489" cy="4395489"/>
        </a:xfrm>
        <a:prstGeom prst="pie">
          <a:avLst>
            <a:gd name="adj1" fmla="val 5400000"/>
            <a:gd name="adj2" fmla="val 1620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C88681F-6C97-439C-AF78-339C779481AE}">
      <dsp:nvSpPr>
        <dsp:cNvPr id="0" name=""/>
        <dsp:cNvSpPr/>
      </dsp:nvSpPr>
      <dsp:spPr>
        <a:xfrm>
          <a:off x="2197744" y="78395"/>
          <a:ext cx="5128071" cy="4395489"/>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Government bodies established reliable and sustainable Public Debt Management Information Systems along with respective infrastructure (at the state-of-the-art technological level).</a:t>
          </a:r>
          <a:endParaRPr lang="es-MX" sz="2000" kern="1200" dirty="0"/>
        </a:p>
      </dsp:txBody>
      <dsp:txXfrm>
        <a:off x="2197744" y="78395"/>
        <a:ext cx="5128071" cy="2087857"/>
      </dsp:txXfrm>
    </dsp:sp>
    <dsp:sp modelId="{A53D039D-1AA3-4D0D-8227-BC02B5B58790}">
      <dsp:nvSpPr>
        <dsp:cNvPr id="0" name=""/>
        <dsp:cNvSpPr/>
      </dsp:nvSpPr>
      <dsp:spPr>
        <a:xfrm>
          <a:off x="1153816" y="2166252"/>
          <a:ext cx="2087857" cy="2087857"/>
        </a:xfrm>
        <a:prstGeom prst="pie">
          <a:avLst>
            <a:gd name="adj1" fmla="val 5400000"/>
            <a:gd name="adj2" fmla="val 16200000"/>
          </a:avLst>
        </a:prstGeom>
        <a:gradFill rotWithShape="0">
          <a:gsLst>
            <a:gs pos="0">
              <a:schemeClr val="accent4">
                <a:hueOff val="9662942"/>
                <a:satOff val="21695"/>
                <a:lumOff val="-22546"/>
                <a:alphaOff val="0"/>
                <a:shade val="51000"/>
                <a:satMod val="130000"/>
              </a:schemeClr>
            </a:gs>
            <a:gs pos="80000">
              <a:schemeClr val="accent4">
                <a:hueOff val="9662942"/>
                <a:satOff val="21695"/>
                <a:lumOff val="-22546"/>
                <a:alphaOff val="0"/>
                <a:shade val="93000"/>
                <a:satMod val="130000"/>
              </a:schemeClr>
            </a:gs>
            <a:gs pos="100000">
              <a:schemeClr val="accent4">
                <a:hueOff val="9662942"/>
                <a:satOff val="21695"/>
                <a:lumOff val="-2254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13B595A-3297-4211-AB36-EFBD87046247}">
      <dsp:nvSpPr>
        <dsp:cNvPr id="0" name=""/>
        <dsp:cNvSpPr/>
      </dsp:nvSpPr>
      <dsp:spPr>
        <a:xfrm>
          <a:off x="2197744" y="2166252"/>
          <a:ext cx="5128071" cy="2087857"/>
        </a:xfrm>
        <a:prstGeom prst="rect">
          <a:avLst/>
        </a:prstGeom>
        <a:solidFill>
          <a:schemeClr val="lt1">
            <a:alpha val="90000"/>
            <a:hueOff val="0"/>
            <a:satOff val="0"/>
            <a:lumOff val="0"/>
            <a:alphaOff val="0"/>
          </a:schemeClr>
        </a:solidFill>
        <a:ln w="9525" cap="flat" cmpd="sng" algn="ctr">
          <a:solidFill>
            <a:schemeClr val="accent4">
              <a:hueOff val="9662942"/>
              <a:satOff val="21695"/>
              <a:lumOff val="-2254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The reviewed information systems ensured capturing, processing and reporting debt data and transactions in accordance with the national requirements and users expectations of working capacity of the system facilitating the management of public debt.</a:t>
          </a:r>
          <a:endParaRPr lang="es-MX" sz="2000" kern="1200" dirty="0"/>
        </a:p>
      </dsp:txBody>
      <dsp:txXfrm>
        <a:off x="2197744" y="2166252"/>
        <a:ext cx="5128071" cy="208785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8CBCEA-F5F2-4666-AD6B-C342D975AA6C}">
      <dsp:nvSpPr>
        <dsp:cNvPr id="0" name=""/>
        <dsp:cNvSpPr/>
      </dsp:nvSpPr>
      <dsp:spPr>
        <a:xfrm>
          <a:off x="0" y="513253"/>
          <a:ext cx="2644607" cy="1586764"/>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Information system strategy</a:t>
          </a:r>
          <a:endParaRPr lang="es-MX" sz="2400" kern="1200" dirty="0"/>
        </a:p>
      </dsp:txBody>
      <dsp:txXfrm>
        <a:off x="0" y="513253"/>
        <a:ext cx="2644607" cy="1586764"/>
      </dsp:txXfrm>
    </dsp:sp>
    <dsp:sp modelId="{9BF8FE89-8CD2-41E4-9EFD-028C24CFE5EB}">
      <dsp:nvSpPr>
        <dsp:cNvPr id="0" name=""/>
        <dsp:cNvSpPr/>
      </dsp:nvSpPr>
      <dsp:spPr>
        <a:xfrm>
          <a:off x="2909068" y="513253"/>
          <a:ext cx="2644607" cy="1586764"/>
        </a:xfrm>
        <a:prstGeom prst="rect">
          <a:avLst/>
        </a:prstGeom>
        <a:gradFill rotWithShape="0">
          <a:gsLst>
            <a:gs pos="0">
              <a:schemeClr val="accent4">
                <a:hueOff val="2415735"/>
                <a:satOff val="5424"/>
                <a:lumOff val="-5636"/>
                <a:alphaOff val="0"/>
                <a:shade val="51000"/>
                <a:satMod val="130000"/>
              </a:schemeClr>
            </a:gs>
            <a:gs pos="80000">
              <a:schemeClr val="accent4">
                <a:hueOff val="2415735"/>
                <a:satOff val="5424"/>
                <a:lumOff val="-5636"/>
                <a:alphaOff val="0"/>
                <a:shade val="93000"/>
                <a:satMod val="130000"/>
              </a:schemeClr>
            </a:gs>
            <a:gs pos="100000">
              <a:schemeClr val="accent4">
                <a:hueOff val="2415735"/>
                <a:satOff val="5424"/>
                <a:lumOff val="-563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Alignment to the auditees’ strategy goals and core business processes</a:t>
          </a:r>
          <a:endParaRPr lang="es-MX" sz="2000" kern="1200" dirty="0"/>
        </a:p>
      </dsp:txBody>
      <dsp:txXfrm>
        <a:off x="2909068" y="513253"/>
        <a:ext cx="2644607" cy="1586764"/>
      </dsp:txXfrm>
    </dsp:sp>
    <dsp:sp modelId="{A01A7BE6-911D-4A97-B2F8-F0BB7A899F17}">
      <dsp:nvSpPr>
        <dsp:cNvPr id="0" name=""/>
        <dsp:cNvSpPr/>
      </dsp:nvSpPr>
      <dsp:spPr>
        <a:xfrm>
          <a:off x="5818136" y="513253"/>
          <a:ext cx="2644607" cy="1586764"/>
        </a:xfrm>
        <a:prstGeom prst="rect">
          <a:avLst/>
        </a:prstGeom>
        <a:gradFill rotWithShape="0">
          <a:gsLst>
            <a:gs pos="0">
              <a:schemeClr val="accent4">
                <a:hueOff val="4831471"/>
                <a:satOff val="10847"/>
                <a:lumOff val="-11273"/>
                <a:alphaOff val="0"/>
                <a:shade val="51000"/>
                <a:satMod val="130000"/>
              </a:schemeClr>
            </a:gs>
            <a:gs pos="80000">
              <a:schemeClr val="accent4">
                <a:hueOff val="4831471"/>
                <a:satOff val="10847"/>
                <a:lumOff val="-11273"/>
                <a:alphaOff val="0"/>
                <a:shade val="93000"/>
                <a:satMod val="130000"/>
              </a:schemeClr>
            </a:gs>
            <a:gs pos="100000">
              <a:schemeClr val="accent4">
                <a:hueOff val="4831471"/>
                <a:satOff val="10847"/>
                <a:lumOff val="-112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Integration of the debt management into an IFMIS or its interconnection with the DMFAS</a:t>
          </a:r>
          <a:endParaRPr lang="es-MX" sz="1600" kern="1200" dirty="0"/>
        </a:p>
      </dsp:txBody>
      <dsp:txXfrm>
        <a:off x="5818136" y="513253"/>
        <a:ext cx="2644607" cy="1586764"/>
      </dsp:txXfrm>
    </dsp:sp>
    <dsp:sp modelId="{53E321F0-7EDD-4CE9-81ED-B8666AE8FD13}">
      <dsp:nvSpPr>
        <dsp:cNvPr id="0" name=""/>
        <dsp:cNvSpPr/>
      </dsp:nvSpPr>
      <dsp:spPr>
        <a:xfrm>
          <a:off x="1454534" y="2364478"/>
          <a:ext cx="2644607" cy="1586764"/>
        </a:xfrm>
        <a:prstGeom prst="rect">
          <a:avLst/>
        </a:prstGeom>
        <a:gradFill rotWithShape="0">
          <a:gsLst>
            <a:gs pos="0">
              <a:schemeClr val="accent4">
                <a:hueOff val="7247206"/>
                <a:satOff val="16271"/>
                <a:lumOff val="-16909"/>
                <a:alphaOff val="0"/>
                <a:shade val="51000"/>
                <a:satMod val="130000"/>
              </a:schemeClr>
            </a:gs>
            <a:gs pos="80000">
              <a:schemeClr val="accent4">
                <a:hueOff val="7247206"/>
                <a:satOff val="16271"/>
                <a:lumOff val="-16909"/>
                <a:alphaOff val="0"/>
                <a:shade val="93000"/>
                <a:satMod val="130000"/>
              </a:schemeClr>
            </a:gs>
            <a:gs pos="100000">
              <a:schemeClr val="accent4">
                <a:hueOff val="7247206"/>
                <a:satOff val="16271"/>
                <a:lumOff val="-1690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Division of roles and responsibilities among the debt management personnel at technical level</a:t>
          </a:r>
          <a:endParaRPr lang="es-MX" sz="1600" kern="1200" dirty="0"/>
        </a:p>
      </dsp:txBody>
      <dsp:txXfrm>
        <a:off x="1454534" y="2364478"/>
        <a:ext cx="2644607" cy="1586764"/>
      </dsp:txXfrm>
    </dsp:sp>
    <dsp:sp modelId="{2BF9C8FF-F8BC-4AF1-BCC2-035CF9830822}">
      <dsp:nvSpPr>
        <dsp:cNvPr id="0" name=""/>
        <dsp:cNvSpPr/>
      </dsp:nvSpPr>
      <dsp:spPr>
        <a:xfrm>
          <a:off x="4363602" y="2364478"/>
          <a:ext cx="2644607" cy="1586764"/>
        </a:xfrm>
        <a:prstGeom prst="rect">
          <a:avLst/>
        </a:prstGeom>
        <a:gradFill rotWithShape="0">
          <a:gsLst>
            <a:gs pos="0">
              <a:schemeClr val="accent4">
                <a:hueOff val="9662942"/>
                <a:satOff val="21695"/>
                <a:lumOff val="-22546"/>
                <a:alphaOff val="0"/>
                <a:shade val="51000"/>
                <a:satMod val="130000"/>
              </a:schemeClr>
            </a:gs>
            <a:gs pos="80000">
              <a:schemeClr val="accent4">
                <a:hueOff val="9662942"/>
                <a:satOff val="21695"/>
                <a:lumOff val="-22546"/>
                <a:alphaOff val="0"/>
                <a:shade val="93000"/>
                <a:satMod val="130000"/>
              </a:schemeClr>
            </a:gs>
            <a:gs pos="100000">
              <a:schemeClr val="accent4">
                <a:hueOff val="9662942"/>
                <a:satOff val="21695"/>
                <a:lumOff val="-2254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Staff’s regular training</a:t>
          </a:r>
          <a:endParaRPr lang="es-MX" sz="2400" kern="1200" dirty="0"/>
        </a:p>
      </dsp:txBody>
      <dsp:txXfrm>
        <a:off x="4363602" y="2364478"/>
        <a:ext cx="2644607" cy="158676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CDB32E-14B7-4033-A6EA-32F076718AB3}">
      <dsp:nvSpPr>
        <dsp:cNvPr id="0" name=""/>
        <dsp:cNvSpPr/>
      </dsp:nvSpPr>
      <dsp:spPr>
        <a:xfrm>
          <a:off x="4030148" y="1049274"/>
          <a:ext cx="2780056" cy="2780016"/>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3E5F452-05E2-421F-95BD-8153A6FBF297}">
      <dsp:nvSpPr>
        <dsp:cNvPr id="0" name=""/>
        <dsp:cNvSpPr/>
      </dsp:nvSpPr>
      <dsp:spPr>
        <a:xfrm>
          <a:off x="4122775" y="1141958"/>
          <a:ext cx="2594184" cy="2594649"/>
        </a:xfrm>
        <a:prstGeom prst="ellipse">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es-MX" sz="4400" kern="1200" dirty="0" smtClean="0"/>
            <a:t>WGPD</a:t>
          </a:r>
          <a:endParaRPr lang="es-MX" sz="4400" kern="1200" dirty="0"/>
        </a:p>
      </dsp:txBody>
      <dsp:txXfrm>
        <a:off x="4493902" y="1512691"/>
        <a:ext cx="1853165" cy="1853181"/>
      </dsp:txXfrm>
    </dsp:sp>
    <dsp:sp modelId="{09D50044-B224-482F-80C0-1869F7EBC307}">
      <dsp:nvSpPr>
        <dsp:cNvPr id="0" name=""/>
        <dsp:cNvSpPr/>
      </dsp:nvSpPr>
      <dsp:spPr>
        <a:xfrm rot="2700000">
          <a:off x="1157726" y="1048964"/>
          <a:ext cx="2780148" cy="2780148"/>
        </a:xfrm>
        <a:prstGeom prst="teardrop">
          <a:avLst>
            <a:gd name="adj" fmla="val 100000"/>
          </a:avLst>
        </a:prstGeom>
        <a:gradFill rotWithShape="0">
          <a:gsLst>
            <a:gs pos="0">
              <a:schemeClr val="accent2">
                <a:hueOff val="-12909956"/>
                <a:satOff val="-41621"/>
                <a:lumOff val="15882"/>
                <a:alphaOff val="0"/>
                <a:shade val="51000"/>
                <a:satMod val="130000"/>
              </a:schemeClr>
            </a:gs>
            <a:gs pos="80000">
              <a:schemeClr val="accent2">
                <a:hueOff val="-12909956"/>
                <a:satOff val="-41621"/>
                <a:lumOff val="15882"/>
                <a:alphaOff val="0"/>
                <a:shade val="93000"/>
                <a:satMod val="130000"/>
              </a:schemeClr>
            </a:gs>
            <a:gs pos="100000">
              <a:schemeClr val="accent2">
                <a:hueOff val="-12909956"/>
                <a:satOff val="-41621"/>
                <a:lumOff val="1588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07D6CC4-9996-45EA-8054-13218BE5D2CE}">
      <dsp:nvSpPr>
        <dsp:cNvPr id="0" name=""/>
        <dsp:cNvSpPr/>
      </dsp:nvSpPr>
      <dsp:spPr>
        <a:xfrm>
          <a:off x="1250709" y="1141958"/>
          <a:ext cx="2594184" cy="2594649"/>
        </a:xfrm>
        <a:prstGeom prst="ellipse">
          <a:avLst/>
        </a:prstGeom>
        <a:solidFill>
          <a:schemeClr val="lt1">
            <a:alpha val="90000"/>
            <a:hueOff val="0"/>
            <a:satOff val="0"/>
            <a:lumOff val="0"/>
            <a:alphaOff val="0"/>
          </a:schemeClr>
        </a:solidFill>
        <a:ln w="9525" cap="flat" cmpd="sng" algn="ctr">
          <a:solidFill>
            <a:schemeClr val="accent2">
              <a:hueOff val="-12909956"/>
              <a:satOff val="-41621"/>
              <a:lumOff val="1588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es-MX" sz="4400" kern="1200" dirty="0" smtClean="0"/>
            <a:t>IDI</a:t>
          </a:r>
          <a:endParaRPr lang="es-MX" sz="4400" kern="1200" dirty="0"/>
        </a:p>
      </dsp:txBody>
      <dsp:txXfrm>
        <a:off x="1621218" y="1512691"/>
        <a:ext cx="1853165" cy="18531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90F3BD-29F4-4869-ABCB-BB813B905AC0}">
      <dsp:nvSpPr>
        <dsp:cNvPr id="0" name=""/>
        <dsp:cNvSpPr/>
      </dsp:nvSpPr>
      <dsp:spPr>
        <a:xfrm>
          <a:off x="115131" y="1775"/>
          <a:ext cx="1194249" cy="716549"/>
        </a:xfrm>
        <a:prstGeom prst="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Argentina</a:t>
          </a:r>
          <a:endParaRPr lang="en-US" sz="1100" kern="1200" noProof="0" dirty="0"/>
        </a:p>
      </dsp:txBody>
      <dsp:txXfrm>
        <a:off x="115131" y="1775"/>
        <a:ext cx="1194249" cy="716549"/>
      </dsp:txXfrm>
    </dsp:sp>
    <dsp:sp modelId="{24BE4D20-B031-41A4-831C-4F96D0FFFDF2}">
      <dsp:nvSpPr>
        <dsp:cNvPr id="0" name=""/>
        <dsp:cNvSpPr/>
      </dsp:nvSpPr>
      <dsp:spPr>
        <a:xfrm>
          <a:off x="1428806" y="1775"/>
          <a:ext cx="1194249" cy="71654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Austria</a:t>
          </a:r>
          <a:endParaRPr lang="en-US" sz="1100" kern="1200" noProof="0" dirty="0"/>
        </a:p>
      </dsp:txBody>
      <dsp:txXfrm>
        <a:off x="1428806" y="1775"/>
        <a:ext cx="1194249" cy="716549"/>
      </dsp:txXfrm>
    </dsp:sp>
    <dsp:sp modelId="{17E0A74E-DFBA-4533-A711-75BCD67D2BBF}">
      <dsp:nvSpPr>
        <dsp:cNvPr id="0" name=""/>
        <dsp:cNvSpPr/>
      </dsp:nvSpPr>
      <dsp:spPr>
        <a:xfrm>
          <a:off x="2742481" y="1775"/>
          <a:ext cx="1194249" cy="71654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Azerbaijan</a:t>
          </a:r>
          <a:endParaRPr lang="en-US" sz="1100" kern="1200" noProof="0" dirty="0"/>
        </a:p>
      </dsp:txBody>
      <dsp:txXfrm>
        <a:off x="2742481" y="1775"/>
        <a:ext cx="1194249" cy="716549"/>
      </dsp:txXfrm>
    </dsp:sp>
    <dsp:sp modelId="{86E87989-9BB3-4EE8-95D2-2E84CF6E4D49}">
      <dsp:nvSpPr>
        <dsp:cNvPr id="0" name=""/>
        <dsp:cNvSpPr/>
      </dsp:nvSpPr>
      <dsp:spPr>
        <a:xfrm>
          <a:off x="4056156" y="1775"/>
          <a:ext cx="1194249" cy="716549"/>
        </a:xfrm>
        <a:prstGeom prst="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Brazil</a:t>
          </a:r>
          <a:endParaRPr lang="en-US" sz="1100" kern="1200" noProof="0" dirty="0"/>
        </a:p>
      </dsp:txBody>
      <dsp:txXfrm>
        <a:off x="4056156" y="1775"/>
        <a:ext cx="1194249" cy="716549"/>
      </dsp:txXfrm>
    </dsp:sp>
    <dsp:sp modelId="{BB0215B5-2890-4265-9B85-0CC35E931954}">
      <dsp:nvSpPr>
        <dsp:cNvPr id="0" name=""/>
        <dsp:cNvSpPr/>
      </dsp:nvSpPr>
      <dsp:spPr>
        <a:xfrm>
          <a:off x="5369831" y="1775"/>
          <a:ext cx="1194249" cy="716549"/>
        </a:xfrm>
        <a:prstGeom prst="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Bulgaria</a:t>
          </a:r>
          <a:endParaRPr lang="en-US" sz="1100" kern="1200" noProof="0" dirty="0"/>
        </a:p>
      </dsp:txBody>
      <dsp:txXfrm>
        <a:off x="5369831" y="1775"/>
        <a:ext cx="1194249" cy="716549"/>
      </dsp:txXfrm>
    </dsp:sp>
    <dsp:sp modelId="{012111B9-D923-46FB-B88A-4A13B0A4BF79}">
      <dsp:nvSpPr>
        <dsp:cNvPr id="0" name=""/>
        <dsp:cNvSpPr/>
      </dsp:nvSpPr>
      <dsp:spPr>
        <a:xfrm>
          <a:off x="6683506" y="1775"/>
          <a:ext cx="1194249" cy="716549"/>
        </a:xfrm>
        <a:prstGeom prst="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Chile</a:t>
          </a:r>
          <a:endParaRPr lang="en-US" sz="1100" kern="1200" noProof="0" dirty="0"/>
        </a:p>
      </dsp:txBody>
      <dsp:txXfrm>
        <a:off x="6683506" y="1775"/>
        <a:ext cx="1194249" cy="716549"/>
      </dsp:txXfrm>
    </dsp:sp>
    <dsp:sp modelId="{14F10C95-3B44-4D53-9AD3-55BCA4944F70}">
      <dsp:nvSpPr>
        <dsp:cNvPr id="0" name=""/>
        <dsp:cNvSpPr/>
      </dsp:nvSpPr>
      <dsp:spPr>
        <a:xfrm>
          <a:off x="115131" y="837750"/>
          <a:ext cx="1194249" cy="71654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China</a:t>
          </a:r>
          <a:endParaRPr lang="en-US" sz="1100" kern="1200" noProof="0" dirty="0"/>
        </a:p>
      </dsp:txBody>
      <dsp:txXfrm>
        <a:off x="115131" y="837750"/>
        <a:ext cx="1194249" cy="716549"/>
      </dsp:txXfrm>
    </dsp:sp>
    <dsp:sp modelId="{0CFAC214-938C-4897-83BA-239B932ECE71}">
      <dsp:nvSpPr>
        <dsp:cNvPr id="0" name=""/>
        <dsp:cNvSpPr/>
      </dsp:nvSpPr>
      <dsp:spPr>
        <a:xfrm>
          <a:off x="1428806" y="837750"/>
          <a:ext cx="1194249" cy="716549"/>
        </a:xfrm>
        <a:prstGeom prst="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Egypt</a:t>
          </a:r>
          <a:endParaRPr lang="en-US" sz="1100" kern="1200" noProof="0" dirty="0"/>
        </a:p>
      </dsp:txBody>
      <dsp:txXfrm>
        <a:off x="1428806" y="837750"/>
        <a:ext cx="1194249" cy="716549"/>
      </dsp:txXfrm>
    </dsp:sp>
    <dsp:sp modelId="{51D87000-7E82-4A65-83F6-58DEA85BD3BA}">
      <dsp:nvSpPr>
        <dsp:cNvPr id="0" name=""/>
        <dsp:cNvSpPr/>
      </dsp:nvSpPr>
      <dsp:spPr>
        <a:xfrm>
          <a:off x="2742481" y="837750"/>
          <a:ext cx="1194249" cy="71654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Fiji</a:t>
          </a:r>
          <a:endParaRPr lang="en-US" sz="1100" kern="1200" noProof="0" dirty="0"/>
        </a:p>
      </dsp:txBody>
      <dsp:txXfrm>
        <a:off x="2742481" y="837750"/>
        <a:ext cx="1194249" cy="716549"/>
      </dsp:txXfrm>
    </dsp:sp>
    <dsp:sp modelId="{68D10B81-4B95-4DDA-A6E4-8812C8650353}">
      <dsp:nvSpPr>
        <dsp:cNvPr id="0" name=""/>
        <dsp:cNvSpPr/>
      </dsp:nvSpPr>
      <dsp:spPr>
        <a:xfrm>
          <a:off x="4056156" y="837750"/>
          <a:ext cx="1194249" cy="71654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Finland</a:t>
          </a:r>
          <a:endParaRPr lang="en-US" sz="1100" kern="1200" noProof="0" dirty="0"/>
        </a:p>
      </dsp:txBody>
      <dsp:txXfrm>
        <a:off x="4056156" y="837750"/>
        <a:ext cx="1194249" cy="716549"/>
      </dsp:txXfrm>
    </dsp:sp>
    <dsp:sp modelId="{692EB214-A683-43BD-BFFE-EA3568E35CE0}">
      <dsp:nvSpPr>
        <dsp:cNvPr id="0" name=""/>
        <dsp:cNvSpPr/>
      </dsp:nvSpPr>
      <dsp:spPr>
        <a:xfrm>
          <a:off x="5369831" y="837750"/>
          <a:ext cx="1194249" cy="716549"/>
        </a:xfrm>
        <a:prstGeom prst="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Gabon</a:t>
          </a:r>
          <a:endParaRPr lang="en-US" sz="1100" kern="1200" noProof="0" dirty="0"/>
        </a:p>
      </dsp:txBody>
      <dsp:txXfrm>
        <a:off x="5369831" y="837750"/>
        <a:ext cx="1194249" cy="716549"/>
      </dsp:txXfrm>
    </dsp:sp>
    <dsp:sp modelId="{8BAF8170-F98E-484A-A41E-CA2786EDB1D8}">
      <dsp:nvSpPr>
        <dsp:cNvPr id="0" name=""/>
        <dsp:cNvSpPr/>
      </dsp:nvSpPr>
      <dsp:spPr>
        <a:xfrm>
          <a:off x="6683506" y="837750"/>
          <a:ext cx="1194249" cy="71654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India</a:t>
          </a:r>
          <a:endParaRPr lang="en-US" sz="1100" kern="1200" noProof="0" dirty="0"/>
        </a:p>
      </dsp:txBody>
      <dsp:txXfrm>
        <a:off x="6683506" y="837750"/>
        <a:ext cx="1194249" cy="716549"/>
      </dsp:txXfrm>
    </dsp:sp>
    <dsp:sp modelId="{76F6ED94-A474-4161-AE10-EB324AEFE0D3}">
      <dsp:nvSpPr>
        <dsp:cNvPr id="0" name=""/>
        <dsp:cNvSpPr/>
      </dsp:nvSpPr>
      <dsp:spPr>
        <a:xfrm>
          <a:off x="115131" y="1673725"/>
          <a:ext cx="1194249" cy="71654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Indonesia</a:t>
          </a:r>
          <a:endParaRPr lang="en-US" sz="1100" kern="1200" noProof="0" dirty="0"/>
        </a:p>
      </dsp:txBody>
      <dsp:txXfrm>
        <a:off x="115131" y="1673725"/>
        <a:ext cx="1194249" cy="716549"/>
      </dsp:txXfrm>
    </dsp:sp>
    <dsp:sp modelId="{C680765B-CA4C-46DE-A40B-F2C4EC887B11}">
      <dsp:nvSpPr>
        <dsp:cNvPr id="0" name=""/>
        <dsp:cNvSpPr/>
      </dsp:nvSpPr>
      <dsp:spPr>
        <a:xfrm>
          <a:off x="1428806" y="1673725"/>
          <a:ext cx="1194249" cy="716549"/>
        </a:xfrm>
        <a:prstGeom prst="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Jordan</a:t>
          </a:r>
          <a:endParaRPr lang="en-US" sz="1100" kern="1200" noProof="0" dirty="0"/>
        </a:p>
      </dsp:txBody>
      <dsp:txXfrm>
        <a:off x="1428806" y="1673725"/>
        <a:ext cx="1194249" cy="716549"/>
      </dsp:txXfrm>
    </dsp:sp>
    <dsp:sp modelId="{2A968E3C-17FC-442D-9C82-6253C8F53894}">
      <dsp:nvSpPr>
        <dsp:cNvPr id="0" name=""/>
        <dsp:cNvSpPr/>
      </dsp:nvSpPr>
      <dsp:spPr>
        <a:xfrm>
          <a:off x="2742481" y="1673725"/>
          <a:ext cx="1194249" cy="71654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Korea</a:t>
          </a:r>
          <a:endParaRPr lang="en-US" sz="1100" kern="1200" noProof="0" dirty="0"/>
        </a:p>
      </dsp:txBody>
      <dsp:txXfrm>
        <a:off x="2742481" y="1673725"/>
        <a:ext cx="1194249" cy="716549"/>
      </dsp:txXfrm>
    </dsp:sp>
    <dsp:sp modelId="{148E5F4F-4AB4-4F38-AEB0-D651E2411078}">
      <dsp:nvSpPr>
        <dsp:cNvPr id="0" name=""/>
        <dsp:cNvSpPr/>
      </dsp:nvSpPr>
      <dsp:spPr>
        <a:xfrm>
          <a:off x="4056156" y="1673725"/>
          <a:ext cx="1194249" cy="716549"/>
        </a:xfrm>
        <a:prstGeom prst="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Lithuania</a:t>
          </a:r>
          <a:endParaRPr lang="en-US" sz="1100" kern="1200" noProof="0" dirty="0"/>
        </a:p>
      </dsp:txBody>
      <dsp:txXfrm>
        <a:off x="4056156" y="1673725"/>
        <a:ext cx="1194249" cy="716549"/>
      </dsp:txXfrm>
    </dsp:sp>
    <dsp:sp modelId="{788E3C57-02E2-4C34-A746-31B050D63219}">
      <dsp:nvSpPr>
        <dsp:cNvPr id="0" name=""/>
        <dsp:cNvSpPr/>
      </dsp:nvSpPr>
      <dsp:spPr>
        <a:xfrm>
          <a:off x="5369831" y="1673725"/>
          <a:ext cx="1194249" cy="71654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Mexico (Chair)</a:t>
          </a:r>
          <a:endParaRPr lang="en-US" sz="1100" kern="1200" noProof="0" dirty="0"/>
        </a:p>
      </dsp:txBody>
      <dsp:txXfrm>
        <a:off x="5369831" y="1673725"/>
        <a:ext cx="1194249" cy="716549"/>
      </dsp:txXfrm>
    </dsp:sp>
    <dsp:sp modelId="{3DC54117-11B8-431A-B6E6-12AF67C2D632}">
      <dsp:nvSpPr>
        <dsp:cNvPr id="0" name=""/>
        <dsp:cNvSpPr/>
      </dsp:nvSpPr>
      <dsp:spPr>
        <a:xfrm>
          <a:off x="6683506" y="1673725"/>
          <a:ext cx="1194249" cy="71654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Moldova</a:t>
          </a:r>
          <a:endParaRPr lang="en-US" sz="1100" kern="1200" noProof="0" dirty="0"/>
        </a:p>
      </dsp:txBody>
      <dsp:txXfrm>
        <a:off x="6683506" y="1673725"/>
        <a:ext cx="1194249" cy="716549"/>
      </dsp:txXfrm>
    </dsp:sp>
    <dsp:sp modelId="{58E5CD54-5E4C-4277-819C-479310346404}">
      <dsp:nvSpPr>
        <dsp:cNvPr id="0" name=""/>
        <dsp:cNvSpPr/>
      </dsp:nvSpPr>
      <dsp:spPr>
        <a:xfrm>
          <a:off x="115131" y="2509699"/>
          <a:ext cx="1194249" cy="71654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Portugal</a:t>
          </a:r>
          <a:endParaRPr lang="en-US" sz="1100" kern="1200" noProof="0" dirty="0"/>
        </a:p>
      </dsp:txBody>
      <dsp:txXfrm>
        <a:off x="115131" y="2509699"/>
        <a:ext cx="1194249" cy="716549"/>
      </dsp:txXfrm>
    </dsp:sp>
    <dsp:sp modelId="{2F7070E9-5C13-4649-A7D8-4F5B33F9F643}">
      <dsp:nvSpPr>
        <dsp:cNvPr id="0" name=""/>
        <dsp:cNvSpPr/>
      </dsp:nvSpPr>
      <dsp:spPr>
        <a:xfrm>
          <a:off x="1428806" y="2509699"/>
          <a:ext cx="1194249" cy="71654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Romania</a:t>
          </a:r>
          <a:endParaRPr lang="en-US" sz="1100" kern="1200" noProof="0" dirty="0"/>
        </a:p>
      </dsp:txBody>
      <dsp:txXfrm>
        <a:off x="1428806" y="2509699"/>
        <a:ext cx="1194249" cy="716549"/>
      </dsp:txXfrm>
    </dsp:sp>
    <dsp:sp modelId="{A77D4F75-F340-4441-91FE-3662537BC00C}">
      <dsp:nvSpPr>
        <dsp:cNvPr id="0" name=""/>
        <dsp:cNvSpPr/>
      </dsp:nvSpPr>
      <dsp:spPr>
        <a:xfrm>
          <a:off x="2742481" y="2509699"/>
          <a:ext cx="1194249" cy="71654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Russian Federation</a:t>
          </a:r>
          <a:endParaRPr lang="en-US" sz="1100" kern="1200" noProof="0" dirty="0"/>
        </a:p>
      </dsp:txBody>
      <dsp:txXfrm>
        <a:off x="2742481" y="2509699"/>
        <a:ext cx="1194249" cy="716549"/>
      </dsp:txXfrm>
    </dsp:sp>
    <dsp:sp modelId="{F1854E36-E148-419B-9061-D219C783529D}">
      <dsp:nvSpPr>
        <dsp:cNvPr id="0" name=""/>
        <dsp:cNvSpPr/>
      </dsp:nvSpPr>
      <dsp:spPr>
        <a:xfrm>
          <a:off x="4056156" y="2509699"/>
          <a:ext cx="1194249" cy="716549"/>
        </a:xfrm>
        <a:prstGeom prst="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Ukraine</a:t>
          </a:r>
          <a:endParaRPr lang="en-US" sz="1100" kern="1200" noProof="0" dirty="0"/>
        </a:p>
      </dsp:txBody>
      <dsp:txXfrm>
        <a:off x="4056156" y="2509699"/>
        <a:ext cx="1194249" cy="716549"/>
      </dsp:txXfrm>
    </dsp:sp>
    <dsp:sp modelId="{2ACE3DCC-4A94-4E2A-8207-C49CCF5DDA4A}">
      <dsp:nvSpPr>
        <dsp:cNvPr id="0" name=""/>
        <dsp:cNvSpPr/>
      </dsp:nvSpPr>
      <dsp:spPr>
        <a:xfrm>
          <a:off x="5369831" y="2509699"/>
          <a:ext cx="1194249" cy="716549"/>
        </a:xfrm>
        <a:prstGeom prst="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USA</a:t>
          </a:r>
          <a:endParaRPr lang="en-US" sz="1100" kern="1200" noProof="0" dirty="0"/>
        </a:p>
      </dsp:txBody>
      <dsp:txXfrm>
        <a:off x="5369831" y="2509699"/>
        <a:ext cx="1194249" cy="716549"/>
      </dsp:txXfrm>
    </dsp:sp>
    <dsp:sp modelId="{9429AA6E-07B2-4F21-8F41-9589BA755A92}">
      <dsp:nvSpPr>
        <dsp:cNvPr id="0" name=""/>
        <dsp:cNvSpPr/>
      </dsp:nvSpPr>
      <dsp:spPr>
        <a:xfrm>
          <a:off x="6683506" y="2509699"/>
          <a:ext cx="1194249" cy="716549"/>
        </a:xfrm>
        <a:prstGeom prst="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Yemen</a:t>
          </a:r>
          <a:endParaRPr lang="en-US" sz="1100" kern="1200" noProof="0" dirty="0"/>
        </a:p>
      </dsp:txBody>
      <dsp:txXfrm>
        <a:off x="6683506" y="2509699"/>
        <a:ext cx="1194249" cy="716549"/>
      </dsp:txXfrm>
    </dsp:sp>
    <dsp:sp modelId="{CB0BEF20-D955-4BFF-9AA0-B72B917CE758}">
      <dsp:nvSpPr>
        <dsp:cNvPr id="0" name=""/>
        <dsp:cNvSpPr/>
      </dsp:nvSpPr>
      <dsp:spPr>
        <a:xfrm>
          <a:off x="1428806" y="3345674"/>
          <a:ext cx="1194249" cy="71654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noProof="0" dirty="0" smtClean="0"/>
            <a:t>Zambia</a:t>
          </a:r>
          <a:endParaRPr lang="en-US" sz="1100" kern="1200" noProof="0" dirty="0"/>
        </a:p>
      </dsp:txBody>
      <dsp:txXfrm>
        <a:off x="1428806" y="3345674"/>
        <a:ext cx="1194249" cy="716549"/>
      </dsp:txXfrm>
    </dsp:sp>
    <dsp:sp modelId="{456A321D-45AA-40F3-B401-7E90E6AEB5CB}">
      <dsp:nvSpPr>
        <dsp:cNvPr id="0" name=""/>
        <dsp:cNvSpPr/>
      </dsp:nvSpPr>
      <dsp:spPr>
        <a:xfrm>
          <a:off x="2742481" y="3345674"/>
          <a:ext cx="1194249" cy="716549"/>
        </a:xfrm>
        <a:prstGeom prst="rect">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noProof="0" dirty="0" smtClean="0"/>
            <a:t>IDI </a:t>
          </a:r>
        </a:p>
        <a:p>
          <a:pPr lvl="0" algn="ctr" defTabSz="488950">
            <a:lnSpc>
              <a:spcPct val="90000"/>
            </a:lnSpc>
            <a:spcBef>
              <a:spcPct val="0"/>
            </a:spcBef>
            <a:spcAft>
              <a:spcPct val="35000"/>
            </a:spcAft>
          </a:pPr>
          <a:r>
            <a:rPr lang="en-US" sz="1100" kern="1200" noProof="0" dirty="0" smtClean="0"/>
            <a:t>(key partner)</a:t>
          </a:r>
          <a:endParaRPr lang="en-US" sz="1100" kern="1200" noProof="0" dirty="0"/>
        </a:p>
      </dsp:txBody>
      <dsp:txXfrm>
        <a:off x="2742481" y="3345674"/>
        <a:ext cx="1194249" cy="716549"/>
      </dsp:txXfrm>
    </dsp:sp>
    <dsp:sp modelId="{5D6BC6C4-DC24-4DF6-8AE7-980617A5968E}">
      <dsp:nvSpPr>
        <dsp:cNvPr id="0" name=""/>
        <dsp:cNvSpPr/>
      </dsp:nvSpPr>
      <dsp:spPr>
        <a:xfrm>
          <a:off x="4056156" y="3345674"/>
          <a:ext cx="1194249" cy="716549"/>
        </a:xfrm>
        <a:prstGeom prst="rect">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noProof="0" dirty="0" smtClean="0"/>
            <a:t>Chinese Academy of Social Sciences</a:t>
          </a:r>
        </a:p>
      </dsp:txBody>
      <dsp:txXfrm>
        <a:off x="4056156" y="3345674"/>
        <a:ext cx="1194249" cy="716549"/>
      </dsp:txXfrm>
    </dsp:sp>
    <dsp:sp modelId="{BBFF03E4-6D3E-431B-8EAD-AEE340402559}">
      <dsp:nvSpPr>
        <dsp:cNvPr id="0" name=""/>
        <dsp:cNvSpPr/>
      </dsp:nvSpPr>
      <dsp:spPr>
        <a:xfrm>
          <a:off x="5369831" y="3345674"/>
          <a:ext cx="1194249" cy="716549"/>
        </a:xfrm>
        <a:prstGeom prst="rect">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noProof="0" dirty="0" smtClean="0"/>
            <a:t>World Bank</a:t>
          </a:r>
          <a:endParaRPr lang="en-US" sz="1100" kern="1200" noProof="0" dirty="0"/>
        </a:p>
      </dsp:txBody>
      <dsp:txXfrm>
        <a:off x="5369831" y="3345674"/>
        <a:ext cx="1194249" cy="716549"/>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BAB99-455F-4F60-B507-977160DBD659}">
      <dsp:nvSpPr>
        <dsp:cNvPr id="0" name=""/>
        <dsp:cNvSpPr/>
      </dsp:nvSpPr>
      <dsp:spPr>
        <a:xfrm>
          <a:off x="0" y="3732843"/>
          <a:ext cx="7560840" cy="92926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Influencing effective sovereign lending and borrowing practices</a:t>
          </a:r>
          <a:endParaRPr lang="es-MX" sz="2000" kern="1200" dirty="0"/>
        </a:p>
      </dsp:txBody>
      <dsp:txXfrm>
        <a:off x="0" y="3732843"/>
        <a:ext cx="7560840" cy="929269"/>
      </dsp:txXfrm>
    </dsp:sp>
    <dsp:sp modelId="{9DAE12BF-5602-4EFB-AA01-708F45133CD6}">
      <dsp:nvSpPr>
        <dsp:cNvPr id="0" name=""/>
        <dsp:cNvSpPr/>
      </dsp:nvSpPr>
      <dsp:spPr>
        <a:xfrm rot="10800000">
          <a:off x="0" y="1796159"/>
          <a:ext cx="7560840" cy="1950623"/>
        </a:xfrm>
        <a:prstGeom prst="upArrowCallou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MX" sz="2000" b="1" kern="1200" dirty="0" err="1" smtClean="0">
              <a:effectLst>
                <a:outerShdw blurRad="38100" dist="38100" dir="2700000" algn="tl">
                  <a:srgbClr val="000000">
                    <a:alpha val="43137"/>
                  </a:srgbClr>
                </a:outerShdw>
              </a:effectLst>
            </a:rPr>
            <a:t>Objective</a:t>
          </a:r>
          <a:r>
            <a:rPr lang="es-MX" sz="2000" b="1" kern="1200" dirty="0" smtClean="0">
              <a:effectLst>
                <a:outerShdw blurRad="38100" dist="38100" dir="2700000" algn="tl">
                  <a:srgbClr val="000000">
                    <a:alpha val="43137"/>
                  </a:srgbClr>
                </a:outerShdw>
              </a:effectLst>
            </a:rPr>
            <a:t>:</a:t>
          </a:r>
          <a:endParaRPr lang="es-MX" sz="2000" b="1" i="1" kern="1200" dirty="0">
            <a:effectLst>
              <a:outerShdw blurRad="38100" dist="38100" dir="2700000" algn="tl">
                <a:srgbClr val="000000">
                  <a:alpha val="43137"/>
                </a:srgbClr>
              </a:outerShdw>
            </a:effectLst>
          </a:endParaRPr>
        </a:p>
      </dsp:txBody>
      <dsp:txXfrm rot="-10800000">
        <a:off x="0" y="1796159"/>
        <a:ext cx="7560840" cy="684668"/>
      </dsp:txXfrm>
    </dsp:sp>
    <dsp:sp modelId="{FAC5B4BE-1B29-4DC7-9AFD-6480D657C963}">
      <dsp:nvSpPr>
        <dsp:cNvPr id="0" name=""/>
        <dsp:cNvSpPr/>
      </dsp:nvSpPr>
      <dsp:spPr>
        <a:xfrm>
          <a:off x="0" y="2343717"/>
          <a:ext cx="7560840" cy="755948"/>
        </a:xfrm>
        <a:prstGeom prst="rect">
          <a:avLst/>
        </a:prstGeom>
        <a:solidFill>
          <a:schemeClr val="accent5">
            <a:alpha val="90000"/>
            <a:tint val="40000"/>
            <a:hueOff val="0"/>
            <a:satOff val="0"/>
            <a:lumOff val="0"/>
            <a:alphaOff val="0"/>
          </a:schemeClr>
        </a:solidFill>
        <a:ln w="9525" cap="flat" cmpd="sng" algn="ctr">
          <a:solidFill>
            <a:schemeClr val="accent5">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US" sz="1600" kern="1200" dirty="0" smtClean="0"/>
            <a:t>Strengthening professional and institutional capacity of SAIs in conducting in-depth and effective audit of lending and borrowing frameworks</a:t>
          </a:r>
          <a:endParaRPr lang="es-MX" sz="1600" kern="1200" dirty="0"/>
        </a:p>
      </dsp:txBody>
      <dsp:txXfrm>
        <a:off x="0" y="2343717"/>
        <a:ext cx="7560840" cy="755948"/>
      </dsp:txXfrm>
    </dsp:sp>
    <dsp:sp modelId="{B7ADFD13-B453-4662-B315-3C7818AE990E}">
      <dsp:nvSpPr>
        <dsp:cNvPr id="0" name=""/>
        <dsp:cNvSpPr/>
      </dsp:nvSpPr>
      <dsp:spPr>
        <a:xfrm rot="10800000">
          <a:off x="0" y="2454"/>
          <a:ext cx="7560840" cy="1807644"/>
        </a:xfrm>
        <a:prstGeom prst="upArrowCallou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38100" dist="38100" dir="2700000" algn="tl">
                  <a:srgbClr val="000000">
                    <a:alpha val="43137"/>
                  </a:srgbClr>
                </a:outerShdw>
              </a:effectLst>
            </a:rPr>
            <a:t>Trans-regional </a:t>
          </a:r>
          <a:r>
            <a:rPr lang="en-US" sz="2000" b="1" kern="1200" dirty="0" err="1" smtClean="0">
              <a:effectLst>
                <a:outerShdw blurRad="38100" dist="38100" dir="2700000" algn="tl">
                  <a:srgbClr val="000000">
                    <a:alpha val="43137"/>
                  </a:srgbClr>
                </a:outerShdw>
              </a:effectLst>
            </a:rPr>
            <a:t>Programme</a:t>
          </a:r>
          <a:r>
            <a:rPr lang="en-US" sz="2000" b="1" kern="1200" dirty="0" smtClean="0">
              <a:effectLst>
                <a:outerShdw blurRad="38100" dist="38100" dir="2700000" algn="tl">
                  <a:srgbClr val="000000">
                    <a:alpha val="43137"/>
                  </a:srgbClr>
                </a:outerShdw>
              </a:effectLst>
            </a:rPr>
            <a:t> on Strengthening Public Oversight and Audit of Sovereign Lending and </a:t>
          </a:r>
          <a:br>
            <a:rPr lang="en-US" sz="2000" b="1" kern="1200" dirty="0" smtClean="0">
              <a:effectLst>
                <a:outerShdw blurRad="38100" dist="38100" dir="2700000" algn="tl">
                  <a:srgbClr val="000000">
                    <a:alpha val="43137"/>
                  </a:srgbClr>
                </a:outerShdw>
              </a:effectLst>
            </a:rPr>
          </a:br>
          <a:r>
            <a:rPr lang="en-US" sz="2000" b="1" kern="1200" dirty="0" smtClean="0">
              <a:effectLst>
                <a:outerShdw blurRad="38100" dist="38100" dir="2700000" algn="tl">
                  <a:srgbClr val="000000">
                    <a:alpha val="43137"/>
                  </a:srgbClr>
                </a:outerShdw>
              </a:effectLst>
            </a:rPr>
            <a:t>Borrowing Frameworks (ALBF)</a:t>
          </a:r>
          <a:endParaRPr lang="es-MX" sz="2000" b="1" kern="1200" dirty="0" smtClean="0">
            <a:effectLst>
              <a:outerShdw blurRad="38100" dist="38100" dir="2700000" algn="tl">
                <a:srgbClr val="000000">
                  <a:alpha val="43137"/>
                </a:srgbClr>
              </a:outerShdw>
            </a:effectLst>
          </a:endParaRPr>
        </a:p>
      </dsp:txBody>
      <dsp:txXfrm rot="10800000">
        <a:off x="0" y="2454"/>
        <a:ext cx="7560840" cy="1174553"/>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958E4C-9812-41BD-8000-452AB04B9D1E}">
      <dsp:nvSpPr>
        <dsp:cNvPr id="0" name=""/>
        <dsp:cNvSpPr/>
      </dsp:nvSpPr>
      <dsp:spPr>
        <a:xfrm>
          <a:off x="2234023" y="21602"/>
          <a:ext cx="2041561" cy="1036915"/>
        </a:xfrm>
        <a:prstGeom prst="ellipse">
          <a:avLst/>
        </a:prstGeom>
        <a:gradFill rotWithShape="0">
          <a:gsLst>
            <a:gs pos="0">
              <a:schemeClr val="accent4">
                <a:alpha val="50000"/>
                <a:hueOff val="0"/>
                <a:satOff val="0"/>
                <a:lumOff val="0"/>
                <a:alphaOff val="0"/>
                <a:shade val="51000"/>
                <a:satMod val="130000"/>
              </a:schemeClr>
            </a:gs>
            <a:gs pos="80000">
              <a:schemeClr val="accent4">
                <a:alpha val="50000"/>
                <a:hueOff val="0"/>
                <a:satOff val="0"/>
                <a:lumOff val="0"/>
                <a:alphaOff val="0"/>
                <a:shade val="93000"/>
                <a:satMod val="130000"/>
              </a:schemeClr>
            </a:gs>
            <a:gs pos="100000">
              <a:schemeClr val="accent4">
                <a:alpha val="50000"/>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es-MX" sz="2300" kern="1200" dirty="0" smtClean="0"/>
            <a:t>IDI</a:t>
          </a:r>
          <a:endParaRPr lang="es-MX" sz="2300" kern="1200" dirty="0"/>
        </a:p>
      </dsp:txBody>
      <dsp:txXfrm>
        <a:off x="2506231" y="203062"/>
        <a:ext cx="1497145" cy="466611"/>
      </dsp:txXfrm>
    </dsp:sp>
    <dsp:sp modelId="{18D62F58-B75B-42DE-BA09-D69B8DEBD01B}">
      <dsp:nvSpPr>
        <dsp:cNvPr id="0" name=""/>
        <dsp:cNvSpPr/>
      </dsp:nvSpPr>
      <dsp:spPr>
        <a:xfrm>
          <a:off x="2968214" y="669674"/>
          <a:ext cx="2041561" cy="1036915"/>
        </a:xfrm>
        <a:prstGeom prst="ellipse">
          <a:avLst/>
        </a:prstGeom>
        <a:gradFill rotWithShape="0">
          <a:gsLst>
            <a:gs pos="0">
              <a:schemeClr val="accent4">
                <a:alpha val="50000"/>
                <a:hueOff val="4831471"/>
                <a:satOff val="10847"/>
                <a:lumOff val="-11273"/>
                <a:alphaOff val="0"/>
                <a:shade val="51000"/>
                <a:satMod val="130000"/>
              </a:schemeClr>
            </a:gs>
            <a:gs pos="80000">
              <a:schemeClr val="accent4">
                <a:alpha val="50000"/>
                <a:hueOff val="4831471"/>
                <a:satOff val="10847"/>
                <a:lumOff val="-11273"/>
                <a:alphaOff val="0"/>
                <a:shade val="93000"/>
                <a:satMod val="130000"/>
              </a:schemeClr>
            </a:gs>
            <a:gs pos="100000">
              <a:schemeClr val="accent4">
                <a:alpha val="50000"/>
                <a:hueOff val="4831471"/>
                <a:satOff val="10847"/>
                <a:lumOff val="-11273"/>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es-MX" sz="2200" kern="1200" dirty="0" smtClean="0"/>
            <a:t>WGPD</a:t>
          </a:r>
          <a:endParaRPr lang="es-MX" sz="2200" kern="1200" dirty="0"/>
        </a:p>
      </dsp:txBody>
      <dsp:txXfrm>
        <a:off x="3592592" y="937544"/>
        <a:ext cx="1224936" cy="570303"/>
      </dsp:txXfrm>
    </dsp:sp>
    <dsp:sp modelId="{F19DC54C-B998-4944-8692-09DF3D2CF325}">
      <dsp:nvSpPr>
        <dsp:cNvPr id="0" name=""/>
        <dsp:cNvSpPr/>
      </dsp:nvSpPr>
      <dsp:spPr>
        <a:xfrm>
          <a:off x="1481385" y="669674"/>
          <a:ext cx="2041561" cy="1036915"/>
        </a:xfrm>
        <a:prstGeom prst="ellipse">
          <a:avLst/>
        </a:prstGeom>
        <a:gradFill rotWithShape="0">
          <a:gsLst>
            <a:gs pos="0">
              <a:schemeClr val="accent4">
                <a:alpha val="50000"/>
                <a:hueOff val="9662942"/>
                <a:satOff val="21695"/>
                <a:lumOff val="-22546"/>
                <a:alphaOff val="0"/>
                <a:shade val="51000"/>
                <a:satMod val="130000"/>
              </a:schemeClr>
            </a:gs>
            <a:gs pos="80000">
              <a:schemeClr val="accent4">
                <a:alpha val="50000"/>
                <a:hueOff val="9662942"/>
                <a:satOff val="21695"/>
                <a:lumOff val="-22546"/>
                <a:alphaOff val="0"/>
                <a:shade val="93000"/>
                <a:satMod val="130000"/>
              </a:schemeClr>
            </a:gs>
            <a:gs pos="100000">
              <a:schemeClr val="accent4">
                <a:alpha val="50000"/>
                <a:hueOff val="9662942"/>
                <a:satOff val="21695"/>
                <a:lumOff val="-22546"/>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es-MX" sz="2200" kern="1200" dirty="0" smtClean="0"/>
            <a:t>UNCTAD</a:t>
          </a:r>
          <a:endParaRPr lang="es-MX" sz="2200" kern="1200" dirty="0"/>
        </a:p>
      </dsp:txBody>
      <dsp:txXfrm>
        <a:off x="1673632" y="937544"/>
        <a:ext cx="1224936" cy="57030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8978D7-9312-4892-92E2-F22D03CBE733}">
      <dsp:nvSpPr>
        <dsp:cNvPr id="0" name=""/>
        <dsp:cNvSpPr/>
      </dsp:nvSpPr>
      <dsp:spPr>
        <a:xfrm>
          <a:off x="0" y="137822"/>
          <a:ext cx="7852386" cy="1255424"/>
        </a:xfrm>
        <a:prstGeom prst="rect">
          <a:avLst/>
        </a:prstGeom>
        <a:gradFill rotWithShape="0">
          <a:gsLst>
            <a:gs pos="0">
              <a:schemeClr val="accent5">
                <a:alpha val="90000"/>
                <a:hueOff val="0"/>
                <a:satOff val="0"/>
                <a:lumOff val="0"/>
                <a:alphaOff val="0"/>
                <a:shade val="51000"/>
                <a:satMod val="130000"/>
              </a:schemeClr>
            </a:gs>
            <a:gs pos="80000">
              <a:schemeClr val="accent5">
                <a:alpha val="90000"/>
                <a:hueOff val="0"/>
                <a:satOff val="0"/>
                <a:lumOff val="0"/>
                <a:alphaOff val="0"/>
                <a:shade val="93000"/>
                <a:satMod val="130000"/>
              </a:schemeClr>
            </a:gs>
            <a:gs pos="100000">
              <a:schemeClr val="accent5">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38100" dist="38100" dir="2700000" algn="tl">
                  <a:srgbClr val="000000">
                    <a:alpha val="43137"/>
                  </a:srgbClr>
                </a:outerShdw>
              </a:effectLst>
            </a:rPr>
            <a:t>Foreseen actions:</a:t>
          </a:r>
          <a:endParaRPr lang="es-MX" sz="2000" b="1" kern="1200" dirty="0" smtClean="0">
            <a:effectLst/>
          </a:endParaRPr>
        </a:p>
      </dsp:txBody>
      <dsp:txXfrm>
        <a:off x="0" y="137822"/>
        <a:ext cx="7852386" cy="677928"/>
      </dsp:txXfrm>
    </dsp:sp>
    <dsp:sp modelId="{D1F0C4DD-20A2-4D3D-BBB3-462C825DA871}">
      <dsp:nvSpPr>
        <dsp:cNvPr id="0" name=""/>
        <dsp:cNvSpPr/>
      </dsp:nvSpPr>
      <dsp:spPr>
        <a:xfrm>
          <a:off x="3834" y="686585"/>
          <a:ext cx="2614905" cy="2082809"/>
        </a:xfrm>
        <a:prstGeom prst="rect">
          <a:avLst/>
        </a:prstGeom>
        <a:solidFill>
          <a:schemeClr val="accent5">
            <a:alpha val="90000"/>
            <a:tint val="40000"/>
            <a:hueOff val="0"/>
            <a:satOff val="0"/>
            <a:lumOff val="0"/>
            <a:alphaOff val="0"/>
          </a:schemeClr>
        </a:solidFill>
        <a:ln w="9525" cap="flat" cmpd="sng" algn="ctr">
          <a:solidFill>
            <a:schemeClr val="accent5">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b="0" kern="1200" dirty="0" smtClean="0">
              <a:effectLst/>
            </a:rPr>
            <a:t>Compendium of findings and a summary and analysis of the findings from the </a:t>
          </a:r>
          <a:r>
            <a:rPr lang="en-US" sz="2000" b="0" kern="1200" dirty="0" err="1" smtClean="0">
              <a:effectLst/>
            </a:rPr>
            <a:t>programme</a:t>
          </a:r>
          <a:endParaRPr lang="es-MX" sz="2000" b="0" kern="1200" dirty="0" smtClean="0">
            <a:effectLst/>
          </a:endParaRPr>
        </a:p>
      </dsp:txBody>
      <dsp:txXfrm>
        <a:off x="3834" y="686585"/>
        <a:ext cx="2614905" cy="2082809"/>
      </dsp:txXfrm>
    </dsp:sp>
    <dsp:sp modelId="{88A61FC3-2C30-4594-8321-D4FE7F28FA56}">
      <dsp:nvSpPr>
        <dsp:cNvPr id="0" name=""/>
        <dsp:cNvSpPr/>
      </dsp:nvSpPr>
      <dsp:spPr>
        <a:xfrm>
          <a:off x="2618740" y="686585"/>
          <a:ext cx="2614905" cy="2082809"/>
        </a:xfrm>
        <a:prstGeom prst="rect">
          <a:avLst/>
        </a:prstGeom>
        <a:solidFill>
          <a:schemeClr val="accent5">
            <a:alpha val="90000"/>
            <a:tint val="40000"/>
            <a:hueOff val="0"/>
            <a:satOff val="0"/>
            <a:lumOff val="0"/>
            <a:alphaOff val="-20000"/>
          </a:schemeClr>
        </a:solidFill>
        <a:ln w="9525" cap="flat" cmpd="sng" algn="ctr">
          <a:solidFill>
            <a:schemeClr val="accent5">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sz="1800" b="0" kern="1200" dirty="0" smtClean="0">
              <a:effectLst/>
            </a:rPr>
            <a:t>Updating of the guidance prepared by the IDI and the Working Group on public debt management and a Quality Assurance mechanism</a:t>
          </a:r>
        </a:p>
      </dsp:txBody>
      <dsp:txXfrm>
        <a:off x="2618740" y="686585"/>
        <a:ext cx="2614905" cy="2082809"/>
      </dsp:txXfrm>
    </dsp:sp>
    <dsp:sp modelId="{B456C33A-8E03-4CE2-8F60-9E57BDB0AF6F}">
      <dsp:nvSpPr>
        <dsp:cNvPr id="0" name=""/>
        <dsp:cNvSpPr/>
      </dsp:nvSpPr>
      <dsp:spPr>
        <a:xfrm>
          <a:off x="5233645" y="686585"/>
          <a:ext cx="2614905" cy="2082809"/>
        </a:xfrm>
        <a:prstGeom prst="rect">
          <a:avLst/>
        </a:prstGeom>
        <a:solidFill>
          <a:schemeClr val="accent5">
            <a:alpha val="90000"/>
            <a:tint val="40000"/>
            <a:hueOff val="0"/>
            <a:satOff val="0"/>
            <a:lumOff val="0"/>
            <a:alphaOff val="-40000"/>
          </a:schemeClr>
        </a:solidFill>
        <a:ln w="9525" cap="flat" cmpd="sng" algn="ctr">
          <a:solidFill>
            <a:schemeClr val="accent5">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b="0" kern="1200" dirty="0" smtClean="0">
              <a:effectLst/>
            </a:rPr>
            <a:t>Identification of the lessons learned</a:t>
          </a:r>
        </a:p>
      </dsp:txBody>
      <dsp:txXfrm>
        <a:off x="5233645" y="686585"/>
        <a:ext cx="2614905" cy="2082809"/>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B8DCF-A818-4515-8706-C2F0821DAAFC}">
      <dsp:nvSpPr>
        <dsp:cNvPr id="0" name=""/>
        <dsp:cNvSpPr/>
      </dsp:nvSpPr>
      <dsp:spPr>
        <a:xfrm>
          <a:off x="74077" y="444081"/>
          <a:ext cx="8276781" cy="1204975"/>
        </a:xfrm>
        <a:prstGeom prst="rightArrow">
          <a:avLst>
            <a:gd name="adj1" fmla="val 50000"/>
            <a:gd name="adj2" fmla="val 5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91290" numCol="1" spcCol="1270" anchor="ctr" anchorCtr="0">
          <a:noAutofit/>
        </a:bodyPr>
        <a:lstStyle/>
        <a:p>
          <a:pPr lvl="0" algn="l" defTabSz="889000">
            <a:lnSpc>
              <a:spcPct val="90000"/>
            </a:lnSpc>
            <a:spcBef>
              <a:spcPct val="0"/>
            </a:spcBef>
            <a:spcAft>
              <a:spcPct val="35000"/>
            </a:spcAft>
          </a:pPr>
          <a:endParaRPr lang="es-MX" sz="2000" kern="1200" dirty="0"/>
        </a:p>
      </dsp:txBody>
      <dsp:txXfrm>
        <a:off x="74077" y="745325"/>
        <a:ext cx="7975537" cy="602487"/>
      </dsp:txXfrm>
    </dsp:sp>
    <dsp:sp modelId="{A828B89E-F995-48A7-A7AC-AF1B35A2690E}">
      <dsp:nvSpPr>
        <dsp:cNvPr id="0" name=""/>
        <dsp:cNvSpPr/>
      </dsp:nvSpPr>
      <dsp:spPr>
        <a:xfrm>
          <a:off x="74077" y="1375256"/>
          <a:ext cx="1907798" cy="2228840"/>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0" kern="1200" dirty="0" smtClean="0">
              <a:effectLst>
                <a:outerShdw blurRad="38100" dist="38100" dir="2700000" algn="tl">
                  <a:srgbClr val="000000">
                    <a:alpha val="43137"/>
                  </a:srgbClr>
                </a:outerShdw>
              </a:effectLst>
              <a:latin typeface="+mn-lt"/>
            </a:rPr>
            <a:t>Community of practice for public debt auditors</a:t>
          </a:r>
          <a:endParaRPr lang="es-MX" sz="2000" b="0" kern="1200" dirty="0">
            <a:latin typeface="+mn-lt"/>
          </a:endParaRPr>
        </a:p>
      </dsp:txBody>
      <dsp:txXfrm>
        <a:off x="74077" y="1375256"/>
        <a:ext cx="1907798" cy="2228840"/>
      </dsp:txXfrm>
    </dsp:sp>
    <dsp:sp modelId="{E39777D6-5E0F-4ACA-A385-E4C2D3975019}">
      <dsp:nvSpPr>
        <dsp:cNvPr id="0" name=""/>
        <dsp:cNvSpPr/>
      </dsp:nvSpPr>
      <dsp:spPr>
        <a:xfrm>
          <a:off x="1981875" y="845597"/>
          <a:ext cx="6368983" cy="1204975"/>
        </a:xfrm>
        <a:prstGeom prst="rightArrow">
          <a:avLst>
            <a:gd name="adj1" fmla="val 50000"/>
            <a:gd name="adj2" fmla="val 50000"/>
          </a:avLst>
        </a:prstGeom>
        <a:solidFill>
          <a:schemeClr val="accent2">
            <a:hueOff val="-4303319"/>
            <a:satOff val="-13874"/>
            <a:lumOff val="52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91290" numCol="1" spcCol="1270" anchor="ctr" anchorCtr="0">
          <a:noAutofit/>
        </a:bodyPr>
        <a:lstStyle/>
        <a:p>
          <a:pPr lvl="0" algn="l" defTabSz="889000">
            <a:lnSpc>
              <a:spcPct val="90000"/>
            </a:lnSpc>
            <a:spcBef>
              <a:spcPct val="0"/>
            </a:spcBef>
            <a:spcAft>
              <a:spcPct val="35000"/>
            </a:spcAft>
          </a:pPr>
          <a:endParaRPr lang="es-MX" sz="2000" kern="1200" dirty="0"/>
        </a:p>
      </dsp:txBody>
      <dsp:txXfrm>
        <a:off x="1981875" y="1146841"/>
        <a:ext cx="6067739" cy="602487"/>
      </dsp:txXfrm>
    </dsp:sp>
    <dsp:sp modelId="{8F509502-8F90-4320-816C-F3E36487CFC5}">
      <dsp:nvSpPr>
        <dsp:cNvPr id="0" name=""/>
        <dsp:cNvSpPr/>
      </dsp:nvSpPr>
      <dsp:spPr>
        <a:xfrm>
          <a:off x="1981875" y="1776772"/>
          <a:ext cx="1907798" cy="2172030"/>
        </a:xfrm>
        <a:prstGeom prst="rect">
          <a:avLst/>
        </a:prstGeom>
        <a:solidFill>
          <a:schemeClr val="lt1">
            <a:hueOff val="0"/>
            <a:satOff val="0"/>
            <a:lumOff val="0"/>
            <a:alphaOff val="0"/>
          </a:schemeClr>
        </a:solidFill>
        <a:ln w="25400" cap="flat" cmpd="sng" algn="ctr">
          <a:solidFill>
            <a:schemeClr val="accent2">
              <a:hueOff val="-4303319"/>
              <a:satOff val="-13874"/>
              <a:lumOff val="529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effectLst>
                <a:outerShdw blurRad="38100" dist="38100" dir="2700000" algn="tl">
                  <a:srgbClr val="000000">
                    <a:alpha val="43137"/>
                  </a:srgbClr>
                </a:outerShdw>
              </a:effectLst>
            </a:rPr>
            <a:t>KSC-IDI portal </a:t>
          </a:r>
        </a:p>
        <a:p>
          <a:pPr lvl="0" algn="l" defTabSz="889000">
            <a:lnSpc>
              <a:spcPct val="90000"/>
            </a:lnSpc>
            <a:spcBef>
              <a:spcPct val="0"/>
            </a:spcBef>
            <a:spcAft>
              <a:spcPct val="35000"/>
            </a:spcAft>
          </a:pPr>
          <a:r>
            <a:rPr lang="en-US" sz="2000" kern="1200" dirty="0" smtClean="0">
              <a:hlinkClick xmlns:r="http://schemas.openxmlformats.org/officeDocument/2006/relationships" r:id="rId1"/>
            </a:rPr>
            <a:t>http://intosaicommunity.org/</a:t>
          </a:r>
          <a:r>
            <a:rPr lang="en-US" sz="2000" kern="1200" dirty="0" smtClean="0"/>
            <a:t> </a:t>
          </a:r>
          <a:endParaRPr lang="es-MX" sz="2000" kern="1200" dirty="0"/>
        </a:p>
      </dsp:txBody>
      <dsp:txXfrm>
        <a:off x="1981875" y="1776772"/>
        <a:ext cx="1907798" cy="2172030"/>
      </dsp:txXfrm>
    </dsp:sp>
    <dsp:sp modelId="{3468F013-3C8C-45DC-B0C4-A3F77C50E61B}">
      <dsp:nvSpPr>
        <dsp:cNvPr id="0" name=""/>
        <dsp:cNvSpPr/>
      </dsp:nvSpPr>
      <dsp:spPr>
        <a:xfrm>
          <a:off x="3889673" y="1247113"/>
          <a:ext cx="4461185" cy="1204975"/>
        </a:xfrm>
        <a:prstGeom prst="rightArrow">
          <a:avLst>
            <a:gd name="adj1" fmla="val 50000"/>
            <a:gd name="adj2" fmla="val 50000"/>
          </a:avLst>
        </a:prstGeom>
        <a:solidFill>
          <a:schemeClr val="accent2">
            <a:hueOff val="-8606638"/>
            <a:satOff val="-27747"/>
            <a:lumOff val="10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91290" numCol="1" spcCol="1270" anchor="ctr" anchorCtr="0">
          <a:noAutofit/>
        </a:bodyPr>
        <a:lstStyle/>
        <a:p>
          <a:pPr lvl="0" algn="l" defTabSz="889000">
            <a:lnSpc>
              <a:spcPct val="90000"/>
            </a:lnSpc>
            <a:spcBef>
              <a:spcPct val="0"/>
            </a:spcBef>
            <a:spcAft>
              <a:spcPct val="35000"/>
            </a:spcAft>
          </a:pPr>
          <a:endParaRPr lang="es-MX" sz="2000" kern="1200" dirty="0"/>
        </a:p>
      </dsp:txBody>
      <dsp:txXfrm>
        <a:off x="3889673" y="1548357"/>
        <a:ext cx="4159941" cy="602487"/>
      </dsp:txXfrm>
    </dsp:sp>
    <dsp:sp modelId="{12B13279-EDDB-40C0-9876-3B4FFEC19A35}">
      <dsp:nvSpPr>
        <dsp:cNvPr id="0" name=""/>
        <dsp:cNvSpPr/>
      </dsp:nvSpPr>
      <dsp:spPr>
        <a:xfrm>
          <a:off x="3889673" y="2178288"/>
          <a:ext cx="1907798" cy="2186553"/>
        </a:xfrm>
        <a:prstGeom prst="rect">
          <a:avLst/>
        </a:prstGeom>
        <a:solidFill>
          <a:schemeClr val="lt1">
            <a:hueOff val="0"/>
            <a:satOff val="0"/>
            <a:lumOff val="0"/>
            <a:alphaOff val="0"/>
          </a:schemeClr>
        </a:solidFill>
        <a:ln w="25400" cap="flat" cmpd="sng" algn="ctr">
          <a:solidFill>
            <a:schemeClr val="accent2">
              <a:hueOff val="-8606638"/>
              <a:satOff val="-27747"/>
              <a:lumOff val="105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s-MX" sz="2000" kern="1200" dirty="0" smtClean="0">
              <a:effectLst>
                <a:outerShdw blurRad="38100" dist="38100" dir="2700000" algn="tl">
                  <a:srgbClr val="000000">
                    <a:alpha val="43137"/>
                  </a:srgbClr>
                </a:outerShdw>
              </a:effectLst>
            </a:rPr>
            <a:t>WGPD-IDI </a:t>
          </a:r>
          <a:br>
            <a:rPr lang="es-MX" sz="2000" kern="1200" dirty="0" smtClean="0">
              <a:effectLst>
                <a:outerShdw blurRad="38100" dist="38100" dir="2700000" algn="tl">
                  <a:srgbClr val="000000">
                    <a:alpha val="43137"/>
                  </a:srgbClr>
                </a:outerShdw>
              </a:effectLst>
            </a:rPr>
          </a:br>
          <a:r>
            <a:rPr lang="es-MX" sz="2000" kern="1200" dirty="0" smtClean="0">
              <a:effectLst>
                <a:outerShdw blurRad="38100" dist="38100" dir="2700000" algn="tl">
                  <a:srgbClr val="000000">
                    <a:alpha val="43137"/>
                  </a:srgbClr>
                </a:outerShdw>
              </a:effectLst>
              <a:sym typeface="Wingdings" pitchFamily="2" charset="2"/>
            </a:rPr>
            <a:t> </a:t>
          </a:r>
          <a:r>
            <a:rPr lang="es-MX" sz="2000" kern="1200" dirty="0" smtClean="0">
              <a:effectLst>
                <a:outerShdw blurRad="38100" dist="38100" dir="2700000" algn="tl">
                  <a:srgbClr val="000000">
                    <a:alpha val="43137"/>
                  </a:srgbClr>
                </a:outerShdw>
              </a:effectLst>
            </a:rPr>
            <a:t>Joint collaboration </a:t>
          </a:r>
          <a:r>
            <a:rPr lang="es-MX" sz="2000" kern="1200" dirty="0" smtClean="0"/>
            <a:t>to define the </a:t>
          </a:r>
          <a:r>
            <a:rPr lang="es-MX" sz="2000" kern="1200" dirty="0" smtClean="0">
              <a:effectLst>
                <a:outerShdw blurRad="38100" dist="38100" dir="2700000" algn="tl">
                  <a:srgbClr val="000000">
                    <a:alpha val="43137"/>
                  </a:srgbClr>
                </a:outerShdw>
              </a:effectLst>
            </a:rPr>
            <a:t>Work Plan</a:t>
          </a:r>
          <a:r>
            <a:rPr lang="es-MX" sz="2000" kern="1200" dirty="0" smtClean="0"/>
            <a:t> for the platform’s design and development </a:t>
          </a:r>
          <a:endParaRPr lang="es-MX" sz="2000" kern="1200" dirty="0"/>
        </a:p>
      </dsp:txBody>
      <dsp:txXfrm>
        <a:off x="3889673" y="2178288"/>
        <a:ext cx="1907798" cy="2186553"/>
      </dsp:txXfrm>
    </dsp:sp>
    <dsp:sp modelId="{3845ADF4-2E75-4CDD-9CB1-E003F7A88BFF}">
      <dsp:nvSpPr>
        <dsp:cNvPr id="0" name=""/>
        <dsp:cNvSpPr/>
      </dsp:nvSpPr>
      <dsp:spPr>
        <a:xfrm>
          <a:off x="5797471" y="1648629"/>
          <a:ext cx="2553387" cy="1204975"/>
        </a:xfrm>
        <a:prstGeom prst="rightArrow">
          <a:avLst>
            <a:gd name="adj1" fmla="val 50000"/>
            <a:gd name="adj2" fmla="val 50000"/>
          </a:avLst>
        </a:prstGeom>
        <a:solidFill>
          <a:schemeClr val="accent2">
            <a:hueOff val="-12909956"/>
            <a:satOff val="-41621"/>
            <a:lumOff val="1588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91290" numCol="1" spcCol="1270" anchor="ctr" anchorCtr="0">
          <a:noAutofit/>
        </a:bodyPr>
        <a:lstStyle/>
        <a:p>
          <a:pPr lvl="0" algn="l" defTabSz="889000">
            <a:lnSpc>
              <a:spcPct val="90000"/>
            </a:lnSpc>
            <a:spcBef>
              <a:spcPct val="0"/>
            </a:spcBef>
            <a:spcAft>
              <a:spcPct val="35000"/>
            </a:spcAft>
          </a:pPr>
          <a:endParaRPr lang="es-MX" sz="2000" kern="1200" dirty="0"/>
        </a:p>
      </dsp:txBody>
      <dsp:txXfrm>
        <a:off x="5797471" y="1949873"/>
        <a:ext cx="2252143" cy="602487"/>
      </dsp:txXfrm>
    </dsp:sp>
    <dsp:sp modelId="{05D307CF-D5A8-4AF1-BBC4-98007AA9C536}">
      <dsp:nvSpPr>
        <dsp:cNvPr id="0" name=""/>
        <dsp:cNvSpPr/>
      </dsp:nvSpPr>
      <dsp:spPr>
        <a:xfrm>
          <a:off x="5797471" y="2579804"/>
          <a:ext cx="1925179" cy="2212182"/>
        </a:xfrm>
        <a:prstGeom prst="rect">
          <a:avLst/>
        </a:prstGeom>
        <a:solidFill>
          <a:schemeClr val="lt1">
            <a:hueOff val="0"/>
            <a:satOff val="0"/>
            <a:lumOff val="0"/>
            <a:alphaOff val="0"/>
          </a:schemeClr>
        </a:solidFill>
        <a:ln w="25400" cap="flat" cmpd="sng" algn="ctr">
          <a:solidFill>
            <a:schemeClr val="accent2">
              <a:hueOff val="-12909956"/>
              <a:satOff val="-41621"/>
              <a:lumOff val="158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t>Aimed at </a:t>
          </a:r>
          <a:r>
            <a:rPr lang="en-US" sz="2000" kern="1200" dirty="0" smtClean="0">
              <a:effectLst>
                <a:outerShdw blurRad="38100" dist="38100" dir="2700000" algn="tl">
                  <a:srgbClr val="000000">
                    <a:alpha val="43137"/>
                  </a:srgbClr>
                </a:outerShdw>
              </a:effectLst>
            </a:rPr>
            <a:t>promoting the capacity development of SAIs </a:t>
          </a:r>
          <a:r>
            <a:rPr lang="en-US" sz="2000" kern="1200" dirty="0" smtClean="0"/>
            <a:t>about public debt auditing</a:t>
          </a:r>
          <a:endParaRPr lang="es-MX" sz="2000" kern="1200" dirty="0"/>
        </a:p>
      </dsp:txBody>
      <dsp:txXfrm>
        <a:off x="5797471" y="2579804"/>
        <a:ext cx="1925179" cy="2212182"/>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1CCDFE-C642-4708-B4B9-1460137B783C}">
      <dsp:nvSpPr>
        <dsp:cNvPr id="0" name=""/>
        <dsp:cNvSpPr/>
      </dsp:nvSpPr>
      <dsp:spPr>
        <a:xfrm>
          <a:off x="339475" y="0"/>
          <a:ext cx="6809881" cy="4256175"/>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2F545D-D763-4EF5-8B3C-653F3679F414}">
      <dsp:nvSpPr>
        <dsp:cNvPr id="0" name=""/>
        <dsp:cNvSpPr/>
      </dsp:nvSpPr>
      <dsp:spPr>
        <a:xfrm>
          <a:off x="1204330" y="2937612"/>
          <a:ext cx="177056" cy="17705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D8ADEF-CCF7-4DD9-9E68-72B4F625C75D}">
      <dsp:nvSpPr>
        <dsp:cNvPr id="0" name=""/>
        <dsp:cNvSpPr/>
      </dsp:nvSpPr>
      <dsp:spPr>
        <a:xfrm>
          <a:off x="1292858" y="3026141"/>
          <a:ext cx="1586702" cy="1230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819" tIns="0" rIns="0" bIns="0" numCol="1" spcCol="1270" anchor="t" anchorCtr="0">
          <a:noAutofit/>
        </a:bodyPr>
        <a:lstStyle/>
        <a:p>
          <a:pPr lvl="0" algn="ctr" defTabSz="800100">
            <a:lnSpc>
              <a:spcPct val="90000"/>
            </a:lnSpc>
            <a:spcBef>
              <a:spcPct val="0"/>
            </a:spcBef>
            <a:spcAft>
              <a:spcPct val="35000"/>
            </a:spcAft>
          </a:pPr>
          <a:r>
            <a:rPr lang="en-US" sz="1800" b="0" kern="1200" dirty="0" smtClean="0"/>
            <a:t>WGPD established a </a:t>
          </a:r>
          <a:r>
            <a:rPr lang="en-US" sz="1800" b="0" i="1" kern="1200" dirty="0" smtClean="0">
              <a:effectLst>
                <a:outerShdw blurRad="38100" dist="38100" dir="2700000" algn="tl">
                  <a:srgbClr val="000000">
                    <a:alpha val="43137"/>
                  </a:srgbClr>
                </a:outerShdw>
              </a:effectLst>
            </a:rPr>
            <a:t>task force </a:t>
          </a:r>
          <a:r>
            <a:rPr lang="en-US" sz="1800" b="0" kern="1200" dirty="0" smtClean="0"/>
            <a:t>for revising and updating its Strategic Plan</a:t>
          </a:r>
          <a:endParaRPr lang="es-MX" sz="1800" b="0" kern="1200" dirty="0">
            <a:latin typeface="Arial" pitchFamily="34" charset="0"/>
            <a:cs typeface="Arial" pitchFamily="34" charset="0"/>
          </a:endParaRPr>
        </a:p>
      </dsp:txBody>
      <dsp:txXfrm>
        <a:off x="1292858" y="3026141"/>
        <a:ext cx="1586702" cy="1230034"/>
      </dsp:txXfrm>
    </dsp:sp>
    <dsp:sp modelId="{E9BA7A27-775A-4946-8CBA-DAC9F01AA0D6}">
      <dsp:nvSpPr>
        <dsp:cNvPr id="0" name=""/>
        <dsp:cNvSpPr/>
      </dsp:nvSpPr>
      <dsp:spPr>
        <a:xfrm>
          <a:off x="2767197" y="1780784"/>
          <a:ext cx="320064" cy="32006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EA5C5D-1D8A-4368-AACE-8C1FEBAB548E}">
      <dsp:nvSpPr>
        <dsp:cNvPr id="0" name=""/>
        <dsp:cNvSpPr/>
      </dsp:nvSpPr>
      <dsp:spPr>
        <a:xfrm>
          <a:off x="2927230" y="1940816"/>
          <a:ext cx="1634371" cy="2315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596" tIns="0" rIns="0" bIns="0" numCol="1" spcCol="1270" anchor="t" anchorCtr="0">
          <a:noAutofit/>
        </a:bodyPr>
        <a:lstStyle/>
        <a:p>
          <a:pPr lvl="0" algn="ctr" defTabSz="800100">
            <a:lnSpc>
              <a:spcPct val="90000"/>
            </a:lnSpc>
            <a:spcBef>
              <a:spcPct val="0"/>
            </a:spcBef>
            <a:spcAft>
              <a:spcPct val="35000"/>
            </a:spcAft>
          </a:pPr>
          <a:r>
            <a:rPr lang="en-US" sz="1800" b="1" kern="1200" dirty="0" smtClean="0"/>
            <a:t>Update will consider:</a:t>
          </a:r>
          <a:br>
            <a:rPr lang="en-US" sz="1800" b="1" kern="1200" dirty="0" smtClean="0"/>
          </a:br>
          <a:r>
            <a:rPr lang="en-US" sz="1800" b="0" kern="1200" dirty="0" smtClean="0"/>
            <a:t>developments and challenges faced by the INTOSAI, as well as the </a:t>
          </a:r>
          <a:r>
            <a:rPr lang="en-US" sz="1800" b="0" kern="1200" dirty="0" smtClean="0">
              <a:effectLst>
                <a:outerShdw blurRad="38100" dist="38100" dir="2700000" algn="tl">
                  <a:srgbClr val="000000">
                    <a:alpha val="43137"/>
                  </a:srgbClr>
                </a:outerShdw>
              </a:effectLst>
            </a:rPr>
            <a:t>INTOSAI </a:t>
          </a:r>
          <a:br>
            <a:rPr lang="en-US" sz="1800" b="0" kern="1200" dirty="0" smtClean="0">
              <a:effectLst>
                <a:outerShdw blurRad="38100" dist="38100" dir="2700000" algn="tl">
                  <a:srgbClr val="000000">
                    <a:alpha val="43137"/>
                  </a:srgbClr>
                </a:outerShdw>
              </a:effectLst>
            </a:rPr>
          </a:br>
          <a:r>
            <a:rPr lang="en-US" sz="1800" b="0" kern="1200" dirty="0" smtClean="0">
              <a:effectLst>
                <a:outerShdw blurRad="38100" dist="38100" dir="2700000" algn="tl">
                  <a:srgbClr val="000000">
                    <a:alpha val="43137"/>
                  </a:srgbClr>
                </a:outerShdw>
              </a:effectLst>
            </a:rPr>
            <a:t>2017-2022 </a:t>
          </a:r>
          <a:br>
            <a:rPr lang="en-US" sz="1800" b="0" kern="1200" dirty="0" smtClean="0">
              <a:effectLst>
                <a:outerShdw blurRad="38100" dist="38100" dir="2700000" algn="tl">
                  <a:srgbClr val="000000">
                    <a:alpha val="43137"/>
                  </a:srgbClr>
                </a:outerShdw>
              </a:effectLst>
            </a:rPr>
          </a:br>
          <a:r>
            <a:rPr lang="en-US" sz="1800" b="0" kern="1200" dirty="0" smtClean="0">
              <a:effectLst>
                <a:outerShdw blurRad="38100" dist="38100" dir="2700000" algn="tl">
                  <a:srgbClr val="000000">
                    <a:alpha val="43137"/>
                  </a:srgbClr>
                </a:outerShdw>
              </a:effectLst>
            </a:rPr>
            <a:t>Strategic Plan</a:t>
          </a:r>
          <a:endParaRPr lang="es-MX" sz="1800" b="0" kern="1200" dirty="0">
            <a:effectLst>
              <a:outerShdw blurRad="38100" dist="38100" dir="2700000" algn="tl">
                <a:srgbClr val="000000">
                  <a:alpha val="43137"/>
                </a:srgbClr>
              </a:outerShdw>
            </a:effectLst>
            <a:latin typeface="Arial" pitchFamily="34" charset="0"/>
            <a:cs typeface="Arial" pitchFamily="34" charset="0"/>
          </a:endParaRPr>
        </a:p>
      </dsp:txBody>
      <dsp:txXfrm>
        <a:off x="2927230" y="1940816"/>
        <a:ext cx="1634371" cy="2315359"/>
      </dsp:txXfrm>
    </dsp:sp>
    <dsp:sp modelId="{2920DB84-86D9-4BA7-9445-5E470F4FB025}">
      <dsp:nvSpPr>
        <dsp:cNvPr id="0" name=""/>
        <dsp:cNvSpPr/>
      </dsp:nvSpPr>
      <dsp:spPr>
        <a:xfrm>
          <a:off x="4646725" y="1076812"/>
          <a:ext cx="442642" cy="4426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5A5E0C-874C-468D-B5B2-392CFC4E14F9}">
      <dsp:nvSpPr>
        <dsp:cNvPr id="0" name=""/>
        <dsp:cNvSpPr/>
      </dsp:nvSpPr>
      <dsp:spPr>
        <a:xfrm>
          <a:off x="4868046" y="1298133"/>
          <a:ext cx="1634371" cy="2958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547" tIns="0" rIns="0" bIns="0" numCol="1" spcCol="1270" anchor="t" anchorCtr="0">
          <a:noAutofit/>
        </a:bodyPr>
        <a:lstStyle/>
        <a:p>
          <a:pPr lvl="0" algn="ctr" defTabSz="800100">
            <a:lnSpc>
              <a:spcPct val="90000"/>
            </a:lnSpc>
            <a:spcBef>
              <a:spcPct val="0"/>
            </a:spcBef>
            <a:spcAft>
              <a:spcPct val="35000"/>
            </a:spcAft>
          </a:pPr>
          <a:r>
            <a:rPr lang="es-MX" sz="1800" b="0" kern="1200" dirty="0" smtClean="0">
              <a:effectLst>
                <a:outerShdw blurRad="38100" dist="38100" dir="2700000" algn="tl">
                  <a:srgbClr val="000000">
                    <a:alpha val="43137"/>
                  </a:srgbClr>
                </a:outerShdw>
              </a:effectLst>
              <a:latin typeface="Arial" pitchFamily="34" charset="0"/>
              <a:cs typeface="Arial" pitchFamily="34" charset="0"/>
            </a:rPr>
            <a:t>SAIs willing to take part: </a:t>
          </a:r>
          <a:endParaRPr lang="es-MX" sz="1800" b="0" kern="1200" dirty="0">
            <a:effectLst>
              <a:outerShdw blurRad="38100" dist="38100" dir="2700000" algn="tl">
                <a:srgbClr val="000000">
                  <a:alpha val="43137"/>
                </a:srgbClr>
              </a:outerShdw>
            </a:effectLst>
            <a:latin typeface="Arial" pitchFamily="34" charset="0"/>
            <a:cs typeface="Arial" pitchFamily="34" charset="0"/>
          </a:endParaRPr>
        </a:p>
        <a:p>
          <a:pPr marL="171450" lvl="1" indent="-171450" algn="ctr" defTabSz="800100">
            <a:lnSpc>
              <a:spcPct val="90000"/>
            </a:lnSpc>
            <a:spcBef>
              <a:spcPct val="0"/>
            </a:spcBef>
            <a:spcAft>
              <a:spcPct val="15000"/>
            </a:spcAft>
            <a:buChar char="••"/>
          </a:pPr>
          <a:r>
            <a:rPr lang="en-US" sz="1800" b="0" kern="1200" dirty="0" smtClean="0">
              <a:effectLst/>
              <a:latin typeface="Arial" pitchFamily="34" charset="0"/>
              <a:cs typeface="Arial" pitchFamily="34" charset="0"/>
            </a:rPr>
            <a:t>Argentina, Mexico, Moldova, and </a:t>
          </a:r>
          <a:br>
            <a:rPr lang="en-US" sz="1800" b="0" kern="1200" dirty="0" smtClean="0">
              <a:effectLst/>
              <a:latin typeface="Arial" pitchFamily="34" charset="0"/>
              <a:cs typeface="Arial" pitchFamily="34" charset="0"/>
            </a:rPr>
          </a:br>
          <a:r>
            <a:rPr lang="en-US" sz="1800" b="0" kern="1200" dirty="0" smtClean="0">
              <a:effectLst/>
              <a:latin typeface="Arial" pitchFamily="34" charset="0"/>
              <a:cs typeface="Arial" pitchFamily="34" charset="0"/>
            </a:rPr>
            <a:t>the Russian Federation</a:t>
          </a:r>
          <a:endParaRPr lang="es-MX" sz="1800" b="0" kern="1200" dirty="0">
            <a:effectLst/>
            <a:latin typeface="Arial" pitchFamily="34" charset="0"/>
            <a:cs typeface="Arial" pitchFamily="34" charset="0"/>
          </a:endParaRPr>
        </a:p>
      </dsp:txBody>
      <dsp:txXfrm>
        <a:off x="4868046" y="1298133"/>
        <a:ext cx="1634371" cy="2958042"/>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EEA91-4F83-49D1-96A2-3C52E0B6D8B4}">
      <dsp:nvSpPr>
        <dsp:cNvPr id="0" name=""/>
        <dsp:cNvSpPr/>
      </dsp:nvSpPr>
      <dsp:spPr>
        <a:xfrm>
          <a:off x="0" y="328675"/>
          <a:ext cx="7995925" cy="1164655"/>
        </a:xfrm>
        <a:prstGeom prst="rightArrow">
          <a:avLst>
            <a:gd name="adj1" fmla="val 5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0" tIns="95250" rIns="254000" bIns="184889" numCol="1" spcCol="1270" anchor="ctr" anchorCtr="0">
          <a:noAutofit/>
        </a:bodyPr>
        <a:lstStyle/>
        <a:p>
          <a:pPr lvl="0" algn="l" defTabSz="1111250">
            <a:lnSpc>
              <a:spcPct val="90000"/>
            </a:lnSpc>
            <a:spcBef>
              <a:spcPct val="0"/>
            </a:spcBef>
            <a:spcAft>
              <a:spcPct val="35000"/>
            </a:spcAft>
          </a:pPr>
          <a:r>
            <a:rPr lang="en-US" sz="2500" b="1" kern="1200" noProof="0" dirty="0" smtClean="0"/>
            <a:t>World Bank</a:t>
          </a:r>
          <a:endParaRPr lang="en-US" sz="2500" b="0" kern="1200" noProof="0" dirty="0"/>
        </a:p>
      </dsp:txBody>
      <dsp:txXfrm>
        <a:off x="0" y="619839"/>
        <a:ext cx="7704761" cy="582327"/>
      </dsp:txXfrm>
    </dsp:sp>
    <dsp:sp modelId="{3A87E7F2-F4A5-4333-ABFF-D02689437FAD}">
      <dsp:nvSpPr>
        <dsp:cNvPr id="0" name=""/>
        <dsp:cNvSpPr/>
      </dsp:nvSpPr>
      <dsp:spPr>
        <a:xfrm>
          <a:off x="3694117" y="716686"/>
          <a:ext cx="4301808" cy="1164655"/>
        </a:xfrm>
        <a:prstGeom prst="rightArrow">
          <a:avLst>
            <a:gd name="adj1" fmla="val 50000"/>
            <a:gd name="adj2" fmla="val 50000"/>
          </a:avLst>
        </a:prstGeom>
        <a:gradFill rotWithShape="0">
          <a:gsLst>
            <a:gs pos="0">
              <a:schemeClr val="accent3">
                <a:lumMod val="60000"/>
                <a:lumOff val="40000"/>
              </a:schemeClr>
            </a:gs>
            <a:gs pos="80000">
              <a:schemeClr val="accent2">
                <a:hueOff val="-12909956"/>
                <a:satOff val="-41621"/>
                <a:lumOff val="15882"/>
                <a:alphaOff val="0"/>
                <a:shade val="93000"/>
                <a:satMod val="130000"/>
              </a:schemeClr>
            </a:gs>
            <a:gs pos="100000">
              <a:schemeClr val="accent2">
                <a:hueOff val="-12909956"/>
                <a:satOff val="-41621"/>
                <a:lumOff val="1588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254000" bIns="184889" numCol="1" spcCol="1270" anchor="ctr" anchorCtr="0">
          <a:noAutofit/>
        </a:bodyPr>
        <a:lstStyle/>
        <a:p>
          <a:pPr lvl="0" algn="l" defTabSz="1022350">
            <a:lnSpc>
              <a:spcPct val="90000"/>
            </a:lnSpc>
            <a:spcBef>
              <a:spcPct val="0"/>
            </a:spcBef>
            <a:spcAft>
              <a:spcPct val="35000"/>
            </a:spcAft>
          </a:pPr>
          <a:r>
            <a:rPr lang="en-US" sz="2300" b="1" kern="1200" noProof="0" dirty="0" smtClean="0"/>
            <a:t>OECD</a:t>
          </a:r>
        </a:p>
      </dsp:txBody>
      <dsp:txXfrm>
        <a:off x="3694117" y="1007850"/>
        <a:ext cx="4010644" cy="582327"/>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B7599-9523-495E-8087-2F54FA1F049A}">
      <dsp:nvSpPr>
        <dsp:cNvPr id="0" name=""/>
        <dsp:cNvSpPr/>
      </dsp:nvSpPr>
      <dsp:spPr>
        <a:xfrm>
          <a:off x="0" y="364"/>
          <a:ext cx="6096000" cy="1193260"/>
        </a:xfrm>
        <a:prstGeom prst="roundRect">
          <a:avLst>
            <a:gd name="adj" fmla="val 10000"/>
          </a:avLst>
        </a:prstGeom>
        <a:gradFill rotWithShape="0">
          <a:gsLst>
            <a:gs pos="0">
              <a:schemeClr val="accent2">
                <a:alpha val="90000"/>
                <a:hueOff val="0"/>
                <a:satOff val="0"/>
                <a:lumOff val="0"/>
                <a:alphaOff val="0"/>
                <a:shade val="51000"/>
                <a:satMod val="130000"/>
              </a:schemeClr>
            </a:gs>
            <a:gs pos="80000">
              <a:schemeClr val="accent2">
                <a:alpha val="90000"/>
                <a:hueOff val="0"/>
                <a:satOff val="0"/>
                <a:lumOff val="0"/>
                <a:alphaOff val="0"/>
                <a:shade val="93000"/>
                <a:satMod val="130000"/>
              </a:schemeClr>
            </a:gs>
            <a:gs pos="100000">
              <a:schemeClr val="accent2">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Virtual mechanism </a:t>
          </a:r>
          <a:r>
            <a:rPr lang="en-US" sz="1800" b="1" kern="1200" dirty="0" smtClean="0">
              <a:effectLst>
                <a:outerShdw blurRad="38100" dist="38100" dir="2700000" algn="tl">
                  <a:srgbClr val="000000">
                    <a:alpha val="43137"/>
                  </a:srgbClr>
                </a:outerShdw>
              </a:effectLst>
            </a:rPr>
            <a:t>for knowledge-sharing </a:t>
          </a:r>
          <a:r>
            <a:rPr lang="en-US" sz="1800" kern="1200" dirty="0" smtClean="0"/>
            <a:t>between public debt auditors and the World Bank experts on public debt management</a:t>
          </a:r>
          <a:endParaRPr lang="en-US" sz="1800" kern="1200" dirty="0"/>
        </a:p>
      </dsp:txBody>
      <dsp:txXfrm>
        <a:off x="34949" y="35313"/>
        <a:ext cx="6026102" cy="1123362"/>
      </dsp:txXfrm>
    </dsp:sp>
    <dsp:sp modelId="{896BD0FE-647F-4FBE-AC1D-229474D3149F}">
      <dsp:nvSpPr>
        <dsp:cNvPr id="0" name=""/>
        <dsp:cNvSpPr/>
      </dsp:nvSpPr>
      <dsp:spPr>
        <a:xfrm rot="5400000">
          <a:off x="2824263" y="1223456"/>
          <a:ext cx="447472" cy="536967"/>
        </a:xfrm>
        <a:prstGeom prst="rightArrow">
          <a:avLst>
            <a:gd name="adj1" fmla="val 60000"/>
            <a:gd name="adj2" fmla="val 50000"/>
          </a:avLst>
        </a:prstGeom>
        <a:gradFill rotWithShape="0">
          <a:gsLst>
            <a:gs pos="0">
              <a:schemeClr val="accent2">
                <a:shade val="90000"/>
                <a:hueOff val="0"/>
                <a:satOff val="0"/>
                <a:lumOff val="0"/>
                <a:alphaOff val="0"/>
                <a:shade val="51000"/>
                <a:satMod val="130000"/>
              </a:schemeClr>
            </a:gs>
            <a:gs pos="80000">
              <a:schemeClr val="accent2">
                <a:shade val="90000"/>
                <a:hueOff val="0"/>
                <a:satOff val="0"/>
                <a:lumOff val="0"/>
                <a:alphaOff val="0"/>
                <a:shade val="93000"/>
                <a:satMod val="130000"/>
              </a:schemeClr>
            </a:gs>
            <a:gs pos="100000">
              <a:schemeClr val="accent2">
                <a:shade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2886909" y="1268203"/>
        <a:ext cx="322181" cy="313230"/>
      </dsp:txXfrm>
    </dsp:sp>
    <dsp:sp modelId="{53257138-A28B-4B91-9A87-58EE50A6FCFA}">
      <dsp:nvSpPr>
        <dsp:cNvPr id="0" name=""/>
        <dsp:cNvSpPr/>
      </dsp:nvSpPr>
      <dsp:spPr>
        <a:xfrm>
          <a:off x="0" y="1790255"/>
          <a:ext cx="6096000" cy="1193260"/>
        </a:xfrm>
        <a:prstGeom prst="roundRect">
          <a:avLst>
            <a:gd name="adj" fmla="val 10000"/>
          </a:avLst>
        </a:prstGeom>
        <a:gradFill rotWithShape="0">
          <a:gsLst>
            <a:gs pos="0">
              <a:schemeClr val="accent2">
                <a:alpha val="90000"/>
                <a:hueOff val="0"/>
                <a:satOff val="0"/>
                <a:lumOff val="0"/>
                <a:alphaOff val="-40000"/>
                <a:shade val="51000"/>
                <a:satMod val="130000"/>
              </a:schemeClr>
            </a:gs>
            <a:gs pos="80000">
              <a:schemeClr val="accent2">
                <a:alpha val="90000"/>
                <a:hueOff val="0"/>
                <a:satOff val="0"/>
                <a:lumOff val="0"/>
                <a:alphaOff val="-40000"/>
                <a:shade val="93000"/>
                <a:satMod val="130000"/>
              </a:schemeClr>
            </a:gs>
            <a:gs pos="100000">
              <a:schemeClr val="accent2">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Potential element of the Community of Practice to be developed with IDI and the KSC</a:t>
          </a:r>
          <a:endParaRPr lang="en-US" sz="1800" kern="1200" dirty="0"/>
        </a:p>
      </dsp:txBody>
      <dsp:txXfrm>
        <a:off x="34949" y="1825204"/>
        <a:ext cx="6026102" cy="1123362"/>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CA563F-AAE0-4D42-8A2B-8C00711F1062}">
      <dsp:nvSpPr>
        <dsp:cNvPr id="0" name=""/>
        <dsp:cNvSpPr/>
      </dsp:nvSpPr>
      <dsp:spPr>
        <a:xfrm>
          <a:off x="0" y="58506"/>
          <a:ext cx="7416824" cy="4635515"/>
        </a:xfrm>
        <a:prstGeom prst="swooshArrow">
          <a:avLst>
            <a:gd name="adj1" fmla="val 25000"/>
            <a:gd name="adj2" fmla="val 25000"/>
          </a:avLst>
        </a:prstGeom>
        <a:gradFill rotWithShape="0">
          <a:gsLst>
            <a:gs pos="0">
              <a:schemeClr val="accent4">
                <a:tint val="40000"/>
                <a:hueOff val="0"/>
                <a:satOff val="0"/>
                <a:lumOff val="0"/>
                <a:alphaOff val="0"/>
                <a:shade val="51000"/>
                <a:satMod val="130000"/>
              </a:schemeClr>
            </a:gs>
            <a:gs pos="80000">
              <a:schemeClr val="accent4">
                <a:tint val="40000"/>
                <a:hueOff val="0"/>
                <a:satOff val="0"/>
                <a:lumOff val="0"/>
                <a:alphaOff val="0"/>
                <a:shade val="93000"/>
                <a:satMod val="130000"/>
              </a:schemeClr>
            </a:gs>
            <a:gs pos="100000">
              <a:schemeClr val="accent4">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07995EBB-14B4-4ADD-9CBB-473D659A061D}">
      <dsp:nvSpPr>
        <dsp:cNvPr id="0" name=""/>
        <dsp:cNvSpPr/>
      </dsp:nvSpPr>
      <dsp:spPr>
        <a:xfrm>
          <a:off x="941936" y="3257938"/>
          <a:ext cx="192837" cy="192837"/>
        </a:xfrm>
        <a:prstGeom prst="ellipse">
          <a:avLst/>
        </a:prstGeom>
        <a:gradFill rotWithShape="0">
          <a:gsLst>
            <a:gs pos="0">
              <a:schemeClr val="accent4">
                <a:shade val="80000"/>
                <a:hueOff val="0"/>
                <a:satOff val="0"/>
                <a:lumOff val="0"/>
                <a:alphaOff val="0"/>
                <a:shade val="51000"/>
                <a:satMod val="130000"/>
              </a:schemeClr>
            </a:gs>
            <a:gs pos="80000">
              <a:schemeClr val="accent4">
                <a:shade val="80000"/>
                <a:hueOff val="0"/>
                <a:satOff val="0"/>
                <a:lumOff val="0"/>
                <a:alphaOff val="0"/>
                <a:shade val="93000"/>
                <a:satMod val="130000"/>
              </a:schemeClr>
            </a:gs>
            <a:gs pos="100000">
              <a:schemeClr val="accent4">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F88C099-ED3D-437C-86D0-DE02E0A27BC6}">
      <dsp:nvSpPr>
        <dsp:cNvPr id="0" name=""/>
        <dsp:cNvSpPr/>
      </dsp:nvSpPr>
      <dsp:spPr>
        <a:xfrm>
          <a:off x="1038355" y="3354357"/>
          <a:ext cx="1728119" cy="13396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181" tIns="0" rIns="0" bIns="0" numCol="1" spcCol="1270" anchor="t" anchorCtr="0">
          <a:noAutofit/>
        </a:bodyPr>
        <a:lstStyle/>
        <a:p>
          <a:pPr lvl="0" algn="l" defTabSz="933450">
            <a:lnSpc>
              <a:spcPct val="90000"/>
            </a:lnSpc>
            <a:spcBef>
              <a:spcPct val="0"/>
            </a:spcBef>
            <a:spcAft>
              <a:spcPct val="35000"/>
            </a:spcAft>
          </a:pPr>
          <a:r>
            <a:rPr lang="en-US" sz="2100" b="1" kern="1200" dirty="0" smtClean="0">
              <a:effectLst>
                <a:outerShdw blurRad="38100" dist="38100" dir="2700000" algn="tl">
                  <a:srgbClr val="000000">
                    <a:alpha val="43137"/>
                  </a:srgbClr>
                </a:outerShdw>
              </a:effectLst>
            </a:rPr>
            <a:t>SAI of Mexico </a:t>
          </a:r>
          <a:r>
            <a:rPr lang="en-US" sz="2100" b="1" kern="1200" dirty="0" smtClean="0">
              <a:effectLst>
                <a:outerShdw blurRad="38100" dist="38100" dir="2700000" algn="tl">
                  <a:srgbClr val="000000">
                    <a:alpha val="43137"/>
                  </a:srgbClr>
                </a:outerShdw>
              </a:effectLst>
              <a:sym typeface="Wingdings" pitchFamily="2" charset="2"/>
            </a:rPr>
            <a:t> WGPD Chair since 1991</a:t>
          </a:r>
          <a:endParaRPr lang="en-US" sz="2100" b="1" kern="1200" dirty="0">
            <a:effectLst>
              <a:outerShdw blurRad="38100" dist="38100" dir="2700000" algn="tl">
                <a:srgbClr val="000000">
                  <a:alpha val="43137"/>
                </a:srgbClr>
              </a:outerShdw>
            </a:effectLst>
          </a:endParaRPr>
        </a:p>
      </dsp:txBody>
      <dsp:txXfrm>
        <a:off x="1038355" y="3354357"/>
        <a:ext cx="1728119" cy="1339663"/>
      </dsp:txXfrm>
    </dsp:sp>
    <dsp:sp modelId="{B41B29C1-8E67-4DF9-8735-5487A9C3120E}">
      <dsp:nvSpPr>
        <dsp:cNvPr id="0" name=""/>
        <dsp:cNvSpPr/>
      </dsp:nvSpPr>
      <dsp:spPr>
        <a:xfrm>
          <a:off x="2644097" y="1998005"/>
          <a:ext cx="348590" cy="348590"/>
        </a:xfrm>
        <a:prstGeom prst="ellipse">
          <a:avLst/>
        </a:prstGeom>
        <a:gradFill rotWithShape="0">
          <a:gsLst>
            <a:gs pos="0">
              <a:schemeClr val="accent4">
                <a:shade val="80000"/>
                <a:hueOff val="0"/>
                <a:satOff val="-10483"/>
                <a:lumOff val="14922"/>
                <a:alphaOff val="0"/>
                <a:shade val="51000"/>
                <a:satMod val="130000"/>
              </a:schemeClr>
            </a:gs>
            <a:gs pos="80000">
              <a:schemeClr val="accent4">
                <a:shade val="80000"/>
                <a:hueOff val="0"/>
                <a:satOff val="-10483"/>
                <a:lumOff val="14922"/>
                <a:alphaOff val="0"/>
                <a:shade val="93000"/>
                <a:satMod val="130000"/>
              </a:schemeClr>
            </a:gs>
            <a:gs pos="100000">
              <a:schemeClr val="accent4">
                <a:shade val="80000"/>
                <a:hueOff val="0"/>
                <a:satOff val="-10483"/>
                <a:lumOff val="1492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5CFDCE7-27C6-4CF5-AFBC-19B7FB74F2B4}">
      <dsp:nvSpPr>
        <dsp:cNvPr id="0" name=""/>
        <dsp:cNvSpPr/>
      </dsp:nvSpPr>
      <dsp:spPr>
        <a:xfrm>
          <a:off x="2818393" y="2172301"/>
          <a:ext cx="1780037" cy="2521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711" tIns="0" rIns="0" bIns="0" numCol="1" spcCol="1270" anchor="t" anchorCtr="0">
          <a:noAutofit/>
        </a:bodyPr>
        <a:lstStyle/>
        <a:p>
          <a:pPr lvl="0" algn="l" defTabSz="933450">
            <a:lnSpc>
              <a:spcPct val="90000"/>
            </a:lnSpc>
            <a:spcBef>
              <a:spcPct val="0"/>
            </a:spcBef>
            <a:spcAft>
              <a:spcPct val="35000"/>
            </a:spcAft>
          </a:pPr>
          <a:r>
            <a:rPr lang="en-US" sz="2100" kern="1200" dirty="0" smtClean="0"/>
            <a:t>2015-2016 call for nominations </a:t>
          </a:r>
          <a:endParaRPr lang="en-US" sz="2100" kern="1200" dirty="0"/>
        </a:p>
      </dsp:txBody>
      <dsp:txXfrm>
        <a:off x="2818393" y="2172301"/>
        <a:ext cx="1780037" cy="2521720"/>
      </dsp:txXfrm>
    </dsp:sp>
    <dsp:sp modelId="{DFAAC267-748E-4BAE-B035-043AA3C3183B}">
      <dsp:nvSpPr>
        <dsp:cNvPr id="0" name=""/>
        <dsp:cNvSpPr/>
      </dsp:nvSpPr>
      <dsp:spPr>
        <a:xfrm>
          <a:off x="4691141" y="1231291"/>
          <a:ext cx="482093" cy="482093"/>
        </a:xfrm>
        <a:prstGeom prst="ellipse">
          <a:avLst/>
        </a:prstGeom>
        <a:gradFill rotWithShape="0">
          <a:gsLst>
            <a:gs pos="0">
              <a:schemeClr val="accent4">
                <a:shade val="80000"/>
                <a:hueOff val="0"/>
                <a:satOff val="-20966"/>
                <a:lumOff val="29844"/>
                <a:alphaOff val="0"/>
                <a:shade val="51000"/>
                <a:satMod val="130000"/>
              </a:schemeClr>
            </a:gs>
            <a:gs pos="80000">
              <a:schemeClr val="accent4">
                <a:shade val="80000"/>
                <a:hueOff val="0"/>
                <a:satOff val="-20966"/>
                <a:lumOff val="29844"/>
                <a:alphaOff val="0"/>
                <a:shade val="93000"/>
                <a:satMod val="130000"/>
              </a:schemeClr>
            </a:gs>
            <a:gs pos="100000">
              <a:schemeClr val="accent4">
                <a:shade val="80000"/>
                <a:hueOff val="0"/>
                <a:satOff val="-20966"/>
                <a:lumOff val="2984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BFC3706-D7A4-4288-8956-13045246E8C9}">
      <dsp:nvSpPr>
        <dsp:cNvPr id="0" name=""/>
        <dsp:cNvSpPr/>
      </dsp:nvSpPr>
      <dsp:spPr>
        <a:xfrm>
          <a:off x="4932187" y="1472338"/>
          <a:ext cx="1780037" cy="32216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5451" tIns="0" rIns="0" bIns="0" numCol="1" spcCol="1270" anchor="t" anchorCtr="0">
          <a:noAutofit/>
        </a:bodyPr>
        <a:lstStyle/>
        <a:p>
          <a:pPr lvl="0" algn="l" defTabSz="933450">
            <a:lnSpc>
              <a:spcPct val="90000"/>
            </a:lnSpc>
            <a:spcBef>
              <a:spcPct val="0"/>
            </a:spcBef>
            <a:spcAft>
              <a:spcPct val="35000"/>
            </a:spcAft>
          </a:pPr>
          <a:r>
            <a:rPr lang="en-US" sz="2100" kern="1200" dirty="0" smtClean="0"/>
            <a:t>New perspectives to continue effectively addressing the Working Group’s agenda</a:t>
          </a:r>
          <a:endParaRPr lang="en-US" sz="2100" kern="1200" dirty="0"/>
        </a:p>
      </dsp:txBody>
      <dsp:txXfrm>
        <a:off x="4932187" y="1472338"/>
        <a:ext cx="1780037" cy="3221682"/>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493A58-2237-4FCB-8402-4B5D4857DE53}">
      <dsp:nvSpPr>
        <dsp:cNvPr id="0" name=""/>
        <dsp:cNvSpPr/>
      </dsp:nvSpPr>
      <dsp:spPr>
        <a:xfrm rot="4396374">
          <a:off x="1925344" y="976190"/>
          <a:ext cx="4234866" cy="2953291"/>
        </a:xfrm>
        <a:prstGeom prst="swooshArrow">
          <a:avLst>
            <a:gd name="adj1" fmla="val 16310"/>
            <a:gd name="adj2" fmla="val 31370"/>
          </a:avLst>
        </a:prstGeom>
        <a:gradFill rotWithShape="0">
          <a:gsLst>
            <a:gs pos="0">
              <a:schemeClr val="accent4">
                <a:alpha val="90000"/>
                <a:hueOff val="0"/>
                <a:satOff val="0"/>
                <a:lumOff val="0"/>
                <a:alphaOff val="0"/>
                <a:shade val="51000"/>
                <a:satMod val="130000"/>
              </a:schemeClr>
            </a:gs>
            <a:gs pos="80000">
              <a:schemeClr val="accent4">
                <a:alpha val="90000"/>
                <a:hueOff val="0"/>
                <a:satOff val="0"/>
                <a:lumOff val="0"/>
                <a:alphaOff val="0"/>
                <a:shade val="93000"/>
                <a:satMod val="130000"/>
              </a:schemeClr>
            </a:gs>
            <a:gs pos="100000">
              <a:schemeClr val="accent4">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25D2A3F-33FE-4A39-8738-49557F4C1A7F}">
      <dsp:nvSpPr>
        <dsp:cNvPr id="0" name=""/>
        <dsp:cNvSpPr/>
      </dsp:nvSpPr>
      <dsp:spPr>
        <a:xfrm>
          <a:off x="4168461" y="1904872"/>
          <a:ext cx="106943" cy="106943"/>
        </a:xfrm>
        <a:prstGeom prst="ellipse">
          <a:avLst/>
        </a:prstGeom>
        <a:solidFill>
          <a:schemeClr val="accent4">
            <a:tint val="4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23E24D16-C881-40E1-84BC-8776E881382B}">
      <dsp:nvSpPr>
        <dsp:cNvPr id="0" name=""/>
        <dsp:cNvSpPr/>
      </dsp:nvSpPr>
      <dsp:spPr>
        <a:xfrm>
          <a:off x="883189" y="0"/>
          <a:ext cx="3513132" cy="784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b" anchorCtr="0">
          <a:noAutofit/>
        </a:bodyPr>
        <a:lstStyle/>
        <a:p>
          <a:pPr lvl="0" algn="ctr" defTabSz="800100">
            <a:lnSpc>
              <a:spcPct val="90000"/>
            </a:lnSpc>
            <a:spcBef>
              <a:spcPct val="0"/>
            </a:spcBef>
            <a:spcAft>
              <a:spcPct val="35000"/>
            </a:spcAft>
          </a:pPr>
          <a:r>
            <a:rPr lang="en-US" sz="1800" b="0" kern="1200" dirty="0" smtClean="0">
              <a:effectLst/>
              <a:sym typeface="Wingdings" pitchFamily="2" charset="2"/>
            </a:rPr>
            <a:t>WG members approved the SAI of Argentina’s application to take over the WGPD Chairmanship</a:t>
          </a:r>
          <a:endParaRPr lang="en-US" sz="1800" b="0" kern="1200" dirty="0">
            <a:effectLst/>
          </a:endParaRPr>
        </a:p>
      </dsp:txBody>
      <dsp:txXfrm>
        <a:off x="883189" y="0"/>
        <a:ext cx="3513132" cy="784907"/>
      </dsp:txXfrm>
    </dsp:sp>
    <dsp:sp modelId="{49593AD0-0016-4508-8EF0-20F57F125EE0}">
      <dsp:nvSpPr>
        <dsp:cNvPr id="0" name=""/>
        <dsp:cNvSpPr/>
      </dsp:nvSpPr>
      <dsp:spPr>
        <a:xfrm>
          <a:off x="4915643" y="1233262"/>
          <a:ext cx="2374345" cy="784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ct val="35000"/>
            </a:spcAft>
          </a:pPr>
          <a:r>
            <a:rPr lang="en-US" sz="1800" kern="1200" dirty="0" smtClean="0"/>
            <a:t>SAIs of Mexico and Argentina have regular videoconferences for adequate transition</a:t>
          </a:r>
          <a:endParaRPr lang="en-US" sz="1800" kern="1200" dirty="0"/>
        </a:p>
      </dsp:txBody>
      <dsp:txXfrm>
        <a:off x="4915643" y="1233262"/>
        <a:ext cx="2374345" cy="784907"/>
      </dsp:txXfrm>
    </dsp:sp>
    <dsp:sp modelId="{C8480D11-2EA4-41F8-96BB-F28D68CC846D}">
      <dsp:nvSpPr>
        <dsp:cNvPr id="0" name=""/>
        <dsp:cNvSpPr/>
      </dsp:nvSpPr>
      <dsp:spPr>
        <a:xfrm>
          <a:off x="4392481" y="4120764"/>
          <a:ext cx="2698119" cy="784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lvl="0" algn="ctr" defTabSz="889000">
            <a:lnSpc>
              <a:spcPct val="90000"/>
            </a:lnSpc>
            <a:spcBef>
              <a:spcPct val="0"/>
            </a:spcBef>
            <a:spcAft>
              <a:spcPct val="35000"/>
            </a:spcAft>
          </a:pPr>
          <a:r>
            <a:rPr lang="en-US" sz="2000" kern="1200" dirty="0" smtClean="0"/>
            <a:t>INCOSAI </a:t>
          </a:r>
          <a:r>
            <a:rPr lang="en-US" sz="2000" kern="1200" dirty="0" smtClean="0">
              <a:sym typeface="Wingdings" pitchFamily="2" charset="2"/>
            </a:rPr>
            <a:t> </a:t>
          </a:r>
          <a:r>
            <a:rPr lang="en-US" sz="2000" kern="1200" dirty="0" smtClean="0"/>
            <a:t>ideal setting to hand over the WGPD Chair</a:t>
          </a:r>
          <a:endParaRPr lang="en-US" sz="2000" kern="1200" dirty="0"/>
        </a:p>
      </dsp:txBody>
      <dsp:txXfrm>
        <a:off x="4392481" y="4120764"/>
        <a:ext cx="2698119" cy="784907"/>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90F3BD-29F4-4869-ABCB-BB813B905AC0}">
      <dsp:nvSpPr>
        <dsp:cNvPr id="0" name=""/>
        <dsp:cNvSpPr/>
      </dsp:nvSpPr>
      <dsp:spPr>
        <a:xfrm>
          <a:off x="975" y="338106"/>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Argentina</a:t>
          </a:r>
          <a:endParaRPr lang="en-US" sz="1400" b="1" kern="1200" noProof="0" dirty="0" smtClean="0"/>
        </a:p>
        <a:p>
          <a:pPr lvl="0" algn="ctr" defTabSz="622300">
            <a:lnSpc>
              <a:spcPct val="90000"/>
            </a:lnSpc>
            <a:spcBef>
              <a:spcPct val="0"/>
            </a:spcBef>
            <a:spcAft>
              <a:spcPct val="35000"/>
            </a:spcAft>
          </a:pPr>
          <a:r>
            <a:rPr lang="en-US" sz="1400" b="1" kern="1200" noProof="0" dirty="0" smtClean="0"/>
            <a:t>(upcoming WG Chair))</a:t>
          </a:r>
          <a:endParaRPr lang="en-US" sz="1400" b="1" kern="1200" noProof="0" dirty="0"/>
        </a:p>
      </dsp:txBody>
      <dsp:txXfrm>
        <a:off x="975" y="338106"/>
        <a:ext cx="1229374" cy="737624"/>
      </dsp:txXfrm>
    </dsp:sp>
    <dsp:sp modelId="{24BE4D20-B031-41A4-831C-4F96D0FFFDF2}">
      <dsp:nvSpPr>
        <dsp:cNvPr id="0" name=""/>
        <dsp:cNvSpPr/>
      </dsp:nvSpPr>
      <dsp:spPr>
        <a:xfrm>
          <a:off x="1353288" y="338106"/>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Austria</a:t>
          </a:r>
          <a:endParaRPr lang="en-US" sz="1400" kern="1200" noProof="0" dirty="0"/>
        </a:p>
      </dsp:txBody>
      <dsp:txXfrm>
        <a:off x="1353288" y="338106"/>
        <a:ext cx="1229374" cy="737624"/>
      </dsp:txXfrm>
    </dsp:sp>
    <dsp:sp modelId="{17E0A74E-DFBA-4533-A711-75BCD67D2BBF}">
      <dsp:nvSpPr>
        <dsp:cNvPr id="0" name=""/>
        <dsp:cNvSpPr/>
      </dsp:nvSpPr>
      <dsp:spPr>
        <a:xfrm>
          <a:off x="2705600" y="338106"/>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Azerbaijan</a:t>
          </a:r>
          <a:endParaRPr lang="en-US" sz="1400" kern="1200" noProof="0" dirty="0"/>
        </a:p>
      </dsp:txBody>
      <dsp:txXfrm>
        <a:off x="2705600" y="338106"/>
        <a:ext cx="1229374" cy="737624"/>
      </dsp:txXfrm>
    </dsp:sp>
    <dsp:sp modelId="{86E87989-9BB3-4EE8-95D2-2E84CF6E4D49}">
      <dsp:nvSpPr>
        <dsp:cNvPr id="0" name=""/>
        <dsp:cNvSpPr/>
      </dsp:nvSpPr>
      <dsp:spPr>
        <a:xfrm>
          <a:off x="4057912" y="338106"/>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Brazil</a:t>
          </a:r>
          <a:endParaRPr lang="en-US" sz="1400" kern="1200" noProof="0" dirty="0"/>
        </a:p>
      </dsp:txBody>
      <dsp:txXfrm>
        <a:off x="4057912" y="338106"/>
        <a:ext cx="1229374" cy="737624"/>
      </dsp:txXfrm>
    </dsp:sp>
    <dsp:sp modelId="{BB0215B5-2890-4265-9B85-0CC35E931954}">
      <dsp:nvSpPr>
        <dsp:cNvPr id="0" name=""/>
        <dsp:cNvSpPr/>
      </dsp:nvSpPr>
      <dsp:spPr>
        <a:xfrm>
          <a:off x="5410225" y="338106"/>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Bulgaria</a:t>
          </a:r>
          <a:endParaRPr lang="en-US" sz="1400" kern="1200" noProof="0" dirty="0"/>
        </a:p>
      </dsp:txBody>
      <dsp:txXfrm>
        <a:off x="5410225" y="338106"/>
        <a:ext cx="1229374" cy="737624"/>
      </dsp:txXfrm>
    </dsp:sp>
    <dsp:sp modelId="{012111B9-D923-46FB-B88A-4A13B0A4BF79}">
      <dsp:nvSpPr>
        <dsp:cNvPr id="0" name=""/>
        <dsp:cNvSpPr/>
      </dsp:nvSpPr>
      <dsp:spPr>
        <a:xfrm>
          <a:off x="6762537" y="338106"/>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Chile</a:t>
          </a:r>
          <a:endParaRPr lang="en-US" sz="1400" kern="1200" noProof="0" dirty="0"/>
        </a:p>
      </dsp:txBody>
      <dsp:txXfrm>
        <a:off x="6762537" y="338106"/>
        <a:ext cx="1229374" cy="737624"/>
      </dsp:txXfrm>
    </dsp:sp>
    <dsp:sp modelId="{14F10C95-3B44-4D53-9AD3-55BCA4944F70}">
      <dsp:nvSpPr>
        <dsp:cNvPr id="0" name=""/>
        <dsp:cNvSpPr/>
      </dsp:nvSpPr>
      <dsp:spPr>
        <a:xfrm>
          <a:off x="975" y="1198669"/>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China</a:t>
          </a:r>
          <a:endParaRPr lang="en-US" sz="1400" kern="1200" noProof="0" dirty="0"/>
        </a:p>
      </dsp:txBody>
      <dsp:txXfrm>
        <a:off x="975" y="1198669"/>
        <a:ext cx="1229374" cy="737624"/>
      </dsp:txXfrm>
    </dsp:sp>
    <dsp:sp modelId="{0CFAC214-938C-4897-83BA-239B932ECE71}">
      <dsp:nvSpPr>
        <dsp:cNvPr id="0" name=""/>
        <dsp:cNvSpPr/>
      </dsp:nvSpPr>
      <dsp:spPr>
        <a:xfrm>
          <a:off x="1353288" y="1198669"/>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Egypt</a:t>
          </a:r>
          <a:endParaRPr lang="en-US" sz="1400" kern="1200" noProof="0" dirty="0"/>
        </a:p>
      </dsp:txBody>
      <dsp:txXfrm>
        <a:off x="1353288" y="1198669"/>
        <a:ext cx="1229374" cy="737624"/>
      </dsp:txXfrm>
    </dsp:sp>
    <dsp:sp modelId="{51D87000-7E82-4A65-83F6-58DEA85BD3BA}">
      <dsp:nvSpPr>
        <dsp:cNvPr id="0" name=""/>
        <dsp:cNvSpPr/>
      </dsp:nvSpPr>
      <dsp:spPr>
        <a:xfrm>
          <a:off x="2705600" y="1198669"/>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Fiji</a:t>
          </a:r>
          <a:endParaRPr lang="en-US" sz="1400" kern="1200" noProof="0" dirty="0"/>
        </a:p>
      </dsp:txBody>
      <dsp:txXfrm>
        <a:off x="2705600" y="1198669"/>
        <a:ext cx="1229374" cy="737624"/>
      </dsp:txXfrm>
    </dsp:sp>
    <dsp:sp modelId="{68D10B81-4B95-4DDA-A6E4-8812C8650353}">
      <dsp:nvSpPr>
        <dsp:cNvPr id="0" name=""/>
        <dsp:cNvSpPr/>
      </dsp:nvSpPr>
      <dsp:spPr>
        <a:xfrm>
          <a:off x="4057912" y="1198669"/>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Finland</a:t>
          </a:r>
          <a:endParaRPr lang="en-US" sz="1400" kern="1200" noProof="0" dirty="0"/>
        </a:p>
      </dsp:txBody>
      <dsp:txXfrm>
        <a:off x="4057912" y="1198669"/>
        <a:ext cx="1229374" cy="737624"/>
      </dsp:txXfrm>
    </dsp:sp>
    <dsp:sp modelId="{692EB214-A683-43BD-BFFE-EA3568E35CE0}">
      <dsp:nvSpPr>
        <dsp:cNvPr id="0" name=""/>
        <dsp:cNvSpPr/>
      </dsp:nvSpPr>
      <dsp:spPr>
        <a:xfrm>
          <a:off x="5410225" y="1198669"/>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Gabon</a:t>
          </a:r>
          <a:endParaRPr lang="en-US" sz="1400" kern="1200" noProof="0" dirty="0"/>
        </a:p>
      </dsp:txBody>
      <dsp:txXfrm>
        <a:off x="5410225" y="1198669"/>
        <a:ext cx="1229374" cy="737624"/>
      </dsp:txXfrm>
    </dsp:sp>
    <dsp:sp modelId="{8BAF8170-F98E-484A-A41E-CA2786EDB1D8}">
      <dsp:nvSpPr>
        <dsp:cNvPr id="0" name=""/>
        <dsp:cNvSpPr/>
      </dsp:nvSpPr>
      <dsp:spPr>
        <a:xfrm>
          <a:off x="6762537" y="1198669"/>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India </a:t>
          </a:r>
        </a:p>
        <a:p>
          <a:pPr lvl="0" algn="ctr" defTabSz="622300">
            <a:lnSpc>
              <a:spcPct val="90000"/>
            </a:lnSpc>
            <a:spcBef>
              <a:spcPct val="0"/>
            </a:spcBef>
            <a:spcAft>
              <a:spcPct val="35000"/>
            </a:spcAft>
          </a:pPr>
          <a:r>
            <a:rPr lang="en-US" sz="1400" b="1" kern="1200" noProof="0" dirty="0" smtClean="0"/>
            <a:t>(KSC Chair)</a:t>
          </a:r>
          <a:endParaRPr lang="en-US" sz="1400" b="1" kern="1200" noProof="0" dirty="0"/>
        </a:p>
      </dsp:txBody>
      <dsp:txXfrm>
        <a:off x="6762537" y="1198669"/>
        <a:ext cx="1229374" cy="737624"/>
      </dsp:txXfrm>
    </dsp:sp>
    <dsp:sp modelId="{76F6ED94-A474-4161-AE10-EB324AEFE0D3}">
      <dsp:nvSpPr>
        <dsp:cNvPr id="0" name=""/>
        <dsp:cNvSpPr/>
      </dsp:nvSpPr>
      <dsp:spPr>
        <a:xfrm>
          <a:off x="975" y="2059231"/>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Indonesia</a:t>
          </a:r>
          <a:endParaRPr lang="en-US" sz="1400" kern="1200" noProof="0" dirty="0"/>
        </a:p>
      </dsp:txBody>
      <dsp:txXfrm>
        <a:off x="975" y="2059231"/>
        <a:ext cx="1229374" cy="737624"/>
      </dsp:txXfrm>
    </dsp:sp>
    <dsp:sp modelId="{C680765B-CA4C-46DE-A40B-F2C4EC887B11}">
      <dsp:nvSpPr>
        <dsp:cNvPr id="0" name=""/>
        <dsp:cNvSpPr/>
      </dsp:nvSpPr>
      <dsp:spPr>
        <a:xfrm>
          <a:off x="1353288" y="2059231"/>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Jordan</a:t>
          </a:r>
          <a:endParaRPr lang="en-US" sz="1400" kern="1200" noProof="0" dirty="0"/>
        </a:p>
      </dsp:txBody>
      <dsp:txXfrm>
        <a:off x="1353288" y="2059231"/>
        <a:ext cx="1229374" cy="737624"/>
      </dsp:txXfrm>
    </dsp:sp>
    <dsp:sp modelId="{2A968E3C-17FC-442D-9C82-6253C8F53894}">
      <dsp:nvSpPr>
        <dsp:cNvPr id="0" name=""/>
        <dsp:cNvSpPr/>
      </dsp:nvSpPr>
      <dsp:spPr>
        <a:xfrm>
          <a:off x="2705600" y="2059231"/>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Korea</a:t>
          </a:r>
          <a:endParaRPr lang="en-US" sz="1400" kern="1200" noProof="0" dirty="0"/>
        </a:p>
      </dsp:txBody>
      <dsp:txXfrm>
        <a:off x="2705600" y="2059231"/>
        <a:ext cx="1229374" cy="737624"/>
      </dsp:txXfrm>
    </dsp:sp>
    <dsp:sp modelId="{148E5F4F-4AB4-4F38-AEB0-D651E2411078}">
      <dsp:nvSpPr>
        <dsp:cNvPr id="0" name=""/>
        <dsp:cNvSpPr/>
      </dsp:nvSpPr>
      <dsp:spPr>
        <a:xfrm>
          <a:off x="4057912" y="2059231"/>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Lithuania</a:t>
          </a:r>
          <a:endParaRPr lang="en-US" sz="1400" kern="1200" noProof="0" dirty="0"/>
        </a:p>
      </dsp:txBody>
      <dsp:txXfrm>
        <a:off x="4057912" y="2059231"/>
        <a:ext cx="1229374" cy="737624"/>
      </dsp:txXfrm>
    </dsp:sp>
    <dsp:sp modelId="{788E3C57-02E2-4C34-A746-31B050D63219}">
      <dsp:nvSpPr>
        <dsp:cNvPr id="0" name=""/>
        <dsp:cNvSpPr/>
      </dsp:nvSpPr>
      <dsp:spPr>
        <a:xfrm>
          <a:off x="5410225" y="2059231"/>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Mexico </a:t>
          </a:r>
        </a:p>
        <a:p>
          <a:pPr lvl="0" algn="ctr" defTabSz="622300">
            <a:lnSpc>
              <a:spcPct val="90000"/>
            </a:lnSpc>
            <a:spcBef>
              <a:spcPct val="0"/>
            </a:spcBef>
            <a:spcAft>
              <a:spcPct val="35000"/>
            </a:spcAft>
          </a:pPr>
          <a:r>
            <a:rPr lang="en-US" sz="1400" b="1" kern="1200" noProof="0" dirty="0" smtClean="0"/>
            <a:t>(WG Chair)</a:t>
          </a:r>
          <a:endParaRPr lang="en-US" sz="1400" b="1" kern="1200" noProof="0" dirty="0"/>
        </a:p>
      </dsp:txBody>
      <dsp:txXfrm>
        <a:off x="5410225" y="2059231"/>
        <a:ext cx="1229374" cy="737624"/>
      </dsp:txXfrm>
    </dsp:sp>
    <dsp:sp modelId="{3DC54117-11B8-431A-B6E6-12AF67C2D632}">
      <dsp:nvSpPr>
        <dsp:cNvPr id="0" name=""/>
        <dsp:cNvSpPr/>
      </dsp:nvSpPr>
      <dsp:spPr>
        <a:xfrm>
          <a:off x="6762537" y="2059231"/>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Moldova</a:t>
          </a:r>
          <a:endParaRPr lang="en-US" sz="1400" kern="1200" noProof="0" dirty="0"/>
        </a:p>
      </dsp:txBody>
      <dsp:txXfrm>
        <a:off x="6762537" y="2059231"/>
        <a:ext cx="1229374" cy="737624"/>
      </dsp:txXfrm>
    </dsp:sp>
    <dsp:sp modelId="{58E5CD54-5E4C-4277-819C-479310346404}">
      <dsp:nvSpPr>
        <dsp:cNvPr id="0" name=""/>
        <dsp:cNvSpPr/>
      </dsp:nvSpPr>
      <dsp:spPr>
        <a:xfrm>
          <a:off x="975" y="2919793"/>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Portugal</a:t>
          </a:r>
          <a:endParaRPr lang="en-US" sz="1400" kern="1200" noProof="0" dirty="0"/>
        </a:p>
      </dsp:txBody>
      <dsp:txXfrm>
        <a:off x="975" y="2919793"/>
        <a:ext cx="1229374" cy="737624"/>
      </dsp:txXfrm>
    </dsp:sp>
    <dsp:sp modelId="{2F7070E9-5C13-4649-A7D8-4F5B33F9F643}">
      <dsp:nvSpPr>
        <dsp:cNvPr id="0" name=""/>
        <dsp:cNvSpPr/>
      </dsp:nvSpPr>
      <dsp:spPr>
        <a:xfrm>
          <a:off x="1353288" y="2919793"/>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Romania</a:t>
          </a:r>
          <a:endParaRPr lang="en-US" sz="1400" kern="1200" noProof="0" dirty="0"/>
        </a:p>
      </dsp:txBody>
      <dsp:txXfrm>
        <a:off x="1353288" y="2919793"/>
        <a:ext cx="1229374" cy="737624"/>
      </dsp:txXfrm>
    </dsp:sp>
    <dsp:sp modelId="{A77D4F75-F340-4441-91FE-3662537BC00C}">
      <dsp:nvSpPr>
        <dsp:cNvPr id="0" name=""/>
        <dsp:cNvSpPr/>
      </dsp:nvSpPr>
      <dsp:spPr>
        <a:xfrm>
          <a:off x="2705600" y="2919793"/>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Russian Federation</a:t>
          </a:r>
          <a:endParaRPr lang="en-US" sz="1400" kern="1200" noProof="0" dirty="0"/>
        </a:p>
      </dsp:txBody>
      <dsp:txXfrm>
        <a:off x="2705600" y="2919793"/>
        <a:ext cx="1229374" cy="737624"/>
      </dsp:txXfrm>
    </dsp:sp>
    <dsp:sp modelId="{F1854E36-E148-419B-9061-D219C783529D}">
      <dsp:nvSpPr>
        <dsp:cNvPr id="0" name=""/>
        <dsp:cNvSpPr/>
      </dsp:nvSpPr>
      <dsp:spPr>
        <a:xfrm>
          <a:off x="4057912" y="2919793"/>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Ukraine</a:t>
          </a:r>
          <a:endParaRPr lang="en-US" sz="1400" kern="1200" noProof="0" dirty="0"/>
        </a:p>
      </dsp:txBody>
      <dsp:txXfrm>
        <a:off x="4057912" y="2919793"/>
        <a:ext cx="1229374" cy="737624"/>
      </dsp:txXfrm>
    </dsp:sp>
    <dsp:sp modelId="{2ACE3DCC-4A94-4E2A-8207-C49CCF5DDA4A}">
      <dsp:nvSpPr>
        <dsp:cNvPr id="0" name=""/>
        <dsp:cNvSpPr/>
      </dsp:nvSpPr>
      <dsp:spPr>
        <a:xfrm>
          <a:off x="5410225" y="2919793"/>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USA</a:t>
          </a:r>
          <a:endParaRPr lang="en-US" sz="1400" kern="1200" noProof="0" dirty="0"/>
        </a:p>
      </dsp:txBody>
      <dsp:txXfrm>
        <a:off x="5410225" y="2919793"/>
        <a:ext cx="1229374" cy="737624"/>
      </dsp:txXfrm>
    </dsp:sp>
    <dsp:sp modelId="{9429AA6E-07B2-4F21-8F41-9589BA755A92}">
      <dsp:nvSpPr>
        <dsp:cNvPr id="0" name=""/>
        <dsp:cNvSpPr/>
      </dsp:nvSpPr>
      <dsp:spPr>
        <a:xfrm>
          <a:off x="6762537" y="2919793"/>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Yemen</a:t>
          </a:r>
          <a:endParaRPr lang="en-US" sz="1400" kern="1200" noProof="0" dirty="0"/>
        </a:p>
      </dsp:txBody>
      <dsp:txXfrm>
        <a:off x="6762537" y="2919793"/>
        <a:ext cx="1229374" cy="737624"/>
      </dsp:txXfrm>
    </dsp:sp>
    <dsp:sp modelId="{CB0BEF20-D955-4BFF-9AA0-B72B917CE758}">
      <dsp:nvSpPr>
        <dsp:cNvPr id="0" name=""/>
        <dsp:cNvSpPr/>
      </dsp:nvSpPr>
      <dsp:spPr>
        <a:xfrm>
          <a:off x="2705600" y="3780356"/>
          <a:ext cx="1229374" cy="73762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noProof="0" dirty="0" smtClean="0"/>
            <a:t>Zambia</a:t>
          </a:r>
          <a:endParaRPr lang="en-US" sz="1400" kern="1200" noProof="0" dirty="0"/>
        </a:p>
      </dsp:txBody>
      <dsp:txXfrm>
        <a:off x="2705600" y="3780356"/>
        <a:ext cx="1229374" cy="737624"/>
      </dsp:txXfrm>
    </dsp:sp>
    <dsp:sp modelId="{456A321D-45AA-40F3-B401-7E90E6AEB5CB}">
      <dsp:nvSpPr>
        <dsp:cNvPr id="0" name=""/>
        <dsp:cNvSpPr/>
      </dsp:nvSpPr>
      <dsp:spPr>
        <a:xfrm>
          <a:off x="4057912" y="3780356"/>
          <a:ext cx="1229374" cy="737624"/>
        </a:xfrm>
        <a:prstGeom prst="rect">
          <a:avLst/>
        </a:prstGeom>
        <a:solidFill>
          <a:schemeClr val="bg1">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noProof="0" dirty="0" smtClean="0">
              <a:solidFill>
                <a:schemeClr val="tx1"/>
              </a:solidFill>
            </a:rPr>
            <a:t>IDI </a:t>
          </a:r>
        </a:p>
        <a:p>
          <a:pPr lvl="0" algn="ctr" defTabSz="622300">
            <a:lnSpc>
              <a:spcPct val="90000"/>
            </a:lnSpc>
            <a:spcBef>
              <a:spcPct val="0"/>
            </a:spcBef>
            <a:spcAft>
              <a:spcPct val="35000"/>
            </a:spcAft>
          </a:pPr>
          <a:r>
            <a:rPr lang="en-US" sz="1400" kern="1200" noProof="0" dirty="0" smtClean="0">
              <a:solidFill>
                <a:schemeClr val="tx1"/>
              </a:solidFill>
            </a:rPr>
            <a:t>(key partner)</a:t>
          </a:r>
          <a:endParaRPr lang="en-US" sz="1400" kern="1200" noProof="0" dirty="0">
            <a:solidFill>
              <a:schemeClr val="tx1"/>
            </a:solidFill>
          </a:endParaRPr>
        </a:p>
      </dsp:txBody>
      <dsp:txXfrm>
        <a:off x="4057912" y="3780356"/>
        <a:ext cx="1229374" cy="7376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A9ABBE-E848-41B8-B33C-21610D4F7CC3}">
      <dsp:nvSpPr>
        <dsp:cNvPr id="0" name=""/>
        <dsp:cNvSpPr/>
      </dsp:nvSpPr>
      <dsp:spPr>
        <a:xfrm>
          <a:off x="-4395701" y="-674210"/>
          <a:ext cx="5236852" cy="5236852"/>
        </a:xfrm>
        <a:prstGeom prst="blockArc">
          <a:avLst>
            <a:gd name="adj1" fmla="val 18900000"/>
            <a:gd name="adj2" fmla="val 2700000"/>
            <a:gd name="adj3" fmla="val 412"/>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012C2D-2E1A-4C72-8A0E-A7BBA1FCD45A}">
      <dsp:nvSpPr>
        <dsp:cNvPr id="0" name=""/>
        <dsp:cNvSpPr/>
      </dsp:nvSpPr>
      <dsp:spPr>
        <a:xfrm>
          <a:off x="540961" y="388843"/>
          <a:ext cx="6218041" cy="777686"/>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17289" tIns="60960" rIns="60960" bIns="60960" numCol="1" spcCol="1270" anchor="ctr" anchorCtr="0">
          <a:noAutofit/>
        </a:bodyPr>
        <a:lstStyle/>
        <a:p>
          <a:pPr lvl="0" algn="l" defTabSz="1066800">
            <a:lnSpc>
              <a:spcPct val="90000"/>
            </a:lnSpc>
            <a:spcBef>
              <a:spcPct val="0"/>
            </a:spcBef>
            <a:spcAft>
              <a:spcPct val="35000"/>
            </a:spcAft>
          </a:pPr>
          <a:r>
            <a:rPr lang="en-US" sz="2400" kern="1200" noProof="0" dirty="0" smtClean="0"/>
            <a:t>Administrative status</a:t>
          </a:r>
          <a:endParaRPr lang="en-US" sz="2400" kern="1200" noProof="0" dirty="0"/>
        </a:p>
      </dsp:txBody>
      <dsp:txXfrm>
        <a:off x="540961" y="388843"/>
        <a:ext cx="6218041" cy="777686"/>
      </dsp:txXfrm>
    </dsp:sp>
    <dsp:sp modelId="{A545F17A-DB97-4DF4-994B-BF19D00E02DA}">
      <dsp:nvSpPr>
        <dsp:cNvPr id="0" name=""/>
        <dsp:cNvSpPr/>
      </dsp:nvSpPr>
      <dsp:spPr>
        <a:xfrm>
          <a:off x="54907" y="291632"/>
          <a:ext cx="972108" cy="97210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2AEE68-D31D-49CA-8E98-2EA562E32426}">
      <dsp:nvSpPr>
        <dsp:cNvPr id="0" name=""/>
        <dsp:cNvSpPr/>
      </dsp:nvSpPr>
      <dsp:spPr>
        <a:xfrm>
          <a:off x="823650" y="1555372"/>
          <a:ext cx="5935352" cy="777686"/>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17289" tIns="60960" rIns="60960" bIns="60960" numCol="1" spcCol="1270" anchor="ctr" anchorCtr="0">
          <a:noAutofit/>
        </a:bodyPr>
        <a:lstStyle/>
        <a:p>
          <a:pPr lvl="0" algn="l" defTabSz="1066800">
            <a:lnSpc>
              <a:spcPct val="90000"/>
            </a:lnSpc>
            <a:spcBef>
              <a:spcPct val="0"/>
            </a:spcBef>
            <a:spcAft>
              <a:spcPct val="35000"/>
            </a:spcAft>
          </a:pPr>
          <a:r>
            <a:rPr lang="en-US" sz="2400" kern="1200" noProof="0" dirty="0" smtClean="0"/>
            <a:t>Progress made on WG activities</a:t>
          </a:r>
          <a:endParaRPr lang="en-US" sz="2400" kern="1200" noProof="0" dirty="0"/>
        </a:p>
      </dsp:txBody>
      <dsp:txXfrm>
        <a:off x="823650" y="1555372"/>
        <a:ext cx="5935352" cy="777686"/>
      </dsp:txXfrm>
    </dsp:sp>
    <dsp:sp modelId="{8B794488-85E1-45C1-8DD8-822A3976FC5E}">
      <dsp:nvSpPr>
        <dsp:cNvPr id="0" name=""/>
        <dsp:cNvSpPr/>
      </dsp:nvSpPr>
      <dsp:spPr>
        <a:xfrm>
          <a:off x="337596" y="1458162"/>
          <a:ext cx="972108" cy="97210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8B7116-AFEA-4D65-9A2D-DA1ED0319CA3}">
      <dsp:nvSpPr>
        <dsp:cNvPr id="0" name=""/>
        <dsp:cNvSpPr/>
      </dsp:nvSpPr>
      <dsp:spPr>
        <a:xfrm>
          <a:off x="540961" y="2721902"/>
          <a:ext cx="6218041" cy="777686"/>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17289" tIns="60960" rIns="60960" bIns="60960" numCol="1" spcCol="1270" anchor="ctr" anchorCtr="0">
          <a:noAutofit/>
        </a:bodyPr>
        <a:lstStyle/>
        <a:p>
          <a:pPr lvl="0" algn="l" defTabSz="1066800">
            <a:lnSpc>
              <a:spcPct val="90000"/>
            </a:lnSpc>
            <a:spcBef>
              <a:spcPct val="0"/>
            </a:spcBef>
            <a:spcAft>
              <a:spcPct val="35000"/>
            </a:spcAft>
          </a:pPr>
          <a:r>
            <a:rPr lang="en-US" sz="2400" kern="1200" noProof="0" dirty="0" smtClean="0"/>
            <a:t>Agreements on next steps of WG projects</a:t>
          </a:r>
          <a:endParaRPr lang="en-US" sz="2400" kern="1200" noProof="0" dirty="0"/>
        </a:p>
      </dsp:txBody>
      <dsp:txXfrm>
        <a:off x="540961" y="2721902"/>
        <a:ext cx="6218041" cy="777686"/>
      </dsp:txXfrm>
    </dsp:sp>
    <dsp:sp modelId="{C6D22E7A-ED6A-49AF-B747-688827B85481}">
      <dsp:nvSpPr>
        <dsp:cNvPr id="0" name=""/>
        <dsp:cNvSpPr/>
      </dsp:nvSpPr>
      <dsp:spPr>
        <a:xfrm>
          <a:off x="54907" y="2624691"/>
          <a:ext cx="972108" cy="97210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24C27-C1A0-4474-BE49-05AD5990DAF7}">
      <dsp:nvSpPr>
        <dsp:cNvPr id="0" name=""/>
        <dsp:cNvSpPr/>
      </dsp:nvSpPr>
      <dsp:spPr>
        <a:xfrm>
          <a:off x="353518" y="936102"/>
          <a:ext cx="1333149" cy="1333149"/>
        </a:xfrm>
        <a:prstGeom prst="ellipse">
          <a:avLst/>
        </a:prstGeom>
        <a:gradFill rotWithShape="0">
          <a:gsLst>
            <a:gs pos="0">
              <a:schemeClr val="accent4">
                <a:alpha val="50000"/>
                <a:hueOff val="0"/>
                <a:satOff val="0"/>
                <a:lumOff val="0"/>
                <a:alphaOff val="0"/>
                <a:shade val="51000"/>
                <a:satMod val="130000"/>
              </a:schemeClr>
            </a:gs>
            <a:gs pos="80000">
              <a:schemeClr val="accent4">
                <a:alpha val="50000"/>
                <a:hueOff val="0"/>
                <a:satOff val="0"/>
                <a:lumOff val="0"/>
                <a:alphaOff val="0"/>
                <a:shade val="93000"/>
                <a:satMod val="130000"/>
              </a:schemeClr>
            </a:gs>
            <a:gs pos="100000">
              <a:schemeClr val="accent4">
                <a:alpha val="50000"/>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E641770C-07AF-4EE7-8CF5-3DC50DFE958F}">
      <dsp:nvSpPr>
        <dsp:cNvPr id="0" name=""/>
        <dsp:cNvSpPr/>
      </dsp:nvSpPr>
      <dsp:spPr>
        <a:xfrm>
          <a:off x="1020092" y="1106291"/>
          <a:ext cx="7112838" cy="1333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a:lnSpc>
              <a:spcPct val="90000"/>
            </a:lnSpc>
            <a:spcBef>
              <a:spcPct val="0"/>
            </a:spcBef>
            <a:spcAft>
              <a:spcPct val="35000"/>
            </a:spcAft>
          </a:pPr>
          <a:r>
            <a:rPr lang="en-US" sz="2000" kern="1200" noProof="0" dirty="0" smtClean="0"/>
            <a:t>1.	To take note of the Working Group’s annual report.</a:t>
          </a:r>
          <a:endParaRPr lang="en-US" sz="2000" kern="1200" noProof="0" dirty="0"/>
        </a:p>
      </dsp:txBody>
      <dsp:txXfrm>
        <a:off x="1020092" y="1106291"/>
        <a:ext cx="7112838" cy="1333149"/>
      </dsp:txXfrm>
    </dsp:sp>
    <dsp:sp modelId="{46947D8B-420C-4086-A66B-42248A81954E}">
      <dsp:nvSpPr>
        <dsp:cNvPr id="0" name=""/>
        <dsp:cNvSpPr/>
      </dsp:nvSpPr>
      <dsp:spPr>
        <a:xfrm>
          <a:off x="353518" y="2304259"/>
          <a:ext cx="1333149" cy="1333149"/>
        </a:xfrm>
        <a:prstGeom prst="ellipse">
          <a:avLst/>
        </a:prstGeom>
        <a:gradFill rotWithShape="0">
          <a:gsLst>
            <a:gs pos="0">
              <a:schemeClr val="accent4">
                <a:alpha val="50000"/>
                <a:hueOff val="9662942"/>
                <a:satOff val="21695"/>
                <a:lumOff val="-22546"/>
                <a:alphaOff val="0"/>
                <a:shade val="51000"/>
                <a:satMod val="130000"/>
              </a:schemeClr>
            </a:gs>
            <a:gs pos="80000">
              <a:schemeClr val="accent4">
                <a:alpha val="50000"/>
                <a:hueOff val="9662942"/>
                <a:satOff val="21695"/>
                <a:lumOff val="-22546"/>
                <a:alphaOff val="0"/>
                <a:shade val="93000"/>
                <a:satMod val="130000"/>
              </a:schemeClr>
            </a:gs>
            <a:gs pos="100000">
              <a:schemeClr val="accent4">
                <a:alpha val="50000"/>
                <a:hueOff val="9662942"/>
                <a:satOff val="21695"/>
                <a:lumOff val="-22546"/>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C3F72191-2C13-41DD-8A78-91E28B359C3D}">
      <dsp:nvSpPr>
        <dsp:cNvPr id="0" name=""/>
        <dsp:cNvSpPr/>
      </dsp:nvSpPr>
      <dsp:spPr>
        <a:xfrm>
          <a:off x="1020092" y="2439440"/>
          <a:ext cx="7112838" cy="1333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a:lnSpc>
              <a:spcPct val="90000"/>
            </a:lnSpc>
            <a:spcBef>
              <a:spcPct val="0"/>
            </a:spcBef>
            <a:spcAft>
              <a:spcPct val="35000"/>
            </a:spcAft>
          </a:pPr>
          <a:r>
            <a:rPr lang="en-US" sz="2000" kern="1200" noProof="0" dirty="0" smtClean="0"/>
            <a:t>2.	To endorse the revised version of ISSAI 5440 	“Guidance for Conducting a Public Debt Audit – The 	Use of Substantive Tests in Financial Audits”, so that it 	could be submitted for the INTOSAI Governing Board 	and the 2016 INCOSAI approval.</a:t>
          </a:r>
        </a:p>
      </dsp:txBody>
      <dsp:txXfrm>
        <a:off x="1020092" y="2439440"/>
        <a:ext cx="7112838" cy="1333149"/>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24C27-C1A0-4474-BE49-05AD5990DAF7}">
      <dsp:nvSpPr>
        <dsp:cNvPr id="0" name=""/>
        <dsp:cNvSpPr/>
      </dsp:nvSpPr>
      <dsp:spPr>
        <a:xfrm>
          <a:off x="353518" y="126360"/>
          <a:ext cx="1333149" cy="1333149"/>
        </a:xfrm>
        <a:prstGeom prst="ellipse">
          <a:avLst/>
        </a:prstGeom>
        <a:gradFill rotWithShape="0">
          <a:gsLst>
            <a:gs pos="0">
              <a:schemeClr val="accent4">
                <a:alpha val="50000"/>
                <a:hueOff val="0"/>
                <a:satOff val="0"/>
                <a:lumOff val="0"/>
                <a:alphaOff val="0"/>
                <a:shade val="51000"/>
                <a:satMod val="130000"/>
              </a:schemeClr>
            </a:gs>
            <a:gs pos="80000">
              <a:schemeClr val="accent4">
                <a:alpha val="50000"/>
                <a:hueOff val="0"/>
                <a:satOff val="0"/>
                <a:lumOff val="0"/>
                <a:alphaOff val="0"/>
                <a:shade val="93000"/>
                <a:satMod val="130000"/>
              </a:schemeClr>
            </a:gs>
            <a:gs pos="100000">
              <a:schemeClr val="accent4">
                <a:alpha val="50000"/>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E641770C-07AF-4EE7-8CF5-3DC50DFE958F}">
      <dsp:nvSpPr>
        <dsp:cNvPr id="0" name=""/>
        <dsp:cNvSpPr/>
      </dsp:nvSpPr>
      <dsp:spPr>
        <a:xfrm>
          <a:off x="1020092" y="1772866"/>
          <a:ext cx="7112838" cy="1333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a:lnSpc>
              <a:spcPct val="90000"/>
            </a:lnSpc>
            <a:spcBef>
              <a:spcPct val="0"/>
            </a:spcBef>
            <a:spcAft>
              <a:spcPct val="35000"/>
            </a:spcAft>
          </a:pPr>
          <a:r>
            <a:rPr lang="en-US" sz="2000" kern="1200" noProof="0" dirty="0" smtClean="0"/>
            <a:t>3.	</a:t>
          </a:r>
          <a:r>
            <a:rPr lang="en-US" sz="2000" kern="1200" dirty="0" smtClean="0"/>
            <a:t>To take note on the actions carried out by the Working 	Group’s Secretariat, in coordination with the PSC 	Secretariat, for the following revised ISSAIs to be 	approved by the INTOSAI Governing Board and the 	XXII INCOSAI:</a:t>
          </a:r>
          <a:br>
            <a:rPr lang="en-US" sz="2000" kern="1200" dirty="0" smtClean="0"/>
          </a:br>
          <a:r>
            <a:rPr lang="en-US" sz="2000" kern="1200" dirty="0" smtClean="0"/>
            <a:t>		- ISSAI 5410 “Guidance for Planning and 			  Conducting an Audit of Internal Controls of 			  Public Debt”</a:t>
          </a:r>
          <a:br>
            <a:rPr lang="en-US" sz="2000" kern="1200" dirty="0" smtClean="0"/>
          </a:br>
          <a:r>
            <a:rPr lang="en-US" sz="2000" kern="1200" dirty="0" smtClean="0"/>
            <a:t>		-ISSAI 5421 “Guidance on Definition and 			  Disclosure of 	Public Debt”</a:t>
          </a:r>
          <a:br>
            <a:rPr lang="en-US" sz="2000" kern="1200" dirty="0" smtClean="0"/>
          </a:br>
          <a:r>
            <a:rPr lang="en-US" sz="2000" kern="1200" dirty="0" smtClean="0"/>
            <a:t>		-ISSAI 5422 “An Exercise of Reference Terms 			  to Carry out Performance Audit of Public 			  Debt”</a:t>
          </a:r>
          <a:br>
            <a:rPr lang="en-US" sz="2000" kern="1200" dirty="0" smtClean="0"/>
          </a:br>
          <a:r>
            <a:rPr lang="en-US" sz="2000" kern="1200" dirty="0" smtClean="0"/>
            <a:t>		-ISSAI 5430 “Fiscal Exposures: Implications for 		  Debt Management and the Role for SAIs”.</a:t>
          </a:r>
          <a:endParaRPr lang="en-US" sz="2000" kern="1200" noProof="0" dirty="0"/>
        </a:p>
      </dsp:txBody>
      <dsp:txXfrm>
        <a:off x="1020092" y="1772866"/>
        <a:ext cx="7112838" cy="1333149"/>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24C27-C1A0-4474-BE49-05AD5990DAF7}">
      <dsp:nvSpPr>
        <dsp:cNvPr id="0" name=""/>
        <dsp:cNvSpPr/>
      </dsp:nvSpPr>
      <dsp:spPr>
        <a:xfrm>
          <a:off x="353518" y="0"/>
          <a:ext cx="1333149" cy="1333149"/>
        </a:xfrm>
        <a:prstGeom prst="ellipse">
          <a:avLst/>
        </a:prstGeom>
        <a:gradFill rotWithShape="0">
          <a:gsLst>
            <a:gs pos="0">
              <a:schemeClr val="accent4">
                <a:alpha val="50000"/>
                <a:hueOff val="0"/>
                <a:satOff val="0"/>
                <a:lumOff val="0"/>
                <a:alphaOff val="0"/>
                <a:shade val="51000"/>
                <a:satMod val="130000"/>
              </a:schemeClr>
            </a:gs>
            <a:gs pos="80000">
              <a:schemeClr val="accent4">
                <a:alpha val="50000"/>
                <a:hueOff val="0"/>
                <a:satOff val="0"/>
                <a:lumOff val="0"/>
                <a:alphaOff val="0"/>
                <a:shade val="93000"/>
                <a:satMod val="130000"/>
              </a:schemeClr>
            </a:gs>
            <a:gs pos="100000">
              <a:schemeClr val="accent4">
                <a:alpha val="50000"/>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E641770C-07AF-4EE7-8CF5-3DC50DFE958F}">
      <dsp:nvSpPr>
        <dsp:cNvPr id="0" name=""/>
        <dsp:cNvSpPr/>
      </dsp:nvSpPr>
      <dsp:spPr>
        <a:xfrm>
          <a:off x="1020092" y="439717"/>
          <a:ext cx="7112838" cy="1333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a:lnSpc>
              <a:spcPct val="90000"/>
            </a:lnSpc>
            <a:spcBef>
              <a:spcPct val="0"/>
            </a:spcBef>
            <a:spcAft>
              <a:spcPct val="35000"/>
            </a:spcAft>
          </a:pPr>
          <a:r>
            <a:rPr lang="en-US" sz="2000" kern="1200" noProof="0" dirty="0" smtClean="0"/>
            <a:t>4.	</a:t>
          </a:r>
          <a:r>
            <a:rPr lang="en-US" sz="2000" kern="1200" dirty="0" smtClean="0"/>
            <a:t>To take note on the actions carried out by the Working 	Group’s Secretariat, in coordination with the PSC 	Secretariat, for the ISSAI 5420 “Public Debt: 	Management and Fiscal Vulnerability: Potential Roles 	for SAIs” to be definitely withdrawn from the ISSAI 	Framework.</a:t>
          </a:r>
          <a:endParaRPr lang="en-US" sz="2000" kern="1200" noProof="0" dirty="0"/>
        </a:p>
      </dsp:txBody>
      <dsp:txXfrm>
        <a:off x="1020092" y="439717"/>
        <a:ext cx="7112838" cy="1333149"/>
      </dsp:txXfrm>
    </dsp:sp>
    <dsp:sp modelId="{F473B20C-5965-4684-BB47-29C91C1B3ED8}">
      <dsp:nvSpPr>
        <dsp:cNvPr id="0" name=""/>
        <dsp:cNvSpPr/>
      </dsp:nvSpPr>
      <dsp:spPr>
        <a:xfrm>
          <a:off x="353518" y="1494504"/>
          <a:ext cx="1333149" cy="1333149"/>
        </a:xfrm>
        <a:prstGeom prst="ellipse">
          <a:avLst/>
        </a:prstGeom>
        <a:gradFill rotWithShape="0">
          <a:gsLst>
            <a:gs pos="0">
              <a:schemeClr val="accent4">
                <a:alpha val="50000"/>
                <a:hueOff val="4831471"/>
                <a:satOff val="10847"/>
                <a:lumOff val="-11273"/>
                <a:alphaOff val="0"/>
                <a:shade val="51000"/>
                <a:satMod val="130000"/>
              </a:schemeClr>
            </a:gs>
            <a:gs pos="80000">
              <a:schemeClr val="accent4">
                <a:alpha val="50000"/>
                <a:hueOff val="4831471"/>
                <a:satOff val="10847"/>
                <a:lumOff val="-11273"/>
                <a:alphaOff val="0"/>
                <a:shade val="93000"/>
                <a:satMod val="130000"/>
              </a:schemeClr>
            </a:gs>
            <a:gs pos="100000">
              <a:schemeClr val="accent4">
                <a:alpha val="50000"/>
                <a:hueOff val="4831471"/>
                <a:satOff val="10847"/>
                <a:lumOff val="-11273"/>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73321BBA-B60F-4873-9F7F-8C7B0B4FDA8E}">
      <dsp:nvSpPr>
        <dsp:cNvPr id="0" name=""/>
        <dsp:cNvSpPr/>
      </dsp:nvSpPr>
      <dsp:spPr>
        <a:xfrm>
          <a:off x="1020092" y="1772866"/>
          <a:ext cx="7112838" cy="1333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130" rIns="0" bIns="24130" numCol="1" spcCol="1270" anchor="ctr" anchorCtr="0">
          <a:noAutofit/>
        </a:bodyPr>
        <a:lstStyle/>
        <a:p>
          <a:pPr lvl="0" algn="l" defTabSz="844550">
            <a:lnSpc>
              <a:spcPct val="90000"/>
            </a:lnSpc>
            <a:spcBef>
              <a:spcPct val="0"/>
            </a:spcBef>
            <a:spcAft>
              <a:spcPct val="35000"/>
            </a:spcAft>
          </a:pPr>
          <a:r>
            <a:rPr lang="en-US" sz="1900" kern="1200" dirty="0" smtClean="0"/>
            <a:t>5. 	To take note that, in fall 2016, the Working Group will 	start the revision of ISSAI 5411 “Debt 	Indicators”.</a:t>
          </a:r>
          <a:endParaRPr lang="en-US" sz="1900" kern="1200" dirty="0"/>
        </a:p>
      </dsp:txBody>
      <dsp:txXfrm>
        <a:off x="1020092" y="1772866"/>
        <a:ext cx="7112838" cy="1333149"/>
      </dsp:txXfrm>
    </dsp:sp>
    <dsp:sp modelId="{D09A2912-540B-4BFA-B180-6478A8FAA084}">
      <dsp:nvSpPr>
        <dsp:cNvPr id="0" name=""/>
        <dsp:cNvSpPr/>
      </dsp:nvSpPr>
      <dsp:spPr>
        <a:xfrm>
          <a:off x="353518" y="2934665"/>
          <a:ext cx="1333149" cy="1333149"/>
        </a:xfrm>
        <a:prstGeom prst="ellipse">
          <a:avLst/>
        </a:prstGeom>
        <a:gradFill rotWithShape="0">
          <a:gsLst>
            <a:gs pos="0">
              <a:schemeClr val="accent4">
                <a:alpha val="50000"/>
                <a:hueOff val="9662942"/>
                <a:satOff val="21695"/>
                <a:lumOff val="-22546"/>
                <a:alphaOff val="0"/>
                <a:shade val="51000"/>
                <a:satMod val="130000"/>
              </a:schemeClr>
            </a:gs>
            <a:gs pos="80000">
              <a:schemeClr val="accent4">
                <a:alpha val="50000"/>
                <a:hueOff val="9662942"/>
                <a:satOff val="21695"/>
                <a:lumOff val="-22546"/>
                <a:alphaOff val="0"/>
                <a:shade val="93000"/>
                <a:satMod val="130000"/>
              </a:schemeClr>
            </a:gs>
            <a:gs pos="100000">
              <a:schemeClr val="accent4">
                <a:alpha val="50000"/>
                <a:hueOff val="9662942"/>
                <a:satOff val="21695"/>
                <a:lumOff val="-22546"/>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1B73BC90-5C20-4F29-933C-BF8CE91B4A48}">
      <dsp:nvSpPr>
        <dsp:cNvPr id="0" name=""/>
        <dsp:cNvSpPr/>
      </dsp:nvSpPr>
      <dsp:spPr>
        <a:xfrm>
          <a:off x="1020092" y="3106015"/>
          <a:ext cx="7112838" cy="1333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130" rIns="0" bIns="24130" numCol="1" spcCol="1270" anchor="ctr" anchorCtr="0">
          <a:noAutofit/>
        </a:bodyPr>
        <a:lstStyle/>
        <a:p>
          <a:pPr lvl="0" algn="l" defTabSz="844550">
            <a:lnSpc>
              <a:spcPct val="90000"/>
            </a:lnSpc>
            <a:spcBef>
              <a:spcPct val="0"/>
            </a:spcBef>
            <a:spcAft>
              <a:spcPct val="35000"/>
            </a:spcAft>
          </a:pPr>
          <a:r>
            <a:rPr lang="en-US" sz="1900" kern="1200" dirty="0" smtClean="0"/>
            <a:t>6. 	To take note on the current status and actions 	carried 	out 	for the document “</a:t>
          </a:r>
          <a:r>
            <a:rPr lang="en-US" sz="1900" i="1" kern="1200" dirty="0" smtClean="0"/>
            <a:t>Guidance on Auditing Public 	Debt 	Information System”,</a:t>
          </a:r>
          <a:r>
            <a:rPr lang="en-US" sz="1900" kern="1200" dirty="0" smtClean="0"/>
            <a:t> to be submitted to the INTOSAI 	Governing Board and Congress for approval as ISSAI 	5450.</a:t>
          </a:r>
          <a:endParaRPr lang="en-US" sz="1900" kern="1200" dirty="0"/>
        </a:p>
      </dsp:txBody>
      <dsp:txXfrm>
        <a:off x="1020092" y="3106015"/>
        <a:ext cx="7112838" cy="1333149"/>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24C27-C1A0-4474-BE49-05AD5990DAF7}">
      <dsp:nvSpPr>
        <dsp:cNvPr id="0" name=""/>
        <dsp:cNvSpPr/>
      </dsp:nvSpPr>
      <dsp:spPr>
        <a:xfrm>
          <a:off x="353518" y="720078"/>
          <a:ext cx="1333149" cy="1333149"/>
        </a:xfrm>
        <a:prstGeom prst="ellipse">
          <a:avLst/>
        </a:prstGeom>
        <a:gradFill rotWithShape="0">
          <a:gsLst>
            <a:gs pos="0">
              <a:schemeClr val="accent4">
                <a:alpha val="50000"/>
                <a:hueOff val="0"/>
                <a:satOff val="0"/>
                <a:lumOff val="0"/>
                <a:alphaOff val="0"/>
                <a:shade val="51000"/>
                <a:satMod val="130000"/>
              </a:schemeClr>
            </a:gs>
            <a:gs pos="80000">
              <a:schemeClr val="accent4">
                <a:alpha val="50000"/>
                <a:hueOff val="0"/>
                <a:satOff val="0"/>
                <a:lumOff val="0"/>
                <a:alphaOff val="0"/>
                <a:shade val="93000"/>
                <a:satMod val="130000"/>
              </a:schemeClr>
            </a:gs>
            <a:gs pos="100000">
              <a:schemeClr val="accent4">
                <a:alpha val="50000"/>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E641770C-07AF-4EE7-8CF5-3DC50DFE958F}">
      <dsp:nvSpPr>
        <dsp:cNvPr id="0" name=""/>
        <dsp:cNvSpPr/>
      </dsp:nvSpPr>
      <dsp:spPr>
        <a:xfrm>
          <a:off x="1020092" y="864098"/>
          <a:ext cx="7112838" cy="1817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a:lnSpc>
              <a:spcPct val="90000"/>
            </a:lnSpc>
            <a:spcBef>
              <a:spcPct val="0"/>
            </a:spcBef>
            <a:spcAft>
              <a:spcPct val="35000"/>
            </a:spcAft>
          </a:pPr>
          <a:r>
            <a:rPr lang="en-US" sz="2000" kern="1200" noProof="0" dirty="0" smtClean="0"/>
            <a:t>7.	To take note that the guidance to establish a “Public 	Debt Management Office”, will be shortly exposed for 	comments by the INTOSAI community, so it could 	follow the Due Process for potential/future 	endorsement as the Working Group’s first INTOSAI 	Guideline on Good Governance (INTOSAI GOV).</a:t>
          </a:r>
          <a:endParaRPr lang="en-US" sz="2000" kern="1200" noProof="0" dirty="0"/>
        </a:p>
      </dsp:txBody>
      <dsp:txXfrm>
        <a:off x="1020092" y="864098"/>
        <a:ext cx="7112838" cy="1817535"/>
      </dsp:txXfrm>
    </dsp:sp>
    <dsp:sp modelId="{46947D8B-420C-4086-A66B-42248A81954E}">
      <dsp:nvSpPr>
        <dsp:cNvPr id="0" name=""/>
        <dsp:cNvSpPr/>
      </dsp:nvSpPr>
      <dsp:spPr>
        <a:xfrm>
          <a:off x="353518" y="2546452"/>
          <a:ext cx="1333149" cy="1333149"/>
        </a:xfrm>
        <a:prstGeom prst="ellipse">
          <a:avLst/>
        </a:prstGeom>
        <a:gradFill rotWithShape="0">
          <a:gsLst>
            <a:gs pos="0">
              <a:schemeClr val="accent4">
                <a:alpha val="50000"/>
                <a:hueOff val="9662942"/>
                <a:satOff val="21695"/>
                <a:lumOff val="-22546"/>
                <a:alphaOff val="0"/>
                <a:shade val="51000"/>
                <a:satMod val="130000"/>
              </a:schemeClr>
            </a:gs>
            <a:gs pos="80000">
              <a:schemeClr val="accent4">
                <a:alpha val="50000"/>
                <a:hueOff val="9662942"/>
                <a:satOff val="21695"/>
                <a:lumOff val="-22546"/>
                <a:alphaOff val="0"/>
                <a:shade val="93000"/>
                <a:satMod val="130000"/>
              </a:schemeClr>
            </a:gs>
            <a:gs pos="100000">
              <a:schemeClr val="accent4">
                <a:alpha val="50000"/>
                <a:hueOff val="9662942"/>
                <a:satOff val="21695"/>
                <a:lumOff val="-22546"/>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C3F72191-2C13-41DD-8A78-91E28B359C3D}">
      <dsp:nvSpPr>
        <dsp:cNvPr id="0" name=""/>
        <dsp:cNvSpPr/>
      </dsp:nvSpPr>
      <dsp:spPr>
        <a:xfrm>
          <a:off x="1020092" y="2681634"/>
          <a:ext cx="7112838" cy="1333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a:lnSpc>
              <a:spcPct val="90000"/>
            </a:lnSpc>
            <a:spcBef>
              <a:spcPct val="0"/>
            </a:spcBef>
            <a:spcAft>
              <a:spcPct val="35000"/>
            </a:spcAft>
          </a:pPr>
          <a:r>
            <a:rPr lang="en-US" sz="2000" kern="1200" noProof="0" dirty="0" smtClean="0"/>
            <a:t>8.	To take note that, following a call for nominations and 	the WGPD members’ approval, the SAI of Argentina 	will take over the Working Group’s Chairmanship from 	the XXII INCOSAI on.</a:t>
          </a:r>
        </a:p>
      </dsp:txBody>
      <dsp:txXfrm>
        <a:off x="1020092" y="2681634"/>
        <a:ext cx="7112838" cy="13331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473DF-DCE0-4E2C-84CE-7CFDFBBCB22F}">
      <dsp:nvSpPr>
        <dsp:cNvPr id="0" name=""/>
        <dsp:cNvSpPr/>
      </dsp:nvSpPr>
      <dsp:spPr>
        <a:xfrm rot="5400000">
          <a:off x="-205417" y="206095"/>
          <a:ext cx="1369451" cy="958615"/>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noProof="0" dirty="0" smtClean="0"/>
            <a:t>Contact</a:t>
          </a:r>
          <a:endParaRPr lang="en-US" sz="1400" kern="1200" noProof="0" dirty="0"/>
        </a:p>
      </dsp:txBody>
      <dsp:txXfrm rot="-5400000">
        <a:off x="2" y="479985"/>
        <a:ext cx="958615" cy="410836"/>
      </dsp:txXfrm>
    </dsp:sp>
    <dsp:sp modelId="{5660B859-0412-4C75-990D-00842176F6FE}">
      <dsp:nvSpPr>
        <dsp:cNvPr id="0" name=""/>
        <dsp:cNvSpPr/>
      </dsp:nvSpPr>
      <dsp:spPr>
        <a:xfrm rot="5400000">
          <a:off x="3063744" y="-2104450"/>
          <a:ext cx="890143" cy="5100400"/>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noProof="0" dirty="0" smtClean="0"/>
            <a:t>July 16, 2015</a:t>
          </a:r>
          <a:endParaRPr lang="en-US" sz="2000" kern="1200" noProof="0" dirty="0"/>
        </a:p>
      </dsp:txBody>
      <dsp:txXfrm rot="-5400000">
        <a:off x="958616" y="44131"/>
        <a:ext cx="5056947" cy="803237"/>
      </dsp:txXfrm>
    </dsp:sp>
    <dsp:sp modelId="{25DE7F4E-8B34-4781-931C-1CBC48D085ED}">
      <dsp:nvSpPr>
        <dsp:cNvPr id="0" name=""/>
        <dsp:cNvSpPr/>
      </dsp:nvSpPr>
      <dsp:spPr>
        <a:xfrm rot="5400000">
          <a:off x="-205417" y="1378067"/>
          <a:ext cx="1369451" cy="958615"/>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noProof="0" dirty="0" smtClean="0"/>
            <a:t>Formal Request</a:t>
          </a:r>
          <a:endParaRPr lang="en-US" sz="1400" kern="1200" noProof="0" dirty="0"/>
        </a:p>
      </dsp:txBody>
      <dsp:txXfrm rot="-5400000">
        <a:off x="2" y="1651957"/>
        <a:ext cx="958615" cy="410836"/>
      </dsp:txXfrm>
    </dsp:sp>
    <dsp:sp modelId="{475B1D36-F530-4BF7-A8C9-82E4BBA0BCAC}">
      <dsp:nvSpPr>
        <dsp:cNvPr id="0" name=""/>
        <dsp:cNvSpPr/>
      </dsp:nvSpPr>
      <dsp:spPr>
        <a:xfrm rot="5400000">
          <a:off x="3063744" y="-932479"/>
          <a:ext cx="890143" cy="5100400"/>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noProof="0" dirty="0" smtClean="0"/>
            <a:t>August 6, 2015</a:t>
          </a:r>
          <a:endParaRPr lang="en-US" sz="2000" kern="1200" noProof="0" dirty="0"/>
        </a:p>
      </dsp:txBody>
      <dsp:txXfrm rot="-5400000">
        <a:off x="958616" y="1216102"/>
        <a:ext cx="5056947" cy="803237"/>
      </dsp:txXfrm>
    </dsp:sp>
    <dsp:sp modelId="{8913DAB2-9FFE-4B33-B112-0883D359C9D4}">
      <dsp:nvSpPr>
        <dsp:cNvPr id="0" name=""/>
        <dsp:cNvSpPr/>
      </dsp:nvSpPr>
      <dsp:spPr>
        <a:xfrm rot="5400000">
          <a:off x="-205417" y="2550038"/>
          <a:ext cx="1369451" cy="958615"/>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noProof="0" dirty="0" smtClean="0"/>
            <a:t>Admission</a:t>
          </a:r>
          <a:endParaRPr lang="en-US" sz="1400" kern="1200" noProof="0" dirty="0"/>
        </a:p>
      </dsp:txBody>
      <dsp:txXfrm rot="-5400000">
        <a:off x="2" y="2823928"/>
        <a:ext cx="958615" cy="410836"/>
      </dsp:txXfrm>
    </dsp:sp>
    <dsp:sp modelId="{32967BAC-8699-4F54-8622-D3B6E71ACEB7}">
      <dsp:nvSpPr>
        <dsp:cNvPr id="0" name=""/>
        <dsp:cNvSpPr/>
      </dsp:nvSpPr>
      <dsp:spPr>
        <a:xfrm rot="5400000">
          <a:off x="3063744" y="239492"/>
          <a:ext cx="890143" cy="5100400"/>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noProof="0" dirty="0" smtClean="0"/>
            <a:t>August 22 – September 8 (WGPD Consultation)</a:t>
          </a:r>
          <a:endParaRPr lang="en-US" sz="1800" kern="1200" noProof="0" dirty="0"/>
        </a:p>
        <a:p>
          <a:pPr marL="171450" lvl="1" indent="-171450" algn="l" defTabSz="800100">
            <a:lnSpc>
              <a:spcPct val="90000"/>
            </a:lnSpc>
            <a:spcBef>
              <a:spcPct val="0"/>
            </a:spcBef>
            <a:spcAft>
              <a:spcPct val="15000"/>
            </a:spcAft>
            <a:buChar char="••"/>
          </a:pPr>
          <a:r>
            <a:rPr lang="en-US" sz="1800" b="1" kern="1200" noProof="0" dirty="0" smtClean="0"/>
            <a:t>September 2015</a:t>
          </a:r>
          <a:endParaRPr lang="en-US" sz="1800" b="1" kern="1200" noProof="0" dirty="0"/>
        </a:p>
      </dsp:txBody>
      <dsp:txXfrm rot="-5400000">
        <a:off x="958616" y="2388074"/>
        <a:ext cx="5056947" cy="8032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288E99-AD66-4991-A26F-C1768CD7B91C}">
      <dsp:nvSpPr>
        <dsp:cNvPr id="0" name=""/>
        <dsp:cNvSpPr/>
      </dsp:nvSpPr>
      <dsp:spPr>
        <a:xfrm>
          <a:off x="0" y="93375"/>
          <a:ext cx="3353356" cy="864000"/>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en-US" sz="2000" kern="1200" noProof="0" dirty="0" smtClean="0"/>
            <a:t>Georgia</a:t>
          </a:r>
          <a:endParaRPr lang="en-US" sz="2000" kern="1200" noProof="0" dirty="0"/>
        </a:p>
      </dsp:txBody>
      <dsp:txXfrm>
        <a:off x="0" y="93375"/>
        <a:ext cx="3353356" cy="576000"/>
      </dsp:txXfrm>
    </dsp:sp>
    <dsp:sp modelId="{20705E4A-E244-4C94-88C2-9457260DC666}">
      <dsp:nvSpPr>
        <dsp:cNvPr id="0" name=""/>
        <dsp:cNvSpPr/>
      </dsp:nvSpPr>
      <dsp:spPr>
        <a:xfrm>
          <a:off x="686831" y="669375"/>
          <a:ext cx="3353356" cy="2952000"/>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noProof="0" dirty="0" smtClean="0"/>
            <a:t>Contact through INTOSAI General Secretariat</a:t>
          </a:r>
          <a:endParaRPr lang="en-US" sz="2000" kern="1200" noProof="0" dirty="0"/>
        </a:p>
        <a:p>
          <a:pPr marL="228600" lvl="1" indent="-228600" algn="l" defTabSz="889000">
            <a:lnSpc>
              <a:spcPct val="90000"/>
            </a:lnSpc>
            <a:spcBef>
              <a:spcPct val="0"/>
            </a:spcBef>
            <a:spcAft>
              <a:spcPct val="15000"/>
            </a:spcAft>
            <a:buChar char="••"/>
          </a:pPr>
          <a:r>
            <a:rPr lang="en-US" sz="2000" kern="1200" noProof="0" dirty="0" smtClean="0"/>
            <a:t>June 6, 2016 </a:t>
          </a:r>
          <a:r>
            <a:rPr lang="en-US" sz="2000" kern="1200" noProof="0" dirty="0" smtClean="0">
              <a:sym typeface="Wingdings" panose="05000000000000000000" pitchFamily="2" charset="2"/>
            </a:rPr>
            <a:t> Request to be admitted as WGPD member</a:t>
          </a:r>
          <a:endParaRPr lang="en-US" sz="2000" kern="1200" noProof="0" dirty="0"/>
        </a:p>
        <a:p>
          <a:pPr marL="228600" lvl="1" indent="-228600" algn="l" defTabSz="889000">
            <a:lnSpc>
              <a:spcPct val="90000"/>
            </a:lnSpc>
            <a:spcBef>
              <a:spcPct val="0"/>
            </a:spcBef>
            <a:spcAft>
              <a:spcPct val="15000"/>
            </a:spcAft>
            <a:buChar char="••"/>
          </a:pPr>
          <a:r>
            <a:rPr lang="en-US" sz="2000" kern="1200" noProof="0" dirty="0" smtClean="0"/>
            <a:t>July-August 2016 </a:t>
          </a:r>
          <a:r>
            <a:rPr lang="en-US" sz="2000" kern="1200" noProof="0" dirty="0" smtClean="0">
              <a:sym typeface="Wingdings" panose="05000000000000000000" pitchFamily="2" charset="2"/>
            </a:rPr>
            <a:t> Analysis by WG members</a:t>
          </a:r>
          <a:endParaRPr lang="en-US" sz="2000" kern="1200" noProof="0" dirty="0"/>
        </a:p>
      </dsp:txBody>
      <dsp:txXfrm>
        <a:off x="773292" y="755836"/>
        <a:ext cx="3180434" cy="277907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288E99-AD66-4991-A26F-C1768CD7B91C}">
      <dsp:nvSpPr>
        <dsp:cNvPr id="0" name=""/>
        <dsp:cNvSpPr/>
      </dsp:nvSpPr>
      <dsp:spPr>
        <a:xfrm>
          <a:off x="0" y="48649"/>
          <a:ext cx="3354673" cy="950400"/>
        </a:xfrm>
        <a:prstGeom prst="roundRect">
          <a:avLst>
            <a:gd name="adj" fmla="val 10000"/>
          </a:avLst>
        </a:prstGeom>
        <a:gradFill rotWithShape="0">
          <a:gsLst>
            <a:gs pos="0">
              <a:schemeClr val="accent3">
                <a:alpha val="90000"/>
                <a:hueOff val="0"/>
                <a:satOff val="0"/>
                <a:lumOff val="0"/>
                <a:alphaOff val="0"/>
                <a:shade val="51000"/>
                <a:satMod val="130000"/>
              </a:schemeClr>
            </a:gs>
            <a:gs pos="80000">
              <a:schemeClr val="accent3">
                <a:alpha val="90000"/>
                <a:hueOff val="0"/>
                <a:satOff val="0"/>
                <a:lumOff val="0"/>
                <a:alphaOff val="0"/>
                <a:shade val="93000"/>
                <a:satMod val="130000"/>
              </a:schemeClr>
            </a:gs>
            <a:gs pos="100000">
              <a:schemeClr val="accent3">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83820" numCol="1" spcCol="1270" anchor="t" anchorCtr="0">
          <a:noAutofit/>
        </a:bodyPr>
        <a:lstStyle/>
        <a:p>
          <a:pPr lvl="0" algn="l" defTabSz="977900">
            <a:lnSpc>
              <a:spcPct val="90000"/>
            </a:lnSpc>
            <a:spcBef>
              <a:spcPct val="0"/>
            </a:spcBef>
            <a:spcAft>
              <a:spcPct val="35000"/>
            </a:spcAft>
          </a:pPr>
          <a:r>
            <a:rPr lang="en-US" sz="2200" kern="1200" noProof="0" dirty="0" smtClean="0"/>
            <a:t>Cape Verde</a:t>
          </a:r>
          <a:endParaRPr lang="en-US" sz="2200" kern="1200" noProof="0" dirty="0"/>
        </a:p>
      </dsp:txBody>
      <dsp:txXfrm>
        <a:off x="0" y="48649"/>
        <a:ext cx="3354673" cy="633600"/>
      </dsp:txXfrm>
    </dsp:sp>
    <dsp:sp modelId="{20705E4A-E244-4C94-88C2-9457260DC666}">
      <dsp:nvSpPr>
        <dsp:cNvPr id="0" name=""/>
        <dsp:cNvSpPr/>
      </dsp:nvSpPr>
      <dsp:spPr>
        <a:xfrm>
          <a:off x="687101" y="708974"/>
          <a:ext cx="3354673" cy="2930400"/>
        </a:xfrm>
        <a:prstGeom prst="roundRect">
          <a:avLst>
            <a:gd name="adj" fmla="val 10000"/>
          </a:avLst>
        </a:prstGeom>
        <a:solidFill>
          <a:schemeClr val="lt1">
            <a:alpha val="90000"/>
            <a:hueOff val="0"/>
            <a:satOff val="0"/>
            <a:lumOff val="0"/>
            <a:alphaOff val="0"/>
          </a:schemeClr>
        </a:solidFill>
        <a:ln w="9525" cap="flat" cmpd="sng" algn="ctr">
          <a:solidFill>
            <a:schemeClr val="accent3">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6464" tIns="156464" rIns="156464" bIns="156464" numCol="1" spcCol="1270" anchor="t" anchorCtr="0">
          <a:noAutofit/>
        </a:bodyPr>
        <a:lstStyle/>
        <a:p>
          <a:pPr marL="228600" lvl="1" indent="-228600" algn="l" defTabSz="977900">
            <a:lnSpc>
              <a:spcPct val="90000"/>
            </a:lnSpc>
            <a:spcBef>
              <a:spcPct val="0"/>
            </a:spcBef>
            <a:spcAft>
              <a:spcPct val="15000"/>
            </a:spcAft>
            <a:buChar char="••"/>
          </a:pPr>
          <a:r>
            <a:rPr lang="en-US" sz="2200" kern="1200" noProof="0" dirty="0" smtClean="0"/>
            <a:t>Contact through World Bank</a:t>
          </a:r>
          <a:endParaRPr lang="en-US" sz="2200" kern="1200" noProof="0" dirty="0"/>
        </a:p>
        <a:p>
          <a:pPr marL="228600" lvl="1" indent="-228600" algn="l" defTabSz="977900">
            <a:lnSpc>
              <a:spcPct val="90000"/>
            </a:lnSpc>
            <a:spcBef>
              <a:spcPct val="0"/>
            </a:spcBef>
            <a:spcAft>
              <a:spcPct val="15000"/>
            </a:spcAft>
            <a:buChar char="••"/>
          </a:pPr>
          <a:r>
            <a:rPr lang="en-US" sz="2200" kern="1200" noProof="0" dirty="0" smtClean="0"/>
            <a:t>June 20, 2016 </a:t>
          </a:r>
          <a:r>
            <a:rPr lang="en-US" sz="2200" kern="1200" noProof="0" dirty="0" smtClean="0">
              <a:sym typeface="Wingdings" panose="05000000000000000000" pitchFamily="2" charset="2"/>
            </a:rPr>
            <a:t> Informal communication with WGPD</a:t>
          </a:r>
          <a:endParaRPr lang="en-US" sz="2200" kern="1200" noProof="0" dirty="0"/>
        </a:p>
        <a:p>
          <a:pPr marL="228600" lvl="1" indent="-228600" algn="l" defTabSz="977900">
            <a:lnSpc>
              <a:spcPct val="90000"/>
            </a:lnSpc>
            <a:spcBef>
              <a:spcPct val="0"/>
            </a:spcBef>
            <a:spcAft>
              <a:spcPct val="15000"/>
            </a:spcAft>
            <a:buChar char="••"/>
          </a:pPr>
          <a:r>
            <a:rPr lang="en-US" sz="2200" kern="1200" noProof="0" dirty="0" smtClean="0"/>
            <a:t>From mid-July on </a:t>
          </a:r>
          <a:r>
            <a:rPr lang="en-US" sz="2200" kern="1200" noProof="0" dirty="0" smtClean="0">
              <a:sym typeface="Wingdings" panose="05000000000000000000" pitchFamily="2" charset="2"/>
            </a:rPr>
            <a:t> mutual exchange</a:t>
          </a:r>
          <a:endParaRPr lang="en-US" sz="2200" kern="1200" noProof="0" dirty="0"/>
        </a:p>
      </dsp:txBody>
      <dsp:txXfrm>
        <a:off x="772929" y="794802"/>
        <a:ext cx="3183017" cy="275874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1DEAD-C794-4954-A90F-389353C0041F}">
      <dsp:nvSpPr>
        <dsp:cNvPr id="0" name=""/>
        <dsp:cNvSpPr/>
      </dsp:nvSpPr>
      <dsp:spPr>
        <a:xfrm rot="10800000">
          <a:off x="279346" y="2132"/>
          <a:ext cx="7271178" cy="685209"/>
        </a:xfrm>
        <a:prstGeom prst="homePlate">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2158" tIns="83820" rIns="156464" bIns="83820" numCol="1" spcCol="1270" anchor="ctr" anchorCtr="0">
          <a:noAutofit/>
        </a:bodyPr>
        <a:lstStyle/>
        <a:p>
          <a:pPr lvl="0" algn="ctr" defTabSz="977900">
            <a:lnSpc>
              <a:spcPct val="90000"/>
            </a:lnSpc>
            <a:spcBef>
              <a:spcPct val="0"/>
            </a:spcBef>
            <a:spcAft>
              <a:spcPct val="35000"/>
            </a:spcAft>
          </a:pPr>
          <a:r>
            <a:rPr lang="en-GB" sz="2200" i="1" kern="1200" dirty="0" smtClean="0"/>
            <a:t>1. Usefulness </a:t>
          </a:r>
          <a:endParaRPr lang="es-MX" sz="2200" kern="1200" dirty="0"/>
        </a:p>
      </dsp:txBody>
      <dsp:txXfrm rot="10800000">
        <a:off x="450648" y="2132"/>
        <a:ext cx="7099876" cy="685209"/>
      </dsp:txXfrm>
    </dsp:sp>
    <dsp:sp modelId="{DEF1596E-BFDA-40DE-85CE-83EAA2A228B2}">
      <dsp:nvSpPr>
        <dsp:cNvPr id="0" name=""/>
        <dsp:cNvSpPr/>
      </dsp:nvSpPr>
      <dsp:spPr>
        <a:xfrm>
          <a:off x="149073" y="2132"/>
          <a:ext cx="685209" cy="685209"/>
        </a:xfrm>
        <a:prstGeom prst="ellipse">
          <a:avLst/>
        </a:prstGeom>
        <a:solidFill>
          <a:schemeClr val="accent1">
            <a:tint val="50000"/>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CC5E4F-1E6E-4777-935E-D0813BA7E30C}">
      <dsp:nvSpPr>
        <dsp:cNvPr id="0" name=""/>
        <dsp:cNvSpPr/>
      </dsp:nvSpPr>
      <dsp:spPr>
        <a:xfrm rot="10800000">
          <a:off x="279346" y="891881"/>
          <a:ext cx="7271178" cy="685209"/>
        </a:xfrm>
        <a:prstGeom prst="homePlate">
          <a:avLst/>
        </a:prstGeom>
        <a:solidFill>
          <a:schemeClr val="accent1">
            <a:alpha val="90000"/>
            <a:hueOff val="0"/>
            <a:satOff val="0"/>
            <a:lumOff val="0"/>
            <a:alpha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2158" tIns="83820" rIns="156464" bIns="83820" numCol="1" spcCol="1270" anchor="ctr" anchorCtr="0">
          <a:noAutofit/>
        </a:bodyPr>
        <a:lstStyle/>
        <a:p>
          <a:pPr lvl="0" algn="ctr" defTabSz="977900">
            <a:lnSpc>
              <a:spcPct val="90000"/>
            </a:lnSpc>
            <a:spcBef>
              <a:spcPct val="0"/>
            </a:spcBef>
            <a:spcAft>
              <a:spcPct val="35000"/>
            </a:spcAft>
          </a:pPr>
          <a:r>
            <a:rPr lang="en-GB" sz="2200" i="1" kern="1200" dirty="0" smtClean="0"/>
            <a:t>2. Updating required</a:t>
          </a:r>
          <a:endParaRPr lang="es-MX" sz="2200" kern="1200" dirty="0"/>
        </a:p>
      </dsp:txBody>
      <dsp:txXfrm rot="10800000">
        <a:off x="450648" y="891881"/>
        <a:ext cx="7099876" cy="685209"/>
      </dsp:txXfrm>
    </dsp:sp>
    <dsp:sp modelId="{08D2B42B-86FF-4438-9283-686C315B9A01}">
      <dsp:nvSpPr>
        <dsp:cNvPr id="0" name=""/>
        <dsp:cNvSpPr/>
      </dsp:nvSpPr>
      <dsp:spPr>
        <a:xfrm>
          <a:off x="149073" y="891881"/>
          <a:ext cx="685209" cy="685209"/>
        </a:xfrm>
        <a:prstGeom prst="ellipse">
          <a:avLst/>
        </a:prstGeom>
        <a:solidFill>
          <a:schemeClr val="accent1">
            <a:tint val="50000"/>
            <a:alpha val="90000"/>
            <a:hueOff val="2159"/>
            <a:satOff val="-161"/>
            <a:lumOff val="4063"/>
            <a:alpha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E0BEA0-74C1-461F-BB66-11F3D9DBB099}">
      <dsp:nvSpPr>
        <dsp:cNvPr id="0" name=""/>
        <dsp:cNvSpPr/>
      </dsp:nvSpPr>
      <dsp:spPr>
        <a:xfrm rot="10800000">
          <a:off x="279346" y="1781631"/>
          <a:ext cx="7271178" cy="685209"/>
        </a:xfrm>
        <a:prstGeom prst="homePlate">
          <a:avLst/>
        </a:prstGeom>
        <a:solidFill>
          <a:schemeClr val="accent1">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2158" tIns="76200" rIns="142240" bIns="76200" numCol="1" spcCol="1270" anchor="ctr" anchorCtr="0">
          <a:noAutofit/>
        </a:bodyPr>
        <a:lstStyle/>
        <a:p>
          <a:pPr lvl="0" algn="ctr" defTabSz="889000">
            <a:lnSpc>
              <a:spcPct val="90000"/>
            </a:lnSpc>
            <a:spcBef>
              <a:spcPct val="0"/>
            </a:spcBef>
            <a:spcAft>
              <a:spcPct val="35000"/>
            </a:spcAft>
          </a:pPr>
          <a:r>
            <a:rPr lang="en-GB" sz="2000" i="1" kern="1200" dirty="0" smtClean="0"/>
            <a:t>3. Potential harmonization with other Working Group’s products</a:t>
          </a:r>
          <a:endParaRPr lang="es-MX" sz="2000" kern="1200" dirty="0"/>
        </a:p>
      </dsp:txBody>
      <dsp:txXfrm rot="10800000">
        <a:off x="450648" y="1781631"/>
        <a:ext cx="7099876" cy="685209"/>
      </dsp:txXfrm>
    </dsp:sp>
    <dsp:sp modelId="{6BF30E57-3B4F-400B-8C96-7008925DB033}">
      <dsp:nvSpPr>
        <dsp:cNvPr id="0" name=""/>
        <dsp:cNvSpPr/>
      </dsp:nvSpPr>
      <dsp:spPr>
        <a:xfrm>
          <a:off x="149073" y="1781631"/>
          <a:ext cx="685209" cy="685209"/>
        </a:xfrm>
        <a:prstGeom prst="ellipse">
          <a:avLst/>
        </a:prstGeom>
        <a:solidFill>
          <a:schemeClr val="accent1">
            <a:tint val="50000"/>
            <a:alpha val="90000"/>
            <a:hueOff val="4318"/>
            <a:satOff val="-321"/>
            <a:lumOff val="8125"/>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C9AB3F-B396-41F5-ACDB-970FFABCE4B9}">
      <dsp:nvSpPr>
        <dsp:cNvPr id="0" name=""/>
        <dsp:cNvSpPr/>
      </dsp:nvSpPr>
      <dsp:spPr>
        <a:xfrm rot="10800000">
          <a:off x="279346" y="2671380"/>
          <a:ext cx="7271178" cy="685209"/>
        </a:xfrm>
        <a:prstGeom prst="homePlate">
          <a:avLst/>
        </a:prstGeom>
        <a:solidFill>
          <a:schemeClr val="accent1">
            <a:alpha val="90000"/>
            <a:hueOff val="0"/>
            <a:satOff val="0"/>
            <a:lumOff val="0"/>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2158" tIns="83820" rIns="156464" bIns="83820" numCol="1" spcCol="1270" anchor="ctr" anchorCtr="0">
          <a:noAutofit/>
        </a:bodyPr>
        <a:lstStyle/>
        <a:p>
          <a:pPr lvl="0" algn="ctr" defTabSz="977900">
            <a:lnSpc>
              <a:spcPct val="90000"/>
            </a:lnSpc>
            <a:spcBef>
              <a:spcPct val="0"/>
            </a:spcBef>
            <a:spcAft>
              <a:spcPct val="35000"/>
            </a:spcAft>
          </a:pPr>
          <a:r>
            <a:rPr lang="en-GB" sz="2200" i="1" kern="1200" dirty="0" smtClean="0"/>
            <a:t>4. </a:t>
          </a:r>
          <a:r>
            <a:rPr lang="en-US" sz="2200" kern="1200" dirty="0" smtClean="0"/>
            <a:t>Alignment to other standards in the ISSAI Framework</a:t>
          </a:r>
          <a:endParaRPr lang="es-MX" sz="1700" kern="1200" dirty="0"/>
        </a:p>
      </dsp:txBody>
      <dsp:txXfrm rot="10800000">
        <a:off x="450648" y="2671380"/>
        <a:ext cx="7099876" cy="685209"/>
      </dsp:txXfrm>
    </dsp:sp>
    <dsp:sp modelId="{AAA27A76-FDA3-49DC-B6B8-FEB9AA6E4EE3}">
      <dsp:nvSpPr>
        <dsp:cNvPr id="0" name=""/>
        <dsp:cNvSpPr/>
      </dsp:nvSpPr>
      <dsp:spPr>
        <a:xfrm>
          <a:off x="149080" y="2671380"/>
          <a:ext cx="685209" cy="685209"/>
        </a:xfrm>
        <a:prstGeom prst="ellipse">
          <a:avLst/>
        </a:prstGeom>
        <a:solidFill>
          <a:schemeClr val="accent1">
            <a:tint val="50000"/>
            <a:alpha val="90000"/>
            <a:hueOff val="6476"/>
            <a:satOff val="-482"/>
            <a:lumOff val="12188"/>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9BD14E-CC25-4803-A79B-D99F978A0CAC}">
      <dsp:nvSpPr>
        <dsp:cNvPr id="0" name=""/>
        <dsp:cNvSpPr/>
      </dsp:nvSpPr>
      <dsp:spPr>
        <a:xfrm rot="10800000">
          <a:off x="279346" y="3561130"/>
          <a:ext cx="7271178" cy="685209"/>
        </a:xfrm>
        <a:prstGeom prst="homePlate">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2158" tIns="76200" rIns="142240" bIns="76200" numCol="1" spcCol="1270" anchor="ctr" anchorCtr="0">
          <a:noAutofit/>
        </a:bodyPr>
        <a:lstStyle/>
        <a:p>
          <a:pPr lvl="0" algn="ctr" defTabSz="889000">
            <a:lnSpc>
              <a:spcPct val="90000"/>
            </a:lnSpc>
            <a:spcBef>
              <a:spcPct val="0"/>
            </a:spcBef>
            <a:spcAft>
              <a:spcPct val="35000"/>
            </a:spcAft>
          </a:pPr>
          <a:r>
            <a:rPr lang="en-GB" sz="2000" i="1" kern="1200" dirty="0" smtClean="0"/>
            <a:t>5. </a:t>
          </a:r>
          <a:r>
            <a:rPr lang="en-GB" sz="2000" i="0" kern="1200" dirty="0" smtClean="0"/>
            <a:t>H</a:t>
          </a:r>
          <a:r>
            <a:rPr lang="en-US" sz="2000" kern="1200" dirty="0" err="1" smtClean="0"/>
            <a:t>armonization</a:t>
          </a:r>
          <a:r>
            <a:rPr lang="en-US" sz="2000" kern="1200" dirty="0" smtClean="0"/>
            <a:t> of the general ISSAI terminology</a:t>
          </a:r>
          <a:endParaRPr lang="es-MX" sz="2000" kern="1200" dirty="0"/>
        </a:p>
      </dsp:txBody>
      <dsp:txXfrm rot="10800000">
        <a:off x="450648" y="3561130"/>
        <a:ext cx="7099876" cy="685209"/>
      </dsp:txXfrm>
    </dsp:sp>
    <dsp:sp modelId="{70747176-BFC5-4E80-89DC-09DA98A39423}">
      <dsp:nvSpPr>
        <dsp:cNvPr id="0" name=""/>
        <dsp:cNvSpPr/>
      </dsp:nvSpPr>
      <dsp:spPr>
        <a:xfrm>
          <a:off x="149080" y="3561130"/>
          <a:ext cx="685209" cy="685209"/>
        </a:xfrm>
        <a:prstGeom prst="ellipse">
          <a:avLst/>
        </a:prstGeom>
        <a:solidFill>
          <a:schemeClr val="accent1">
            <a:tint val="50000"/>
            <a:alpha val="90000"/>
            <a:hueOff val="8635"/>
            <a:satOff val="-642"/>
            <a:lumOff val="1625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3377BF-BA53-4E16-9D35-C9161AA0C313}">
      <dsp:nvSpPr>
        <dsp:cNvPr id="0" name=""/>
        <dsp:cNvSpPr/>
      </dsp:nvSpPr>
      <dsp:spPr>
        <a:xfrm>
          <a:off x="0" y="82677"/>
          <a:ext cx="2510661" cy="2096045"/>
        </a:xfrm>
        <a:prstGeom prst="rect">
          <a:avLst/>
        </a:prstGeom>
        <a:gradFill rotWithShape="0">
          <a:gsLst>
            <a:gs pos="0">
              <a:schemeClr val="accent2">
                <a:alpha val="90000"/>
                <a:hueOff val="0"/>
                <a:satOff val="0"/>
                <a:lumOff val="0"/>
                <a:alphaOff val="0"/>
                <a:shade val="51000"/>
                <a:satMod val="130000"/>
              </a:schemeClr>
            </a:gs>
            <a:gs pos="80000">
              <a:schemeClr val="accent2">
                <a:alpha val="90000"/>
                <a:hueOff val="0"/>
                <a:satOff val="0"/>
                <a:lumOff val="0"/>
                <a:alphaOff val="0"/>
                <a:shade val="93000"/>
                <a:satMod val="130000"/>
              </a:schemeClr>
            </a:gs>
            <a:gs pos="100000">
              <a:schemeClr val="accent2">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b="1" kern="1200" dirty="0" smtClean="0"/>
            <a:t>ISSAI 5410</a:t>
          </a:r>
        </a:p>
        <a:p>
          <a:pPr lvl="0" algn="ctr" defTabSz="1244600">
            <a:lnSpc>
              <a:spcPct val="90000"/>
            </a:lnSpc>
            <a:spcBef>
              <a:spcPct val="0"/>
            </a:spcBef>
            <a:spcAft>
              <a:spcPct val="35000"/>
            </a:spcAft>
          </a:pPr>
          <a:r>
            <a:rPr lang="es-MX" sz="1800" kern="1200" dirty="0" smtClean="0"/>
            <a:t>“</a:t>
          </a:r>
          <a:r>
            <a:rPr lang="es-MX" sz="1800" kern="1200" dirty="0" err="1" smtClean="0"/>
            <a:t>Guidance</a:t>
          </a:r>
          <a:r>
            <a:rPr lang="en-US" sz="1800" kern="1200" dirty="0" smtClean="0"/>
            <a:t> for Planning and Conducting an Audit of Internal Controls of Public Debt</a:t>
          </a:r>
          <a:r>
            <a:rPr lang="es-MX" sz="1800" kern="1200" dirty="0" smtClean="0"/>
            <a:t>”</a:t>
          </a:r>
          <a:endParaRPr lang="es-MX" sz="1800" kern="1200" dirty="0"/>
        </a:p>
      </dsp:txBody>
      <dsp:txXfrm>
        <a:off x="0" y="82677"/>
        <a:ext cx="2510661" cy="2096045"/>
      </dsp:txXfrm>
    </dsp:sp>
    <dsp:sp modelId="{E2BA0DFE-0078-47A2-B5AF-2C7F74D32B39}">
      <dsp:nvSpPr>
        <dsp:cNvPr id="0" name=""/>
        <dsp:cNvSpPr/>
      </dsp:nvSpPr>
      <dsp:spPr>
        <a:xfrm>
          <a:off x="2761727" y="82677"/>
          <a:ext cx="2510661" cy="2096045"/>
        </a:xfrm>
        <a:prstGeom prst="rect">
          <a:avLst/>
        </a:prstGeom>
        <a:gradFill rotWithShape="0">
          <a:gsLst>
            <a:gs pos="0">
              <a:schemeClr val="accent2">
                <a:alpha val="90000"/>
                <a:hueOff val="0"/>
                <a:satOff val="0"/>
                <a:lumOff val="0"/>
                <a:alphaOff val="-8000"/>
                <a:shade val="51000"/>
                <a:satMod val="130000"/>
              </a:schemeClr>
            </a:gs>
            <a:gs pos="80000">
              <a:schemeClr val="accent2">
                <a:alpha val="90000"/>
                <a:hueOff val="0"/>
                <a:satOff val="0"/>
                <a:lumOff val="0"/>
                <a:alphaOff val="-8000"/>
                <a:shade val="93000"/>
                <a:satMod val="130000"/>
              </a:schemeClr>
            </a:gs>
            <a:gs pos="100000">
              <a:schemeClr val="accent2">
                <a:alpha val="90000"/>
                <a:hueOff val="0"/>
                <a:satOff val="0"/>
                <a:lumOff val="0"/>
                <a:alphaOff val="-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b="1" kern="1200" dirty="0" smtClean="0"/>
            <a:t>ISSAI 5421</a:t>
          </a:r>
        </a:p>
        <a:p>
          <a:pPr lvl="0" algn="ctr" defTabSz="1244600">
            <a:lnSpc>
              <a:spcPct val="90000"/>
            </a:lnSpc>
            <a:spcBef>
              <a:spcPct val="0"/>
            </a:spcBef>
            <a:spcAft>
              <a:spcPct val="35000"/>
            </a:spcAft>
          </a:pPr>
          <a:r>
            <a:rPr lang="es-MX" sz="1800" kern="1200" dirty="0" smtClean="0"/>
            <a:t>“</a:t>
          </a:r>
          <a:r>
            <a:rPr lang="en-US" sz="1800" kern="1200" dirty="0" smtClean="0"/>
            <a:t>Guidance on Definition and Disclosure of Public Debt</a:t>
          </a:r>
          <a:r>
            <a:rPr lang="es-MX" sz="1800" kern="1200" dirty="0" smtClean="0"/>
            <a:t>”</a:t>
          </a:r>
          <a:endParaRPr lang="es-MX" sz="1800" kern="1200" dirty="0"/>
        </a:p>
      </dsp:txBody>
      <dsp:txXfrm>
        <a:off x="2761727" y="82677"/>
        <a:ext cx="2510661" cy="2096045"/>
      </dsp:txXfrm>
    </dsp:sp>
    <dsp:sp modelId="{FA474926-3415-44B4-8F34-1863F9E845E4}">
      <dsp:nvSpPr>
        <dsp:cNvPr id="0" name=""/>
        <dsp:cNvSpPr/>
      </dsp:nvSpPr>
      <dsp:spPr>
        <a:xfrm>
          <a:off x="5523454" y="82677"/>
          <a:ext cx="2510661" cy="2096045"/>
        </a:xfrm>
        <a:prstGeom prst="rect">
          <a:avLst/>
        </a:prstGeom>
        <a:gradFill rotWithShape="0">
          <a:gsLst>
            <a:gs pos="0">
              <a:schemeClr val="accent2">
                <a:alpha val="90000"/>
                <a:hueOff val="0"/>
                <a:satOff val="0"/>
                <a:lumOff val="0"/>
                <a:alphaOff val="-16000"/>
                <a:shade val="51000"/>
                <a:satMod val="130000"/>
              </a:schemeClr>
            </a:gs>
            <a:gs pos="80000">
              <a:schemeClr val="accent2">
                <a:alpha val="90000"/>
                <a:hueOff val="0"/>
                <a:satOff val="0"/>
                <a:lumOff val="0"/>
                <a:alphaOff val="-16000"/>
                <a:shade val="93000"/>
                <a:satMod val="130000"/>
              </a:schemeClr>
            </a:gs>
            <a:gs pos="100000">
              <a:schemeClr val="accent2">
                <a:alpha val="90000"/>
                <a:hueOff val="0"/>
                <a:satOff val="0"/>
                <a:lumOff val="0"/>
                <a:alphaOff val="-1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b="1" kern="1200" dirty="0" smtClean="0"/>
            <a:t>ISSAI 5422</a:t>
          </a:r>
        </a:p>
        <a:p>
          <a:pPr lvl="0" algn="ctr" defTabSz="1244600">
            <a:lnSpc>
              <a:spcPct val="90000"/>
            </a:lnSpc>
            <a:spcBef>
              <a:spcPct val="0"/>
            </a:spcBef>
            <a:spcAft>
              <a:spcPct val="35000"/>
            </a:spcAft>
          </a:pPr>
          <a:r>
            <a:rPr lang="es-MX" sz="1800" kern="1200" dirty="0" smtClean="0"/>
            <a:t>“</a:t>
          </a:r>
          <a:r>
            <a:rPr lang="en-US" sz="1800" kern="1200" dirty="0" smtClean="0"/>
            <a:t>An Exercise of Reference Terms to Carry out Performance Audit of Public Debt</a:t>
          </a:r>
          <a:r>
            <a:rPr lang="es-MX" sz="1800" kern="1200" dirty="0" smtClean="0"/>
            <a:t>”</a:t>
          </a:r>
          <a:endParaRPr lang="es-MX" sz="1800" kern="1200" dirty="0"/>
        </a:p>
      </dsp:txBody>
      <dsp:txXfrm>
        <a:off x="5523454" y="82677"/>
        <a:ext cx="2510661" cy="2096045"/>
      </dsp:txXfrm>
    </dsp:sp>
    <dsp:sp modelId="{83162BA1-F818-4DAF-90E8-A7E5B80C1396}">
      <dsp:nvSpPr>
        <dsp:cNvPr id="0" name=""/>
        <dsp:cNvSpPr/>
      </dsp:nvSpPr>
      <dsp:spPr>
        <a:xfrm>
          <a:off x="0" y="2429789"/>
          <a:ext cx="2510661" cy="2096045"/>
        </a:xfrm>
        <a:prstGeom prst="rect">
          <a:avLst/>
        </a:prstGeom>
        <a:gradFill rotWithShape="0">
          <a:gsLst>
            <a:gs pos="0">
              <a:schemeClr val="accent2">
                <a:alpha val="90000"/>
                <a:hueOff val="0"/>
                <a:satOff val="0"/>
                <a:lumOff val="0"/>
                <a:alphaOff val="-24000"/>
                <a:shade val="51000"/>
                <a:satMod val="130000"/>
              </a:schemeClr>
            </a:gs>
            <a:gs pos="80000">
              <a:schemeClr val="accent2">
                <a:alpha val="90000"/>
                <a:hueOff val="0"/>
                <a:satOff val="0"/>
                <a:lumOff val="0"/>
                <a:alphaOff val="-24000"/>
                <a:shade val="93000"/>
                <a:satMod val="130000"/>
              </a:schemeClr>
            </a:gs>
            <a:gs pos="100000">
              <a:schemeClr val="accent2">
                <a:alpha val="90000"/>
                <a:hueOff val="0"/>
                <a:satOff val="0"/>
                <a:lumOff val="0"/>
                <a:alphaOff val="-24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b="1" kern="1200" dirty="0" smtClean="0"/>
            <a:t>ISSAI 5430</a:t>
          </a:r>
        </a:p>
        <a:p>
          <a:pPr lvl="0" algn="ctr" defTabSz="1244600">
            <a:lnSpc>
              <a:spcPct val="90000"/>
            </a:lnSpc>
            <a:spcBef>
              <a:spcPct val="0"/>
            </a:spcBef>
            <a:spcAft>
              <a:spcPct val="35000"/>
            </a:spcAft>
          </a:pPr>
          <a:r>
            <a:rPr lang="es-MX" sz="1800" kern="1200" dirty="0" smtClean="0"/>
            <a:t>“</a:t>
          </a:r>
          <a:r>
            <a:rPr lang="en-US" sz="1800" kern="1200" dirty="0" smtClean="0"/>
            <a:t>Fiscal Exposures: Implications for Debt Management and the Role of SAIs</a:t>
          </a:r>
          <a:r>
            <a:rPr lang="es-MX" sz="1800" kern="1200" dirty="0" smtClean="0"/>
            <a:t>”</a:t>
          </a:r>
          <a:endParaRPr lang="es-MX" sz="1800" kern="1200" dirty="0"/>
        </a:p>
      </dsp:txBody>
      <dsp:txXfrm>
        <a:off x="0" y="2429789"/>
        <a:ext cx="2510661" cy="2096045"/>
      </dsp:txXfrm>
    </dsp:sp>
    <dsp:sp modelId="{D912760A-775F-4779-B585-E7570C7B6675}">
      <dsp:nvSpPr>
        <dsp:cNvPr id="0" name=""/>
        <dsp:cNvSpPr/>
      </dsp:nvSpPr>
      <dsp:spPr>
        <a:xfrm>
          <a:off x="2761727" y="2429789"/>
          <a:ext cx="2510661" cy="2096045"/>
        </a:xfrm>
        <a:prstGeom prst="rect">
          <a:avLst/>
        </a:prstGeom>
        <a:gradFill rotWithShape="0">
          <a:gsLst>
            <a:gs pos="0">
              <a:schemeClr val="accent2">
                <a:alpha val="90000"/>
                <a:hueOff val="0"/>
                <a:satOff val="0"/>
                <a:lumOff val="0"/>
                <a:alphaOff val="-32000"/>
                <a:shade val="51000"/>
                <a:satMod val="130000"/>
              </a:schemeClr>
            </a:gs>
            <a:gs pos="80000">
              <a:schemeClr val="accent2">
                <a:alpha val="90000"/>
                <a:hueOff val="0"/>
                <a:satOff val="0"/>
                <a:lumOff val="0"/>
                <a:alphaOff val="-32000"/>
                <a:shade val="93000"/>
                <a:satMod val="130000"/>
              </a:schemeClr>
            </a:gs>
            <a:gs pos="100000">
              <a:schemeClr val="accent2">
                <a:alpha val="90000"/>
                <a:hueOff val="0"/>
                <a:satOff val="0"/>
                <a:lumOff val="0"/>
                <a:alphaOff val="-32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ISSAI 5440</a:t>
          </a:r>
          <a:br>
            <a:rPr lang="en-US" sz="2800" b="1" kern="1200" dirty="0" smtClean="0"/>
          </a:br>
          <a:r>
            <a:rPr lang="en-US" sz="1800" kern="1200" dirty="0" smtClean="0"/>
            <a:t>“Guidance for Conducting a Public Debt Audit - The Use of Substantive Tests in Financial Audits”</a:t>
          </a:r>
          <a:endParaRPr lang="es-MX" sz="1800" kern="1200" dirty="0"/>
        </a:p>
      </dsp:txBody>
      <dsp:txXfrm>
        <a:off x="2761727" y="2429789"/>
        <a:ext cx="2510661" cy="2096045"/>
      </dsp:txXfrm>
    </dsp:sp>
    <dsp:sp modelId="{9CC56BBB-39B8-44A8-BC03-4FE63C1CFCD9}">
      <dsp:nvSpPr>
        <dsp:cNvPr id="0" name=""/>
        <dsp:cNvSpPr/>
      </dsp:nvSpPr>
      <dsp:spPr>
        <a:xfrm>
          <a:off x="5523454" y="2429789"/>
          <a:ext cx="2510661" cy="2096045"/>
        </a:xfrm>
        <a:prstGeom prst="rect">
          <a:avLst/>
        </a:prstGeom>
        <a:solidFill>
          <a:srgbClr val="C000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ISSAI 5420</a:t>
          </a:r>
        </a:p>
        <a:p>
          <a:pPr lvl="0" algn="ctr" defTabSz="1244600">
            <a:lnSpc>
              <a:spcPct val="90000"/>
            </a:lnSpc>
            <a:spcBef>
              <a:spcPct val="0"/>
            </a:spcBef>
            <a:spcAft>
              <a:spcPct val="35000"/>
            </a:spcAft>
          </a:pPr>
          <a:r>
            <a:rPr lang="en-US" sz="1800" kern="1200" dirty="0" smtClean="0"/>
            <a:t>“Public Debt: Management and Fiscal Vulnerability: Potential Roles for SAIs”</a:t>
          </a:r>
        </a:p>
      </dsp:txBody>
      <dsp:txXfrm>
        <a:off x="5523454" y="2429789"/>
        <a:ext cx="2510661" cy="209604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85680A-9A28-45AA-83D8-273EC9B72FA7}">
      <dsp:nvSpPr>
        <dsp:cNvPr id="0" name=""/>
        <dsp:cNvSpPr/>
      </dsp:nvSpPr>
      <dsp:spPr>
        <a:xfrm>
          <a:off x="0" y="0"/>
          <a:ext cx="5988185" cy="854827"/>
        </a:xfrm>
        <a:prstGeom prst="roundRect">
          <a:avLst>
            <a:gd name="adj" fmla="val 10000"/>
          </a:avLst>
        </a:prstGeom>
        <a:solidFill>
          <a:schemeClr val="accent1">
            <a:lumMod val="90000"/>
            <a:lumOff val="1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0" kern="1200" dirty="0" smtClean="0">
              <a:ln>
                <a:solidFill>
                  <a:schemeClr val="bg1"/>
                </a:solidFill>
              </a:ln>
              <a:solidFill>
                <a:schemeClr val="bg1"/>
              </a:solidFill>
              <a:effectLst>
                <a:outerShdw blurRad="38100" dist="38100" dir="2700000" algn="tl">
                  <a:srgbClr val="000000">
                    <a:alpha val="43137"/>
                  </a:srgbClr>
                </a:outerShdw>
              </a:effectLst>
            </a:rPr>
            <a:t>Guidance provided by </a:t>
          </a:r>
        </a:p>
        <a:p>
          <a:pPr lvl="0" algn="l" defTabSz="1066800">
            <a:lnSpc>
              <a:spcPct val="90000"/>
            </a:lnSpc>
            <a:spcBef>
              <a:spcPct val="0"/>
            </a:spcBef>
            <a:spcAft>
              <a:spcPct val="35000"/>
            </a:spcAft>
          </a:pPr>
          <a:r>
            <a:rPr lang="en-US" sz="2400" b="1" kern="1200" dirty="0" smtClean="0">
              <a:ln>
                <a:solidFill>
                  <a:schemeClr val="bg1"/>
                </a:solidFill>
              </a:ln>
              <a:solidFill>
                <a:schemeClr val="bg1"/>
              </a:solidFill>
              <a:effectLst>
                <a:outerShdw blurRad="38100" dist="38100" dir="2700000" algn="tl">
                  <a:srgbClr val="000000">
                    <a:alpha val="43137"/>
                  </a:srgbClr>
                </a:outerShdw>
              </a:effectLst>
            </a:rPr>
            <a:t>PSC Secretariat</a:t>
          </a:r>
          <a:endParaRPr lang="en-US" sz="2400" b="1" kern="1200" dirty="0">
            <a:ln>
              <a:solidFill>
                <a:schemeClr val="bg1"/>
              </a:solidFill>
            </a:ln>
            <a:solidFill>
              <a:schemeClr val="bg1"/>
            </a:solidFill>
            <a:effectLst>
              <a:outerShdw blurRad="38100" dist="38100" dir="2700000" algn="tl">
                <a:srgbClr val="000000">
                  <a:alpha val="43137"/>
                </a:srgbClr>
              </a:outerShdw>
            </a:effectLst>
          </a:endParaRPr>
        </a:p>
      </dsp:txBody>
      <dsp:txXfrm>
        <a:off x="25037" y="25037"/>
        <a:ext cx="4965744" cy="804753"/>
      </dsp:txXfrm>
    </dsp:sp>
    <dsp:sp modelId="{10F2D3B7-91F0-4149-BC01-3D5EB9C86C56}">
      <dsp:nvSpPr>
        <dsp:cNvPr id="0" name=""/>
        <dsp:cNvSpPr/>
      </dsp:nvSpPr>
      <dsp:spPr>
        <a:xfrm>
          <a:off x="447169" y="973554"/>
          <a:ext cx="5988185" cy="85482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smtClean="0">
              <a:effectLst>
                <a:outerShdw blurRad="38100" dist="38100" dir="2700000" algn="tl">
                  <a:srgbClr val="000000">
                    <a:alpha val="43137"/>
                  </a:srgbClr>
                </a:outerShdw>
              </a:effectLst>
            </a:rPr>
            <a:t>Due Process </a:t>
          </a:r>
          <a:r>
            <a:rPr lang="en-US" sz="1800" kern="1200" dirty="0" smtClean="0"/>
            <a:t/>
          </a:r>
          <a:br>
            <a:rPr lang="en-US" sz="1800" kern="1200" dirty="0" smtClean="0"/>
          </a:br>
          <a:r>
            <a:rPr lang="en-US" sz="1800" kern="1200" dirty="0" smtClean="0">
              <a:sym typeface="Wingdings" pitchFamily="2" charset="2"/>
            </a:rPr>
            <a:t> ISSAIs’ updating</a:t>
          </a:r>
          <a:endParaRPr lang="en-US" sz="1800" kern="1200" dirty="0"/>
        </a:p>
      </dsp:txBody>
      <dsp:txXfrm>
        <a:off x="472206" y="998591"/>
        <a:ext cx="4935303" cy="804753"/>
      </dsp:txXfrm>
    </dsp:sp>
    <dsp:sp modelId="{BEC980D4-79DF-4051-BB44-986FE4F3B9F8}">
      <dsp:nvSpPr>
        <dsp:cNvPr id="0" name=""/>
        <dsp:cNvSpPr/>
      </dsp:nvSpPr>
      <dsp:spPr>
        <a:xfrm>
          <a:off x="894339" y="1947108"/>
          <a:ext cx="5988185" cy="85482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Changes not of substance </a:t>
          </a:r>
          <a:r>
            <a:rPr lang="en-US" sz="1800" kern="1200" dirty="0" smtClean="0">
              <a:sym typeface="Wingdings" panose="05000000000000000000" pitchFamily="2" charset="2"/>
            </a:rPr>
            <a:t> </a:t>
          </a:r>
          <a:r>
            <a:rPr lang="en-US" sz="1800" kern="1200" dirty="0" smtClean="0"/>
            <a:t>Minor editorial changes</a:t>
          </a:r>
          <a:endParaRPr lang="en-US" sz="1800" kern="1200" dirty="0"/>
        </a:p>
      </dsp:txBody>
      <dsp:txXfrm>
        <a:off x="919376" y="1972145"/>
        <a:ext cx="4935303" cy="804753"/>
      </dsp:txXfrm>
    </dsp:sp>
    <dsp:sp modelId="{EFD417A3-2CA1-4EF1-86A5-2910A404DE59}">
      <dsp:nvSpPr>
        <dsp:cNvPr id="0" name=""/>
        <dsp:cNvSpPr/>
      </dsp:nvSpPr>
      <dsp:spPr>
        <a:xfrm>
          <a:off x="1341509" y="2920662"/>
          <a:ext cx="5988185" cy="85482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smtClean="0">
              <a:effectLst>
                <a:outerShdw blurRad="38100" dist="38100" dir="2700000" algn="tl">
                  <a:srgbClr val="000000">
                    <a:alpha val="43137"/>
                  </a:srgbClr>
                </a:outerShdw>
              </a:effectLst>
            </a:rPr>
            <a:t>No need </a:t>
          </a:r>
          <a:r>
            <a:rPr lang="en-US" sz="1800" kern="1200" dirty="0" smtClean="0"/>
            <a:t>to expose them for comments by INTOSAI Community</a:t>
          </a:r>
          <a:endParaRPr lang="en-US" sz="1800" kern="1200" dirty="0"/>
        </a:p>
      </dsp:txBody>
      <dsp:txXfrm>
        <a:off x="1366546" y="2945699"/>
        <a:ext cx="4935303" cy="804753"/>
      </dsp:txXfrm>
    </dsp:sp>
    <dsp:sp modelId="{A516105B-9838-48A4-B864-455DB8FA13CD}">
      <dsp:nvSpPr>
        <dsp:cNvPr id="0" name=""/>
        <dsp:cNvSpPr/>
      </dsp:nvSpPr>
      <dsp:spPr>
        <a:xfrm>
          <a:off x="1788678" y="3894216"/>
          <a:ext cx="5988185" cy="85482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Translation into INTOSAI languages + updating of preambles, and forewords for </a:t>
          </a:r>
          <a:r>
            <a:rPr lang="en-US" sz="1800" b="1" kern="1200" dirty="0" smtClean="0">
              <a:effectLst>
                <a:outerShdw blurRad="38100" dist="38100" dir="2700000" algn="tl">
                  <a:srgbClr val="000000">
                    <a:alpha val="43137"/>
                  </a:srgbClr>
                </a:outerShdw>
              </a:effectLst>
            </a:rPr>
            <a:t>XXII INCOSAI </a:t>
          </a:r>
          <a:endParaRPr lang="en-US" sz="1800" b="1" kern="1200" dirty="0">
            <a:effectLst>
              <a:outerShdw blurRad="38100" dist="38100" dir="2700000" algn="tl">
                <a:srgbClr val="000000">
                  <a:alpha val="43137"/>
                </a:srgbClr>
              </a:outerShdw>
            </a:effectLst>
          </a:endParaRPr>
        </a:p>
      </dsp:txBody>
      <dsp:txXfrm>
        <a:off x="1813715" y="3919253"/>
        <a:ext cx="4935303" cy="804753"/>
      </dsp:txXfrm>
    </dsp:sp>
    <dsp:sp modelId="{7791A705-D588-48DB-B34C-E388B24F278E}">
      <dsp:nvSpPr>
        <dsp:cNvPr id="0" name=""/>
        <dsp:cNvSpPr/>
      </dsp:nvSpPr>
      <dsp:spPr>
        <a:xfrm>
          <a:off x="5432547" y="624499"/>
          <a:ext cx="555638" cy="555638"/>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accent2">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5557566" y="624499"/>
        <a:ext cx="305600" cy="418118"/>
      </dsp:txXfrm>
    </dsp:sp>
    <dsp:sp modelId="{9CCFF39C-BA14-473D-9EA1-CB09B57C1460}">
      <dsp:nvSpPr>
        <dsp:cNvPr id="0" name=""/>
        <dsp:cNvSpPr/>
      </dsp:nvSpPr>
      <dsp:spPr>
        <a:xfrm>
          <a:off x="5879716" y="1598053"/>
          <a:ext cx="555638" cy="555638"/>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accent2">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6004735" y="1598053"/>
        <a:ext cx="305600" cy="418118"/>
      </dsp:txXfrm>
    </dsp:sp>
    <dsp:sp modelId="{1CF3260F-0ECE-4E4E-9F47-633EEB959A80}">
      <dsp:nvSpPr>
        <dsp:cNvPr id="0" name=""/>
        <dsp:cNvSpPr/>
      </dsp:nvSpPr>
      <dsp:spPr>
        <a:xfrm>
          <a:off x="6326886" y="2557360"/>
          <a:ext cx="555638" cy="555638"/>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accent2">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6451905" y="2557360"/>
        <a:ext cx="305600" cy="418118"/>
      </dsp:txXfrm>
    </dsp:sp>
    <dsp:sp modelId="{0B4047C2-F8B7-48FC-B7D0-70D68EA4B306}">
      <dsp:nvSpPr>
        <dsp:cNvPr id="0" name=""/>
        <dsp:cNvSpPr/>
      </dsp:nvSpPr>
      <dsp:spPr>
        <a:xfrm>
          <a:off x="6774056" y="3540412"/>
          <a:ext cx="555638" cy="555638"/>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accent2">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6899075" y="3540412"/>
        <a:ext cx="305600" cy="41811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11/layout/CircleProcess">
  <dgm:title val="Proceso de círculos"/>
  <dgm:desc val="Se usa para mostrar pasos secuenciales en un proceso. Se limita a once formas de Nivel 1 con un número ilimitado de formas de Nivel 2. Funciona mejor con poco texto. No aparece texto sin utilizar, pero queda disponible si cambia entre diseño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5.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8.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0.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2982742"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MX"/>
          </a:p>
        </p:txBody>
      </p:sp>
      <p:sp>
        <p:nvSpPr>
          <p:cNvPr id="3" name="2 Marcador de fecha"/>
          <p:cNvSpPr>
            <a:spLocks noGrp="1"/>
          </p:cNvSpPr>
          <p:nvPr>
            <p:ph type="dt" sz="quarter" idx="1"/>
          </p:nvPr>
        </p:nvSpPr>
        <p:spPr>
          <a:xfrm>
            <a:off x="3897514" y="0"/>
            <a:ext cx="2982742"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D751D26-DF21-4B97-B909-CA4461C5E0D3}" type="datetimeFigureOut">
              <a:rPr lang="es-MX"/>
              <a:pPr>
                <a:defRPr/>
              </a:pPr>
              <a:t>07/09/2016</a:t>
            </a:fld>
            <a:endParaRPr lang="es-MX"/>
          </a:p>
        </p:txBody>
      </p:sp>
      <p:sp>
        <p:nvSpPr>
          <p:cNvPr id="4" name="3 Marcador de pie de página"/>
          <p:cNvSpPr>
            <a:spLocks noGrp="1"/>
          </p:cNvSpPr>
          <p:nvPr>
            <p:ph type="ftr" sz="quarter" idx="2"/>
          </p:nvPr>
        </p:nvSpPr>
        <p:spPr>
          <a:xfrm>
            <a:off x="2" y="8829675"/>
            <a:ext cx="2982742"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MX"/>
          </a:p>
        </p:txBody>
      </p:sp>
      <p:sp>
        <p:nvSpPr>
          <p:cNvPr id="5" name="4 Marcador de número de diapositiva"/>
          <p:cNvSpPr>
            <a:spLocks noGrp="1"/>
          </p:cNvSpPr>
          <p:nvPr>
            <p:ph type="sldNum" sz="quarter" idx="3"/>
          </p:nvPr>
        </p:nvSpPr>
        <p:spPr>
          <a:xfrm>
            <a:off x="3897514" y="8829675"/>
            <a:ext cx="2982742"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B482A9D-9039-41BF-BEA6-0F06CD99C64A}" type="slidenum">
              <a:rPr lang="es-MX"/>
              <a:pPr>
                <a:defRPr/>
              </a:pPr>
              <a:t>‹Nº›</a:t>
            </a:fld>
            <a:endParaRPr lang="es-MX"/>
          </a:p>
        </p:txBody>
      </p:sp>
    </p:spTree>
    <p:extLst>
      <p:ext uri="{BB962C8B-B14F-4D97-AF65-F5344CB8AC3E}">
        <p14:creationId xmlns:p14="http://schemas.microsoft.com/office/powerpoint/2010/main" val="275375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2982742"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s-MX"/>
          </a:p>
        </p:txBody>
      </p:sp>
      <p:sp>
        <p:nvSpPr>
          <p:cNvPr id="3" name="2 Marcador de fecha"/>
          <p:cNvSpPr>
            <a:spLocks noGrp="1"/>
          </p:cNvSpPr>
          <p:nvPr>
            <p:ph type="dt" idx="1"/>
          </p:nvPr>
        </p:nvSpPr>
        <p:spPr>
          <a:xfrm>
            <a:off x="3897514" y="0"/>
            <a:ext cx="2982742"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3A6E9BA9-6FDF-458D-B8F9-863EB6F9894D}" type="datetimeFigureOut">
              <a:rPr lang="es-MX"/>
              <a:pPr>
                <a:defRPr/>
              </a:pPr>
              <a:t>07/09/2016</a:t>
            </a:fld>
            <a:endParaRPr lang="es-MX"/>
          </a:p>
        </p:txBody>
      </p:sp>
      <p:sp>
        <p:nvSpPr>
          <p:cNvPr id="4" name="3 Marcador de imagen de diapositiva"/>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pPr lvl="0"/>
            <a:endParaRPr lang="es-MX" noProof="0" smtClean="0"/>
          </a:p>
        </p:txBody>
      </p:sp>
      <p:sp>
        <p:nvSpPr>
          <p:cNvPr id="5" name="4 Marcador de notas"/>
          <p:cNvSpPr>
            <a:spLocks noGrp="1"/>
          </p:cNvSpPr>
          <p:nvPr>
            <p:ph type="body" sz="quarter" idx="3"/>
          </p:nvPr>
        </p:nvSpPr>
        <p:spPr>
          <a:xfrm>
            <a:off x="688805" y="4416428"/>
            <a:ext cx="5504204" cy="4183063"/>
          </a:xfrm>
          <a:prstGeom prst="rect">
            <a:avLst/>
          </a:prstGeom>
        </p:spPr>
        <p:txBody>
          <a:bodyPr vert="horz" lIns="93177" tIns="46589" rIns="93177" bIns="46589"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smtClean="0"/>
          </a:p>
        </p:txBody>
      </p:sp>
      <p:sp>
        <p:nvSpPr>
          <p:cNvPr id="6" name="5 Marcador de pie de página"/>
          <p:cNvSpPr>
            <a:spLocks noGrp="1"/>
          </p:cNvSpPr>
          <p:nvPr>
            <p:ph type="ftr" sz="quarter" idx="4"/>
          </p:nvPr>
        </p:nvSpPr>
        <p:spPr>
          <a:xfrm>
            <a:off x="2" y="8829675"/>
            <a:ext cx="2982742"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s-MX"/>
          </a:p>
        </p:txBody>
      </p:sp>
      <p:sp>
        <p:nvSpPr>
          <p:cNvPr id="7" name="6 Marcador de número de diapositiva"/>
          <p:cNvSpPr>
            <a:spLocks noGrp="1"/>
          </p:cNvSpPr>
          <p:nvPr>
            <p:ph type="sldNum" sz="quarter" idx="5"/>
          </p:nvPr>
        </p:nvSpPr>
        <p:spPr>
          <a:xfrm>
            <a:off x="3897514" y="8829675"/>
            <a:ext cx="2982742"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21D78684-4229-452A-88A2-BD4C45365464}" type="slidenum">
              <a:rPr lang="es-MX"/>
              <a:pPr>
                <a:defRPr/>
              </a:pPr>
              <a:t>‹Nº›</a:t>
            </a:fld>
            <a:endParaRPr lang="es-MX"/>
          </a:p>
        </p:txBody>
      </p:sp>
    </p:spTree>
    <p:extLst>
      <p:ext uri="{BB962C8B-B14F-4D97-AF65-F5344CB8AC3E}">
        <p14:creationId xmlns:p14="http://schemas.microsoft.com/office/powerpoint/2010/main" val="3337930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1</a:t>
            </a:fld>
            <a:endParaRPr lang="es-MX"/>
          </a:p>
        </p:txBody>
      </p:sp>
    </p:spTree>
    <p:extLst>
      <p:ext uri="{BB962C8B-B14F-4D97-AF65-F5344CB8AC3E}">
        <p14:creationId xmlns:p14="http://schemas.microsoft.com/office/powerpoint/2010/main" val="1295946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36</a:t>
            </a:fld>
            <a:endParaRPr lang="es-MX"/>
          </a:p>
        </p:txBody>
      </p:sp>
    </p:spTree>
    <p:extLst>
      <p:ext uri="{BB962C8B-B14F-4D97-AF65-F5344CB8AC3E}">
        <p14:creationId xmlns:p14="http://schemas.microsoft.com/office/powerpoint/2010/main" val="3395841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2</a:t>
            </a:fld>
            <a:endParaRPr lang="es-MX"/>
          </a:p>
        </p:txBody>
      </p:sp>
    </p:spTree>
    <p:extLst>
      <p:ext uri="{BB962C8B-B14F-4D97-AF65-F5344CB8AC3E}">
        <p14:creationId xmlns:p14="http://schemas.microsoft.com/office/powerpoint/2010/main" val="3041157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3</a:t>
            </a:fld>
            <a:endParaRPr lang="es-MX"/>
          </a:p>
        </p:txBody>
      </p:sp>
    </p:spTree>
    <p:extLst>
      <p:ext uri="{BB962C8B-B14F-4D97-AF65-F5344CB8AC3E}">
        <p14:creationId xmlns:p14="http://schemas.microsoft.com/office/powerpoint/2010/main" val="4116347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4</a:t>
            </a:fld>
            <a:endParaRPr lang="es-MX"/>
          </a:p>
        </p:txBody>
      </p:sp>
    </p:spTree>
    <p:extLst>
      <p:ext uri="{BB962C8B-B14F-4D97-AF65-F5344CB8AC3E}">
        <p14:creationId xmlns:p14="http://schemas.microsoft.com/office/powerpoint/2010/main" val="3472732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5</a:t>
            </a:fld>
            <a:endParaRPr lang="es-MX"/>
          </a:p>
        </p:txBody>
      </p:sp>
    </p:spTree>
    <p:extLst>
      <p:ext uri="{BB962C8B-B14F-4D97-AF65-F5344CB8AC3E}">
        <p14:creationId xmlns:p14="http://schemas.microsoft.com/office/powerpoint/2010/main" val="1022247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6</a:t>
            </a:fld>
            <a:endParaRPr lang="es-MX"/>
          </a:p>
        </p:txBody>
      </p:sp>
    </p:spTree>
    <p:extLst>
      <p:ext uri="{BB962C8B-B14F-4D97-AF65-F5344CB8AC3E}">
        <p14:creationId xmlns:p14="http://schemas.microsoft.com/office/powerpoint/2010/main" val="3417527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26</a:t>
            </a:fld>
            <a:endParaRPr lang="es-MX"/>
          </a:p>
        </p:txBody>
      </p:sp>
    </p:spTree>
    <p:extLst>
      <p:ext uri="{BB962C8B-B14F-4D97-AF65-F5344CB8AC3E}">
        <p14:creationId xmlns:p14="http://schemas.microsoft.com/office/powerpoint/2010/main" val="2240053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27</a:t>
            </a:fld>
            <a:endParaRPr lang="es-MX"/>
          </a:p>
        </p:txBody>
      </p:sp>
    </p:spTree>
    <p:extLst>
      <p:ext uri="{BB962C8B-B14F-4D97-AF65-F5344CB8AC3E}">
        <p14:creationId xmlns:p14="http://schemas.microsoft.com/office/powerpoint/2010/main" val="3201987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31</a:t>
            </a:fld>
            <a:endParaRPr lang="es-MX"/>
          </a:p>
        </p:txBody>
      </p:sp>
    </p:spTree>
    <p:extLst>
      <p:ext uri="{BB962C8B-B14F-4D97-AF65-F5344CB8AC3E}">
        <p14:creationId xmlns:p14="http://schemas.microsoft.com/office/powerpoint/2010/main" val="23866233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 Id="rId4" Type="http://schemas.openxmlformats.org/officeDocument/2006/relationships/image" Target="../media/image4.w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 Id="rId4" Type="http://schemas.openxmlformats.org/officeDocument/2006/relationships/image" Target="../media/image4.w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7 Imagen" descr="barras.wmf"/>
          <p:cNvPicPr>
            <a:picLocks noChangeAspect="1"/>
          </p:cNvPicPr>
          <p:nvPr userDrawn="1"/>
        </p:nvPicPr>
        <p:blipFill>
          <a:blip r:embed="rId2" cstate="print"/>
          <a:srcRect/>
          <a:stretch>
            <a:fillRect/>
          </a:stretch>
        </p:blipFill>
        <p:spPr bwMode="auto">
          <a:xfrm>
            <a:off x="0" y="6184900"/>
            <a:ext cx="9151938" cy="682625"/>
          </a:xfrm>
          <a:prstGeom prst="rect">
            <a:avLst/>
          </a:prstGeom>
          <a:noFill/>
          <a:ln w="9525">
            <a:noFill/>
            <a:miter lim="800000"/>
            <a:headEnd/>
            <a:tailEnd/>
          </a:ln>
        </p:spPr>
      </p:pic>
      <p:pic>
        <p:nvPicPr>
          <p:cNvPr id="5" name="5 Imagen" descr="cuadros.wmf"/>
          <p:cNvPicPr>
            <a:picLocks noChangeAspect="1"/>
          </p:cNvPicPr>
          <p:nvPr userDrawn="1"/>
        </p:nvPicPr>
        <p:blipFill>
          <a:blip r:embed="rId3" cstate="print"/>
          <a:srcRect/>
          <a:stretch>
            <a:fillRect/>
          </a:stretch>
        </p:blipFill>
        <p:spPr bwMode="auto">
          <a:xfrm>
            <a:off x="8116888" y="0"/>
            <a:ext cx="1027112" cy="6156325"/>
          </a:xfrm>
          <a:prstGeom prst="rect">
            <a:avLst/>
          </a:prstGeom>
          <a:noFill/>
          <a:ln w="9525">
            <a:noFill/>
            <a:miter lim="800000"/>
            <a:headEnd/>
            <a:tailEnd/>
          </a:ln>
        </p:spPr>
      </p:pic>
      <p:pic>
        <p:nvPicPr>
          <p:cNvPr id="6" name="6 Imagen" descr="color.wmf"/>
          <p:cNvPicPr>
            <a:picLocks noChangeAspect="1"/>
          </p:cNvPicPr>
          <p:nvPr userDrawn="1"/>
        </p:nvPicPr>
        <p:blipFill>
          <a:blip r:embed="rId4" cstate="print"/>
          <a:srcRect/>
          <a:stretch>
            <a:fillRect/>
          </a:stretch>
        </p:blipFill>
        <p:spPr bwMode="auto">
          <a:xfrm>
            <a:off x="452438" y="357188"/>
            <a:ext cx="2690812" cy="828675"/>
          </a:xfrm>
          <a:prstGeom prst="rect">
            <a:avLst/>
          </a:prstGeom>
          <a:noFill/>
          <a:ln w="9525">
            <a:noFill/>
            <a:miter lim="800000"/>
            <a:headEnd/>
            <a:tailEnd/>
          </a:ln>
        </p:spPr>
      </p:pic>
      <p:sp>
        <p:nvSpPr>
          <p:cNvPr id="2" name="1 Título"/>
          <p:cNvSpPr>
            <a:spLocks noGrp="1"/>
          </p:cNvSpPr>
          <p:nvPr>
            <p:ph type="ctrTitle"/>
          </p:nvPr>
        </p:nvSpPr>
        <p:spPr>
          <a:xfrm>
            <a:off x="685800" y="2130425"/>
            <a:ext cx="7772400" cy="1470025"/>
          </a:xfrm>
        </p:spPr>
        <p:txBody>
          <a:bodyPr/>
          <a:lstStyle>
            <a:lvl1pPr>
              <a:defRPr>
                <a:solidFill>
                  <a:srgbClr val="00204E"/>
                </a:solidFill>
              </a:defRPr>
            </a:lvl1pPr>
          </a:lstStyle>
          <a:p>
            <a:r>
              <a:rPr lang="es-ES" dirty="0" smtClean="0"/>
              <a:t>Haga clic para modificar el estilo de título del patrón</a:t>
            </a:r>
            <a:endParaRPr lang="es-MX" dirty="0"/>
          </a:p>
        </p:txBody>
      </p:sp>
      <p:sp>
        <p:nvSpPr>
          <p:cNvPr id="3" name="2 Subtítulo"/>
          <p:cNvSpPr>
            <a:spLocks noGrp="1"/>
          </p:cNvSpPr>
          <p:nvPr>
            <p:ph type="subTitle" idx="1"/>
          </p:nvPr>
        </p:nvSpPr>
        <p:spPr>
          <a:xfrm>
            <a:off x="1371600" y="3886200"/>
            <a:ext cx="6400800" cy="1114436"/>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MX" dirty="0"/>
          </a:p>
        </p:txBody>
      </p:sp>
      <p:sp>
        <p:nvSpPr>
          <p:cNvPr id="7" name="4 Marcador de pie de página"/>
          <p:cNvSpPr>
            <a:spLocks noGrp="1"/>
          </p:cNvSpPr>
          <p:nvPr>
            <p:ph type="ftr" sz="quarter" idx="10"/>
          </p:nvPr>
        </p:nvSpPr>
        <p:spPr>
          <a:xfrm>
            <a:off x="2857500" y="5214938"/>
            <a:ext cx="2895600" cy="365125"/>
          </a:xfrm>
        </p:spPr>
        <p:txBody>
          <a:bodyPr/>
          <a:lstStyle>
            <a:lvl1pPr>
              <a:defRPr/>
            </a:lvl1pPr>
          </a:lstStyle>
          <a:p>
            <a:pPr>
              <a:defRPr/>
            </a:pPr>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5"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6"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1"/>
            <a:ext cx="5111750" cy="54419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1"/>
            <a:ext cx="3008313" cy="42799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3 Marcador de pie de página"/>
          <p:cNvSpPr>
            <a:spLocks noGrp="1"/>
          </p:cNvSpPr>
          <p:nvPr>
            <p:ph type="ftr" sz="quarter" idx="10"/>
          </p:nvPr>
        </p:nvSpPr>
        <p:spPr>
          <a:xfrm>
            <a:off x="214313" y="5786438"/>
            <a:ext cx="8786812" cy="365125"/>
          </a:xfrm>
        </p:spPr>
        <p:txBody>
          <a:bodyPr/>
          <a:lstStyle>
            <a:lvl1pPr algn="l">
              <a:defRPr sz="1050">
                <a:solidFill>
                  <a:srgbClr val="5F5F5F"/>
                </a:solidFill>
                <a:latin typeface="+mn-lt"/>
              </a:defRPr>
            </a:lvl1pPr>
          </a:lstStyle>
          <a:p>
            <a:pPr>
              <a:defRPr/>
            </a:pPr>
            <a:endParaRPr lang="es-MX"/>
          </a:p>
        </p:txBody>
      </p:sp>
      <p:sp>
        <p:nvSpPr>
          <p:cNvPr id="8"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0AF3E4C7-0893-4D40-8D54-6103D6A23934}"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5"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6"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3 Marcador de pie de página"/>
          <p:cNvSpPr>
            <a:spLocks noGrp="1"/>
          </p:cNvSpPr>
          <p:nvPr>
            <p:ph type="ftr" sz="quarter" idx="10"/>
          </p:nvPr>
        </p:nvSpPr>
        <p:spPr>
          <a:xfrm>
            <a:off x="214313" y="5786438"/>
            <a:ext cx="8786812" cy="365125"/>
          </a:xfrm>
        </p:spPr>
        <p:txBody>
          <a:bodyPr/>
          <a:lstStyle>
            <a:lvl1pPr algn="l">
              <a:defRPr sz="1050">
                <a:solidFill>
                  <a:srgbClr val="5F5F5F"/>
                </a:solidFill>
                <a:latin typeface="+mn-lt"/>
              </a:defRPr>
            </a:lvl1pPr>
          </a:lstStyle>
          <a:p>
            <a:pPr>
              <a:defRPr/>
            </a:pPr>
            <a:endParaRPr lang="es-MX"/>
          </a:p>
        </p:txBody>
      </p:sp>
      <p:sp>
        <p:nvSpPr>
          <p:cNvPr id="8"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BE8A6C87-BE68-44D5-9E0C-1CFC8EEB7C56}" type="slidenum">
              <a:rPr lang="es-MX"/>
              <a:pPr>
                <a:defRPr/>
              </a:pPr>
              <a:t>‹Nº›</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4"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5"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6" name="3 Marcador de pie de página"/>
          <p:cNvSpPr>
            <a:spLocks noGrp="1"/>
          </p:cNvSpPr>
          <p:nvPr>
            <p:ph type="ftr" sz="quarter" idx="10"/>
          </p:nvPr>
        </p:nvSpPr>
        <p:spPr>
          <a:xfrm>
            <a:off x="214313" y="5786438"/>
            <a:ext cx="8786812" cy="365125"/>
          </a:xfrm>
        </p:spPr>
        <p:txBody>
          <a:bodyPr/>
          <a:lstStyle>
            <a:lvl1pPr algn="l">
              <a:defRPr sz="1050">
                <a:solidFill>
                  <a:srgbClr val="5F5F5F"/>
                </a:solidFill>
                <a:latin typeface="+mn-lt"/>
              </a:defRPr>
            </a:lvl1pPr>
          </a:lstStyle>
          <a:p>
            <a:pPr>
              <a:defRPr/>
            </a:pPr>
            <a:endParaRPr lang="es-MX"/>
          </a:p>
        </p:txBody>
      </p:sp>
      <p:sp>
        <p:nvSpPr>
          <p:cNvPr id="7"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8497E3FC-8013-4DEB-9DF4-3715AF49FFEB}" type="slidenum">
              <a:rPr lang="es-MX"/>
              <a:pPr>
                <a:defRPr/>
              </a:pPr>
              <a:t>‹Nº›</a:t>
            </a:fld>
            <a:endParaRPr lang="es-MX"/>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4" name="9 Imagen" descr="cuadros2.wmf"/>
          <p:cNvPicPr>
            <a:picLocks noChangeAspect="1"/>
          </p:cNvPicPr>
          <p:nvPr userDrawn="1"/>
        </p:nvPicPr>
        <p:blipFill>
          <a:blip r:embed="rId2" cstate="print"/>
          <a:srcRect/>
          <a:stretch>
            <a:fillRect/>
          </a:stretch>
        </p:blipFill>
        <p:spPr bwMode="auto">
          <a:xfrm rot="5400000">
            <a:off x="8475663" y="117475"/>
            <a:ext cx="584200" cy="323850"/>
          </a:xfrm>
          <a:prstGeom prst="rect">
            <a:avLst/>
          </a:prstGeom>
          <a:noFill/>
          <a:ln w="9525">
            <a:noFill/>
            <a:miter lim="800000"/>
            <a:headEnd/>
            <a:tailEnd/>
          </a:ln>
        </p:spPr>
      </p:pic>
      <p:pic>
        <p:nvPicPr>
          <p:cNvPr id="5"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9"/>
            <a:ext cx="6019800" cy="536894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3 Marcador de pie de página"/>
          <p:cNvSpPr>
            <a:spLocks noGrp="1"/>
          </p:cNvSpPr>
          <p:nvPr>
            <p:ph type="ftr" sz="quarter" idx="10"/>
          </p:nvPr>
        </p:nvSpPr>
        <p:spPr>
          <a:xfrm>
            <a:off x="214313" y="5786438"/>
            <a:ext cx="6143625" cy="365125"/>
          </a:xfrm>
        </p:spPr>
        <p:txBody>
          <a:bodyPr/>
          <a:lstStyle>
            <a:lvl1pPr algn="l">
              <a:defRPr sz="1050">
                <a:solidFill>
                  <a:srgbClr val="5F5F5F"/>
                </a:solidFill>
                <a:latin typeface="+mn-lt"/>
              </a:defRPr>
            </a:lvl1pPr>
          </a:lstStyle>
          <a:p>
            <a:pPr>
              <a:defRPr/>
            </a:pPr>
            <a:endParaRPr lang="es-MX"/>
          </a:p>
        </p:txBody>
      </p:sp>
      <p:sp>
        <p:nvSpPr>
          <p:cNvPr id="7"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95774773-1389-4702-BC3D-3BD253FDA99C}"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pic>
        <p:nvPicPr>
          <p:cNvPr id="3"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4"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a:xfrm>
            <a:off x="714348" y="71414"/>
            <a:ext cx="8143932" cy="1143000"/>
          </a:xfrm>
        </p:spPr>
        <p:txBody>
          <a:bodyPr>
            <a:noAutofit/>
          </a:bodyPr>
          <a:lstStyle>
            <a:lvl1pPr algn="l">
              <a:defRPr sz="3600">
                <a:solidFill>
                  <a:srgbClr val="00204E"/>
                </a:solidFill>
                <a:latin typeface="Arial Black" pitchFamily="34" charset="0"/>
              </a:defRPr>
            </a:lvl1pPr>
          </a:lstStyle>
          <a:p>
            <a:r>
              <a:rPr lang="es-ES" dirty="0" smtClean="0"/>
              <a:t>Haga clic para modificar el estilo de título del patrón</a:t>
            </a:r>
            <a:endParaRPr lang="es-MX" dirty="0"/>
          </a:p>
        </p:txBody>
      </p:sp>
      <p:sp>
        <p:nvSpPr>
          <p:cNvPr id="5" name="3 Marcador de pie de página"/>
          <p:cNvSpPr>
            <a:spLocks noGrp="1"/>
          </p:cNvSpPr>
          <p:nvPr>
            <p:ph type="ftr" sz="quarter" idx="10"/>
          </p:nvPr>
        </p:nvSpPr>
        <p:spPr>
          <a:xfrm>
            <a:off x="214313" y="5786438"/>
            <a:ext cx="8715375" cy="365125"/>
          </a:xfrm>
        </p:spPr>
        <p:txBody>
          <a:bodyPr/>
          <a:lstStyle>
            <a:lvl1pPr algn="l">
              <a:defRPr sz="1050">
                <a:solidFill>
                  <a:srgbClr val="5F5F5F"/>
                </a:solidFill>
                <a:latin typeface="+mn-lt"/>
              </a:defRPr>
            </a:lvl1pPr>
          </a:lstStyle>
          <a:p>
            <a:pPr>
              <a:defRPr/>
            </a:pPr>
            <a:endParaRPr lang="es-MX"/>
          </a:p>
        </p:txBody>
      </p:sp>
      <p:sp>
        <p:nvSpPr>
          <p:cNvPr id="6"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8603EFF7-F587-4C9E-9983-F98CE40DECA5}"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pic>
        <p:nvPicPr>
          <p:cNvPr id="3"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4"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p:txBody>
          <a:bodyPr/>
          <a:lstStyle>
            <a:lvl1pPr>
              <a:defRPr>
                <a:solidFill>
                  <a:srgbClr val="00204E"/>
                </a:solidFill>
              </a:defRPr>
            </a:lvl1pPr>
          </a:lstStyle>
          <a:p>
            <a:r>
              <a:rPr lang="es-ES" dirty="0" smtClean="0"/>
              <a:t>Haga clic para modificar el estilo de título del patrón</a:t>
            </a:r>
            <a:endParaRPr lang="es-MX" dirty="0"/>
          </a:p>
        </p:txBody>
      </p:sp>
      <p:sp>
        <p:nvSpPr>
          <p:cNvPr id="5" name="3 Marcador de pie de página"/>
          <p:cNvSpPr>
            <a:spLocks noGrp="1"/>
          </p:cNvSpPr>
          <p:nvPr>
            <p:ph type="ftr" sz="quarter" idx="10"/>
          </p:nvPr>
        </p:nvSpPr>
        <p:spPr>
          <a:xfrm>
            <a:off x="214313" y="5786438"/>
            <a:ext cx="8715375" cy="365125"/>
          </a:xfrm>
        </p:spPr>
        <p:txBody>
          <a:bodyPr/>
          <a:lstStyle>
            <a:lvl1pPr algn="l">
              <a:defRPr sz="1050">
                <a:solidFill>
                  <a:srgbClr val="5F5F5F"/>
                </a:solidFill>
                <a:latin typeface="+mn-lt"/>
              </a:defRPr>
            </a:lvl1pPr>
          </a:lstStyle>
          <a:p>
            <a:pPr>
              <a:defRPr/>
            </a:pPr>
            <a:endParaRPr lang="es-MX"/>
          </a:p>
        </p:txBody>
      </p:sp>
      <p:sp>
        <p:nvSpPr>
          <p:cNvPr id="6"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6BD47DB1-EC48-4BB3-9E54-E108943D8AC6}" type="slidenum">
              <a:rPr lang="es-MX"/>
              <a:pPr>
                <a:defRPr/>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5"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p:txBody>
          <a:bodyPr/>
          <a:lstStyle>
            <a:lvl1pPr>
              <a:defRPr>
                <a:solidFill>
                  <a:srgbClr val="00204E"/>
                </a:solidFill>
              </a:defRPr>
            </a:lvl1pPr>
          </a:lstStyle>
          <a:p>
            <a:r>
              <a:rPr lang="es-ES" dirty="0" smtClean="0"/>
              <a:t>Haga clic para modificar el estilo de título del patrón</a:t>
            </a:r>
            <a:endParaRPr lang="es-MX" dirty="0"/>
          </a:p>
        </p:txBody>
      </p:sp>
      <p:sp>
        <p:nvSpPr>
          <p:cNvPr id="3" name="2 Marcador de contenido"/>
          <p:cNvSpPr>
            <a:spLocks noGrp="1"/>
          </p:cNvSpPr>
          <p:nvPr>
            <p:ph idx="1"/>
          </p:nvPr>
        </p:nvSpPr>
        <p:spPr>
          <a:xfrm>
            <a:off x="457200" y="1600201"/>
            <a:ext cx="8229600" cy="4114816"/>
          </a:xfrm>
        </p:spPr>
        <p:txBody>
          <a:bodyPr/>
          <a:lstStyle>
            <a:lvl1pPr>
              <a:defRPr sz="3000" baseline="0"/>
            </a:lvl1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6" name="3 Marcador de pie de página"/>
          <p:cNvSpPr>
            <a:spLocks noGrp="1"/>
          </p:cNvSpPr>
          <p:nvPr>
            <p:ph type="ftr" sz="quarter" idx="10"/>
          </p:nvPr>
        </p:nvSpPr>
        <p:spPr>
          <a:xfrm>
            <a:off x="214313" y="5786438"/>
            <a:ext cx="8643937" cy="365125"/>
          </a:xfrm>
        </p:spPr>
        <p:txBody>
          <a:bodyPr/>
          <a:lstStyle>
            <a:lvl1pPr algn="l">
              <a:defRPr sz="1050">
                <a:solidFill>
                  <a:srgbClr val="5F5F5F"/>
                </a:solidFill>
                <a:latin typeface="+mn-lt"/>
              </a:defRPr>
            </a:lvl1pPr>
          </a:lstStyle>
          <a:p>
            <a:pPr>
              <a:defRPr/>
            </a:pPr>
            <a:endParaRPr lang="es-MX"/>
          </a:p>
        </p:txBody>
      </p:sp>
      <p:sp>
        <p:nvSpPr>
          <p:cNvPr id="7"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D43F6A61-8F64-4239-93A6-10DAE3D53D1B}"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4" name="7 Imagen" descr="barras.wmf"/>
          <p:cNvPicPr>
            <a:picLocks noChangeAspect="1"/>
          </p:cNvPicPr>
          <p:nvPr userDrawn="1"/>
        </p:nvPicPr>
        <p:blipFill>
          <a:blip r:embed="rId2" cstate="print"/>
          <a:srcRect/>
          <a:stretch>
            <a:fillRect/>
          </a:stretch>
        </p:blipFill>
        <p:spPr bwMode="auto">
          <a:xfrm>
            <a:off x="0" y="6184900"/>
            <a:ext cx="9151938" cy="682625"/>
          </a:xfrm>
          <a:prstGeom prst="rect">
            <a:avLst/>
          </a:prstGeom>
          <a:noFill/>
          <a:ln w="9525">
            <a:noFill/>
            <a:miter lim="800000"/>
            <a:headEnd/>
            <a:tailEnd/>
          </a:ln>
        </p:spPr>
      </p:pic>
      <p:pic>
        <p:nvPicPr>
          <p:cNvPr id="5" name="5 Imagen" descr="cuadros.wmf"/>
          <p:cNvPicPr>
            <a:picLocks noChangeAspect="1"/>
          </p:cNvPicPr>
          <p:nvPr userDrawn="1"/>
        </p:nvPicPr>
        <p:blipFill>
          <a:blip r:embed="rId3" cstate="print"/>
          <a:srcRect/>
          <a:stretch>
            <a:fillRect/>
          </a:stretch>
        </p:blipFill>
        <p:spPr bwMode="auto">
          <a:xfrm>
            <a:off x="8116888" y="0"/>
            <a:ext cx="1027112" cy="6156325"/>
          </a:xfrm>
          <a:prstGeom prst="rect">
            <a:avLst/>
          </a:prstGeom>
          <a:noFill/>
          <a:ln w="9525">
            <a:noFill/>
            <a:miter lim="800000"/>
            <a:headEnd/>
            <a:tailEnd/>
          </a:ln>
        </p:spPr>
      </p:pic>
      <p:pic>
        <p:nvPicPr>
          <p:cNvPr id="6" name="6 Imagen" descr="color.wmf"/>
          <p:cNvPicPr>
            <a:picLocks noChangeAspect="1"/>
          </p:cNvPicPr>
          <p:nvPr userDrawn="1"/>
        </p:nvPicPr>
        <p:blipFill>
          <a:blip r:embed="rId4" cstate="print"/>
          <a:srcRect/>
          <a:stretch>
            <a:fillRect/>
          </a:stretch>
        </p:blipFill>
        <p:spPr bwMode="auto">
          <a:xfrm>
            <a:off x="452438" y="357188"/>
            <a:ext cx="2690812" cy="828675"/>
          </a:xfrm>
          <a:prstGeom prst="rect">
            <a:avLst/>
          </a:prstGeom>
          <a:noFill/>
          <a:ln w="9525">
            <a:noFill/>
            <a:miter lim="800000"/>
            <a:headEnd/>
            <a:tailEnd/>
          </a:ln>
        </p:spPr>
      </p:pic>
      <p:sp>
        <p:nvSpPr>
          <p:cNvPr id="2" name="1 Título"/>
          <p:cNvSpPr>
            <a:spLocks noGrp="1"/>
          </p:cNvSpPr>
          <p:nvPr>
            <p:ph type="title"/>
          </p:nvPr>
        </p:nvSpPr>
        <p:spPr>
          <a:xfrm>
            <a:off x="428596" y="1857364"/>
            <a:ext cx="7772400" cy="1857388"/>
          </a:xfrm>
        </p:spPr>
        <p:txBody>
          <a:bodyPr anchor="t"/>
          <a:lstStyle>
            <a:lvl1pPr algn="l">
              <a:defRPr sz="3600" b="1" cap="all"/>
            </a:lvl1p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428596" y="4071942"/>
            <a:ext cx="7772400" cy="50005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modificar el estilo de texto del patrón</a:t>
            </a:r>
          </a:p>
        </p:txBody>
      </p:sp>
      <p:sp>
        <p:nvSpPr>
          <p:cNvPr id="7" name="4 Marcador de pie de página"/>
          <p:cNvSpPr>
            <a:spLocks noGrp="1"/>
          </p:cNvSpPr>
          <p:nvPr>
            <p:ph type="ftr" sz="quarter" idx="10"/>
          </p:nvPr>
        </p:nvSpPr>
        <p:spPr>
          <a:xfrm>
            <a:off x="3124200" y="5572125"/>
            <a:ext cx="2895600" cy="365125"/>
          </a:xfrm>
        </p:spPr>
        <p:txBody>
          <a:bodyPr/>
          <a:lstStyle>
            <a:lvl1pPr>
              <a:defRPr/>
            </a:lvl1pPr>
          </a:lstStyle>
          <a:p>
            <a:pPr>
              <a:defRPr/>
            </a:pPr>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5"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6"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1"/>
            <a:ext cx="4038600" cy="4114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contenido"/>
          <p:cNvSpPr>
            <a:spLocks noGrp="1"/>
          </p:cNvSpPr>
          <p:nvPr>
            <p:ph sz="half" idx="2"/>
          </p:nvPr>
        </p:nvSpPr>
        <p:spPr>
          <a:xfrm>
            <a:off x="4648200" y="1600201"/>
            <a:ext cx="4038600" cy="4114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pie de página"/>
          <p:cNvSpPr>
            <a:spLocks noGrp="1"/>
          </p:cNvSpPr>
          <p:nvPr>
            <p:ph type="ftr" sz="quarter" idx="10"/>
          </p:nvPr>
        </p:nvSpPr>
        <p:spPr>
          <a:xfrm>
            <a:off x="214313" y="5786438"/>
            <a:ext cx="8643937" cy="365125"/>
          </a:xfrm>
        </p:spPr>
        <p:txBody>
          <a:bodyPr/>
          <a:lstStyle>
            <a:lvl1pPr algn="l">
              <a:defRPr sz="1050">
                <a:solidFill>
                  <a:srgbClr val="5F5F5F"/>
                </a:solidFill>
                <a:latin typeface="+mn-lt"/>
              </a:defRPr>
            </a:lvl1pPr>
          </a:lstStyle>
          <a:p>
            <a:pPr>
              <a:defRPr/>
            </a:pPr>
            <a:endParaRPr lang="es-MX"/>
          </a:p>
        </p:txBody>
      </p:sp>
      <p:sp>
        <p:nvSpPr>
          <p:cNvPr id="8"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57B50849-A4E6-4276-99D6-DAFF29359A4A}"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7"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8"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a:xfrm>
            <a:off x="714348" y="-24"/>
            <a:ext cx="7858180" cy="1143000"/>
          </a:xfrm>
        </p:spPr>
        <p:txBody>
          <a:bodyPr/>
          <a:lstStyle>
            <a:lvl1pPr>
              <a:defRPr sz="3200"/>
            </a:lvl1p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457200" y="1214422"/>
            <a:ext cx="4040188"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457200" y="1928802"/>
            <a:ext cx="4040188" cy="37147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4 Marcador de texto"/>
          <p:cNvSpPr>
            <a:spLocks noGrp="1"/>
          </p:cNvSpPr>
          <p:nvPr>
            <p:ph type="body" sz="quarter" idx="3"/>
          </p:nvPr>
        </p:nvSpPr>
        <p:spPr>
          <a:xfrm>
            <a:off x="4645025" y="1214422"/>
            <a:ext cx="4041775"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4645025" y="1928802"/>
            <a:ext cx="4041775" cy="37147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9" name="3 Marcador de pie de página"/>
          <p:cNvSpPr>
            <a:spLocks noGrp="1"/>
          </p:cNvSpPr>
          <p:nvPr>
            <p:ph type="ftr" sz="quarter" idx="10"/>
          </p:nvPr>
        </p:nvSpPr>
        <p:spPr>
          <a:xfrm>
            <a:off x="214313" y="5786438"/>
            <a:ext cx="8643937" cy="365125"/>
          </a:xfrm>
        </p:spPr>
        <p:txBody>
          <a:bodyPr/>
          <a:lstStyle>
            <a:lvl1pPr algn="l">
              <a:defRPr sz="1050">
                <a:solidFill>
                  <a:srgbClr val="5F5F5F"/>
                </a:solidFill>
                <a:latin typeface="+mn-lt"/>
              </a:defRPr>
            </a:lvl1pPr>
          </a:lstStyle>
          <a:p>
            <a:pPr>
              <a:defRPr/>
            </a:pPr>
            <a:endParaRPr lang="es-MX"/>
          </a:p>
        </p:txBody>
      </p:sp>
      <p:sp>
        <p:nvSpPr>
          <p:cNvPr id="10"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C3E72060-BDD8-4470-8E6F-4F3AC26F9F35}"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pic>
        <p:nvPicPr>
          <p:cNvPr id="3"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4"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5" name="3 Marcador de pie de página"/>
          <p:cNvSpPr>
            <a:spLocks noGrp="1"/>
          </p:cNvSpPr>
          <p:nvPr>
            <p:ph type="ftr" sz="quarter" idx="10"/>
          </p:nvPr>
        </p:nvSpPr>
        <p:spPr>
          <a:xfrm>
            <a:off x="214313" y="5786438"/>
            <a:ext cx="8929687" cy="365125"/>
          </a:xfrm>
        </p:spPr>
        <p:txBody>
          <a:bodyPr/>
          <a:lstStyle>
            <a:lvl1pPr algn="l">
              <a:defRPr sz="1050">
                <a:solidFill>
                  <a:srgbClr val="5F5F5F"/>
                </a:solidFill>
                <a:latin typeface="+mn-lt"/>
              </a:defRPr>
            </a:lvl1pPr>
          </a:lstStyle>
          <a:p>
            <a:pPr>
              <a:defRPr/>
            </a:pPr>
            <a:endParaRPr lang="es-MX"/>
          </a:p>
        </p:txBody>
      </p:sp>
      <p:sp>
        <p:nvSpPr>
          <p:cNvPr id="6"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96D3A736-8B14-42AD-BE98-4779F8312A71}" type="slidenum">
              <a:rPr lang="es-MX"/>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2"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3"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4" name="3 Marcador de pie de página"/>
          <p:cNvSpPr>
            <a:spLocks noGrp="1"/>
          </p:cNvSpPr>
          <p:nvPr>
            <p:ph type="ftr" sz="quarter" idx="10"/>
          </p:nvPr>
        </p:nvSpPr>
        <p:spPr>
          <a:xfrm>
            <a:off x="214313" y="5786438"/>
            <a:ext cx="8786812" cy="365125"/>
          </a:xfrm>
        </p:spPr>
        <p:txBody>
          <a:bodyPr/>
          <a:lstStyle>
            <a:lvl1pPr algn="l">
              <a:defRPr sz="1050">
                <a:solidFill>
                  <a:srgbClr val="5F5F5F"/>
                </a:solidFill>
                <a:latin typeface="+mn-lt"/>
              </a:defRPr>
            </a:lvl1pPr>
          </a:lstStyle>
          <a:p>
            <a:pPr>
              <a:defRPr/>
            </a:pPr>
            <a:endParaRPr lang="es-MX"/>
          </a:p>
        </p:txBody>
      </p:sp>
      <p:sp>
        <p:nvSpPr>
          <p:cNvPr id="5"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FD18CA97-35BE-41A8-9C15-3FE9170F9D6D}" type="slidenum">
              <a:rPr lang="es-MX"/>
              <a:pPr>
                <a:defRPr/>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1357313" y="274638"/>
            <a:ext cx="732948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MX" smtClean="0"/>
          </a:p>
        </p:txBody>
      </p:sp>
      <p:sp>
        <p:nvSpPr>
          <p:cNvPr id="1027" name="2 Marcador de texto"/>
          <p:cNvSpPr>
            <a:spLocks noGrp="1"/>
          </p:cNvSpPr>
          <p:nvPr>
            <p:ph type="body" idx="1"/>
          </p:nvPr>
        </p:nvSpPr>
        <p:spPr bwMode="auto">
          <a:xfrm>
            <a:off x="457200" y="16002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smtClean="0"/>
          </a:p>
        </p:txBody>
      </p:sp>
      <p:sp>
        <p:nvSpPr>
          <p:cNvPr id="7" name="3 Marcador de pie de página"/>
          <p:cNvSpPr>
            <a:spLocks noGrp="1"/>
          </p:cNvSpPr>
          <p:nvPr>
            <p:ph type="ftr" sz="quarter" idx="3"/>
          </p:nvPr>
        </p:nvSpPr>
        <p:spPr>
          <a:xfrm>
            <a:off x="214313" y="5786438"/>
            <a:ext cx="8572500" cy="365125"/>
          </a:xfrm>
          <a:prstGeom prst="rect">
            <a:avLst/>
          </a:prstGeom>
        </p:spPr>
        <p:txBody>
          <a:bodyPr/>
          <a:lstStyle>
            <a:lvl1pPr algn="l" fontAlgn="auto">
              <a:spcBef>
                <a:spcPts val="0"/>
              </a:spcBef>
              <a:spcAft>
                <a:spcPts val="0"/>
              </a:spcAft>
              <a:defRPr sz="1050">
                <a:solidFill>
                  <a:srgbClr val="5F5F5F"/>
                </a:solidFill>
                <a:latin typeface="+mn-lt"/>
              </a:defRPr>
            </a:lvl1pPr>
          </a:lstStyle>
          <a:p>
            <a:pPr>
              <a:defRPr/>
            </a:pPr>
            <a:endParaRPr lang="es-MX"/>
          </a:p>
        </p:txBody>
      </p:sp>
      <p:pic>
        <p:nvPicPr>
          <p:cNvPr id="1029" name="9 Imagen" descr="cuadros2.wmf"/>
          <p:cNvPicPr>
            <a:picLocks noChangeAspect="1"/>
          </p:cNvPicPr>
          <p:nvPr/>
        </p:nvPicPr>
        <p:blipFill>
          <a:blip r:embed="rId15" cstate="print"/>
          <a:srcRect/>
          <a:stretch>
            <a:fillRect/>
          </a:stretch>
        </p:blipFill>
        <p:spPr bwMode="auto">
          <a:xfrm>
            <a:off x="0" y="214313"/>
            <a:ext cx="584200" cy="323850"/>
          </a:xfrm>
          <a:prstGeom prst="rect">
            <a:avLst/>
          </a:prstGeom>
          <a:noFill/>
          <a:ln w="9525">
            <a:noFill/>
            <a:miter lim="800000"/>
            <a:headEnd/>
            <a:tailEnd/>
          </a:ln>
        </p:spPr>
      </p:pic>
      <p:pic>
        <p:nvPicPr>
          <p:cNvPr id="1030" name="10 Imagen" descr="barras.wmf"/>
          <p:cNvPicPr>
            <a:picLocks noChangeAspect="1"/>
          </p:cNvPicPr>
          <p:nvPr/>
        </p:nvPicPr>
        <p:blipFill>
          <a:blip r:embed="rId16" cstate="print"/>
          <a:srcRect/>
          <a:stretch>
            <a:fillRect/>
          </a:stretch>
        </p:blipFill>
        <p:spPr bwMode="auto">
          <a:xfrm>
            <a:off x="0" y="6184900"/>
            <a:ext cx="9151938" cy="682625"/>
          </a:xfrm>
          <a:prstGeom prst="rect">
            <a:avLst/>
          </a:prstGeom>
          <a:noFill/>
          <a:ln w="9525">
            <a:noFill/>
            <a:miter lim="800000"/>
            <a:headEnd/>
            <a:tailEnd/>
          </a:ln>
        </p:spPr>
      </p:pic>
      <p:sp>
        <p:nvSpPr>
          <p:cNvPr id="10" name="4 Marcador de número de diapositiva"/>
          <p:cNvSpPr>
            <a:spLocks noGrp="1"/>
          </p:cNvSpPr>
          <p:nvPr>
            <p:ph type="sldNum" sz="quarter" idx="4"/>
          </p:nvPr>
        </p:nvSpPr>
        <p:spPr>
          <a:xfrm>
            <a:off x="8153400" y="6572250"/>
            <a:ext cx="919163" cy="285750"/>
          </a:xfrm>
          <a:prstGeom prst="rect">
            <a:avLst/>
          </a:prstGeom>
        </p:spPr>
        <p:txBody>
          <a:bodyPr/>
          <a:lstStyle>
            <a:lvl1pPr fontAlgn="auto">
              <a:spcBef>
                <a:spcPts val="0"/>
              </a:spcBef>
              <a:spcAft>
                <a:spcPts val="0"/>
              </a:spcAft>
              <a:defRPr sz="1100" b="1">
                <a:solidFill>
                  <a:schemeClr val="bg1"/>
                </a:solidFill>
                <a:latin typeface="+mn-lt"/>
              </a:defRPr>
            </a:lvl1pPr>
          </a:lstStyle>
          <a:p>
            <a:pPr>
              <a:defRPr/>
            </a:pPr>
            <a:r>
              <a:rPr lang="es-MX"/>
              <a:t>ASF | </a:t>
            </a:r>
            <a:fld id="{81C7A039-7510-4A28-B20F-FEC0D0EBCB47}"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Lst>
  <p:txStyles>
    <p:title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000000"/>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rgbClr val="00000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rgbClr val="000000"/>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rgbClr val="000000"/>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9.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image" Target="../media/image9.png"/><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9.png"/><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22.xml"/><Relationship Id="rId3" Type="http://schemas.openxmlformats.org/officeDocument/2006/relationships/diagramLayout" Target="../diagrams/layout21.xml"/><Relationship Id="rId7" Type="http://schemas.openxmlformats.org/officeDocument/2006/relationships/diagramData" Target="../diagrams/data22.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0" Type="http://schemas.openxmlformats.org/officeDocument/2006/relationships/diagramColors" Target="../diagrams/colors22.xml"/><Relationship Id="rId4" Type="http://schemas.openxmlformats.org/officeDocument/2006/relationships/diagramQuickStyle" Target="../diagrams/quickStyle21.xml"/><Relationship Id="rId9" Type="http://schemas.openxmlformats.org/officeDocument/2006/relationships/diagramQuickStyle" Target="../diagrams/quickStyle2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4.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6.xml.rels><?xml version="1.0" encoding="UTF-8" standalone="yes"?>
<Relationships xmlns="http://schemas.openxmlformats.org/package/2006/relationships"><Relationship Id="rId8" Type="http://schemas.microsoft.com/office/2007/relationships/diagramDrawing" Target="../diagrams/drawing24.xml"/><Relationship Id="rId3" Type="http://schemas.openxmlformats.org/officeDocument/2006/relationships/image" Target="../media/image12.png"/><Relationship Id="rId7" Type="http://schemas.openxmlformats.org/officeDocument/2006/relationships/diagramColors" Target="../diagrams/colors24.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QuickStyle" Target="../diagrams/quickStyle24.xml"/><Relationship Id="rId5" Type="http://schemas.openxmlformats.org/officeDocument/2006/relationships/diagramLayout" Target="../diagrams/layout24.xml"/><Relationship Id="rId4" Type="http://schemas.openxmlformats.org/officeDocument/2006/relationships/diagramData" Target="../diagrams/data24.xml"/></Relationships>
</file>

<file path=ppt/slides/_rels/slide27.xml.rels><?xml version="1.0" encoding="UTF-8" standalone="yes"?>
<Relationships xmlns="http://schemas.openxmlformats.org/package/2006/relationships"><Relationship Id="rId8" Type="http://schemas.openxmlformats.org/officeDocument/2006/relationships/diagramData" Target="../diagrams/data26.xml"/><Relationship Id="rId13" Type="http://schemas.openxmlformats.org/officeDocument/2006/relationships/image" Target="../media/image13.png"/><Relationship Id="rId3" Type="http://schemas.openxmlformats.org/officeDocument/2006/relationships/diagramData" Target="../diagrams/data25.xml"/><Relationship Id="rId7" Type="http://schemas.microsoft.com/office/2007/relationships/diagramDrawing" Target="../diagrams/drawing25.xml"/><Relationship Id="rId12" Type="http://schemas.microsoft.com/office/2007/relationships/diagramDrawing" Target="../diagrams/drawing26.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25.xml"/><Relationship Id="rId11" Type="http://schemas.openxmlformats.org/officeDocument/2006/relationships/diagramColors" Target="../diagrams/colors26.xml"/><Relationship Id="rId5" Type="http://schemas.openxmlformats.org/officeDocument/2006/relationships/diagramQuickStyle" Target="../diagrams/quickStyle25.xml"/><Relationship Id="rId10" Type="http://schemas.openxmlformats.org/officeDocument/2006/relationships/diagramQuickStyle" Target="../diagrams/quickStyle26.xml"/><Relationship Id="rId4" Type="http://schemas.openxmlformats.org/officeDocument/2006/relationships/diagramLayout" Target="../diagrams/layout25.xml"/><Relationship Id="rId9" Type="http://schemas.openxmlformats.org/officeDocument/2006/relationships/diagramLayout" Target="../diagrams/layout26.xml"/><Relationship Id="rId14" Type="http://schemas.openxmlformats.org/officeDocument/2006/relationships/image" Target="../media/image14.png"/></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6.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2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diagramLayout" Target="../diagrams/layout28.xml"/><Relationship Id="rId7" Type="http://schemas.openxmlformats.org/officeDocument/2006/relationships/image" Target="../media/image15.png"/><Relationship Id="rId2" Type="http://schemas.openxmlformats.org/officeDocument/2006/relationships/diagramData" Target="../diagrams/data28.xml"/><Relationship Id="rId1" Type="http://schemas.openxmlformats.org/officeDocument/2006/relationships/slideLayout" Target="../slideLayouts/slideLayout6.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9.xml"/><Relationship Id="rId7" Type="http://schemas.microsoft.com/office/2007/relationships/diagramDrawing" Target="../diagrams/drawing29.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9.xml"/><Relationship Id="rId5" Type="http://schemas.openxmlformats.org/officeDocument/2006/relationships/diagramQuickStyle" Target="../diagrams/quickStyle29.xml"/><Relationship Id="rId4" Type="http://schemas.openxmlformats.org/officeDocument/2006/relationships/diagramLayout" Target="../diagrams/layout29.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diagramColors" Target="../diagrams/colors6.xml"/><Relationship Id="rId3" Type="http://schemas.openxmlformats.org/officeDocument/2006/relationships/diagramData" Target="../diagrams/data5.xml"/><Relationship Id="rId7" Type="http://schemas.microsoft.com/office/2007/relationships/diagramDrawing" Target="../diagrams/drawing5.xml"/><Relationship Id="rId12" Type="http://schemas.openxmlformats.org/officeDocument/2006/relationships/diagramQuickStyle" Target="../diagrams/quickStyle6.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5.xml"/><Relationship Id="rId11" Type="http://schemas.openxmlformats.org/officeDocument/2006/relationships/diagramLayout" Target="../diagrams/layout6.xml"/><Relationship Id="rId5" Type="http://schemas.openxmlformats.org/officeDocument/2006/relationships/diagramQuickStyle" Target="../diagrams/quickStyle5.xml"/><Relationship Id="rId10" Type="http://schemas.openxmlformats.org/officeDocument/2006/relationships/diagramData" Target="../diagrams/data6.xml"/><Relationship Id="rId4" Type="http://schemas.openxmlformats.org/officeDocument/2006/relationships/diagramLayout" Target="../diagrams/layout5.xml"/><Relationship Id="rId9" Type="http://schemas.openxmlformats.org/officeDocument/2006/relationships/image" Target="../media/image8.png"/><Relationship Id="rId14" Type="http://schemas.microsoft.com/office/2007/relationships/diagramDrawing" Target="../diagrams/drawing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0"/>
            <a:ext cx="4176464" cy="1268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3" name="12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9274" y="166328"/>
            <a:ext cx="1042936" cy="1102432"/>
          </a:xfrm>
          <a:prstGeom prst="rect">
            <a:avLst/>
          </a:prstGeom>
        </p:spPr>
      </p:pic>
      <p:sp>
        <p:nvSpPr>
          <p:cNvPr id="11" name="10 CuadroTexto"/>
          <p:cNvSpPr txBox="1"/>
          <p:nvPr/>
        </p:nvSpPr>
        <p:spPr>
          <a:xfrm>
            <a:off x="395536" y="5929313"/>
            <a:ext cx="6643687" cy="276225"/>
          </a:xfrm>
          <a:prstGeom prst="rect">
            <a:avLst/>
          </a:prstGeom>
          <a:noFill/>
        </p:spPr>
        <p:txBody>
          <a:bodyPr>
            <a:spAutoFit/>
          </a:bodyPr>
          <a:lstStyle/>
          <a:p>
            <a:pPr fontAlgn="auto">
              <a:spcBef>
                <a:spcPts val="0"/>
              </a:spcBef>
              <a:spcAft>
                <a:spcPts val="0"/>
              </a:spcAft>
              <a:defRPr/>
            </a:pPr>
            <a:r>
              <a:rPr lang="es-MX" sz="1200" b="1" dirty="0" smtClean="0">
                <a:solidFill>
                  <a:srgbClr val="00204E"/>
                </a:solidFill>
                <a:latin typeface="Arial" pitchFamily="34" charset="0"/>
                <a:cs typeface="Arial" pitchFamily="34" charset="0"/>
              </a:rPr>
              <a:t>09.2016</a:t>
            </a:r>
            <a:r>
              <a:rPr lang="es-MX" sz="1200" b="1" dirty="0" smtClean="0">
                <a:solidFill>
                  <a:schemeClr val="bg1">
                    <a:lumMod val="65000"/>
                  </a:schemeClr>
                </a:solidFill>
                <a:latin typeface="Arial" pitchFamily="34" charset="0"/>
                <a:cs typeface="Arial" pitchFamily="34" charset="0"/>
              </a:rPr>
              <a:t> </a:t>
            </a:r>
            <a:r>
              <a:rPr lang="es-MX" sz="1200" b="1" dirty="0">
                <a:solidFill>
                  <a:schemeClr val="bg1">
                    <a:lumMod val="65000"/>
                  </a:schemeClr>
                </a:solidFill>
                <a:latin typeface="Arial" pitchFamily="34" charset="0"/>
                <a:cs typeface="Arial" pitchFamily="34" charset="0"/>
              </a:rPr>
              <a:t>| </a:t>
            </a:r>
            <a:r>
              <a:rPr lang="es-MX" sz="1200" dirty="0" smtClean="0">
                <a:latin typeface="Arial" pitchFamily="34" charset="0"/>
                <a:cs typeface="Arial" pitchFamily="34" charset="0"/>
              </a:rPr>
              <a:t>WGPD</a:t>
            </a:r>
            <a:endParaRPr lang="es-MX" sz="1200" dirty="0">
              <a:latin typeface="Arial" pitchFamily="34" charset="0"/>
              <a:cs typeface="Arial" pitchFamily="34" charset="0"/>
            </a:endParaRPr>
          </a:p>
        </p:txBody>
      </p:sp>
      <p:sp>
        <p:nvSpPr>
          <p:cNvPr id="12" name="2 Subtítulo"/>
          <p:cNvSpPr>
            <a:spLocks noGrp="1"/>
          </p:cNvSpPr>
          <p:nvPr>
            <p:ph type="subTitle" idx="1"/>
          </p:nvPr>
        </p:nvSpPr>
        <p:spPr>
          <a:xfrm>
            <a:off x="-144016" y="4725144"/>
            <a:ext cx="8316416" cy="1408386"/>
          </a:xfrm>
        </p:spPr>
        <p:txBody>
          <a:bodyPr/>
          <a:lstStyle/>
          <a:p>
            <a:pPr algn="r" eaLnBrk="1" hangingPunct="1"/>
            <a:r>
              <a:rPr lang="en-US" sz="1800" b="0" dirty="0" smtClean="0">
                <a:solidFill>
                  <a:schemeClr val="tx2">
                    <a:lumMod val="90000"/>
                    <a:lumOff val="10000"/>
                  </a:schemeClr>
                </a:solidFill>
                <a:latin typeface="Arial" charset="0"/>
                <a:cs typeface="Arial" charset="0"/>
              </a:rPr>
              <a:t>8</a:t>
            </a:r>
            <a:r>
              <a:rPr lang="en-US" sz="1800" b="0" baseline="30000" dirty="0" smtClean="0">
                <a:solidFill>
                  <a:schemeClr val="tx2">
                    <a:lumMod val="90000"/>
                    <a:lumOff val="10000"/>
                  </a:schemeClr>
                </a:solidFill>
                <a:latin typeface="Arial" charset="0"/>
                <a:cs typeface="Arial" charset="0"/>
              </a:rPr>
              <a:t>th</a:t>
            </a:r>
            <a:r>
              <a:rPr lang="en-US" sz="1800" b="0" dirty="0" smtClean="0">
                <a:solidFill>
                  <a:schemeClr val="tx2">
                    <a:lumMod val="90000"/>
                    <a:lumOff val="10000"/>
                  </a:schemeClr>
                </a:solidFill>
                <a:latin typeface="Arial" charset="0"/>
                <a:cs typeface="Arial" charset="0"/>
              </a:rPr>
              <a:t> Meeting </a:t>
            </a:r>
            <a:r>
              <a:rPr lang="en-US" sz="1800" b="0" dirty="0">
                <a:solidFill>
                  <a:schemeClr val="tx2">
                    <a:lumMod val="90000"/>
                    <a:lumOff val="10000"/>
                  </a:schemeClr>
                </a:solidFill>
                <a:latin typeface="Arial" charset="0"/>
                <a:cs typeface="Arial" charset="0"/>
              </a:rPr>
              <a:t>of the </a:t>
            </a:r>
            <a:r>
              <a:rPr lang="en-US" sz="1800" b="0" dirty="0" smtClean="0">
                <a:solidFill>
                  <a:schemeClr val="tx2">
                    <a:lumMod val="90000"/>
                    <a:lumOff val="10000"/>
                  </a:schemeClr>
                </a:solidFill>
                <a:latin typeface="Arial" charset="0"/>
                <a:cs typeface="Arial" charset="0"/>
              </a:rPr>
              <a:t>Steering Committee of the </a:t>
            </a:r>
          </a:p>
          <a:p>
            <a:pPr algn="r" eaLnBrk="1" hangingPunct="1"/>
            <a:r>
              <a:rPr lang="en-US" sz="1800" b="0" dirty="0" smtClean="0">
                <a:solidFill>
                  <a:schemeClr val="tx2">
                    <a:lumMod val="90000"/>
                    <a:lumOff val="10000"/>
                  </a:schemeClr>
                </a:solidFill>
                <a:latin typeface="Arial" charset="0"/>
                <a:cs typeface="Arial" charset="0"/>
              </a:rPr>
              <a:t>INTOSAI Committee on Knowledge Sharing and Knowledge Services (KSC)</a:t>
            </a:r>
            <a:endParaRPr lang="en-US" sz="1800" b="0" dirty="0">
              <a:solidFill>
                <a:schemeClr val="tx2">
                  <a:lumMod val="90000"/>
                  <a:lumOff val="10000"/>
                </a:schemeClr>
              </a:solidFill>
              <a:latin typeface="Arial" charset="0"/>
              <a:cs typeface="Arial" charset="0"/>
            </a:endParaRPr>
          </a:p>
          <a:p>
            <a:pPr algn="r" eaLnBrk="1" hangingPunct="1"/>
            <a:r>
              <a:rPr lang="en-US" sz="1800" b="0" dirty="0" smtClean="0">
                <a:solidFill>
                  <a:schemeClr val="tx2">
                    <a:lumMod val="90000"/>
                    <a:lumOff val="10000"/>
                  </a:schemeClr>
                </a:solidFill>
                <a:latin typeface="Arial" charset="0"/>
                <a:cs typeface="Arial" charset="0"/>
              </a:rPr>
              <a:t>September 7-9, 2016     </a:t>
            </a:r>
            <a:endParaRPr lang="en-US" sz="1800" b="0" dirty="0">
              <a:solidFill>
                <a:schemeClr val="tx2">
                  <a:lumMod val="90000"/>
                  <a:lumOff val="10000"/>
                </a:schemeClr>
              </a:solidFill>
              <a:latin typeface="Arial" charset="0"/>
              <a:cs typeface="Arial" charset="0"/>
            </a:endParaRPr>
          </a:p>
          <a:p>
            <a:pPr algn="r" eaLnBrk="1" hangingPunct="1"/>
            <a:r>
              <a:rPr lang="en-US" sz="1800" b="0" dirty="0">
                <a:solidFill>
                  <a:schemeClr val="tx2">
                    <a:lumMod val="90000"/>
                    <a:lumOff val="10000"/>
                  </a:schemeClr>
                </a:solidFill>
                <a:latin typeface="Arial" charset="0"/>
                <a:cs typeface="Arial" charset="0"/>
              </a:rPr>
              <a:t> </a:t>
            </a:r>
            <a:r>
              <a:rPr lang="en-US" sz="1800" b="0" dirty="0" smtClean="0">
                <a:solidFill>
                  <a:schemeClr val="tx2">
                    <a:lumMod val="90000"/>
                    <a:lumOff val="10000"/>
                  </a:schemeClr>
                </a:solidFill>
                <a:latin typeface="Arial" charset="0"/>
                <a:cs typeface="Arial" charset="0"/>
              </a:rPr>
              <a:t>Mexico City, Mexico</a:t>
            </a:r>
            <a:endParaRPr lang="en-US" sz="1800" b="0" dirty="0">
              <a:solidFill>
                <a:schemeClr val="tx2">
                  <a:lumMod val="90000"/>
                  <a:lumOff val="10000"/>
                </a:schemeClr>
              </a:solidFill>
              <a:latin typeface="Arial" charset="0"/>
              <a:cs typeface="Arial" charset="0"/>
            </a:endParaRPr>
          </a:p>
        </p:txBody>
      </p:sp>
      <p:sp>
        <p:nvSpPr>
          <p:cNvPr id="16" name="1 Título"/>
          <p:cNvSpPr>
            <a:spLocks noGrp="1"/>
          </p:cNvSpPr>
          <p:nvPr>
            <p:ph type="ctrTitle"/>
          </p:nvPr>
        </p:nvSpPr>
        <p:spPr>
          <a:xfrm>
            <a:off x="395536" y="1412776"/>
            <a:ext cx="7772400" cy="1727203"/>
          </a:xfrm>
        </p:spPr>
        <p:txBody>
          <a:bodyPr/>
          <a:lstStyle/>
          <a:p>
            <a:pPr eaLnBrk="1" hangingPunct="1"/>
            <a:r>
              <a:rPr lang="en-US" sz="3200" dirty="0" smtClean="0"/>
              <a:t>Working Group on Public Debt</a:t>
            </a:r>
            <a:br>
              <a:rPr lang="en-US" sz="3200" dirty="0" smtClean="0"/>
            </a:br>
            <a:r>
              <a:rPr lang="en-US" sz="3200" dirty="0" smtClean="0">
                <a:solidFill>
                  <a:schemeClr val="accent3"/>
                </a:solidFill>
                <a:latin typeface="Arial "/>
              </a:rPr>
              <a:t>Annual Report to KSC</a:t>
            </a:r>
            <a:r>
              <a:rPr lang="en-US" sz="3200" dirty="0" smtClean="0">
                <a:latin typeface="Arial "/>
              </a:rPr>
              <a:t> </a:t>
            </a:r>
            <a:r>
              <a:rPr lang="en-US" dirty="0" smtClean="0">
                <a:latin typeface="Arial "/>
              </a:rPr>
              <a:t/>
            </a:r>
            <a:br>
              <a:rPr lang="en-US" dirty="0" smtClean="0">
                <a:latin typeface="Arial "/>
              </a:rPr>
            </a:br>
            <a:endParaRPr lang="en-US" dirty="0" smtClean="0">
              <a:latin typeface="Arial "/>
            </a:endParaRPr>
          </a:p>
        </p:txBody>
      </p:sp>
      <p:sp>
        <p:nvSpPr>
          <p:cNvPr id="17" name="2 Subtítulo"/>
          <p:cNvSpPr txBox="1">
            <a:spLocks/>
          </p:cNvSpPr>
          <p:nvPr/>
        </p:nvSpPr>
        <p:spPr bwMode="auto">
          <a:xfrm>
            <a:off x="-468560" y="3068960"/>
            <a:ext cx="8643966" cy="15739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b="1" kern="1200">
                <a:solidFill>
                  <a:schemeClr val="tx1">
                    <a:tint val="75000"/>
                  </a:schemeClr>
                </a:solidFill>
                <a:latin typeface="Arial" pitchFamily="34" charset="0"/>
                <a:ea typeface="+mn-ea"/>
                <a:cs typeface="Arial" pitchFamily="34" charset="0"/>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Arial" pitchFamily="34" charset="0"/>
                <a:ea typeface="+mn-ea"/>
                <a:cs typeface="Arial" pitchFamily="34" charset="0"/>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Arial" pitchFamily="34" charset="0"/>
                <a:ea typeface="+mn-ea"/>
                <a:cs typeface="Arial" pitchFamily="34" charset="0"/>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Arial" pitchFamily="34" charset="0"/>
                <a:ea typeface="+mn-ea"/>
                <a:cs typeface="Arial" pitchFamily="34" charset="0"/>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eaLnBrk="1" hangingPunct="1"/>
            <a:r>
              <a:rPr lang="en-US" sz="2200" dirty="0" smtClean="0">
                <a:solidFill>
                  <a:srgbClr val="737373"/>
                </a:solidFill>
                <a:latin typeface="Arial" charset="0"/>
                <a:cs typeface="Arial" charset="0"/>
              </a:rPr>
              <a:t>Mr. Juan M. Portal, CPA </a:t>
            </a:r>
          </a:p>
          <a:p>
            <a:pPr algn="r" eaLnBrk="1" hangingPunct="1"/>
            <a:r>
              <a:rPr lang="en-US" sz="2200" b="0" dirty="0" smtClean="0">
                <a:solidFill>
                  <a:srgbClr val="737373"/>
                </a:solidFill>
                <a:latin typeface="Arial" charset="0"/>
                <a:cs typeface="Arial" charset="0"/>
              </a:rPr>
              <a:t>Auditor General of Mexico</a:t>
            </a:r>
          </a:p>
          <a:p>
            <a:pPr algn="r" eaLnBrk="1" hangingPunct="1"/>
            <a:r>
              <a:rPr lang="en-US" sz="2200" b="0" dirty="0" smtClean="0">
                <a:solidFill>
                  <a:srgbClr val="737373"/>
                </a:solidFill>
                <a:latin typeface="Arial" charset="0"/>
                <a:cs typeface="Arial" charset="0"/>
              </a:rPr>
              <a:t>WGPD Chairman</a:t>
            </a:r>
          </a:p>
        </p:txBody>
      </p:sp>
    </p:spTree>
    <p:extLst>
      <p:ext uri="{BB962C8B-B14F-4D97-AF65-F5344CB8AC3E}">
        <p14:creationId xmlns:p14="http://schemas.microsoft.com/office/powerpoint/2010/main" val="1356456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ext uri="{D42A27DB-BD31-4B8C-83A1-F6EECF244321}">
                <p14:modId xmlns:p14="http://schemas.microsoft.com/office/powerpoint/2010/main" val="3997836798"/>
              </p:ext>
            </p:extLst>
          </p:nvPr>
        </p:nvGraphicFramePr>
        <p:xfrm>
          <a:off x="827584" y="1397000"/>
          <a:ext cx="7632848" cy="4624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10</a:t>
            </a:r>
          </a:p>
        </p:txBody>
      </p:sp>
      <p:sp>
        <p:nvSpPr>
          <p:cNvPr id="5" name="1 Título"/>
          <p:cNvSpPr txBox="1">
            <a:spLocks/>
          </p:cNvSpPr>
          <p:nvPr/>
        </p:nvSpPr>
        <p:spPr>
          <a:xfrm>
            <a:off x="683568" y="116632"/>
            <a:ext cx="8250140"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a:latin typeface="+mn-lt"/>
              </a:rPr>
              <a:t>ISSAIs Revision</a:t>
            </a:r>
          </a:p>
          <a:p>
            <a:r>
              <a:rPr lang="en-US" sz="2400" dirty="0" smtClean="0">
                <a:solidFill>
                  <a:schemeClr val="accent3"/>
                </a:solidFill>
                <a:latin typeface="+mn-lt"/>
              </a:rPr>
              <a:t>Updated and withdrew WGPD ISSAIs</a:t>
            </a:r>
            <a:endParaRPr lang="en-US" dirty="0">
              <a:solidFill>
                <a:schemeClr val="accent3"/>
              </a:solidFill>
              <a:latin typeface="+mn-lt"/>
            </a:endParaRPr>
          </a:p>
        </p:txBody>
      </p:sp>
    </p:spTree>
    <p:extLst>
      <p:ext uri="{BB962C8B-B14F-4D97-AF65-F5344CB8AC3E}">
        <p14:creationId xmlns:p14="http://schemas.microsoft.com/office/powerpoint/2010/main" val="1715065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2 Grupo"/>
          <p:cNvGrpSpPr/>
          <p:nvPr/>
        </p:nvGrpSpPr>
        <p:grpSpPr>
          <a:xfrm>
            <a:off x="2703677" y="1484784"/>
            <a:ext cx="3736645" cy="2241987"/>
            <a:chOff x="4112226" y="375991"/>
            <a:chExt cx="3736645" cy="2241987"/>
          </a:xfrm>
        </p:grpSpPr>
        <p:sp>
          <p:nvSpPr>
            <p:cNvPr id="4" name="3 Rectángulo"/>
            <p:cNvSpPr/>
            <p:nvPr/>
          </p:nvSpPr>
          <p:spPr>
            <a:xfrm>
              <a:off x="4112226" y="375991"/>
              <a:ext cx="3736645" cy="2241987"/>
            </a:xfrm>
            <a:prstGeom prst="rect">
              <a:avLst/>
            </a:prstGeom>
          </p:spPr>
          <p:style>
            <a:lnRef idx="0">
              <a:schemeClr val="accent2"/>
            </a:lnRef>
            <a:fillRef idx="3">
              <a:schemeClr val="accent2"/>
            </a:fillRef>
            <a:effectRef idx="3">
              <a:schemeClr val="accent2"/>
            </a:effectRef>
            <a:fontRef idx="minor">
              <a:schemeClr val="lt1"/>
            </a:fontRef>
          </p:style>
        </p:sp>
        <p:sp>
          <p:nvSpPr>
            <p:cNvPr id="5" name="4 Rectángulo"/>
            <p:cNvSpPr/>
            <p:nvPr/>
          </p:nvSpPr>
          <p:spPr>
            <a:xfrm>
              <a:off x="4112226" y="375991"/>
              <a:ext cx="3736645" cy="2241987"/>
            </a:xfrm>
            <a:prstGeom prst="rect">
              <a:avLst/>
            </a:prstGeom>
          </p:spPr>
          <p:style>
            <a:lnRef idx="0">
              <a:schemeClr val="accent2"/>
            </a:lnRef>
            <a:fillRef idx="3">
              <a:schemeClr val="accent2"/>
            </a:fillRef>
            <a:effectRef idx="3">
              <a:schemeClr val="accent2"/>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b="1" kern="1200" dirty="0" smtClean="0"/>
                <a:t>ISSAI 5411</a:t>
              </a:r>
            </a:p>
            <a:p>
              <a:pPr lvl="0" algn="ctr" defTabSz="1244600">
                <a:lnSpc>
                  <a:spcPct val="90000"/>
                </a:lnSpc>
                <a:spcBef>
                  <a:spcPct val="0"/>
                </a:spcBef>
                <a:spcAft>
                  <a:spcPct val="35000"/>
                </a:spcAft>
              </a:pPr>
              <a:r>
                <a:rPr lang="es-MX" sz="1800" kern="1200" dirty="0" smtClean="0"/>
                <a:t>“</a:t>
              </a:r>
              <a:r>
                <a:rPr lang="en-US" sz="1800" kern="1200" dirty="0" smtClean="0"/>
                <a:t>Debt Indicators</a:t>
              </a:r>
              <a:r>
                <a:rPr lang="es-MX" sz="1800" kern="1200" dirty="0" smtClean="0"/>
                <a:t>”</a:t>
              </a:r>
              <a:endParaRPr lang="es-MX" sz="1800" kern="1200" dirty="0"/>
            </a:p>
          </p:txBody>
        </p:sp>
      </p:grpSp>
      <p:sp>
        <p:nvSpPr>
          <p:cNvPr id="6" name="Elipse 7"/>
          <p:cNvSpPr/>
          <p:nvPr/>
        </p:nvSpPr>
        <p:spPr>
          <a:xfrm>
            <a:off x="3131840" y="4293096"/>
            <a:ext cx="2952328" cy="165618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2000" dirty="0" err="1" smtClean="0"/>
              <a:t>Revision</a:t>
            </a:r>
            <a:r>
              <a:rPr lang="es-MX" sz="2000" dirty="0"/>
              <a:t> </a:t>
            </a:r>
            <a:r>
              <a:rPr lang="es-MX" sz="2000" dirty="0" smtClean="0"/>
              <a:t>to </a:t>
            </a:r>
            <a:r>
              <a:rPr lang="es-MX" sz="2000" dirty="0" err="1" smtClean="0"/>
              <a:t>start</a:t>
            </a:r>
            <a:r>
              <a:rPr lang="es-MX" sz="2000" dirty="0" smtClean="0"/>
              <a:t> in 2016 </a:t>
            </a:r>
            <a:r>
              <a:rPr lang="es-MX" sz="2000" dirty="0" err="1" smtClean="0"/>
              <a:t>fall</a:t>
            </a:r>
            <a:endParaRPr lang="es-MX" sz="2000" dirty="0"/>
          </a:p>
        </p:txBody>
      </p:sp>
      <p:cxnSp>
        <p:nvCxnSpPr>
          <p:cNvPr id="8" name="7 Conector recto de flecha"/>
          <p:cNvCxnSpPr>
            <a:stCxn id="4" idx="2"/>
          </p:cNvCxnSpPr>
          <p:nvPr/>
        </p:nvCxnSpPr>
        <p:spPr>
          <a:xfrm flipH="1">
            <a:off x="4571999" y="3726771"/>
            <a:ext cx="1" cy="56632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9"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11</a:t>
            </a:r>
          </a:p>
        </p:txBody>
      </p:sp>
      <p:sp>
        <p:nvSpPr>
          <p:cNvPr id="10" name="1 Título"/>
          <p:cNvSpPr txBox="1">
            <a:spLocks/>
          </p:cNvSpPr>
          <p:nvPr/>
        </p:nvSpPr>
        <p:spPr>
          <a:xfrm>
            <a:off x="683568" y="116632"/>
            <a:ext cx="8250140"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a:latin typeface="+mn-lt"/>
              </a:rPr>
              <a:t>ISSAIs Revision</a:t>
            </a:r>
          </a:p>
          <a:p>
            <a:r>
              <a:rPr lang="en-US" sz="2400" dirty="0" smtClean="0">
                <a:solidFill>
                  <a:schemeClr val="accent3"/>
                </a:solidFill>
                <a:latin typeface="+mn-lt"/>
              </a:rPr>
              <a:t>WGPD ISSAI to be revised</a:t>
            </a:r>
            <a:endParaRPr lang="en-US" dirty="0">
              <a:solidFill>
                <a:schemeClr val="accent3"/>
              </a:solidFill>
              <a:latin typeface="+mn-lt"/>
            </a:endParaRPr>
          </a:p>
        </p:txBody>
      </p:sp>
    </p:spTree>
    <p:extLst>
      <p:ext uri="{BB962C8B-B14F-4D97-AF65-F5344CB8AC3E}">
        <p14:creationId xmlns:p14="http://schemas.microsoft.com/office/powerpoint/2010/main" val="703465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12</a:t>
            </a:fld>
            <a:endParaRPr lang="es-MX" dirty="0" smtClean="0"/>
          </a:p>
        </p:txBody>
      </p:sp>
      <p:sp>
        <p:nvSpPr>
          <p:cNvPr id="5" name="1 Título"/>
          <p:cNvSpPr txBox="1">
            <a:spLocks/>
          </p:cNvSpPr>
          <p:nvPr/>
        </p:nvSpPr>
        <p:spPr>
          <a:xfrm>
            <a:off x="714348" y="116632"/>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a:latin typeface="+mn-lt"/>
              </a:rPr>
              <a:t>Investigation </a:t>
            </a:r>
            <a:r>
              <a:rPr lang="en-US" sz="3200" dirty="0" smtClean="0">
                <a:latin typeface="+mn-lt"/>
              </a:rPr>
              <a:t>Themes</a:t>
            </a:r>
            <a:endParaRPr lang="en-US" sz="3200" dirty="0">
              <a:latin typeface="+mn-lt"/>
            </a:endParaRPr>
          </a:p>
        </p:txBody>
      </p:sp>
      <p:graphicFrame>
        <p:nvGraphicFramePr>
          <p:cNvPr id="2" name="Diagrama 1"/>
          <p:cNvGraphicFramePr/>
          <p:nvPr>
            <p:extLst>
              <p:ext uri="{D42A27DB-BD31-4B8C-83A1-F6EECF244321}">
                <p14:modId xmlns:p14="http://schemas.microsoft.com/office/powerpoint/2010/main" val="2597717688"/>
              </p:ext>
            </p:extLst>
          </p:nvPr>
        </p:nvGraphicFramePr>
        <p:xfrm>
          <a:off x="827584" y="1144711"/>
          <a:ext cx="7776864" cy="46605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157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13</a:t>
            </a:fld>
            <a:endParaRPr lang="es-MX" dirty="0" smtClean="0"/>
          </a:p>
        </p:txBody>
      </p:sp>
      <p:graphicFrame>
        <p:nvGraphicFramePr>
          <p:cNvPr id="2" name="Diagrama 1"/>
          <p:cNvGraphicFramePr/>
          <p:nvPr>
            <p:extLst>
              <p:ext uri="{D42A27DB-BD31-4B8C-83A1-F6EECF244321}">
                <p14:modId xmlns:p14="http://schemas.microsoft.com/office/powerpoint/2010/main" val="655462533"/>
              </p:ext>
            </p:extLst>
          </p:nvPr>
        </p:nvGraphicFramePr>
        <p:xfrm>
          <a:off x="611560" y="1556792"/>
          <a:ext cx="5153796" cy="41865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Imagen 2"/>
          <p:cNvPicPr>
            <a:picLocks noChangeAspect="1"/>
          </p:cNvPicPr>
          <p:nvPr/>
        </p:nvPicPr>
        <p:blipFill>
          <a:blip r:embed="rId7"/>
          <a:stretch>
            <a:fillRect/>
          </a:stretch>
        </p:blipFill>
        <p:spPr>
          <a:xfrm>
            <a:off x="6228184" y="2060848"/>
            <a:ext cx="2312783" cy="3276442"/>
          </a:xfrm>
          <a:prstGeom prst="rect">
            <a:avLst/>
          </a:prstGeom>
          <a:ln>
            <a:noFill/>
          </a:ln>
          <a:effectLst>
            <a:outerShdw blurRad="190500" algn="tl" rotWithShape="0">
              <a:srgbClr val="000000">
                <a:alpha val="70000"/>
              </a:srgbClr>
            </a:outerShdw>
          </a:effectLst>
        </p:spPr>
      </p:pic>
      <p:sp>
        <p:nvSpPr>
          <p:cNvPr id="7" name="1 Título"/>
          <p:cNvSpPr txBox="1">
            <a:spLocks/>
          </p:cNvSpPr>
          <p:nvPr/>
        </p:nvSpPr>
        <p:spPr>
          <a:xfrm>
            <a:off x="714348" y="116632"/>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a:latin typeface="+mn-lt"/>
              </a:rPr>
              <a:t>Investigation Themes</a:t>
            </a:r>
            <a:br>
              <a:rPr lang="en-US" sz="3200" dirty="0">
                <a:latin typeface="+mn-lt"/>
              </a:rPr>
            </a:br>
            <a:r>
              <a:rPr lang="en-US" sz="2400" dirty="0" smtClean="0">
                <a:solidFill>
                  <a:schemeClr val="accent3"/>
                </a:solidFill>
                <a:latin typeface="+mn-lt"/>
              </a:rPr>
              <a:t>Guidance </a:t>
            </a:r>
            <a:r>
              <a:rPr lang="en-US" sz="2400" dirty="0">
                <a:solidFill>
                  <a:schemeClr val="accent3"/>
                </a:solidFill>
                <a:latin typeface="+mn-lt"/>
              </a:rPr>
              <a:t>of Auditing on Public Debt Information </a:t>
            </a:r>
            <a:r>
              <a:rPr lang="en-US" sz="2400" dirty="0" smtClean="0">
                <a:solidFill>
                  <a:schemeClr val="accent3"/>
                </a:solidFill>
                <a:latin typeface="+mn-lt"/>
              </a:rPr>
              <a:t>System</a:t>
            </a:r>
            <a:r>
              <a:rPr lang="en-US" sz="2400" dirty="0">
                <a:solidFill>
                  <a:schemeClr val="accent3"/>
                </a:solidFill>
                <a:latin typeface="+mn-lt"/>
              </a:rPr>
              <a:t/>
            </a:r>
            <a:br>
              <a:rPr lang="en-US" sz="2400" dirty="0">
                <a:solidFill>
                  <a:schemeClr val="accent3"/>
                </a:solidFill>
                <a:latin typeface="+mn-lt"/>
              </a:rPr>
            </a:br>
            <a:endParaRPr lang="en-US" sz="2400" dirty="0">
              <a:solidFill>
                <a:schemeClr val="accent3"/>
              </a:solidFill>
              <a:latin typeface="+mn-lt"/>
            </a:endParaRPr>
          </a:p>
        </p:txBody>
      </p:sp>
    </p:spTree>
    <p:extLst>
      <p:ext uri="{BB962C8B-B14F-4D97-AF65-F5344CB8AC3E}">
        <p14:creationId xmlns:p14="http://schemas.microsoft.com/office/powerpoint/2010/main" val="1070499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14</a:t>
            </a:fld>
            <a:endParaRPr lang="es-MX" dirty="0" smtClean="0"/>
          </a:p>
        </p:txBody>
      </p:sp>
      <p:graphicFrame>
        <p:nvGraphicFramePr>
          <p:cNvPr id="2" name="Diagrama 1"/>
          <p:cNvGraphicFramePr/>
          <p:nvPr>
            <p:extLst>
              <p:ext uri="{D42A27DB-BD31-4B8C-83A1-F6EECF244321}">
                <p14:modId xmlns:p14="http://schemas.microsoft.com/office/powerpoint/2010/main" val="3269664975"/>
              </p:ext>
            </p:extLst>
          </p:nvPr>
        </p:nvGraphicFramePr>
        <p:xfrm>
          <a:off x="755576" y="1700808"/>
          <a:ext cx="4392488"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1 Título"/>
          <p:cNvSpPr txBox="1">
            <a:spLocks/>
          </p:cNvSpPr>
          <p:nvPr/>
        </p:nvSpPr>
        <p:spPr>
          <a:xfrm>
            <a:off x="714348" y="116632"/>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a:latin typeface="+mn-lt"/>
              </a:rPr>
              <a:t>Investigation Themes</a:t>
            </a:r>
            <a:br>
              <a:rPr lang="en-US" sz="3200" dirty="0">
                <a:latin typeface="+mn-lt"/>
              </a:rPr>
            </a:br>
            <a:r>
              <a:rPr lang="en-US" sz="2400" dirty="0" smtClean="0">
                <a:solidFill>
                  <a:schemeClr val="accent3"/>
                </a:solidFill>
                <a:latin typeface="+mn-lt"/>
              </a:rPr>
              <a:t>Guidance </a:t>
            </a:r>
            <a:r>
              <a:rPr lang="en-US" sz="2400" dirty="0">
                <a:solidFill>
                  <a:schemeClr val="accent3"/>
                </a:solidFill>
                <a:latin typeface="+mn-lt"/>
              </a:rPr>
              <a:t>of Auditing on Public Debt Information </a:t>
            </a:r>
            <a:r>
              <a:rPr lang="en-US" sz="2400" dirty="0" smtClean="0">
                <a:solidFill>
                  <a:schemeClr val="accent3"/>
                </a:solidFill>
                <a:latin typeface="+mn-lt"/>
              </a:rPr>
              <a:t>System</a:t>
            </a:r>
            <a:r>
              <a:rPr lang="en-US" sz="2400" dirty="0">
                <a:solidFill>
                  <a:schemeClr val="accent3"/>
                </a:solidFill>
                <a:latin typeface="+mn-lt"/>
              </a:rPr>
              <a:t/>
            </a:r>
            <a:br>
              <a:rPr lang="en-US" sz="2400" dirty="0">
                <a:solidFill>
                  <a:schemeClr val="accent3"/>
                </a:solidFill>
                <a:latin typeface="+mn-lt"/>
              </a:rPr>
            </a:br>
            <a:endParaRPr lang="en-US" sz="2400" dirty="0">
              <a:solidFill>
                <a:schemeClr val="accent3"/>
              </a:solidFill>
              <a:latin typeface="+mn-lt"/>
            </a:endParaRPr>
          </a:p>
        </p:txBody>
      </p:sp>
      <p:pic>
        <p:nvPicPr>
          <p:cNvPr id="10" name="Imagen 9"/>
          <p:cNvPicPr>
            <a:picLocks noChangeAspect="1"/>
          </p:cNvPicPr>
          <p:nvPr/>
        </p:nvPicPr>
        <p:blipFill>
          <a:blip r:embed="rId7"/>
          <a:stretch>
            <a:fillRect/>
          </a:stretch>
        </p:blipFill>
        <p:spPr>
          <a:xfrm>
            <a:off x="6228184" y="2060848"/>
            <a:ext cx="2312783" cy="327644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95753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15</a:t>
            </a:fld>
            <a:endParaRPr lang="es-MX" dirty="0" smtClean="0"/>
          </a:p>
        </p:txBody>
      </p:sp>
      <p:graphicFrame>
        <p:nvGraphicFramePr>
          <p:cNvPr id="2" name="Diagrama 1"/>
          <p:cNvGraphicFramePr/>
          <p:nvPr>
            <p:extLst>
              <p:ext uri="{D42A27DB-BD31-4B8C-83A1-F6EECF244321}">
                <p14:modId xmlns:p14="http://schemas.microsoft.com/office/powerpoint/2010/main" val="3342123370"/>
              </p:ext>
            </p:extLst>
          </p:nvPr>
        </p:nvGraphicFramePr>
        <p:xfrm>
          <a:off x="755576" y="1700808"/>
          <a:ext cx="6480720"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Llamada de flecha a la izquierda"/>
          <p:cNvSpPr/>
          <p:nvPr/>
        </p:nvSpPr>
        <p:spPr>
          <a:xfrm>
            <a:off x="6771014" y="3645024"/>
            <a:ext cx="2193474" cy="1872208"/>
          </a:xfrm>
          <a:prstGeom prst="left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t>WGPD:</a:t>
            </a:r>
          </a:p>
          <a:p>
            <a:pPr algn="ctr"/>
            <a:r>
              <a:rPr lang="en-US" dirty="0" smtClean="0"/>
              <a:t>Translation into INTOSAI languages</a:t>
            </a:r>
            <a:endParaRPr lang="en-US" dirty="0"/>
          </a:p>
        </p:txBody>
      </p:sp>
      <p:sp>
        <p:nvSpPr>
          <p:cNvPr id="8" name="1 Título"/>
          <p:cNvSpPr txBox="1">
            <a:spLocks/>
          </p:cNvSpPr>
          <p:nvPr/>
        </p:nvSpPr>
        <p:spPr>
          <a:xfrm>
            <a:off x="714348" y="116632"/>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a:latin typeface="+mn-lt"/>
              </a:rPr>
              <a:t>Investigation Themes</a:t>
            </a:r>
            <a:br>
              <a:rPr lang="en-US" sz="3200" dirty="0">
                <a:latin typeface="+mn-lt"/>
              </a:rPr>
            </a:br>
            <a:r>
              <a:rPr lang="en-US" sz="2400" dirty="0" smtClean="0">
                <a:solidFill>
                  <a:schemeClr val="accent3"/>
                </a:solidFill>
                <a:latin typeface="+mn-lt"/>
              </a:rPr>
              <a:t>Guidance </a:t>
            </a:r>
            <a:r>
              <a:rPr lang="en-US" sz="2400" dirty="0">
                <a:solidFill>
                  <a:schemeClr val="accent3"/>
                </a:solidFill>
                <a:latin typeface="+mn-lt"/>
              </a:rPr>
              <a:t>of Auditing on Public Debt Information </a:t>
            </a:r>
            <a:r>
              <a:rPr lang="en-US" sz="2400" dirty="0" smtClean="0">
                <a:solidFill>
                  <a:schemeClr val="accent3"/>
                </a:solidFill>
                <a:latin typeface="+mn-lt"/>
              </a:rPr>
              <a:t>System</a:t>
            </a:r>
            <a:r>
              <a:rPr lang="en-US" sz="2400" dirty="0">
                <a:solidFill>
                  <a:schemeClr val="accent3"/>
                </a:solidFill>
                <a:latin typeface="+mn-lt"/>
              </a:rPr>
              <a:t/>
            </a:r>
            <a:br>
              <a:rPr lang="en-US" sz="2400" dirty="0">
                <a:solidFill>
                  <a:schemeClr val="accent3"/>
                </a:solidFill>
                <a:latin typeface="+mn-lt"/>
              </a:rPr>
            </a:br>
            <a:endParaRPr lang="en-US" sz="2400" dirty="0">
              <a:solidFill>
                <a:schemeClr val="accent3"/>
              </a:solidFill>
              <a:latin typeface="+mn-lt"/>
            </a:endParaRPr>
          </a:p>
        </p:txBody>
      </p:sp>
    </p:spTree>
    <p:extLst>
      <p:ext uri="{BB962C8B-B14F-4D97-AF65-F5344CB8AC3E}">
        <p14:creationId xmlns:p14="http://schemas.microsoft.com/office/powerpoint/2010/main" val="3980623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16</a:t>
            </a:fld>
            <a:endParaRPr lang="es-MX" dirty="0" smtClean="0"/>
          </a:p>
        </p:txBody>
      </p:sp>
      <p:pic>
        <p:nvPicPr>
          <p:cNvPr id="2" name="Imagen 1"/>
          <p:cNvPicPr>
            <a:picLocks noChangeAspect="1"/>
          </p:cNvPicPr>
          <p:nvPr/>
        </p:nvPicPr>
        <p:blipFill>
          <a:blip r:embed="rId2"/>
          <a:stretch>
            <a:fillRect/>
          </a:stretch>
        </p:blipFill>
        <p:spPr>
          <a:xfrm>
            <a:off x="5817672" y="1897128"/>
            <a:ext cx="2786776" cy="3603689"/>
          </a:xfrm>
          <a:prstGeom prst="rect">
            <a:avLst/>
          </a:prstGeom>
          <a:ln>
            <a:noFill/>
          </a:ln>
          <a:effectLst>
            <a:outerShdw blurRad="190500" algn="tl" rotWithShape="0">
              <a:srgbClr val="000000">
                <a:alpha val="70000"/>
              </a:srgbClr>
            </a:outerShdw>
          </a:effectLst>
        </p:spPr>
      </p:pic>
      <p:graphicFrame>
        <p:nvGraphicFramePr>
          <p:cNvPr id="6" name="Diagrama 1"/>
          <p:cNvGraphicFramePr/>
          <p:nvPr>
            <p:extLst>
              <p:ext uri="{D42A27DB-BD31-4B8C-83A1-F6EECF244321}">
                <p14:modId xmlns:p14="http://schemas.microsoft.com/office/powerpoint/2010/main" val="1504835138"/>
              </p:ext>
            </p:extLst>
          </p:nvPr>
        </p:nvGraphicFramePr>
        <p:xfrm>
          <a:off x="467544" y="1556792"/>
          <a:ext cx="5153796" cy="41865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1 Título"/>
          <p:cNvSpPr txBox="1">
            <a:spLocks/>
          </p:cNvSpPr>
          <p:nvPr/>
        </p:nvSpPr>
        <p:spPr>
          <a:xfrm>
            <a:off x="714348" y="116632"/>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a:latin typeface="+mn-lt"/>
              </a:rPr>
              <a:t>Investigation Themes</a:t>
            </a:r>
            <a:br>
              <a:rPr lang="en-US" sz="3200" dirty="0">
                <a:latin typeface="+mn-lt"/>
              </a:rPr>
            </a:br>
            <a:r>
              <a:rPr lang="en-US" sz="2400" dirty="0" smtClean="0">
                <a:solidFill>
                  <a:schemeClr val="accent3"/>
                </a:solidFill>
                <a:latin typeface="+mn-lt"/>
              </a:rPr>
              <a:t>Public Debt Management Office</a:t>
            </a:r>
            <a:r>
              <a:rPr lang="en-US" sz="2400" dirty="0">
                <a:solidFill>
                  <a:schemeClr val="accent3"/>
                </a:solidFill>
                <a:latin typeface="+mn-lt"/>
              </a:rPr>
              <a:t/>
            </a:r>
            <a:br>
              <a:rPr lang="en-US" sz="2400" dirty="0">
                <a:solidFill>
                  <a:schemeClr val="accent3"/>
                </a:solidFill>
                <a:latin typeface="+mn-lt"/>
              </a:rPr>
            </a:br>
            <a:endParaRPr lang="en-US" sz="2400" dirty="0">
              <a:solidFill>
                <a:schemeClr val="accent3"/>
              </a:solidFill>
              <a:latin typeface="+mn-lt"/>
            </a:endParaRPr>
          </a:p>
        </p:txBody>
      </p:sp>
    </p:spTree>
    <p:extLst>
      <p:ext uri="{BB962C8B-B14F-4D97-AF65-F5344CB8AC3E}">
        <p14:creationId xmlns:p14="http://schemas.microsoft.com/office/powerpoint/2010/main" val="29458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17</a:t>
            </a:fld>
            <a:endParaRPr lang="es-MX" dirty="0" smtClean="0"/>
          </a:p>
        </p:txBody>
      </p:sp>
      <p:graphicFrame>
        <p:nvGraphicFramePr>
          <p:cNvPr id="11" name="8 Diagrama"/>
          <p:cNvGraphicFramePr/>
          <p:nvPr>
            <p:extLst>
              <p:ext uri="{D42A27DB-BD31-4B8C-83A1-F6EECF244321}">
                <p14:modId xmlns:p14="http://schemas.microsoft.com/office/powerpoint/2010/main" val="3473937216"/>
              </p:ext>
            </p:extLst>
          </p:nvPr>
        </p:nvGraphicFramePr>
        <p:xfrm>
          <a:off x="1331640" y="1628800"/>
          <a:ext cx="6480720" cy="4320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1 Título"/>
          <p:cNvSpPr txBox="1">
            <a:spLocks/>
          </p:cNvSpPr>
          <p:nvPr/>
        </p:nvSpPr>
        <p:spPr>
          <a:xfrm>
            <a:off x="714348" y="116632"/>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a:latin typeface="+mn-lt"/>
              </a:rPr>
              <a:t>Investigation Themes</a:t>
            </a:r>
            <a:br>
              <a:rPr lang="en-US" sz="3200" dirty="0">
                <a:latin typeface="+mn-lt"/>
              </a:rPr>
            </a:br>
            <a:r>
              <a:rPr lang="en-US" sz="2400" dirty="0" smtClean="0">
                <a:solidFill>
                  <a:schemeClr val="accent3"/>
                </a:solidFill>
                <a:latin typeface="+mn-lt"/>
              </a:rPr>
              <a:t>New projects to be undertaken by WGPD</a:t>
            </a:r>
            <a:r>
              <a:rPr lang="en-US" sz="2400" dirty="0">
                <a:solidFill>
                  <a:schemeClr val="accent3"/>
                </a:solidFill>
                <a:latin typeface="+mn-lt"/>
              </a:rPr>
              <a:t/>
            </a:r>
            <a:br>
              <a:rPr lang="en-US" sz="2400" dirty="0">
                <a:solidFill>
                  <a:schemeClr val="accent3"/>
                </a:solidFill>
                <a:latin typeface="+mn-lt"/>
              </a:rPr>
            </a:br>
            <a:endParaRPr lang="en-US" sz="2400" dirty="0">
              <a:solidFill>
                <a:schemeClr val="accent3"/>
              </a:solidFill>
              <a:latin typeface="+mn-lt"/>
            </a:endParaRPr>
          </a:p>
        </p:txBody>
      </p:sp>
    </p:spTree>
    <p:extLst>
      <p:ext uri="{BB962C8B-B14F-4D97-AF65-F5344CB8AC3E}">
        <p14:creationId xmlns:p14="http://schemas.microsoft.com/office/powerpoint/2010/main" val="3116283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18</a:t>
            </a:fld>
            <a:endParaRPr lang="es-MX" dirty="0" smtClean="0"/>
          </a:p>
        </p:txBody>
      </p:sp>
      <p:sp>
        <p:nvSpPr>
          <p:cNvPr id="8" name="1 Título"/>
          <p:cNvSpPr txBox="1">
            <a:spLocks/>
          </p:cNvSpPr>
          <p:nvPr/>
        </p:nvSpPr>
        <p:spPr>
          <a:xfrm>
            <a:off x="714348" y="116632"/>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a:latin typeface="+mn-lt"/>
              </a:rPr>
              <a:t>Concept Framework of Coordinated Parallel Audit of PDM Information Systems</a:t>
            </a:r>
          </a:p>
        </p:txBody>
      </p:sp>
      <p:sp>
        <p:nvSpPr>
          <p:cNvPr id="10" name="3 Marcador de contenido"/>
          <p:cNvSpPr txBox="1">
            <a:spLocks/>
          </p:cNvSpPr>
          <p:nvPr/>
        </p:nvSpPr>
        <p:spPr>
          <a:xfrm>
            <a:off x="467544" y="1556792"/>
            <a:ext cx="4038600" cy="4114816"/>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rgbClr val="000000"/>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rgbClr val="00000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rgbClr val="000000"/>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rgbClr val="000000"/>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400" dirty="0" smtClean="0"/>
          </a:p>
          <a:p>
            <a:r>
              <a:rPr lang="en-US" sz="2400" dirty="0" smtClean="0">
                <a:effectLst>
                  <a:outerShdw blurRad="38100" dist="38100" dir="2700000" algn="tl">
                    <a:srgbClr val="000000">
                      <a:alpha val="43137"/>
                    </a:srgbClr>
                  </a:outerShdw>
                </a:effectLst>
              </a:rPr>
              <a:t>Work Plan: 2013-2014</a:t>
            </a:r>
          </a:p>
          <a:p>
            <a:endParaRPr lang="en-US" sz="2400" dirty="0" smtClean="0">
              <a:solidFill>
                <a:srgbClr val="C00000"/>
              </a:solidFill>
            </a:endParaRPr>
          </a:p>
          <a:p>
            <a:r>
              <a:rPr lang="en-US" sz="2400" dirty="0" smtClean="0">
                <a:solidFill>
                  <a:srgbClr val="C00000"/>
                </a:solidFill>
              </a:rPr>
              <a:t>Objective</a:t>
            </a:r>
            <a:r>
              <a:rPr lang="en-US" sz="2400" dirty="0" smtClean="0"/>
              <a:t>:</a:t>
            </a:r>
          </a:p>
          <a:p>
            <a:pPr lvl="1"/>
            <a:r>
              <a:rPr lang="en-US" sz="2000" dirty="0" smtClean="0"/>
              <a:t>To assess the appropriate implementation of management and control process in relation to the efficiency of Public Debt Management National Information Systems</a:t>
            </a:r>
          </a:p>
        </p:txBody>
      </p:sp>
      <p:sp>
        <p:nvSpPr>
          <p:cNvPr id="11" name="3 Marcador de contenido"/>
          <p:cNvSpPr txBox="1">
            <a:spLocks/>
          </p:cNvSpPr>
          <p:nvPr/>
        </p:nvSpPr>
        <p:spPr>
          <a:xfrm>
            <a:off x="5292080" y="1978481"/>
            <a:ext cx="3460826" cy="4114815"/>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rgbClr val="000000"/>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rgbClr val="00000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rgbClr val="000000"/>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rgbClr val="000000"/>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effectLst>
                  <a:outerShdw blurRad="38100" dist="38100" dir="2700000" algn="tl">
                    <a:srgbClr val="000000">
                      <a:alpha val="43137"/>
                    </a:srgbClr>
                  </a:outerShdw>
                </a:effectLst>
              </a:rPr>
              <a:t>9 participant SAIs</a:t>
            </a:r>
          </a:p>
          <a:p>
            <a:pPr lvl="1"/>
            <a:r>
              <a:rPr lang="en-US" sz="2000" dirty="0"/>
              <a:t>Brazil, Bulgaria, Fiji, Georgia, Moldova, Romania, Ukraine, Yemen, and Zambia</a:t>
            </a:r>
            <a:endParaRPr lang="en-US" sz="2000" dirty="0" smtClean="0"/>
          </a:p>
          <a:p>
            <a:endParaRPr lang="en-US" sz="2400" dirty="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4 observer SAIs</a:t>
            </a:r>
          </a:p>
          <a:p>
            <a:pPr lvl="1"/>
            <a:r>
              <a:rPr lang="en-US" sz="2000" dirty="0"/>
              <a:t>China, Egypt, Mexico, and the Russian Federation</a:t>
            </a:r>
            <a:endParaRPr lang="en-US" sz="2000" dirty="0" smtClean="0"/>
          </a:p>
        </p:txBody>
      </p:sp>
      <p:sp>
        <p:nvSpPr>
          <p:cNvPr id="2" name="Rectángulo 1"/>
          <p:cNvSpPr/>
          <p:nvPr/>
        </p:nvSpPr>
        <p:spPr>
          <a:xfrm>
            <a:off x="721785" y="1175944"/>
            <a:ext cx="4572000" cy="461665"/>
          </a:xfrm>
          <a:prstGeom prst="rect">
            <a:avLst/>
          </a:prstGeom>
        </p:spPr>
        <p:txBody>
          <a:bodyPr>
            <a:spAutoFit/>
          </a:bodyPr>
          <a:lstStyle/>
          <a:p>
            <a:r>
              <a:rPr lang="en-US" sz="2400" dirty="0" smtClean="0">
                <a:solidFill>
                  <a:schemeClr val="accent3"/>
                </a:solidFill>
              </a:rPr>
              <a:t>General Information</a:t>
            </a:r>
            <a:endParaRPr lang="es-MX" sz="2400" dirty="0"/>
          </a:p>
        </p:txBody>
      </p:sp>
    </p:spTree>
    <p:extLst>
      <p:ext uri="{BB962C8B-B14F-4D97-AF65-F5344CB8AC3E}">
        <p14:creationId xmlns:p14="http://schemas.microsoft.com/office/powerpoint/2010/main" val="661827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19</a:t>
            </a:fld>
            <a:endParaRPr lang="es-MX" dirty="0" smtClean="0"/>
          </a:p>
        </p:txBody>
      </p:sp>
      <p:graphicFrame>
        <p:nvGraphicFramePr>
          <p:cNvPr id="2" name="Diagrama 1"/>
          <p:cNvGraphicFramePr/>
          <p:nvPr>
            <p:extLst>
              <p:ext uri="{D42A27DB-BD31-4B8C-83A1-F6EECF244321}">
                <p14:modId xmlns:p14="http://schemas.microsoft.com/office/powerpoint/2010/main" val="4126282589"/>
              </p:ext>
            </p:extLst>
          </p:nvPr>
        </p:nvGraphicFramePr>
        <p:xfrm>
          <a:off x="827584" y="1397000"/>
          <a:ext cx="7325816" cy="4552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1 Título"/>
          <p:cNvSpPr txBox="1">
            <a:spLocks/>
          </p:cNvSpPr>
          <p:nvPr/>
        </p:nvSpPr>
        <p:spPr>
          <a:xfrm>
            <a:off x="714348" y="116632"/>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a:latin typeface="+mn-lt"/>
              </a:rPr>
              <a:t>Concept Framework of Coordinated Parallel Audit of PDM Information Systems</a:t>
            </a:r>
          </a:p>
        </p:txBody>
      </p:sp>
      <p:sp>
        <p:nvSpPr>
          <p:cNvPr id="5" name="Rectángulo 4"/>
          <p:cNvSpPr/>
          <p:nvPr/>
        </p:nvSpPr>
        <p:spPr>
          <a:xfrm>
            <a:off x="721785" y="1175944"/>
            <a:ext cx="4572000" cy="461665"/>
          </a:xfrm>
          <a:prstGeom prst="rect">
            <a:avLst/>
          </a:prstGeom>
        </p:spPr>
        <p:txBody>
          <a:bodyPr>
            <a:spAutoFit/>
          </a:bodyPr>
          <a:lstStyle/>
          <a:p>
            <a:r>
              <a:rPr lang="en-US" sz="2400" dirty="0" smtClean="0">
                <a:solidFill>
                  <a:schemeClr val="accent3"/>
                </a:solidFill>
              </a:rPr>
              <a:t>Findings</a:t>
            </a:r>
            <a:endParaRPr lang="es-MX" sz="2400" dirty="0"/>
          </a:p>
        </p:txBody>
      </p:sp>
    </p:spTree>
    <p:extLst>
      <p:ext uri="{BB962C8B-B14F-4D97-AF65-F5344CB8AC3E}">
        <p14:creationId xmlns:p14="http://schemas.microsoft.com/office/powerpoint/2010/main" val="2693246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2</a:t>
            </a:fld>
            <a:endParaRPr lang="es-MX" dirty="0" smtClean="0"/>
          </a:p>
        </p:txBody>
      </p:sp>
      <p:cxnSp>
        <p:nvCxnSpPr>
          <p:cNvPr id="11" name="10 Conector recto"/>
          <p:cNvCxnSpPr/>
          <p:nvPr/>
        </p:nvCxnSpPr>
        <p:spPr>
          <a:xfrm>
            <a:off x="142844" y="4857760"/>
            <a:ext cx="14287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5" name="4 Diagrama"/>
          <p:cNvGraphicFramePr/>
          <p:nvPr>
            <p:extLst>
              <p:ext uri="{D42A27DB-BD31-4B8C-83A1-F6EECF244321}">
                <p14:modId xmlns:p14="http://schemas.microsoft.com/office/powerpoint/2010/main" val="342186943"/>
              </p:ext>
            </p:extLst>
          </p:nvPr>
        </p:nvGraphicFramePr>
        <p:xfrm>
          <a:off x="611560" y="1196752"/>
          <a:ext cx="7848872"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1 Título"/>
          <p:cNvSpPr txBox="1">
            <a:spLocks/>
          </p:cNvSpPr>
          <p:nvPr/>
        </p:nvSpPr>
        <p:spPr bwMode="auto">
          <a:xfrm>
            <a:off x="683568" y="-171400"/>
            <a:ext cx="81439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a:latin typeface="+mn-lt"/>
              </a:rPr>
              <a:t>2016 </a:t>
            </a:r>
            <a:r>
              <a:rPr lang="en-US" sz="3200" dirty="0" smtClean="0">
                <a:latin typeface="+mn-lt"/>
              </a:rPr>
              <a:t>WGPD </a:t>
            </a:r>
            <a:r>
              <a:rPr lang="en-US" sz="3200" dirty="0">
                <a:latin typeface="+mn-lt"/>
              </a:rPr>
              <a:t>meeting</a:t>
            </a:r>
          </a:p>
        </p:txBody>
      </p:sp>
    </p:spTree>
    <p:extLst>
      <p:ext uri="{BB962C8B-B14F-4D97-AF65-F5344CB8AC3E}">
        <p14:creationId xmlns:p14="http://schemas.microsoft.com/office/powerpoint/2010/main" val="917640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20</a:t>
            </a:fld>
            <a:endParaRPr lang="es-MX" dirty="0" smtClean="0"/>
          </a:p>
        </p:txBody>
      </p:sp>
      <p:graphicFrame>
        <p:nvGraphicFramePr>
          <p:cNvPr id="2" name="Diagrama 1"/>
          <p:cNvGraphicFramePr/>
          <p:nvPr>
            <p:extLst>
              <p:ext uri="{D42A27DB-BD31-4B8C-83A1-F6EECF244321}">
                <p14:modId xmlns:p14="http://schemas.microsoft.com/office/powerpoint/2010/main" val="2526566659"/>
              </p:ext>
            </p:extLst>
          </p:nvPr>
        </p:nvGraphicFramePr>
        <p:xfrm>
          <a:off x="395536" y="1844824"/>
          <a:ext cx="8462744"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1 Título"/>
          <p:cNvSpPr txBox="1">
            <a:spLocks/>
          </p:cNvSpPr>
          <p:nvPr/>
        </p:nvSpPr>
        <p:spPr>
          <a:xfrm>
            <a:off x="714348" y="116632"/>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a:latin typeface="+mn-lt"/>
              </a:rPr>
              <a:t>Concept Framework of Coordinated Parallel Audit of PDM Information Systems</a:t>
            </a:r>
          </a:p>
        </p:txBody>
      </p:sp>
      <p:sp>
        <p:nvSpPr>
          <p:cNvPr id="6" name="Rectángulo 5"/>
          <p:cNvSpPr/>
          <p:nvPr/>
        </p:nvSpPr>
        <p:spPr>
          <a:xfrm>
            <a:off x="721784" y="1175944"/>
            <a:ext cx="7738647" cy="1200329"/>
          </a:xfrm>
          <a:prstGeom prst="rect">
            <a:avLst/>
          </a:prstGeom>
        </p:spPr>
        <p:txBody>
          <a:bodyPr wrap="square">
            <a:spAutoFit/>
          </a:bodyPr>
          <a:lstStyle/>
          <a:p>
            <a:r>
              <a:rPr lang="en-US" sz="2400" dirty="0" smtClean="0">
                <a:solidFill>
                  <a:schemeClr val="accent3"/>
                </a:solidFill>
              </a:rPr>
              <a:t>Findings: </a:t>
            </a:r>
            <a:r>
              <a:rPr lang="en-US" sz="2400" dirty="0">
                <a:solidFill>
                  <a:schemeClr val="accent1">
                    <a:lumMod val="75000"/>
                    <a:lumOff val="25000"/>
                  </a:schemeClr>
                </a:solidFill>
              </a:rPr>
              <a:t>Deficiencies related to overall debt management IT systems (areas of opportunity) </a:t>
            </a:r>
          </a:p>
          <a:p>
            <a:endParaRPr lang="es-MX" sz="2400" dirty="0">
              <a:solidFill>
                <a:schemeClr val="accent1">
                  <a:lumMod val="75000"/>
                  <a:lumOff val="25000"/>
                </a:schemeClr>
              </a:solidFill>
            </a:endParaRPr>
          </a:p>
        </p:txBody>
      </p:sp>
    </p:spTree>
    <p:extLst>
      <p:ext uri="{BB962C8B-B14F-4D97-AF65-F5344CB8AC3E}">
        <p14:creationId xmlns:p14="http://schemas.microsoft.com/office/powerpoint/2010/main" val="526426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21</a:t>
            </a:fld>
            <a:endParaRPr lang="es-MX" dirty="0" smtClean="0"/>
          </a:p>
        </p:txBody>
      </p:sp>
      <p:sp>
        <p:nvSpPr>
          <p:cNvPr id="11" name="3 Marcador de contenido"/>
          <p:cNvSpPr txBox="1">
            <a:spLocks/>
          </p:cNvSpPr>
          <p:nvPr/>
        </p:nvSpPr>
        <p:spPr>
          <a:xfrm>
            <a:off x="4499992" y="1759780"/>
            <a:ext cx="4038600" cy="4114816"/>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rgbClr val="000000"/>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rgbClr val="00000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rgbClr val="000000"/>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rgbClr val="000000"/>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400" dirty="0" smtClean="0"/>
          </a:p>
          <a:p>
            <a:r>
              <a:rPr lang="en-US" sz="2400" b="1" dirty="0" smtClean="0">
                <a:effectLst>
                  <a:outerShdw blurRad="38100" dist="38100" dir="2700000" algn="tl">
                    <a:srgbClr val="000000">
                      <a:alpha val="43137"/>
                    </a:srgbClr>
                  </a:outerShdw>
                </a:effectLst>
              </a:rPr>
              <a:t>Reference:</a:t>
            </a:r>
          </a:p>
          <a:p>
            <a:pPr lvl="1"/>
            <a:r>
              <a:rPr lang="en-US" sz="2000" dirty="0" smtClean="0"/>
              <a:t>Guidance </a:t>
            </a:r>
            <a:r>
              <a:rPr lang="en-US" sz="2000" dirty="0"/>
              <a:t>for </a:t>
            </a:r>
            <a:r>
              <a:rPr lang="en-US" sz="2000" dirty="0" smtClean="0"/>
              <a:t>Conducting a Public </a:t>
            </a:r>
            <a:r>
              <a:rPr lang="en-US" sz="2000" dirty="0"/>
              <a:t>Debt </a:t>
            </a:r>
            <a:r>
              <a:rPr lang="en-US" sz="2000" dirty="0" smtClean="0"/>
              <a:t>Audit (developed by the IDI in collaboration with the WGPD)</a:t>
            </a:r>
          </a:p>
          <a:p>
            <a:pPr lvl="1"/>
            <a:r>
              <a:rPr lang="en-US" sz="2000" dirty="0" smtClean="0"/>
              <a:t>Guidance </a:t>
            </a:r>
            <a:r>
              <a:rPr lang="en-US" sz="2000" dirty="0"/>
              <a:t>of Auditing on Public Debt Information System </a:t>
            </a:r>
            <a:r>
              <a:rPr lang="en-US" sz="2000" dirty="0" smtClean="0"/>
              <a:t>(draft ISSAI 5450)</a:t>
            </a:r>
            <a:endParaRPr lang="en-US" sz="2400" dirty="0"/>
          </a:p>
        </p:txBody>
      </p:sp>
      <p:pic>
        <p:nvPicPr>
          <p:cNvPr id="2" name="Imagen 1"/>
          <p:cNvPicPr>
            <a:picLocks noChangeAspect="1"/>
          </p:cNvPicPr>
          <p:nvPr/>
        </p:nvPicPr>
        <p:blipFill>
          <a:blip r:embed="rId2"/>
          <a:stretch>
            <a:fillRect/>
          </a:stretch>
        </p:blipFill>
        <p:spPr>
          <a:xfrm>
            <a:off x="899592" y="1700808"/>
            <a:ext cx="2994829" cy="4173788"/>
          </a:xfrm>
          <a:prstGeom prst="rect">
            <a:avLst/>
          </a:prstGeom>
          <a:ln>
            <a:noFill/>
          </a:ln>
          <a:effectLst>
            <a:outerShdw blurRad="292100" dist="139700" dir="2700000" algn="tl" rotWithShape="0">
              <a:srgbClr val="333333">
                <a:alpha val="65000"/>
              </a:srgbClr>
            </a:outerShdw>
          </a:effectLst>
        </p:spPr>
      </p:pic>
      <p:sp>
        <p:nvSpPr>
          <p:cNvPr id="7" name="1 Título"/>
          <p:cNvSpPr txBox="1">
            <a:spLocks/>
          </p:cNvSpPr>
          <p:nvPr/>
        </p:nvSpPr>
        <p:spPr>
          <a:xfrm>
            <a:off x="714348" y="116632"/>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a:latin typeface="+mn-lt"/>
              </a:rPr>
              <a:t>Concept Framework of Coordinated Parallel Audit of PDM Information Systems</a:t>
            </a:r>
          </a:p>
        </p:txBody>
      </p:sp>
    </p:spTree>
    <p:extLst>
      <p:ext uri="{BB962C8B-B14F-4D97-AF65-F5344CB8AC3E}">
        <p14:creationId xmlns:p14="http://schemas.microsoft.com/office/powerpoint/2010/main" val="2102707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22</a:t>
            </a:fld>
            <a:endParaRPr lang="es-MX" dirty="0" smtClean="0"/>
          </a:p>
        </p:txBody>
      </p:sp>
      <p:graphicFrame>
        <p:nvGraphicFramePr>
          <p:cNvPr id="5" name="4 Diagrama"/>
          <p:cNvGraphicFramePr/>
          <p:nvPr>
            <p:extLst>
              <p:ext uri="{D42A27DB-BD31-4B8C-83A1-F6EECF244321}">
                <p14:modId xmlns:p14="http://schemas.microsoft.com/office/powerpoint/2010/main" val="1880465102"/>
              </p:ext>
            </p:extLst>
          </p:nvPr>
        </p:nvGraphicFramePr>
        <p:xfrm>
          <a:off x="1259632" y="1556792"/>
          <a:ext cx="7392144" cy="48780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7 Elipse"/>
          <p:cNvSpPr/>
          <p:nvPr/>
        </p:nvSpPr>
        <p:spPr>
          <a:xfrm>
            <a:off x="395536" y="1412776"/>
            <a:ext cx="3384376" cy="1512168"/>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effectLst>
                  <a:outerShdw blurRad="38100" dist="38100" dir="2700000" algn="tl">
                    <a:srgbClr val="000000">
                      <a:alpha val="43137"/>
                    </a:srgbClr>
                  </a:outerShdw>
                </a:effectLst>
              </a:rPr>
              <a:t>WGPD’s Strategic Plan (First Goal):</a:t>
            </a:r>
            <a:endParaRPr lang="en-US" dirty="0"/>
          </a:p>
        </p:txBody>
      </p:sp>
      <p:sp>
        <p:nvSpPr>
          <p:cNvPr id="10" name="1 Título"/>
          <p:cNvSpPr txBox="1">
            <a:spLocks/>
          </p:cNvSpPr>
          <p:nvPr/>
        </p:nvSpPr>
        <p:spPr>
          <a:xfrm>
            <a:off x="714348" y="116632"/>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smtClean="0">
                <a:latin typeface="+mn-lt"/>
              </a:rPr>
              <a:t>Capacity building and enhancing SAIs’ expertise</a:t>
            </a:r>
            <a:endParaRPr lang="en-US" sz="3200" dirty="0">
              <a:latin typeface="+mn-lt"/>
            </a:endParaRPr>
          </a:p>
        </p:txBody>
      </p:sp>
    </p:spTree>
    <p:extLst>
      <p:ext uri="{BB962C8B-B14F-4D97-AF65-F5344CB8AC3E}">
        <p14:creationId xmlns:p14="http://schemas.microsoft.com/office/powerpoint/2010/main" val="3878131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23</a:t>
            </a:fld>
            <a:endParaRPr lang="es-MX" dirty="0" smtClean="0"/>
          </a:p>
        </p:txBody>
      </p:sp>
      <p:graphicFrame>
        <p:nvGraphicFramePr>
          <p:cNvPr id="5" name="Diagrama 4"/>
          <p:cNvGraphicFramePr/>
          <p:nvPr>
            <p:extLst>
              <p:ext uri="{D42A27DB-BD31-4B8C-83A1-F6EECF244321}">
                <p14:modId xmlns:p14="http://schemas.microsoft.com/office/powerpoint/2010/main" val="200534337"/>
              </p:ext>
            </p:extLst>
          </p:nvPr>
        </p:nvGraphicFramePr>
        <p:xfrm>
          <a:off x="827584" y="1428728"/>
          <a:ext cx="7560840" cy="4664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1 Título"/>
          <p:cNvSpPr txBox="1">
            <a:spLocks/>
          </p:cNvSpPr>
          <p:nvPr/>
        </p:nvSpPr>
        <p:spPr>
          <a:xfrm>
            <a:off x="714348" y="116632"/>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2800" dirty="0" smtClean="0">
                <a:latin typeface="+mn-lt"/>
              </a:rPr>
              <a:t>2</a:t>
            </a:r>
            <a:r>
              <a:rPr lang="en-US" sz="2800" baseline="30000" dirty="0" smtClean="0">
                <a:latin typeface="+mn-lt"/>
              </a:rPr>
              <a:t>nd</a:t>
            </a:r>
            <a:r>
              <a:rPr lang="en-US" sz="2800" dirty="0" smtClean="0">
                <a:latin typeface="+mn-lt"/>
              </a:rPr>
              <a:t> Trans-regional capacity building program</a:t>
            </a:r>
          </a:p>
          <a:p>
            <a:r>
              <a:rPr lang="en-US" sz="2400" dirty="0">
                <a:solidFill>
                  <a:schemeClr val="accent3"/>
                </a:solidFill>
                <a:latin typeface="+mn-lt"/>
              </a:rPr>
              <a:t>2012 - 2015</a:t>
            </a:r>
          </a:p>
        </p:txBody>
      </p:sp>
    </p:spTree>
    <p:extLst>
      <p:ext uri="{BB962C8B-B14F-4D97-AF65-F5344CB8AC3E}">
        <p14:creationId xmlns:p14="http://schemas.microsoft.com/office/powerpoint/2010/main" val="3211915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24</a:t>
            </a:fld>
            <a:endParaRPr lang="es-MX" dirty="0" smtClean="0"/>
          </a:p>
        </p:txBody>
      </p:sp>
      <p:graphicFrame>
        <p:nvGraphicFramePr>
          <p:cNvPr id="5" name="4 Diagrama"/>
          <p:cNvGraphicFramePr/>
          <p:nvPr>
            <p:extLst>
              <p:ext uri="{D42A27DB-BD31-4B8C-83A1-F6EECF244321}">
                <p14:modId xmlns:p14="http://schemas.microsoft.com/office/powerpoint/2010/main" val="2081559900"/>
              </p:ext>
            </p:extLst>
          </p:nvPr>
        </p:nvGraphicFramePr>
        <p:xfrm>
          <a:off x="1331640" y="980728"/>
          <a:ext cx="6509609" cy="1728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a 7"/>
          <p:cNvGraphicFramePr/>
          <p:nvPr>
            <p:extLst>
              <p:ext uri="{D42A27DB-BD31-4B8C-83A1-F6EECF244321}">
                <p14:modId xmlns:p14="http://schemas.microsoft.com/office/powerpoint/2010/main" val="2261177208"/>
              </p:ext>
            </p:extLst>
          </p:nvPr>
        </p:nvGraphicFramePr>
        <p:xfrm>
          <a:off x="714348" y="2636912"/>
          <a:ext cx="7852386" cy="30963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1 Título"/>
          <p:cNvSpPr txBox="1">
            <a:spLocks/>
          </p:cNvSpPr>
          <p:nvPr/>
        </p:nvSpPr>
        <p:spPr>
          <a:xfrm>
            <a:off x="714348" y="116632"/>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2800" dirty="0" smtClean="0">
                <a:latin typeface="+mn-lt"/>
              </a:rPr>
              <a:t>2</a:t>
            </a:r>
            <a:r>
              <a:rPr lang="en-US" sz="2800" baseline="30000" dirty="0" smtClean="0">
                <a:latin typeface="+mn-lt"/>
              </a:rPr>
              <a:t>nd</a:t>
            </a:r>
            <a:r>
              <a:rPr lang="en-US" sz="2800" dirty="0" smtClean="0">
                <a:latin typeface="+mn-lt"/>
              </a:rPr>
              <a:t> Trans-regional capacity building program</a:t>
            </a:r>
          </a:p>
          <a:p>
            <a:r>
              <a:rPr lang="en-US" sz="2400" dirty="0" smtClean="0">
                <a:solidFill>
                  <a:schemeClr val="accent3"/>
                </a:solidFill>
                <a:latin typeface="+mn-lt"/>
              </a:rPr>
              <a:t>2016 </a:t>
            </a:r>
            <a:r>
              <a:rPr lang="en-US" sz="2400" dirty="0">
                <a:solidFill>
                  <a:schemeClr val="accent3"/>
                </a:solidFill>
                <a:latin typeface="+mn-lt"/>
              </a:rPr>
              <a:t>- </a:t>
            </a:r>
            <a:r>
              <a:rPr lang="en-US" sz="2400" dirty="0" smtClean="0">
                <a:solidFill>
                  <a:schemeClr val="accent3"/>
                </a:solidFill>
                <a:latin typeface="+mn-lt"/>
              </a:rPr>
              <a:t>2017</a:t>
            </a:r>
            <a:endParaRPr lang="en-US" sz="2400" dirty="0">
              <a:solidFill>
                <a:schemeClr val="accent3"/>
              </a:solidFill>
              <a:latin typeface="+mn-lt"/>
            </a:endParaRPr>
          </a:p>
        </p:txBody>
      </p:sp>
      <p:sp>
        <p:nvSpPr>
          <p:cNvPr id="4" name="3 Rectángulo redondeado"/>
          <p:cNvSpPr/>
          <p:nvPr/>
        </p:nvSpPr>
        <p:spPr>
          <a:xfrm>
            <a:off x="3203848" y="5517232"/>
            <a:ext cx="5328592" cy="64807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WGPD will provide </a:t>
            </a:r>
            <a:r>
              <a:rPr lang="en-US" dirty="0"/>
              <a:t>assistance in terms of resource persons to complete these tasks</a:t>
            </a:r>
          </a:p>
        </p:txBody>
      </p:sp>
    </p:spTree>
    <p:extLst>
      <p:ext uri="{BB962C8B-B14F-4D97-AF65-F5344CB8AC3E}">
        <p14:creationId xmlns:p14="http://schemas.microsoft.com/office/powerpoint/2010/main" val="3558524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25</a:t>
            </a:fld>
            <a:endParaRPr lang="es-MX" dirty="0" smtClean="0"/>
          </a:p>
        </p:txBody>
      </p:sp>
      <p:graphicFrame>
        <p:nvGraphicFramePr>
          <p:cNvPr id="7" name="6 Diagrama"/>
          <p:cNvGraphicFramePr/>
          <p:nvPr>
            <p:extLst>
              <p:ext uri="{D42A27DB-BD31-4B8C-83A1-F6EECF244321}">
                <p14:modId xmlns:p14="http://schemas.microsoft.com/office/powerpoint/2010/main" val="2235963882"/>
              </p:ext>
            </p:extLst>
          </p:nvPr>
        </p:nvGraphicFramePr>
        <p:xfrm>
          <a:off x="459347" y="1052736"/>
          <a:ext cx="8424936" cy="52360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1 Título"/>
          <p:cNvSpPr txBox="1">
            <a:spLocks/>
          </p:cNvSpPr>
          <p:nvPr/>
        </p:nvSpPr>
        <p:spPr>
          <a:xfrm>
            <a:off x="714348" y="116632"/>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smtClean="0">
                <a:latin typeface="+mn-lt"/>
              </a:rPr>
              <a:t>Public Debt Auditors (PDA) Platform</a:t>
            </a:r>
          </a:p>
        </p:txBody>
      </p:sp>
    </p:spTree>
    <p:extLst>
      <p:ext uri="{BB962C8B-B14F-4D97-AF65-F5344CB8AC3E}">
        <p14:creationId xmlns:p14="http://schemas.microsoft.com/office/powerpoint/2010/main" val="3083879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458026" y="90100"/>
            <a:ext cx="22794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414141"/>
                </a:solidFill>
                <a:effectLst/>
                <a:latin typeface="Arial" pitchFamily="34" charset="0"/>
                <a:ea typeface="Times New Roman" pitchFamily="18"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26</a:t>
            </a:fld>
            <a:endParaRPr lang="es-MX" dirty="0" smtClean="0"/>
          </a:p>
        </p:txBody>
      </p:sp>
      <p:sp>
        <p:nvSpPr>
          <p:cNvPr id="11" name="1 Título"/>
          <p:cNvSpPr>
            <a:spLocks noGrp="1"/>
          </p:cNvSpPr>
          <p:nvPr>
            <p:ph type="title"/>
          </p:nvPr>
        </p:nvSpPr>
        <p:spPr>
          <a:xfrm>
            <a:off x="604532" y="-171400"/>
            <a:ext cx="8143932" cy="1143000"/>
          </a:xfrm>
        </p:spPr>
        <p:txBody>
          <a:bodyPr/>
          <a:lstStyle/>
          <a:p>
            <a:r>
              <a:rPr lang="en-US" sz="3200" dirty="0">
                <a:latin typeface="+mn-lt"/>
              </a:rPr>
              <a:t>Revision of the WGPD Strategic Plan</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8437" y="3573016"/>
            <a:ext cx="2059191" cy="2554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6" name="5 Marcador de contenido"/>
          <p:cNvGraphicFramePr>
            <a:graphicFrameLocks/>
          </p:cNvGraphicFramePr>
          <p:nvPr>
            <p:extLst>
              <p:ext uri="{D42A27DB-BD31-4B8C-83A1-F6EECF244321}">
                <p14:modId xmlns:p14="http://schemas.microsoft.com/office/powerpoint/2010/main" val="3203385917"/>
              </p:ext>
            </p:extLst>
          </p:nvPr>
        </p:nvGraphicFramePr>
        <p:xfrm>
          <a:off x="251520" y="1052736"/>
          <a:ext cx="7488832" cy="42561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5522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1500"/>
                                  </p:stCondLst>
                                  <p:childTnLst>
                                    <p:set>
                                      <p:cBhvr>
                                        <p:cTn id="6" dur="1" fill="hold">
                                          <p:stCondLst>
                                            <p:cond delay="0"/>
                                          </p:stCondLst>
                                        </p:cTn>
                                        <p:tgtEl>
                                          <p:spTgt spid="6">
                                            <p:graphicEl>
                                              <a:dgm id="{1E1CCDFE-C642-4708-B4B9-1460137B783C}"/>
                                            </p:graphicEl>
                                          </p:spTgt>
                                        </p:tgtEl>
                                        <p:attrNameLst>
                                          <p:attrName>style.visibility</p:attrName>
                                        </p:attrNameLst>
                                      </p:cBhvr>
                                      <p:to>
                                        <p:strVal val="visible"/>
                                      </p:to>
                                    </p:set>
                                    <p:animEffect transition="in" filter="wipe(down)">
                                      <p:cBhvr>
                                        <p:cTn id="7" dur="500"/>
                                        <p:tgtEl>
                                          <p:spTgt spid="6">
                                            <p:graphicEl>
                                              <a:dgm id="{1E1CCDFE-C642-4708-B4B9-1460137B783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1500"/>
                                  </p:stCondLst>
                                  <p:childTnLst>
                                    <p:set>
                                      <p:cBhvr>
                                        <p:cTn id="11" dur="1" fill="hold">
                                          <p:stCondLst>
                                            <p:cond delay="0"/>
                                          </p:stCondLst>
                                        </p:cTn>
                                        <p:tgtEl>
                                          <p:spTgt spid="6">
                                            <p:graphicEl>
                                              <a:dgm id="{F52F545D-D763-4EF5-8B3C-653F3679F414}"/>
                                            </p:graphicEl>
                                          </p:spTgt>
                                        </p:tgtEl>
                                        <p:attrNameLst>
                                          <p:attrName>style.visibility</p:attrName>
                                        </p:attrNameLst>
                                      </p:cBhvr>
                                      <p:to>
                                        <p:strVal val="visible"/>
                                      </p:to>
                                    </p:set>
                                    <p:animEffect transition="in" filter="wipe(down)">
                                      <p:cBhvr>
                                        <p:cTn id="12" dur="500"/>
                                        <p:tgtEl>
                                          <p:spTgt spid="6">
                                            <p:graphicEl>
                                              <a:dgm id="{F52F545D-D763-4EF5-8B3C-653F3679F414}"/>
                                            </p:graphicEl>
                                          </p:spTgt>
                                        </p:tgtEl>
                                      </p:cBhvr>
                                    </p:animEffect>
                                  </p:childTnLst>
                                </p:cTn>
                              </p:par>
                              <p:par>
                                <p:cTn id="13" presetID="22" presetClass="entr" presetSubtype="4" fill="hold" grpId="0" nodeType="withEffect">
                                  <p:stCondLst>
                                    <p:cond delay="1500"/>
                                  </p:stCondLst>
                                  <p:childTnLst>
                                    <p:set>
                                      <p:cBhvr>
                                        <p:cTn id="14" dur="1" fill="hold">
                                          <p:stCondLst>
                                            <p:cond delay="0"/>
                                          </p:stCondLst>
                                        </p:cTn>
                                        <p:tgtEl>
                                          <p:spTgt spid="6">
                                            <p:graphicEl>
                                              <a:dgm id="{4DD8ADEF-CCF7-4DD9-9E68-72B4F625C75D}"/>
                                            </p:graphicEl>
                                          </p:spTgt>
                                        </p:tgtEl>
                                        <p:attrNameLst>
                                          <p:attrName>style.visibility</p:attrName>
                                        </p:attrNameLst>
                                      </p:cBhvr>
                                      <p:to>
                                        <p:strVal val="visible"/>
                                      </p:to>
                                    </p:set>
                                    <p:animEffect transition="in" filter="wipe(down)">
                                      <p:cBhvr>
                                        <p:cTn id="15" dur="500"/>
                                        <p:tgtEl>
                                          <p:spTgt spid="6">
                                            <p:graphicEl>
                                              <a:dgm id="{4DD8ADEF-CCF7-4DD9-9E68-72B4F625C75D}"/>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1500"/>
                                  </p:stCondLst>
                                  <p:childTnLst>
                                    <p:set>
                                      <p:cBhvr>
                                        <p:cTn id="19" dur="1" fill="hold">
                                          <p:stCondLst>
                                            <p:cond delay="0"/>
                                          </p:stCondLst>
                                        </p:cTn>
                                        <p:tgtEl>
                                          <p:spTgt spid="6">
                                            <p:graphicEl>
                                              <a:dgm id="{E9BA7A27-775A-4946-8CBA-DAC9F01AA0D6}"/>
                                            </p:graphicEl>
                                          </p:spTgt>
                                        </p:tgtEl>
                                        <p:attrNameLst>
                                          <p:attrName>style.visibility</p:attrName>
                                        </p:attrNameLst>
                                      </p:cBhvr>
                                      <p:to>
                                        <p:strVal val="visible"/>
                                      </p:to>
                                    </p:set>
                                    <p:animEffect transition="in" filter="wipe(down)">
                                      <p:cBhvr>
                                        <p:cTn id="20" dur="500"/>
                                        <p:tgtEl>
                                          <p:spTgt spid="6">
                                            <p:graphicEl>
                                              <a:dgm id="{E9BA7A27-775A-4946-8CBA-DAC9F01AA0D6}"/>
                                            </p:graphicEl>
                                          </p:spTgt>
                                        </p:tgtEl>
                                      </p:cBhvr>
                                    </p:animEffect>
                                  </p:childTnLst>
                                </p:cTn>
                              </p:par>
                              <p:par>
                                <p:cTn id="21" presetID="22" presetClass="entr" presetSubtype="4" fill="hold" grpId="0" nodeType="withEffect">
                                  <p:stCondLst>
                                    <p:cond delay="1500"/>
                                  </p:stCondLst>
                                  <p:childTnLst>
                                    <p:set>
                                      <p:cBhvr>
                                        <p:cTn id="22" dur="1" fill="hold">
                                          <p:stCondLst>
                                            <p:cond delay="0"/>
                                          </p:stCondLst>
                                        </p:cTn>
                                        <p:tgtEl>
                                          <p:spTgt spid="6">
                                            <p:graphicEl>
                                              <a:dgm id="{79EA5C5D-1D8A-4368-AACE-8C1FEBAB548E}"/>
                                            </p:graphicEl>
                                          </p:spTgt>
                                        </p:tgtEl>
                                        <p:attrNameLst>
                                          <p:attrName>style.visibility</p:attrName>
                                        </p:attrNameLst>
                                      </p:cBhvr>
                                      <p:to>
                                        <p:strVal val="visible"/>
                                      </p:to>
                                    </p:set>
                                    <p:animEffect transition="in" filter="wipe(down)">
                                      <p:cBhvr>
                                        <p:cTn id="23" dur="500"/>
                                        <p:tgtEl>
                                          <p:spTgt spid="6">
                                            <p:graphicEl>
                                              <a:dgm id="{79EA5C5D-1D8A-4368-AACE-8C1FEBAB548E}"/>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1500"/>
                                  </p:stCondLst>
                                  <p:childTnLst>
                                    <p:set>
                                      <p:cBhvr>
                                        <p:cTn id="27" dur="1" fill="hold">
                                          <p:stCondLst>
                                            <p:cond delay="0"/>
                                          </p:stCondLst>
                                        </p:cTn>
                                        <p:tgtEl>
                                          <p:spTgt spid="6">
                                            <p:graphicEl>
                                              <a:dgm id="{2920DB84-86D9-4BA7-9445-5E470F4FB025}"/>
                                            </p:graphicEl>
                                          </p:spTgt>
                                        </p:tgtEl>
                                        <p:attrNameLst>
                                          <p:attrName>style.visibility</p:attrName>
                                        </p:attrNameLst>
                                      </p:cBhvr>
                                      <p:to>
                                        <p:strVal val="visible"/>
                                      </p:to>
                                    </p:set>
                                    <p:animEffect transition="in" filter="wipe(down)">
                                      <p:cBhvr>
                                        <p:cTn id="28" dur="500"/>
                                        <p:tgtEl>
                                          <p:spTgt spid="6">
                                            <p:graphicEl>
                                              <a:dgm id="{2920DB84-86D9-4BA7-9445-5E470F4FB025}"/>
                                            </p:graphicEl>
                                          </p:spTgt>
                                        </p:tgtEl>
                                      </p:cBhvr>
                                    </p:animEffect>
                                  </p:childTnLst>
                                </p:cTn>
                              </p:par>
                              <p:par>
                                <p:cTn id="29" presetID="22" presetClass="entr" presetSubtype="4" fill="hold" grpId="0" nodeType="withEffect">
                                  <p:stCondLst>
                                    <p:cond delay="1500"/>
                                  </p:stCondLst>
                                  <p:childTnLst>
                                    <p:set>
                                      <p:cBhvr>
                                        <p:cTn id="30" dur="1" fill="hold">
                                          <p:stCondLst>
                                            <p:cond delay="0"/>
                                          </p:stCondLst>
                                        </p:cTn>
                                        <p:tgtEl>
                                          <p:spTgt spid="6">
                                            <p:graphicEl>
                                              <a:dgm id="{435A5E0C-874C-468D-B5B2-392CFC4E14F9}"/>
                                            </p:graphicEl>
                                          </p:spTgt>
                                        </p:tgtEl>
                                        <p:attrNameLst>
                                          <p:attrName>style.visibility</p:attrName>
                                        </p:attrNameLst>
                                      </p:cBhvr>
                                      <p:to>
                                        <p:strVal val="visible"/>
                                      </p:to>
                                    </p:set>
                                    <p:animEffect transition="in" filter="wipe(down)">
                                      <p:cBhvr>
                                        <p:cTn id="31" dur="500"/>
                                        <p:tgtEl>
                                          <p:spTgt spid="6">
                                            <p:graphicEl>
                                              <a:dgm id="{435A5E0C-874C-468D-B5B2-392CFC4E14F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458026" y="90100"/>
            <a:ext cx="22794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414141"/>
                </a:solidFill>
                <a:effectLst/>
                <a:latin typeface="Arial" pitchFamily="34" charset="0"/>
                <a:ea typeface="Times New Roman" pitchFamily="18"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27</a:t>
            </a:fld>
            <a:endParaRPr lang="es-MX" dirty="0" smtClean="0"/>
          </a:p>
        </p:txBody>
      </p:sp>
      <p:sp>
        <p:nvSpPr>
          <p:cNvPr id="8" name="1 Título"/>
          <p:cNvSpPr>
            <a:spLocks noGrp="1"/>
          </p:cNvSpPr>
          <p:nvPr>
            <p:ph type="title"/>
          </p:nvPr>
        </p:nvSpPr>
        <p:spPr>
          <a:xfrm>
            <a:off x="604532" y="-171400"/>
            <a:ext cx="8143932" cy="1143000"/>
          </a:xfrm>
        </p:spPr>
        <p:txBody>
          <a:bodyPr/>
          <a:lstStyle/>
          <a:p>
            <a:r>
              <a:rPr lang="en-US" sz="3200" dirty="0">
                <a:latin typeface="+mn-lt"/>
              </a:rPr>
              <a:t>C</a:t>
            </a:r>
            <a:r>
              <a:rPr lang="en-US" sz="3200" dirty="0" smtClean="0">
                <a:latin typeface="+mn-lt"/>
              </a:rPr>
              <a:t>ooperation with other partners in 2016</a:t>
            </a:r>
            <a:endParaRPr lang="en-US" sz="3200" dirty="0">
              <a:latin typeface="+mn-lt"/>
            </a:endParaRPr>
          </a:p>
        </p:txBody>
      </p:sp>
      <p:graphicFrame>
        <p:nvGraphicFramePr>
          <p:cNvPr id="9" name="8 Diagrama"/>
          <p:cNvGraphicFramePr/>
          <p:nvPr>
            <p:extLst>
              <p:ext uri="{D42A27DB-BD31-4B8C-83A1-F6EECF244321}">
                <p14:modId xmlns:p14="http://schemas.microsoft.com/office/powerpoint/2010/main" val="1946792221"/>
              </p:ext>
            </p:extLst>
          </p:nvPr>
        </p:nvGraphicFramePr>
        <p:xfrm>
          <a:off x="683568" y="836712"/>
          <a:ext cx="7995926" cy="22100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Flecha derecha"/>
          <p:cNvSpPr/>
          <p:nvPr/>
        </p:nvSpPr>
        <p:spPr>
          <a:xfrm rot="5400000">
            <a:off x="1178495" y="2483767"/>
            <a:ext cx="1098377" cy="36004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aphicFrame>
        <p:nvGraphicFramePr>
          <p:cNvPr id="7" name="6 Diagrama"/>
          <p:cNvGraphicFramePr/>
          <p:nvPr>
            <p:extLst>
              <p:ext uri="{D42A27DB-BD31-4B8C-83A1-F6EECF244321}">
                <p14:modId xmlns:p14="http://schemas.microsoft.com/office/powerpoint/2010/main" val="3824026401"/>
              </p:ext>
            </p:extLst>
          </p:nvPr>
        </p:nvGraphicFramePr>
        <p:xfrm>
          <a:off x="1356320" y="3212976"/>
          <a:ext cx="6096000" cy="29838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3" name="Imagen 2"/>
          <p:cNvPicPr>
            <a:picLocks noChangeAspect="1"/>
          </p:cNvPicPr>
          <p:nvPr/>
        </p:nvPicPr>
        <p:blipFill>
          <a:blip r:embed="rId13"/>
          <a:stretch>
            <a:fillRect/>
          </a:stretch>
        </p:blipFill>
        <p:spPr>
          <a:xfrm>
            <a:off x="1331640" y="826861"/>
            <a:ext cx="2488392" cy="513907"/>
          </a:xfrm>
          <a:prstGeom prst="rect">
            <a:avLst/>
          </a:prstGeom>
          <a:ln>
            <a:noFill/>
          </a:ln>
          <a:effectLst>
            <a:outerShdw blurRad="292100" dist="139700" dir="2700000" algn="tl" rotWithShape="0">
              <a:srgbClr val="333333">
                <a:alpha val="65000"/>
              </a:srgbClr>
            </a:outerShdw>
          </a:effectLst>
        </p:spPr>
      </p:pic>
      <p:pic>
        <p:nvPicPr>
          <p:cNvPr id="1030" name="Picture 6" descr="Resultado de imagen para oecd"/>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436096" y="2420888"/>
            <a:ext cx="1913552" cy="590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3816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604532" y="-171400"/>
            <a:ext cx="8143932" cy="1143000"/>
          </a:xfrm>
        </p:spPr>
        <p:txBody>
          <a:bodyPr/>
          <a:lstStyle/>
          <a:p>
            <a:r>
              <a:rPr lang="en-US" sz="3200" dirty="0" smtClean="0">
                <a:latin typeface="+mn-lt"/>
              </a:rPr>
              <a:t>New WGPD’s Chairmanship</a:t>
            </a:r>
            <a:endParaRPr lang="en-US" sz="3200" dirty="0">
              <a:latin typeface="+mn-lt"/>
            </a:endParaRPr>
          </a:p>
        </p:txBody>
      </p:sp>
      <p:graphicFrame>
        <p:nvGraphicFramePr>
          <p:cNvPr id="6" name="5 Diagrama"/>
          <p:cNvGraphicFramePr/>
          <p:nvPr>
            <p:extLst>
              <p:ext uri="{D42A27DB-BD31-4B8C-83A1-F6EECF244321}">
                <p14:modId xmlns:p14="http://schemas.microsoft.com/office/powerpoint/2010/main" val="3043422545"/>
              </p:ext>
            </p:extLst>
          </p:nvPr>
        </p:nvGraphicFramePr>
        <p:xfrm>
          <a:off x="827584" y="1124744"/>
          <a:ext cx="7416824"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28</a:t>
            </a:r>
          </a:p>
        </p:txBody>
      </p:sp>
    </p:spTree>
    <p:extLst>
      <p:ext uri="{BB962C8B-B14F-4D97-AF65-F5344CB8AC3E}">
        <p14:creationId xmlns:p14="http://schemas.microsoft.com/office/powerpoint/2010/main" val="3165809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604532" y="-171400"/>
            <a:ext cx="8143932" cy="1143000"/>
          </a:xfrm>
        </p:spPr>
        <p:txBody>
          <a:bodyPr/>
          <a:lstStyle/>
          <a:p>
            <a:r>
              <a:rPr lang="en-US" sz="3200" dirty="0" smtClean="0">
                <a:latin typeface="+mn-lt"/>
              </a:rPr>
              <a:t>New WGPD’s Chairmanship</a:t>
            </a:r>
            <a:endParaRPr lang="en-US" sz="3200" dirty="0">
              <a:latin typeface="+mn-lt"/>
            </a:endParaRPr>
          </a:p>
        </p:txBody>
      </p:sp>
      <p:graphicFrame>
        <p:nvGraphicFramePr>
          <p:cNvPr id="6" name="5 Diagrama"/>
          <p:cNvGraphicFramePr/>
          <p:nvPr>
            <p:extLst>
              <p:ext uri="{D42A27DB-BD31-4B8C-83A1-F6EECF244321}">
                <p14:modId xmlns:p14="http://schemas.microsoft.com/office/powerpoint/2010/main" val="985678952"/>
              </p:ext>
            </p:extLst>
          </p:nvPr>
        </p:nvGraphicFramePr>
        <p:xfrm>
          <a:off x="827584" y="971600"/>
          <a:ext cx="7920880" cy="4905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29</a:t>
            </a:r>
          </a:p>
        </p:txBody>
      </p:sp>
      <p:pic>
        <p:nvPicPr>
          <p:cNvPr id="2" name="Imagen 1"/>
          <p:cNvPicPr>
            <a:picLocks noChangeAspect="1"/>
          </p:cNvPicPr>
          <p:nvPr/>
        </p:nvPicPr>
        <p:blipFill>
          <a:blip r:embed="rId7"/>
          <a:stretch>
            <a:fillRect/>
          </a:stretch>
        </p:blipFill>
        <p:spPr>
          <a:xfrm>
            <a:off x="1043608" y="3212976"/>
            <a:ext cx="2653823" cy="6781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Imagen 8"/>
          <p:cNvPicPr>
            <a:picLocks noChangeAspect="1"/>
          </p:cNvPicPr>
          <p:nvPr/>
        </p:nvPicPr>
        <p:blipFill>
          <a:blip r:embed="rId8"/>
          <a:stretch>
            <a:fillRect/>
          </a:stretch>
        </p:blipFill>
        <p:spPr>
          <a:xfrm>
            <a:off x="3923928" y="4797152"/>
            <a:ext cx="1231449" cy="117013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268672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3</a:t>
            </a:fld>
            <a:endParaRPr lang="es-MX" dirty="0" smtClean="0"/>
          </a:p>
        </p:txBody>
      </p:sp>
      <p:cxnSp>
        <p:nvCxnSpPr>
          <p:cNvPr id="11" name="10 Conector recto"/>
          <p:cNvCxnSpPr/>
          <p:nvPr/>
        </p:nvCxnSpPr>
        <p:spPr>
          <a:xfrm>
            <a:off x="142844" y="4857760"/>
            <a:ext cx="14287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6" name="Diagrama 5"/>
          <p:cNvGraphicFramePr/>
          <p:nvPr>
            <p:extLst>
              <p:ext uri="{D42A27DB-BD31-4B8C-83A1-F6EECF244321}">
                <p14:modId xmlns:p14="http://schemas.microsoft.com/office/powerpoint/2010/main" val="2687264519"/>
              </p:ext>
            </p:extLst>
          </p:nvPr>
        </p:nvGraphicFramePr>
        <p:xfrm>
          <a:off x="539552" y="1165200"/>
          <a:ext cx="7992888"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 name="Grupo 7"/>
          <p:cNvGrpSpPr/>
          <p:nvPr/>
        </p:nvGrpSpPr>
        <p:grpSpPr>
          <a:xfrm>
            <a:off x="683568" y="5805264"/>
            <a:ext cx="432048" cy="288032"/>
            <a:chOff x="115131" y="837750"/>
            <a:chExt cx="1194249" cy="716549"/>
          </a:xfrm>
        </p:grpSpPr>
        <p:sp>
          <p:nvSpPr>
            <p:cNvPr id="9" name="Rectángulo 8"/>
            <p:cNvSpPr/>
            <p:nvPr/>
          </p:nvSpPr>
          <p:spPr>
            <a:xfrm>
              <a:off x="115131" y="837750"/>
              <a:ext cx="1194249" cy="716549"/>
            </a:xfrm>
            <a:prstGeom prst="rect">
              <a:avLst/>
            </a:pr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10" name="Rectángulo 9"/>
            <p:cNvSpPr/>
            <p:nvPr/>
          </p:nvSpPr>
          <p:spPr>
            <a:xfrm>
              <a:off x="115131" y="837750"/>
              <a:ext cx="1194249" cy="7165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endParaRPr lang="en-US" sz="1400" kern="1200" noProof="0" dirty="0"/>
            </a:p>
          </p:txBody>
        </p:sp>
      </p:grpSp>
      <p:sp>
        <p:nvSpPr>
          <p:cNvPr id="12" name="1 Título"/>
          <p:cNvSpPr>
            <a:spLocks noGrp="1"/>
          </p:cNvSpPr>
          <p:nvPr>
            <p:ph type="title"/>
          </p:nvPr>
        </p:nvSpPr>
        <p:spPr>
          <a:xfrm>
            <a:off x="676540" y="-171400"/>
            <a:ext cx="8143932" cy="1143000"/>
          </a:xfrm>
        </p:spPr>
        <p:txBody>
          <a:bodyPr/>
          <a:lstStyle/>
          <a:p>
            <a:r>
              <a:rPr lang="en-US" sz="3200" dirty="0">
                <a:latin typeface="+mn-lt"/>
              </a:rPr>
              <a:t>2016 meeting participants</a:t>
            </a:r>
          </a:p>
        </p:txBody>
      </p:sp>
      <p:sp>
        <p:nvSpPr>
          <p:cNvPr id="13" name="Rectángulo 12"/>
          <p:cNvSpPr/>
          <p:nvPr/>
        </p:nvSpPr>
        <p:spPr>
          <a:xfrm>
            <a:off x="1115616" y="5838954"/>
            <a:ext cx="3416320" cy="341632"/>
          </a:xfrm>
          <a:prstGeom prst="rect">
            <a:avLst/>
          </a:prstGeom>
        </p:spPr>
        <p:txBody>
          <a:bodyPr wrap="none">
            <a:spAutoFit/>
          </a:bodyPr>
          <a:lstStyle/>
          <a:p>
            <a:pPr lvl="0" algn="ctr" defTabSz="666750">
              <a:lnSpc>
                <a:spcPct val="90000"/>
              </a:lnSpc>
              <a:spcAft>
                <a:spcPct val="35000"/>
              </a:spcAft>
            </a:pPr>
            <a:r>
              <a:rPr lang="en-US" dirty="0"/>
              <a:t>SAI attending the 2016 meeting</a:t>
            </a:r>
          </a:p>
        </p:txBody>
      </p:sp>
      <p:grpSp>
        <p:nvGrpSpPr>
          <p:cNvPr id="14" name="Grupo 7"/>
          <p:cNvGrpSpPr/>
          <p:nvPr/>
        </p:nvGrpSpPr>
        <p:grpSpPr>
          <a:xfrm>
            <a:off x="5044112" y="5805264"/>
            <a:ext cx="432048" cy="288032"/>
            <a:chOff x="115131" y="837750"/>
            <a:chExt cx="1194249" cy="716549"/>
          </a:xfrm>
          <a:solidFill>
            <a:schemeClr val="accent5"/>
          </a:solidFill>
        </p:grpSpPr>
        <p:sp>
          <p:nvSpPr>
            <p:cNvPr id="15" name="Rectángulo 8"/>
            <p:cNvSpPr/>
            <p:nvPr/>
          </p:nvSpPr>
          <p:spPr>
            <a:xfrm>
              <a:off x="115131" y="837750"/>
              <a:ext cx="1194249" cy="716549"/>
            </a:xfrm>
            <a:prstGeom prst="rect">
              <a:avLst/>
            </a:prstGeom>
            <a:grpFill/>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16" name="Rectángulo 9"/>
            <p:cNvSpPr/>
            <p:nvPr/>
          </p:nvSpPr>
          <p:spPr>
            <a:xfrm>
              <a:off x="115131" y="837750"/>
              <a:ext cx="1194249" cy="71654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endParaRPr lang="en-US" sz="1400" kern="1200" noProof="0" dirty="0"/>
            </a:p>
          </p:txBody>
        </p:sp>
      </p:grpSp>
      <p:sp>
        <p:nvSpPr>
          <p:cNvPr id="17" name="Rectángulo 12"/>
          <p:cNvSpPr/>
          <p:nvPr/>
        </p:nvSpPr>
        <p:spPr>
          <a:xfrm>
            <a:off x="5642871" y="5838954"/>
            <a:ext cx="3082896" cy="341632"/>
          </a:xfrm>
          <a:prstGeom prst="rect">
            <a:avLst/>
          </a:prstGeom>
        </p:spPr>
        <p:txBody>
          <a:bodyPr wrap="none">
            <a:spAutoFit/>
          </a:bodyPr>
          <a:lstStyle/>
          <a:p>
            <a:pPr lvl="0" algn="ctr" defTabSz="666750">
              <a:lnSpc>
                <a:spcPct val="90000"/>
              </a:lnSpc>
              <a:spcAft>
                <a:spcPct val="35000"/>
              </a:spcAft>
            </a:pPr>
            <a:r>
              <a:rPr lang="en-US" dirty="0" smtClean="0"/>
              <a:t>Invitees at </a:t>
            </a:r>
            <a:r>
              <a:rPr lang="en-US" dirty="0"/>
              <a:t>the 2016 meeting</a:t>
            </a:r>
          </a:p>
        </p:txBody>
      </p:sp>
    </p:spTree>
    <p:extLst>
      <p:ext uri="{BB962C8B-B14F-4D97-AF65-F5344CB8AC3E}">
        <p14:creationId xmlns:p14="http://schemas.microsoft.com/office/powerpoint/2010/main" val="3489808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604532" y="-171400"/>
            <a:ext cx="8143932" cy="1143000"/>
          </a:xfrm>
        </p:spPr>
        <p:txBody>
          <a:bodyPr/>
          <a:lstStyle/>
          <a:p>
            <a:r>
              <a:rPr lang="en-US" sz="3200" dirty="0" smtClean="0">
                <a:latin typeface="+mn-lt"/>
              </a:rPr>
              <a:t>2017 meeting</a:t>
            </a:r>
            <a:endParaRPr lang="en-US" sz="3200" dirty="0">
              <a:latin typeface="+mn-lt"/>
            </a:endParaRPr>
          </a:p>
        </p:txBody>
      </p:sp>
      <p:sp>
        <p:nvSpPr>
          <p:cNvPr id="6" name="5 Recortar rectángulo de esquina diagonal"/>
          <p:cNvSpPr/>
          <p:nvPr/>
        </p:nvSpPr>
        <p:spPr>
          <a:xfrm>
            <a:off x="1115616" y="2276872"/>
            <a:ext cx="6480720" cy="2448272"/>
          </a:xfrm>
          <a:prstGeom prst="snip2Diag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SAI of </a:t>
            </a:r>
            <a:r>
              <a:rPr lang="en-US" sz="2800" b="1" dirty="0" smtClean="0">
                <a:effectLst>
                  <a:outerShdw blurRad="38100" dist="38100" dir="2700000" algn="tl">
                    <a:srgbClr val="000000">
                      <a:alpha val="43137"/>
                    </a:srgbClr>
                  </a:outerShdw>
                </a:effectLst>
              </a:rPr>
              <a:t>Argentina </a:t>
            </a:r>
            <a:r>
              <a:rPr lang="en-US" sz="2800" dirty="0" smtClean="0"/>
              <a:t>will </a:t>
            </a:r>
            <a:r>
              <a:rPr lang="en-US" sz="2800" dirty="0"/>
              <a:t>shortly confirm the </a:t>
            </a:r>
            <a:r>
              <a:rPr lang="en-US" sz="2800" b="1" dirty="0">
                <a:effectLst>
                  <a:outerShdw blurRad="38100" dist="38100" dir="2700000" algn="tl">
                    <a:srgbClr val="000000">
                      <a:alpha val="43137"/>
                    </a:srgbClr>
                  </a:outerShdw>
                </a:effectLst>
              </a:rPr>
              <a:t>venue and dates of the 2017 </a:t>
            </a:r>
            <a:r>
              <a:rPr lang="en-US" sz="2800" b="1" dirty="0" smtClean="0">
                <a:effectLst>
                  <a:outerShdw blurRad="38100" dist="38100" dir="2700000" algn="tl">
                    <a:srgbClr val="000000">
                      <a:alpha val="43137"/>
                    </a:srgbClr>
                  </a:outerShdw>
                </a:effectLst>
              </a:rPr>
              <a:t>meeting </a:t>
            </a:r>
            <a:endParaRPr lang="en-US" sz="2800" b="1" dirty="0">
              <a:effectLst>
                <a:outerShdw blurRad="38100" dist="38100" dir="2700000" algn="tl">
                  <a:srgbClr val="000000">
                    <a:alpha val="43137"/>
                  </a:srgbClr>
                </a:outerShdw>
              </a:effectLst>
            </a:endParaRPr>
          </a:p>
        </p:txBody>
      </p:sp>
      <p:sp>
        <p:nvSpPr>
          <p:cNvPr id="4"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30</a:t>
            </a:r>
          </a:p>
        </p:txBody>
      </p:sp>
    </p:spTree>
    <p:extLst>
      <p:ext uri="{BB962C8B-B14F-4D97-AF65-F5344CB8AC3E}">
        <p14:creationId xmlns:p14="http://schemas.microsoft.com/office/powerpoint/2010/main" val="2186349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31</a:t>
            </a:fld>
            <a:endParaRPr lang="es-MX" dirty="0" smtClean="0"/>
          </a:p>
        </p:txBody>
      </p:sp>
      <p:cxnSp>
        <p:nvCxnSpPr>
          <p:cNvPr id="11" name="10 Conector recto"/>
          <p:cNvCxnSpPr/>
          <p:nvPr/>
        </p:nvCxnSpPr>
        <p:spPr>
          <a:xfrm>
            <a:off x="142844" y="4857760"/>
            <a:ext cx="14287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6" name="Diagrama 5"/>
          <p:cNvGraphicFramePr/>
          <p:nvPr>
            <p:extLst>
              <p:ext uri="{D42A27DB-BD31-4B8C-83A1-F6EECF244321}">
                <p14:modId xmlns:p14="http://schemas.microsoft.com/office/powerpoint/2010/main" val="3336769846"/>
              </p:ext>
            </p:extLst>
          </p:nvPr>
        </p:nvGraphicFramePr>
        <p:xfrm>
          <a:off x="539552" y="1165200"/>
          <a:ext cx="7992888" cy="4856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1 Título"/>
          <p:cNvSpPr>
            <a:spLocks noGrp="1"/>
          </p:cNvSpPr>
          <p:nvPr>
            <p:ph type="title"/>
          </p:nvPr>
        </p:nvSpPr>
        <p:spPr>
          <a:xfrm>
            <a:off x="676540" y="-171400"/>
            <a:ext cx="8143932" cy="1143000"/>
          </a:xfrm>
        </p:spPr>
        <p:txBody>
          <a:bodyPr/>
          <a:lstStyle/>
          <a:p>
            <a:r>
              <a:rPr lang="en-US" sz="3200" dirty="0" smtClean="0">
                <a:latin typeface="+mn-lt"/>
              </a:rPr>
              <a:t>WGPD membership</a:t>
            </a:r>
            <a:endParaRPr lang="en-US" sz="3200" dirty="0">
              <a:latin typeface="+mn-lt"/>
            </a:endParaRPr>
          </a:p>
        </p:txBody>
      </p:sp>
    </p:spTree>
    <p:extLst>
      <p:ext uri="{BB962C8B-B14F-4D97-AF65-F5344CB8AC3E}">
        <p14:creationId xmlns:p14="http://schemas.microsoft.com/office/powerpoint/2010/main" val="2481986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32</a:t>
            </a:fld>
            <a:endParaRPr lang="es-MX" dirty="0" smtClean="0"/>
          </a:p>
        </p:txBody>
      </p:sp>
      <p:graphicFrame>
        <p:nvGraphicFramePr>
          <p:cNvPr id="5" name="Diagrama 4"/>
          <p:cNvGraphicFramePr/>
          <p:nvPr>
            <p:extLst>
              <p:ext uri="{D42A27DB-BD31-4B8C-83A1-F6EECF244321}">
                <p14:modId xmlns:p14="http://schemas.microsoft.com/office/powerpoint/2010/main" val="3049338948"/>
              </p:ext>
            </p:extLst>
          </p:nvPr>
        </p:nvGraphicFramePr>
        <p:xfrm>
          <a:off x="323528" y="476672"/>
          <a:ext cx="8136904" cy="4878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1 Título"/>
          <p:cNvSpPr>
            <a:spLocks noGrp="1"/>
          </p:cNvSpPr>
          <p:nvPr>
            <p:ph type="title"/>
          </p:nvPr>
        </p:nvSpPr>
        <p:spPr>
          <a:xfrm>
            <a:off x="604532" y="-171400"/>
            <a:ext cx="8143932" cy="1143000"/>
          </a:xfrm>
        </p:spPr>
        <p:txBody>
          <a:bodyPr/>
          <a:lstStyle/>
          <a:p>
            <a:r>
              <a:rPr lang="en-US" sz="3200" dirty="0" smtClean="0">
                <a:latin typeface="+mn-lt"/>
              </a:rPr>
              <a:t>Motions</a:t>
            </a:r>
            <a:endParaRPr lang="en-US" sz="3200" dirty="0">
              <a:latin typeface="+mn-lt"/>
            </a:endParaRPr>
          </a:p>
        </p:txBody>
      </p:sp>
    </p:spTree>
    <p:extLst>
      <p:ext uri="{BB962C8B-B14F-4D97-AF65-F5344CB8AC3E}">
        <p14:creationId xmlns:p14="http://schemas.microsoft.com/office/powerpoint/2010/main" val="84957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33</a:t>
            </a:fld>
            <a:endParaRPr lang="es-MX" dirty="0" smtClean="0"/>
          </a:p>
        </p:txBody>
      </p:sp>
      <p:graphicFrame>
        <p:nvGraphicFramePr>
          <p:cNvPr id="5" name="Diagrama 4"/>
          <p:cNvGraphicFramePr/>
          <p:nvPr>
            <p:extLst>
              <p:ext uri="{D42A27DB-BD31-4B8C-83A1-F6EECF244321}">
                <p14:modId xmlns:p14="http://schemas.microsoft.com/office/powerpoint/2010/main" val="2140463436"/>
              </p:ext>
            </p:extLst>
          </p:nvPr>
        </p:nvGraphicFramePr>
        <p:xfrm>
          <a:off x="323528" y="1142406"/>
          <a:ext cx="8136904" cy="4878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1 Título"/>
          <p:cNvSpPr>
            <a:spLocks noGrp="1"/>
          </p:cNvSpPr>
          <p:nvPr>
            <p:ph type="title"/>
          </p:nvPr>
        </p:nvSpPr>
        <p:spPr>
          <a:xfrm>
            <a:off x="604532" y="-171400"/>
            <a:ext cx="8143932" cy="1143000"/>
          </a:xfrm>
        </p:spPr>
        <p:txBody>
          <a:bodyPr/>
          <a:lstStyle/>
          <a:p>
            <a:r>
              <a:rPr lang="en-US" sz="3200" dirty="0" smtClean="0">
                <a:latin typeface="+mn-lt"/>
              </a:rPr>
              <a:t>Motions</a:t>
            </a:r>
            <a:endParaRPr lang="en-US" sz="3200" dirty="0">
              <a:latin typeface="+mn-lt"/>
            </a:endParaRPr>
          </a:p>
        </p:txBody>
      </p:sp>
    </p:spTree>
    <p:extLst>
      <p:ext uri="{BB962C8B-B14F-4D97-AF65-F5344CB8AC3E}">
        <p14:creationId xmlns:p14="http://schemas.microsoft.com/office/powerpoint/2010/main" val="1061392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34</a:t>
            </a:fld>
            <a:endParaRPr lang="es-MX" dirty="0" smtClean="0"/>
          </a:p>
        </p:txBody>
      </p:sp>
      <p:graphicFrame>
        <p:nvGraphicFramePr>
          <p:cNvPr id="5" name="Diagrama 4"/>
          <p:cNvGraphicFramePr/>
          <p:nvPr>
            <p:extLst>
              <p:ext uri="{D42A27DB-BD31-4B8C-83A1-F6EECF244321}">
                <p14:modId xmlns:p14="http://schemas.microsoft.com/office/powerpoint/2010/main" val="2482212326"/>
              </p:ext>
            </p:extLst>
          </p:nvPr>
        </p:nvGraphicFramePr>
        <p:xfrm>
          <a:off x="323528" y="1142406"/>
          <a:ext cx="8136904" cy="4878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1 Título"/>
          <p:cNvSpPr>
            <a:spLocks noGrp="1"/>
          </p:cNvSpPr>
          <p:nvPr>
            <p:ph type="title"/>
          </p:nvPr>
        </p:nvSpPr>
        <p:spPr>
          <a:xfrm>
            <a:off x="604532" y="-171400"/>
            <a:ext cx="8143932" cy="1143000"/>
          </a:xfrm>
        </p:spPr>
        <p:txBody>
          <a:bodyPr/>
          <a:lstStyle/>
          <a:p>
            <a:r>
              <a:rPr lang="en-US" sz="3200" dirty="0" smtClean="0">
                <a:latin typeface="+mn-lt"/>
              </a:rPr>
              <a:t>Motions</a:t>
            </a:r>
            <a:endParaRPr lang="en-US" sz="3200" dirty="0">
              <a:latin typeface="+mn-lt"/>
            </a:endParaRPr>
          </a:p>
        </p:txBody>
      </p:sp>
    </p:spTree>
    <p:extLst>
      <p:ext uri="{BB962C8B-B14F-4D97-AF65-F5344CB8AC3E}">
        <p14:creationId xmlns:p14="http://schemas.microsoft.com/office/powerpoint/2010/main" val="1091639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35</a:t>
            </a:fld>
            <a:endParaRPr lang="es-MX" dirty="0" smtClean="0"/>
          </a:p>
        </p:txBody>
      </p:sp>
      <p:graphicFrame>
        <p:nvGraphicFramePr>
          <p:cNvPr id="5" name="Diagrama 4"/>
          <p:cNvGraphicFramePr/>
          <p:nvPr>
            <p:extLst>
              <p:ext uri="{D42A27DB-BD31-4B8C-83A1-F6EECF244321}">
                <p14:modId xmlns:p14="http://schemas.microsoft.com/office/powerpoint/2010/main" val="1895505285"/>
              </p:ext>
            </p:extLst>
          </p:nvPr>
        </p:nvGraphicFramePr>
        <p:xfrm>
          <a:off x="323528" y="476672"/>
          <a:ext cx="8136904" cy="4878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1 Título"/>
          <p:cNvSpPr>
            <a:spLocks noGrp="1"/>
          </p:cNvSpPr>
          <p:nvPr>
            <p:ph type="title"/>
          </p:nvPr>
        </p:nvSpPr>
        <p:spPr>
          <a:xfrm>
            <a:off x="604532" y="-171400"/>
            <a:ext cx="8143932" cy="1143000"/>
          </a:xfrm>
        </p:spPr>
        <p:txBody>
          <a:bodyPr/>
          <a:lstStyle/>
          <a:p>
            <a:r>
              <a:rPr lang="en-US" sz="3200" dirty="0" smtClean="0">
                <a:latin typeface="+mn-lt"/>
              </a:rPr>
              <a:t>Motions</a:t>
            </a:r>
            <a:endParaRPr lang="en-US" sz="3200" dirty="0">
              <a:latin typeface="+mn-lt"/>
            </a:endParaRPr>
          </a:p>
        </p:txBody>
      </p:sp>
    </p:spTree>
    <p:extLst>
      <p:ext uri="{BB962C8B-B14F-4D97-AF65-F5344CB8AC3E}">
        <p14:creationId xmlns:p14="http://schemas.microsoft.com/office/powerpoint/2010/main" val="2677713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0"/>
            <a:ext cx="4176464" cy="1268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3" name="12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9274" y="166328"/>
            <a:ext cx="1042936" cy="1102432"/>
          </a:xfrm>
          <a:prstGeom prst="rect">
            <a:avLst/>
          </a:prstGeom>
        </p:spPr>
      </p:pic>
      <p:sp>
        <p:nvSpPr>
          <p:cNvPr id="11" name="10 CuadroTexto"/>
          <p:cNvSpPr txBox="1"/>
          <p:nvPr/>
        </p:nvSpPr>
        <p:spPr>
          <a:xfrm>
            <a:off x="395536" y="5929313"/>
            <a:ext cx="6643687" cy="276225"/>
          </a:xfrm>
          <a:prstGeom prst="rect">
            <a:avLst/>
          </a:prstGeom>
          <a:noFill/>
        </p:spPr>
        <p:txBody>
          <a:bodyPr>
            <a:spAutoFit/>
          </a:bodyPr>
          <a:lstStyle/>
          <a:p>
            <a:pPr fontAlgn="auto">
              <a:spcBef>
                <a:spcPts val="0"/>
              </a:spcBef>
              <a:spcAft>
                <a:spcPts val="0"/>
              </a:spcAft>
              <a:defRPr/>
            </a:pPr>
            <a:r>
              <a:rPr lang="es-MX" sz="1200" b="1" dirty="0" smtClean="0">
                <a:solidFill>
                  <a:srgbClr val="00204E"/>
                </a:solidFill>
                <a:latin typeface="Arial" pitchFamily="34" charset="0"/>
                <a:cs typeface="Arial" pitchFamily="34" charset="0"/>
              </a:rPr>
              <a:t>09.2016</a:t>
            </a:r>
            <a:r>
              <a:rPr lang="es-MX" sz="1200" b="1" dirty="0" smtClean="0">
                <a:solidFill>
                  <a:schemeClr val="bg1">
                    <a:lumMod val="65000"/>
                  </a:schemeClr>
                </a:solidFill>
                <a:latin typeface="Arial" pitchFamily="34" charset="0"/>
                <a:cs typeface="Arial" pitchFamily="34" charset="0"/>
              </a:rPr>
              <a:t> </a:t>
            </a:r>
            <a:r>
              <a:rPr lang="es-MX" sz="1200" b="1" dirty="0">
                <a:solidFill>
                  <a:schemeClr val="bg1">
                    <a:lumMod val="65000"/>
                  </a:schemeClr>
                </a:solidFill>
                <a:latin typeface="Arial" pitchFamily="34" charset="0"/>
                <a:cs typeface="Arial" pitchFamily="34" charset="0"/>
              </a:rPr>
              <a:t>| </a:t>
            </a:r>
            <a:r>
              <a:rPr lang="es-MX" sz="1200" dirty="0" smtClean="0">
                <a:latin typeface="Arial" pitchFamily="34" charset="0"/>
                <a:cs typeface="Arial" pitchFamily="34" charset="0"/>
              </a:rPr>
              <a:t>WGPD</a:t>
            </a:r>
            <a:endParaRPr lang="es-MX" sz="1200" dirty="0">
              <a:latin typeface="Arial" pitchFamily="34" charset="0"/>
              <a:cs typeface="Arial" pitchFamily="34" charset="0"/>
            </a:endParaRPr>
          </a:p>
        </p:txBody>
      </p:sp>
      <p:sp>
        <p:nvSpPr>
          <p:cNvPr id="12" name="2 Subtítulo"/>
          <p:cNvSpPr>
            <a:spLocks noGrp="1"/>
          </p:cNvSpPr>
          <p:nvPr>
            <p:ph type="subTitle" idx="1"/>
          </p:nvPr>
        </p:nvSpPr>
        <p:spPr>
          <a:xfrm>
            <a:off x="-144016" y="4725144"/>
            <a:ext cx="8316416" cy="1408386"/>
          </a:xfrm>
        </p:spPr>
        <p:txBody>
          <a:bodyPr/>
          <a:lstStyle/>
          <a:p>
            <a:pPr algn="r" eaLnBrk="1" hangingPunct="1"/>
            <a:r>
              <a:rPr lang="en-US" sz="1800" b="0" dirty="0" smtClean="0">
                <a:solidFill>
                  <a:schemeClr val="tx2">
                    <a:lumMod val="90000"/>
                    <a:lumOff val="10000"/>
                  </a:schemeClr>
                </a:solidFill>
                <a:latin typeface="Arial" charset="0"/>
                <a:cs typeface="Arial" charset="0"/>
              </a:rPr>
              <a:t>8</a:t>
            </a:r>
            <a:r>
              <a:rPr lang="en-US" sz="1800" b="0" baseline="30000" dirty="0" smtClean="0">
                <a:solidFill>
                  <a:schemeClr val="tx2">
                    <a:lumMod val="90000"/>
                    <a:lumOff val="10000"/>
                  </a:schemeClr>
                </a:solidFill>
                <a:latin typeface="Arial" charset="0"/>
                <a:cs typeface="Arial" charset="0"/>
              </a:rPr>
              <a:t>th</a:t>
            </a:r>
            <a:r>
              <a:rPr lang="en-US" sz="1800" b="0" dirty="0" smtClean="0">
                <a:solidFill>
                  <a:schemeClr val="tx2">
                    <a:lumMod val="90000"/>
                    <a:lumOff val="10000"/>
                  </a:schemeClr>
                </a:solidFill>
                <a:latin typeface="Arial" charset="0"/>
                <a:cs typeface="Arial" charset="0"/>
              </a:rPr>
              <a:t> Meeting </a:t>
            </a:r>
            <a:r>
              <a:rPr lang="en-US" sz="1800" b="0" dirty="0">
                <a:solidFill>
                  <a:schemeClr val="tx2">
                    <a:lumMod val="90000"/>
                    <a:lumOff val="10000"/>
                  </a:schemeClr>
                </a:solidFill>
                <a:latin typeface="Arial" charset="0"/>
                <a:cs typeface="Arial" charset="0"/>
              </a:rPr>
              <a:t>of the </a:t>
            </a:r>
            <a:r>
              <a:rPr lang="en-US" sz="1800" b="0" dirty="0" smtClean="0">
                <a:solidFill>
                  <a:schemeClr val="tx2">
                    <a:lumMod val="90000"/>
                    <a:lumOff val="10000"/>
                  </a:schemeClr>
                </a:solidFill>
                <a:latin typeface="Arial" charset="0"/>
                <a:cs typeface="Arial" charset="0"/>
              </a:rPr>
              <a:t>Steering Committee of the </a:t>
            </a:r>
          </a:p>
          <a:p>
            <a:pPr algn="r" eaLnBrk="1" hangingPunct="1"/>
            <a:r>
              <a:rPr lang="en-US" sz="1800" b="0" dirty="0" smtClean="0">
                <a:solidFill>
                  <a:schemeClr val="tx2">
                    <a:lumMod val="90000"/>
                    <a:lumOff val="10000"/>
                  </a:schemeClr>
                </a:solidFill>
                <a:latin typeface="Arial" charset="0"/>
                <a:cs typeface="Arial" charset="0"/>
              </a:rPr>
              <a:t>INTOSAI Committee on Knowledge Sharing and Knowledge Services (KSC)</a:t>
            </a:r>
            <a:endParaRPr lang="en-US" sz="1800" b="0" dirty="0">
              <a:solidFill>
                <a:schemeClr val="tx2">
                  <a:lumMod val="90000"/>
                  <a:lumOff val="10000"/>
                </a:schemeClr>
              </a:solidFill>
              <a:latin typeface="Arial" charset="0"/>
              <a:cs typeface="Arial" charset="0"/>
            </a:endParaRPr>
          </a:p>
          <a:p>
            <a:pPr algn="r" eaLnBrk="1" hangingPunct="1"/>
            <a:r>
              <a:rPr lang="en-US" sz="1800" b="0" dirty="0" smtClean="0">
                <a:solidFill>
                  <a:schemeClr val="tx2">
                    <a:lumMod val="90000"/>
                    <a:lumOff val="10000"/>
                  </a:schemeClr>
                </a:solidFill>
                <a:latin typeface="Arial" charset="0"/>
                <a:cs typeface="Arial" charset="0"/>
              </a:rPr>
              <a:t>September 7-9, 2016     </a:t>
            </a:r>
            <a:endParaRPr lang="en-US" sz="1800" b="0" dirty="0">
              <a:solidFill>
                <a:schemeClr val="tx2">
                  <a:lumMod val="90000"/>
                  <a:lumOff val="10000"/>
                </a:schemeClr>
              </a:solidFill>
              <a:latin typeface="Arial" charset="0"/>
              <a:cs typeface="Arial" charset="0"/>
            </a:endParaRPr>
          </a:p>
          <a:p>
            <a:pPr algn="r" eaLnBrk="1" hangingPunct="1"/>
            <a:r>
              <a:rPr lang="en-US" sz="1800" b="0" dirty="0">
                <a:solidFill>
                  <a:schemeClr val="tx2">
                    <a:lumMod val="90000"/>
                    <a:lumOff val="10000"/>
                  </a:schemeClr>
                </a:solidFill>
                <a:latin typeface="Arial" charset="0"/>
                <a:cs typeface="Arial" charset="0"/>
              </a:rPr>
              <a:t> </a:t>
            </a:r>
            <a:r>
              <a:rPr lang="en-US" sz="1800" b="0" dirty="0" smtClean="0">
                <a:solidFill>
                  <a:schemeClr val="tx2">
                    <a:lumMod val="90000"/>
                    <a:lumOff val="10000"/>
                  </a:schemeClr>
                </a:solidFill>
                <a:latin typeface="Arial" charset="0"/>
                <a:cs typeface="Arial" charset="0"/>
              </a:rPr>
              <a:t>Mexico City, Mexico</a:t>
            </a:r>
            <a:endParaRPr lang="en-US" sz="1800" b="0" dirty="0">
              <a:solidFill>
                <a:schemeClr val="tx2">
                  <a:lumMod val="90000"/>
                  <a:lumOff val="10000"/>
                </a:schemeClr>
              </a:solidFill>
              <a:latin typeface="Arial" charset="0"/>
              <a:cs typeface="Arial" charset="0"/>
            </a:endParaRPr>
          </a:p>
        </p:txBody>
      </p:sp>
      <p:sp>
        <p:nvSpPr>
          <p:cNvPr id="16" name="1 Título"/>
          <p:cNvSpPr>
            <a:spLocks noGrp="1"/>
          </p:cNvSpPr>
          <p:nvPr>
            <p:ph type="ctrTitle"/>
          </p:nvPr>
        </p:nvSpPr>
        <p:spPr>
          <a:xfrm>
            <a:off x="395536" y="1412776"/>
            <a:ext cx="7772400" cy="1727203"/>
          </a:xfrm>
        </p:spPr>
        <p:txBody>
          <a:bodyPr/>
          <a:lstStyle/>
          <a:p>
            <a:pPr eaLnBrk="1" hangingPunct="1"/>
            <a:r>
              <a:rPr lang="en-US" sz="3200" dirty="0" smtClean="0"/>
              <a:t>Working Group on Public Debt</a:t>
            </a:r>
            <a:br>
              <a:rPr lang="en-US" sz="3200" dirty="0" smtClean="0"/>
            </a:br>
            <a:r>
              <a:rPr lang="en-US" sz="3200" dirty="0" smtClean="0">
                <a:solidFill>
                  <a:schemeClr val="accent3"/>
                </a:solidFill>
                <a:latin typeface="Arial "/>
              </a:rPr>
              <a:t>Annual Report to KSC</a:t>
            </a:r>
            <a:r>
              <a:rPr lang="en-US" sz="3200" dirty="0" smtClean="0">
                <a:latin typeface="Arial "/>
              </a:rPr>
              <a:t> </a:t>
            </a:r>
            <a:r>
              <a:rPr lang="en-US" dirty="0" smtClean="0">
                <a:latin typeface="Arial "/>
              </a:rPr>
              <a:t/>
            </a:r>
            <a:br>
              <a:rPr lang="en-US" dirty="0" smtClean="0">
                <a:latin typeface="Arial "/>
              </a:rPr>
            </a:br>
            <a:endParaRPr lang="en-US" dirty="0" smtClean="0">
              <a:latin typeface="Arial "/>
            </a:endParaRPr>
          </a:p>
        </p:txBody>
      </p:sp>
      <p:sp>
        <p:nvSpPr>
          <p:cNvPr id="17" name="2 Subtítulo"/>
          <p:cNvSpPr txBox="1">
            <a:spLocks/>
          </p:cNvSpPr>
          <p:nvPr/>
        </p:nvSpPr>
        <p:spPr bwMode="auto">
          <a:xfrm>
            <a:off x="-468560" y="3068960"/>
            <a:ext cx="8643966" cy="15739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b="1" kern="1200">
                <a:solidFill>
                  <a:schemeClr val="tx1">
                    <a:tint val="75000"/>
                  </a:schemeClr>
                </a:solidFill>
                <a:latin typeface="Arial" pitchFamily="34" charset="0"/>
                <a:ea typeface="+mn-ea"/>
                <a:cs typeface="Arial" pitchFamily="34" charset="0"/>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Arial" pitchFamily="34" charset="0"/>
                <a:ea typeface="+mn-ea"/>
                <a:cs typeface="Arial" pitchFamily="34" charset="0"/>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Arial" pitchFamily="34" charset="0"/>
                <a:ea typeface="+mn-ea"/>
                <a:cs typeface="Arial" pitchFamily="34" charset="0"/>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Arial" pitchFamily="34" charset="0"/>
                <a:ea typeface="+mn-ea"/>
                <a:cs typeface="Arial" pitchFamily="34" charset="0"/>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eaLnBrk="1" hangingPunct="1"/>
            <a:r>
              <a:rPr lang="en-US" sz="2200" dirty="0" smtClean="0">
                <a:solidFill>
                  <a:srgbClr val="737373"/>
                </a:solidFill>
                <a:latin typeface="Arial" charset="0"/>
                <a:cs typeface="Arial" charset="0"/>
              </a:rPr>
              <a:t>Mr. Juan M. Portal, CPA </a:t>
            </a:r>
          </a:p>
          <a:p>
            <a:pPr algn="r" eaLnBrk="1" hangingPunct="1"/>
            <a:r>
              <a:rPr lang="en-US" sz="2200" b="0" dirty="0" smtClean="0">
                <a:solidFill>
                  <a:srgbClr val="737373"/>
                </a:solidFill>
                <a:latin typeface="Arial" charset="0"/>
                <a:cs typeface="Arial" charset="0"/>
              </a:rPr>
              <a:t>Auditor General of Mexico</a:t>
            </a:r>
          </a:p>
          <a:p>
            <a:pPr algn="r" eaLnBrk="1" hangingPunct="1"/>
            <a:r>
              <a:rPr lang="en-US" sz="2200" b="0" dirty="0" smtClean="0">
                <a:solidFill>
                  <a:srgbClr val="737373"/>
                </a:solidFill>
                <a:latin typeface="Arial" charset="0"/>
                <a:cs typeface="Arial" charset="0"/>
              </a:rPr>
              <a:t>WGPD Chairman</a:t>
            </a:r>
          </a:p>
        </p:txBody>
      </p:sp>
    </p:spTree>
    <p:extLst>
      <p:ext uri="{BB962C8B-B14F-4D97-AF65-F5344CB8AC3E}">
        <p14:creationId xmlns:p14="http://schemas.microsoft.com/office/powerpoint/2010/main" val="3274928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4</a:t>
            </a:fld>
            <a:endParaRPr lang="es-MX" dirty="0" smtClean="0"/>
          </a:p>
        </p:txBody>
      </p:sp>
      <p:cxnSp>
        <p:nvCxnSpPr>
          <p:cNvPr id="11" name="10 Conector recto"/>
          <p:cNvCxnSpPr/>
          <p:nvPr/>
        </p:nvCxnSpPr>
        <p:spPr>
          <a:xfrm>
            <a:off x="142844" y="4857760"/>
            <a:ext cx="14287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1 Título"/>
          <p:cNvSpPr txBox="1">
            <a:spLocks/>
          </p:cNvSpPr>
          <p:nvPr/>
        </p:nvSpPr>
        <p:spPr bwMode="auto">
          <a:xfrm>
            <a:off x="683568" y="-171400"/>
            <a:ext cx="81439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a:latin typeface="+mn-lt"/>
              </a:rPr>
              <a:t>2016 </a:t>
            </a:r>
            <a:r>
              <a:rPr lang="en-US" sz="3200" dirty="0" smtClean="0">
                <a:latin typeface="+mn-lt"/>
              </a:rPr>
              <a:t>WGPD </a:t>
            </a:r>
            <a:r>
              <a:rPr lang="en-US" sz="3200" dirty="0">
                <a:latin typeface="+mn-lt"/>
              </a:rPr>
              <a:t>meeting</a:t>
            </a:r>
          </a:p>
        </p:txBody>
      </p:sp>
      <p:graphicFrame>
        <p:nvGraphicFramePr>
          <p:cNvPr id="2" name="Diagrama 1"/>
          <p:cNvGraphicFramePr/>
          <p:nvPr>
            <p:extLst>
              <p:ext uri="{D42A27DB-BD31-4B8C-83A1-F6EECF244321}">
                <p14:modId xmlns:p14="http://schemas.microsoft.com/office/powerpoint/2010/main" val="3905628903"/>
              </p:ext>
            </p:extLst>
          </p:nvPr>
        </p:nvGraphicFramePr>
        <p:xfrm>
          <a:off x="1000944" y="1340768"/>
          <a:ext cx="6811416" cy="3888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34241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a:spLocks noGrp="1"/>
          </p:cNvSpPr>
          <p:nvPr>
            <p:ph type="title"/>
          </p:nvPr>
        </p:nvSpPr>
        <p:spPr>
          <a:xfrm>
            <a:off x="714348" y="-171400"/>
            <a:ext cx="7858180" cy="1143000"/>
          </a:xfrm>
        </p:spPr>
        <p:txBody>
          <a:bodyPr/>
          <a:lstStyle/>
          <a:p>
            <a:r>
              <a:rPr lang="en-US" dirty="0" smtClean="0">
                <a:latin typeface="+mn-lt"/>
              </a:rPr>
              <a:t>WGPD membership</a:t>
            </a:r>
            <a:endParaRPr lang="en-US" dirty="0">
              <a:latin typeface="+mn-lt"/>
            </a:endParaRPr>
          </a:p>
        </p:txBody>
      </p:sp>
      <p:sp>
        <p:nvSpPr>
          <p:cNvPr id="5" name="Marcador de texto 4"/>
          <p:cNvSpPr>
            <a:spLocks noGrp="1"/>
          </p:cNvSpPr>
          <p:nvPr>
            <p:ph type="body" idx="1"/>
          </p:nvPr>
        </p:nvSpPr>
        <p:spPr/>
        <p:txBody>
          <a:bodyPr/>
          <a:lstStyle/>
          <a:p>
            <a:r>
              <a:rPr lang="en-US" dirty="0" smtClean="0"/>
              <a:t>Azerbaijan</a:t>
            </a:r>
            <a:endParaRPr lang="en-US" dirty="0"/>
          </a:p>
        </p:txBody>
      </p:sp>
      <p:graphicFrame>
        <p:nvGraphicFramePr>
          <p:cNvPr id="15" name="Marcador de contenido 14"/>
          <p:cNvGraphicFramePr>
            <a:graphicFrameLocks noGrp="1"/>
          </p:cNvGraphicFramePr>
          <p:nvPr>
            <p:ph sz="half" idx="2"/>
            <p:extLst>
              <p:ext uri="{D42A27DB-BD31-4B8C-83A1-F6EECF244321}">
                <p14:modId xmlns:p14="http://schemas.microsoft.com/office/powerpoint/2010/main" val="718780077"/>
              </p:ext>
            </p:extLst>
          </p:nvPr>
        </p:nvGraphicFramePr>
        <p:xfrm>
          <a:off x="1825352" y="2018506"/>
          <a:ext cx="6059016" cy="3714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Marcador de número de diapositiva"/>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n-US" dirty="0" smtClean="0"/>
              <a:t>WGPD | </a:t>
            </a:r>
            <a:fld id="{555751ED-0689-45F0-AF0E-48326EBEE3F7}" type="slidenum">
              <a:rPr lang="en-US" smtClean="0"/>
              <a:pPr fontAlgn="base">
                <a:spcBef>
                  <a:spcPct val="0"/>
                </a:spcBef>
                <a:spcAft>
                  <a:spcPct val="0"/>
                </a:spcAft>
                <a:defRPr/>
              </a:pPr>
              <a:t>5</a:t>
            </a:fld>
            <a:endParaRPr lang="en-US" dirty="0" smtClean="0"/>
          </a:p>
        </p:txBody>
      </p:sp>
      <p:cxnSp>
        <p:nvCxnSpPr>
          <p:cNvPr id="11" name="10 Conector recto"/>
          <p:cNvCxnSpPr/>
          <p:nvPr/>
        </p:nvCxnSpPr>
        <p:spPr>
          <a:xfrm>
            <a:off x="142844" y="4857760"/>
            <a:ext cx="14287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1026" name="Picture 2" descr="http://sai.gov.az/img/logo.png"/>
          <p:cNvPicPr>
            <a:picLocks noGrp="1" noChangeAspect="1" noChangeArrowheads="1"/>
          </p:cNvPicPr>
          <p:nvPr>
            <p:ph sz="quarter" idx="4"/>
          </p:nvPr>
        </p:nvPicPr>
        <p:blipFill>
          <a:blip r:embed="rId8">
            <a:extLst>
              <a:ext uri="{28A0092B-C50C-407E-A947-70E740481C1C}">
                <a14:useLocalDpi xmlns:a14="http://schemas.microsoft.com/office/drawing/2010/main" val="0"/>
              </a:ext>
            </a:extLst>
          </a:blip>
          <a:srcRect/>
          <a:stretch>
            <a:fillRect/>
          </a:stretch>
        </p:blipFill>
        <p:spPr bwMode="auto">
          <a:xfrm>
            <a:off x="5409305" y="828659"/>
            <a:ext cx="3171825"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48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a:spLocks noGrp="1"/>
          </p:cNvSpPr>
          <p:nvPr>
            <p:ph type="title"/>
          </p:nvPr>
        </p:nvSpPr>
        <p:spPr>
          <a:xfrm>
            <a:off x="683568" y="-171400"/>
            <a:ext cx="7858180" cy="1143000"/>
          </a:xfrm>
        </p:spPr>
        <p:txBody>
          <a:bodyPr/>
          <a:lstStyle/>
          <a:p>
            <a:r>
              <a:rPr lang="en-US" dirty="0" smtClean="0">
                <a:latin typeface="+mn-lt"/>
              </a:rPr>
              <a:t>WGPD membership</a:t>
            </a:r>
            <a:endParaRPr lang="en-US" dirty="0">
              <a:latin typeface="+mn-lt"/>
            </a:endParaRPr>
          </a:p>
        </p:txBody>
      </p:sp>
      <p:sp>
        <p:nvSpPr>
          <p:cNvPr id="3" name="2 Marcador de número de diapositiva"/>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n-US" dirty="0" smtClean="0"/>
              <a:t>WGPD | </a:t>
            </a:r>
            <a:fld id="{555751ED-0689-45F0-AF0E-48326EBEE3F7}" type="slidenum">
              <a:rPr lang="en-US" smtClean="0"/>
              <a:pPr fontAlgn="base">
                <a:spcBef>
                  <a:spcPct val="0"/>
                </a:spcBef>
                <a:spcAft>
                  <a:spcPct val="0"/>
                </a:spcAft>
                <a:defRPr/>
              </a:pPr>
              <a:t>6</a:t>
            </a:fld>
            <a:endParaRPr lang="en-US" dirty="0" smtClean="0"/>
          </a:p>
        </p:txBody>
      </p:sp>
      <p:cxnSp>
        <p:nvCxnSpPr>
          <p:cNvPr id="11" name="10 Conector recto"/>
          <p:cNvCxnSpPr/>
          <p:nvPr/>
        </p:nvCxnSpPr>
        <p:spPr>
          <a:xfrm>
            <a:off x="142844" y="4857760"/>
            <a:ext cx="14287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14" name="Marcador de contenido 14"/>
          <p:cNvGraphicFramePr>
            <a:graphicFrameLocks noGrp="1"/>
          </p:cNvGraphicFramePr>
          <p:nvPr>
            <p:ph sz="half" idx="2"/>
            <p:extLst>
              <p:ext uri="{D42A27DB-BD31-4B8C-83A1-F6EECF244321}">
                <p14:modId xmlns:p14="http://schemas.microsoft.com/office/powerpoint/2010/main" val="1360163210"/>
              </p:ext>
            </p:extLst>
          </p:nvPr>
        </p:nvGraphicFramePr>
        <p:xfrm>
          <a:off x="457200" y="1928813"/>
          <a:ext cx="4040188" cy="3714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7" name="Picture 2" descr="State Audit Office of Georgia"/>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4312" y="847093"/>
            <a:ext cx="28956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p:cNvPicPr>
            <a:picLocks noChangeAspect="1"/>
          </p:cNvPicPr>
          <p:nvPr/>
        </p:nvPicPr>
        <p:blipFill>
          <a:blip r:embed="rId9"/>
          <a:stretch>
            <a:fillRect/>
          </a:stretch>
        </p:blipFill>
        <p:spPr>
          <a:xfrm>
            <a:off x="5796136" y="970918"/>
            <a:ext cx="1409700" cy="828675"/>
          </a:xfrm>
          <a:prstGeom prst="rect">
            <a:avLst/>
          </a:prstGeom>
        </p:spPr>
      </p:pic>
      <p:graphicFrame>
        <p:nvGraphicFramePr>
          <p:cNvPr id="18" name="Marcador de contenido 14"/>
          <p:cNvGraphicFramePr>
            <a:graphicFrameLocks noGrp="1"/>
          </p:cNvGraphicFramePr>
          <p:nvPr>
            <p:ph sz="quarter" idx="4"/>
            <p:extLst>
              <p:ext uri="{D42A27DB-BD31-4B8C-83A1-F6EECF244321}">
                <p14:modId xmlns:p14="http://schemas.microsoft.com/office/powerpoint/2010/main" val="3136021685"/>
              </p:ext>
            </p:extLst>
          </p:nvPr>
        </p:nvGraphicFramePr>
        <p:xfrm>
          <a:off x="4645025" y="1928813"/>
          <a:ext cx="4041775" cy="371475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4034033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ASF | </a:t>
            </a:r>
            <a:fld id="{555751ED-0689-45F0-AF0E-48326EBEE3F7}" type="slidenum">
              <a:rPr lang="es-MX" dirty="0" smtClean="0"/>
              <a:pPr fontAlgn="base">
                <a:spcBef>
                  <a:spcPct val="0"/>
                </a:spcBef>
                <a:spcAft>
                  <a:spcPct val="0"/>
                </a:spcAft>
                <a:defRPr/>
              </a:pPr>
              <a:t>7</a:t>
            </a:fld>
            <a:endParaRPr lang="es-MX" dirty="0" smtClean="0"/>
          </a:p>
        </p:txBody>
      </p:sp>
      <p:sp>
        <p:nvSpPr>
          <p:cNvPr id="7" name="1 Título"/>
          <p:cNvSpPr txBox="1">
            <a:spLocks/>
          </p:cNvSpPr>
          <p:nvPr/>
        </p:nvSpPr>
        <p:spPr>
          <a:xfrm>
            <a:off x="683568" y="116632"/>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a:latin typeface="+mn-lt"/>
              </a:rPr>
              <a:t>ISSAIs Revision</a:t>
            </a:r>
          </a:p>
          <a:p>
            <a:r>
              <a:rPr lang="en-US" sz="2400" dirty="0" smtClean="0">
                <a:solidFill>
                  <a:schemeClr val="accent3"/>
                </a:solidFill>
                <a:latin typeface="+mn-lt"/>
              </a:rPr>
              <a:t>Five Key Criteria for the revision of WGPD ISSAIs</a:t>
            </a:r>
            <a:endParaRPr lang="en-US" dirty="0">
              <a:solidFill>
                <a:schemeClr val="accent3"/>
              </a:solidFill>
              <a:latin typeface="+mn-lt"/>
            </a:endParaRPr>
          </a:p>
        </p:txBody>
      </p:sp>
      <p:graphicFrame>
        <p:nvGraphicFramePr>
          <p:cNvPr id="8" name="7 Diagrama"/>
          <p:cNvGraphicFramePr/>
          <p:nvPr>
            <p:extLst>
              <p:ext uri="{D42A27DB-BD31-4B8C-83A1-F6EECF244321}">
                <p14:modId xmlns:p14="http://schemas.microsoft.com/office/powerpoint/2010/main" val="1637934218"/>
              </p:ext>
            </p:extLst>
          </p:nvPr>
        </p:nvGraphicFramePr>
        <p:xfrm>
          <a:off x="774576" y="1556792"/>
          <a:ext cx="7829872"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7983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8</a:t>
            </a:fld>
            <a:endParaRPr lang="es-MX" dirty="0" smtClean="0"/>
          </a:p>
        </p:txBody>
      </p:sp>
      <p:sp>
        <p:nvSpPr>
          <p:cNvPr id="5" name="1 Título"/>
          <p:cNvSpPr txBox="1">
            <a:spLocks/>
          </p:cNvSpPr>
          <p:nvPr/>
        </p:nvSpPr>
        <p:spPr>
          <a:xfrm>
            <a:off x="683568" y="116632"/>
            <a:ext cx="8250140"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a:latin typeface="+mn-lt"/>
              </a:rPr>
              <a:t>ISSAIs Revision</a:t>
            </a:r>
          </a:p>
          <a:p>
            <a:r>
              <a:rPr lang="en-US" sz="2400" dirty="0" smtClean="0">
                <a:solidFill>
                  <a:schemeClr val="accent3"/>
                </a:solidFill>
                <a:latin typeface="+mn-lt"/>
              </a:rPr>
              <a:t>Updated and withdrew WGPD ISSAIs</a:t>
            </a:r>
            <a:endParaRPr lang="en-US" dirty="0">
              <a:solidFill>
                <a:schemeClr val="accent3"/>
              </a:solidFill>
              <a:latin typeface="+mn-lt"/>
            </a:endParaRPr>
          </a:p>
        </p:txBody>
      </p:sp>
      <p:graphicFrame>
        <p:nvGraphicFramePr>
          <p:cNvPr id="2" name="Diagrama 1"/>
          <p:cNvGraphicFramePr/>
          <p:nvPr>
            <p:extLst>
              <p:ext uri="{D42A27DB-BD31-4B8C-83A1-F6EECF244321}">
                <p14:modId xmlns:p14="http://schemas.microsoft.com/office/powerpoint/2010/main" val="656258325"/>
              </p:ext>
            </p:extLst>
          </p:nvPr>
        </p:nvGraphicFramePr>
        <p:xfrm>
          <a:off x="683568" y="1259632"/>
          <a:ext cx="8034116"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Grupo 7"/>
          <p:cNvGrpSpPr/>
          <p:nvPr/>
        </p:nvGrpSpPr>
        <p:grpSpPr>
          <a:xfrm>
            <a:off x="1547664" y="5949280"/>
            <a:ext cx="432048" cy="288032"/>
            <a:chOff x="115131" y="837750"/>
            <a:chExt cx="1194249" cy="716549"/>
          </a:xfrm>
          <a:solidFill>
            <a:srgbClr val="0070C0"/>
          </a:solidFill>
        </p:grpSpPr>
        <p:sp>
          <p:nvSpPr>
            <p:cNvPr id="8" name="Rectángulo 8"/>
            <p:cNvSpPr/>
            <p:nvPr/>
          </p:nvSpPr>
          <p:spPr>
            <a:xfrm>
              <a:off x="115131" y="837750"/>
              <a:ext cx="1194249" cy="716549"/>
            </a:xfrm>
            <a:prstGeom prst="rect">
              <a:avLst/>
            </a:prstGeom>
            <a:grpFill/>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9" name="Rectángulo 9"/>
            <p:cNvSpPr/>
            <p:nvPr/>
          </p:nvSpPr>
          <p:spPr>
            <a:xfrm>
              <a:off x="115131" y="837750"/>
              <a:ext cx="1194249" cy="71654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endParaRPr lang="en-US" sz="1400" kern="1200" noProof="0" dirty="0"/>
            </a:p>
          </p:txBody>
        </p:sp>
      </p:grpSp>
      <p:sp>
        <p:nvSpPr>
          <p:cNvPr id="10" name="Rectángulo 12"/>
          <p:cNvSpPr/>
          <p:nvPr/>
        </p:nvSpPr>
        <p:spPr>
          <a:xfrm>
            <a:off x="1929945" y="5910962"/>
            <a:ext cx="1787670" cy="341632"/>
          </a:xfrm>
          <a:prstGeom prst="rect">
            <a:avLst/>
          </a:prstGeom>
        </p:spPr>
        <p:txBody>
          <a:bodyPr wrap="none">
            <a:spAutoFit/>
          </a:bodyPr>
          <a:lstStyle/>
          <a:p>
            <a:pPr lvl="0" algn="ctr" defTabSz="666750">
              <a:lnSpc>
                <a:spcPct val="90000"/>
              </a:lnSpc>
              <a:spcAft>
                <a:spcPct val="35000"/>
              </a:spcAft>
            </a:pPr>
            <a:r>
              <a:rPr lang="en-US" dirty="0" smtClean="0"/>
              <a:t>Revised ISSAIs</a:t>
            </a:r>
            <a:endParaRPr lang="en-US" dirty="0"/>
          </a:p>
        </p:txBody>
      </p:sp>
      <p:grpSp>
        <p:nvGrpSpPr>
          <p:cNvPr id="11" name="Grupo 7"/>
          <p:cNvGrpSpPr/>
          <p:nvPr/>
        </p:nvGrpSpPr>
        <p:grpSpPr>
          <a:xfrm>
            <a:off x="5044112" y="5949280"/>
            <a:ext cx="432048" cy="288032"/>
            <a:chOff x="115131" y="837750"/>
            <a:chExt cx="1194249" cy="716549"/>
          </a:xfrm>
          <a:solidFill>
            <a:srgbClr val="C00000"/>
          </a:solidFill>
        </p:grpSpPr>
        <p:sp>
          <p:nvSpPr>
            <p:cNvPr id="12" name="Rectángulo 8"/>
            <p:cNvSpPr/>
            <p:nvPr/>
          </p:nvSpPr>
          <p:spPr>
            <a:xfrm>
              <a:off x="115131" y="837750"/>
              <a:ext cx="1194249" cy="716549"/>
            </a:xfrm>
            <a:prstGeom prst="rect">
              <a:avLst/>
            </a:prstGeom>
            <a:grpFill/>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13" name="Rectángulo 9"/>
            <p:cNvSpPr/>
            <p:nvPr/>
          </p:nvSpPr>
          <p:spPr>
            <a:xfrm>
              <a:off x="115131" y="837750"/>
              <a:ext cx="1194249" cy="71654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endParaRPr lang="en-US" sz="1400" kern="1200" noProof="0" dirty="0"/>
            </a:p>
          </p:txBody>
        </p:sp>
      </p:grpSp>
      <p:sp>
        <p:nvSpPr>
          <p:cNvPr id="14" name="Rectángulo 12"/>
          <p:cNvSpPr/>
          <p:nvPr/>
        </p:nvSpPr>
        <p:spPr>
          <a:xfrm>
            <a:off x="5436096" y="5910962"/>
            <a:ext cx="1800494" cy="341632"/>
          </a:xfrm>
          <a:prstGeom prst="rect">
            <a:avLst/>
          </a:prstGeom>
        </p:spPr>
        <p:txBody>
          <a:bodyPr wrap="none">
            <a:spAutoFit/>
          </a:bodyPr>
          <a:lstStyle/>
          <a:p>
            <a:pPr lvl="0" algn="ctr" defTabSz="666750">
              <a:lnSpc>
                <a:spcPct val="90000"/>
              </a:lnSpc>
              <a:spcAft>
                <a:spcPct val="35000"/>
              </a:spcAft>
            </a:pPr>
            <a:r>
              <a:rPr lang="en-US" dirty="0" smtClean="0"/>
              <a:t>Withdrew ISSAI</a:t>
            </a:r>
            <a:endParaRPr lang="en-US" dirty="0"/>
          </a:p>
        </p:txBody>
      </p:sp>
    </p:spTree>
    <p:extLst>
      <p:ext uri="{BB962C8B-B14F-4D97-AF65-F5344CB8AC3E}">
        <p14:creationId xmlns:p14="http://schemas.microsoft.com/office/powerpoint/2010/main" val="1125414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2855796160"/>
              </p:ext>
            </p:extLst>
          </p:nvPr>
        </p:nvGraphicFramePr>
        <p:xfrm>
          <a:off x="693658" y="1282135"/>
          <a:ext cx="7776864" cy="47490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1 Título"/>
          <p:cNvSpPr txBox="1">
            <a:spLocks/>
          </p:cNvSpPr>
          <p:nvPr/>
        </p:nvSpPr>
        <p:spPr>
          <a:xfrm>
            <a:off x="683568" y="116632"/>
            <a:ext cx="8250140"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a:latin typeface="+mn-lt"/>
              </a:rPr>
              <a:t>ISSAIs Revision</a:t>
            </a:r>
          </a:p>
          <a:p>
            <a:r>
              <a:rPr lang="en-US" sz="2400" dirty="0" smtClean="0">
                <a:solidFill>
                  <a:schemeClr val="accent3"/>
                </a:solidFill>
                <a:latin typeface="+mn-lt"/>
              </a:rPr>
              <a:t>Updated and withdrew WGPD ISSAIs</a:t>
            </a:r>
            <a:endParaRPr lang="en-US" dirty="0">
              <a:solidFill>
                <a:schemeClr val="accent3"/>
              </a:solidFill>
              <a:latin typeface="+mn-lt"/>
            </a:endParaRPr>
          </a:p>
        </p:txBody>
      </p:sp>
      <p:sp>
        <p:nvSpPr>
          <p:cNvPr id="7"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9</a:t>
            </a:r>
          </a:p>
        </p:txBody>
      </p:sp>
    </p:spTree>
    <p:extLst>
      <p:ext uri="{BB962C8B-B14F-4D97-AF65-F5344CB8AC3E}">
        <p14:creationId xmlns:p14="http://schemas.microsoft.com/office/powerpoint/2010/main" val="4139041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e Office">
  <a:themeElements>
    <a:clrScheme name="ASF_1">
      <a:dk1>
        <a:srgbClr val="00204E"/>
      </a:dk1>
      <a:lt1>
        <a:sysClr val="window" lastClr="FFFFFF"/>
      </a:lt1>
      <a:dk2>
        <a:srgbClr val="292929"/>
      </a:dk2>
      <a:lt2>
        <a:srgbClr val="EEECE1"/>
      </a:lt2>
      <a:accent1>
        <a:srgbClr val="00204E"/>
      </a:accent1>
      <a:accent2>
        <a:srgbClr val="002F74"/>
      </a:accent2>
      <a:accent3>
        <a:srgbClr val="9C2A29"/>
      </a:accent3>
      <a:accent4>
        <a:srgbClr val="B93131"/>
      </a:accent4>
      <a:accent5>
        <a:srgbClr val="0C6B4D"/>
      </a:accent5>
      <a:accent6>
        <a:srgbClr val="09533C"/>
      </a:accent6>
      <a:hlink>
        <a:srgbClr val="0000FF"/>
      </a:hlink>
      <a:folHlink>
        <a:srgbClr val="800080"/>
      </a:folHlink>
    </a:clrScheme>
    <a:fontScheme name="ASF_1">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5166</TotalTime>
  <Words>1441</Words>
  <Application>Microsoft Office PowerPoint</Application>
  <PresentationFormat>Presentación en pantalla (4:3)</PresentationFormat>
  <Paragraphs>312</Paragraphs>
  <Slides>36</Slides>
  <Notes>10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36</vt:i4>
      </vt:variant>
    </vt:vector>
  </HeadingPairs>
  <TitlesOfParts>
    <vt:vector size="43" baseType="lpstr">
      <vt:lpstr>Arial</vt:lpstr>
      <vt:lpstr>Arial </vt:lpstr>
      <vt:lpstr>Arial Black</vt:lpstr>
      <vt:lpstr>Calibri</vt:lpstr>
      <vt:lpstr>Times New Roman</vt:lpstr>
      <vt:lpstr>Wingdings</vt:lpstr>
      <vt:lpstr>Tema de Office</vt:lpstr>
      <vt:lpstr>Working Group on Public Debt Annual Report to KSC  </vt:lpstr>
      <vt:lpstr>Presentación de PowerPoint</vt:lpstr>
      <vt:lpstr>2016 meeting participants</vt:lpstr>
      <vt:lpstr>Presentación de PowerPoint</vt:lpstr>
      <vt:lpstr>WGPD membership</vt:lpstr>
      <vt:lpstr>WGPD membership</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Revision of the WGPD Strategic Plan</vt:lpstr>
      <vt:lpstr>Cooperation with other partners in 2016</vt:lpstr>
      <vt:lpstr>New WGPD’s Chairmanship</vt:lpstr>
      <vt:lpstr>New WGPD’s Chairmanship</vt:lpstr>
      <vt:lpstr>2017 meeting</vt:lpstr>
      <vt:lpstr>WGPD membership</vt:lpstr>
      <vt:lpstr>Motions</vt:lpstr>
      <vt:lpstr>Motions</vt:lpstr>
      <vt:lpstr>Motions</vt:lpstr>
      <vt:lpstr>Motions</vt:lpstr>
      <vt:lpstr>Working Group on Public Debt Annual Report to KSC  </vt:lpstr>
    </vt:vector>
  </TitlesOfParts>
  <Company>Auditoría Superior de la Federación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Coordinación de Relaciones Institucionales</dc:creator>
  <cp:lastModifiedBy>Consejo ASF</cp:lastModifiedBy>
  <cp:revision>489</cp:revision>
  <cp:lastPrinted>2012-04-11T21:30:27Z</cp:lastPrinted>
  <dcterms:created xsi:type="dcterms:W3CDTF">2012-03-03T23:19:20Z</dcterms:created>
  <dcterms:modified xsi:type="dcterms:W3CDTF">2016-09-07T16:29:25Z</dcterms:modified>
</cp:coreProperties>
</file>