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60" r:id="rId4"/>
    <p:sldId id="262" r:id="rId5"/>
    <p:sldId id="263" r:id="rId6"/>
    <p:sldId id="264" r:id="rId7"/>
    <p:sldId id="269" r:id="rId8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8994" autoAdjust="0"/>
  </p:normalViewPr>
  <p:slideViewPr>
    <p:cSldViewPr showGuides="1">
      <p:cViewPr varScale="1">
        <p:scale>
          <a:sx n="49" d="100"/>
          <a:sy n="49" d="100"/>
        </p:scale>
        <p:origin x="-26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24595-4951-4B8A-BD72-A9EC42C319D1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F6D7ACB7-6417-4F74-B198-183CED498A8B}">
      <dgm:prSet phldrT="[Text]"/>
      <dgm:spPr/>
      <dgm:t>
        <a:bodyPr/>
        <a:lstStyle/>
        <a:p>
          <a:r>
            <a:rPr lang="en-ZA" b="1" dirty="0" smtClean="0"/>
            <a:t>New chair (SAI SA) and vice chair (SAI Sweden)</a:t>
          </a:r>
          <a:endParaRPr lang="en-ZA" b="1" dirty="0"/>
        </a:p>
      </dgm:t>
    </dgm:pt>
    <dgm:pt modelId="{2BA4F5A1-BE35-4FEB-97DC-2A616AAF2DA0}" type="parTrans" cxnId="{30B09F10-3E38-479B-BB06-24BAEFE54FB8}">
      <dgm:prSet/>
      <dgm:spPr/>
      <dgm:t>
        <a:bodyPr/>
        <a:lstStyle/>
        <a:p>
          <a:endParaRPr lang="en-ZA"/>
        </a:p>
      </dgm:t>
    </dgm:pt>
    <dgm:pt modelId="{12F99D25-DB03-4F89-8B18-B971A2E8518D}" type="sibTrans" cxnId="{30B09F10-3E38-479B-BB06-24BAEFE54FB8}">
      <dgm:prSet/>
      <dgm:spPr/>
      <dgm:t>
        <a:bodyPr/>
        <a:lstStyle/>
        <a:p>
          <a:endParaRPr lang="en-ZA"/>
        </a:p>
      </dgm:t>
    </dgm:pt>
    <dgm:pt modelId="{B69AD158-54F3-40CF-BE11-5B59C5FAD55F}">
      <dgm:prSet phldrT="[Text]"/>
      <dgm:spPr/>
      <dgm:t>
        <a:bodyPr/>
        <a:lstStyle/>
        <a:p>
          <a:r>
            <a:rPr lang="en-ZA" b="1" dirty="0" smtClean="0"/>
            <a:t>New joint secretariat</a:t>
          </a:r>
          <a:endParaRPr lang="en-ZA" b="1" dirty="0"/>
        </a:p>
      </dgm:t>
    </dgm:pt>
    <dgm:pt modelId="{0197F686-D062-4085-9F6D-DEAF9315E5FA}" type="parTrans" cxnId="{8F4D5D43-963D-4DA5-988E-C9F14A24E2B4}">
      <dgm:prSet/>
      <dgm:spPr/>
      <dgm:t>
        <a:bodyPr/>
        <a:lstStyle/>
        <a:p>
          <a:endParaRPr lang="en-ZA"/>
        </a:p>
      </dgm:t>
    </dgm:pt>
    <dgm:pt modelId="{492EC457-CD90-4F26-AC8C-2FF81269A927}" type="sibTrans" cxnId="{8F4D5D43-963D-4DA5-988E-C9F14A24E2B4}">
      <dgm:prSet/>
      <dgm:spPr/>
      <dgm:t>
        <a:bodyPr/>
        <a:lstStyle/>
        <a:p>
          <a:endParaRPr lang="en-ZA"/>
        </a:p>
      </dgm:t>
    </dgm:pt>
    <dgm:pt modelId="{8FA9B41B-7216-4962-B8FD-F0C421578047}">
      <dgm:prSet phldrT="[Text]"/>
      <dgm:spPr/>
      <dgm:t>
        <a:bodyPr/>
        <a:lstStyle/>
        <a:p>
          <a:r>
            <a:rPr lang="en-ZA" b="1" dirty="0" smtClean="0"/>
            <a:t>Strategic thinking phase</a:t>
          </a:r>
          <a:endParaRPr lang="en-ZA" b="1" dirty="0"/>
        </a:p>
      </dgm:t>
    </dgm:pt>
    <dgm:pt modelId="{8A4AEEA9-5455-41CA-B1B6-874BB4AF3D84}" type="parTrans" cxnId="{E2BB0135-1FD2-45F8-B3E9-F70E0B948BA7}">
      <dgm:prSet/>
      <dgm:spPr/>
      <dgm:t>
        <a:bodyPr/>
        <a:lstStyle/>
        <a:p>
          <a:endParaRPr lang="en-ZA"/>
        </a:p>
      </dgm:t>
    </dgm:pt>
    <dgm:pt modelId="{E61CD22A-1EA8-43E2-B92E-4CF5C6BB042A}" type="sibTrans" cxnId="{E2BB0135-1FD2-45F8-B3E9-F70E0B948BA7}">
      <dgm:prSet/>
      <dgm:spPr/>
      <dgm:t>
        <a:bodyPr/>
        <a:lstStyle/>
        <a:p>
          <a:endParaRPr lang="en-ZA"/>
        </a:p>
      </dgm:t>
    </dgm:pt>
    <dgm:pt modelId="{F327F37F-D038-4F87-9D6A-2B4ABDF68D72}">
      <dgm:prSet phldrT="[Text]"/>
      <dgm:spPr/>
      <dgm:t>
        <a:bodyPr/>
        <a:lstStyle/>
        <a:p>
          <a:r>
            <a:rPr lang="en-ZA" b="1" dirty="0" smtClean="0"/>
            <a:t>Annual CBC meeting in Lima, Peru (Sept ‘14) </a:t>
          </a:r>
          <a:endParaRPr lang="en-ZA" b="1" dirty="0"/>
        </a:p>
      </dgm:t>
    </dgm:pt>
    <dgm:pt modelId="{1FF36FFF-A0D1-4A1B-82D3-967D31250E5E}" type="parTrans" cxnId="{8546077E-ED7C-41B1-A795-B2BB333F9C82}">
      <dgm:prSet/>
      <dgm:spPr/>
      <dgm:t>
        <a:bodyPr/>
        <a:lstStyle/>
        <a:p>
          <a:endParaRPr lang="en-ZA"/>
        </a:p>
      </dgm:t>
    </dgm:pt>
    <dgm:pt modelId="{9AF25641-59CA-4CB7-9CE2-6301680E7326}" type="sibTrans" cxnId="{8546077E-ED7C-41B1-A795-B2BB333F9C82}">
      <dgm:prSet/>
      <dgm:spPr/>
      <dgm:t>
        <a:bodyPr/>
        <a:lstStyle/>
        <a:p>
          <a:endParaRPr lang="en-ZA"/>
        </a:p>
      </dgm:t>
    </dgm:pt>
    <dgm:pt modelId="{8DE2DE1C-2B29-4C35-ADE5-1AA8BB55671E}" type="pres">
      <dgm:prSet presAssocID="{2CA24595-4951-4B8A-BD72-A9EC42C319D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ZA"/>
        </a:p>
      </dgm:t>
    </dgm:pt>
    <dgm:pt modelId="{BEF1667F-C026-42C3-A7DE-EE759B81C1B4}" type="pres">
      <dgm:prSet presAssocID="{2CA24595-4951-4B8A-BD72-A9EC42C319D1}" presName="Name1" presStyleCnt="0"/>
      <dgm:spPr/>
      <dgm:t>
        <a:bodyPr/>
        <a:lstStyle/>
        <a:p>
          <a:endParaRPr lang="sv-SE"/>
        </a:p>
      </dgm:t>
    </dgm:pt>
    <dgm:pt modelId="{428498DE-C200-4A59-8891-7E770776E5E6}" type="pres">
      <dgm:prSet presAssocID="{2CA24595-4951-4B8A-BD72-A9EC42C319D1}" presName="cycle" presStyleCnt="0"/>
      <dgm:spPr/>
      <dgm:t>
        <a:bodyPr/>
        <a:lstStyle/>
        <a:p>
          <a:endParaRPr lang="sv-SE"/>
        </a:p>
      </dgm:t>
    </dgm:pt>
    <dgm:pt modelId="{BA36CA7F-B69F-4B71-8CFC-A1FB5C7185EC}" type="pres">
      <dgm:prSet presAssocID="{2CA24595-4951-4B8A-BD72-A9EC42C319D1}" presName="srcNode" presStyleLbl="node1" presStyleIdx="0" presStyleCnt="4"/>
      <dgm:spPr/>
      <dgm:t>
        <a:bodyPr/>
        <a:lstStyle/>
        <a:p>
          <a:endParaRPr lang="sv-SE"/>
        </a:p>
      </dgm:t>
    </dgm:pt>
    <dgm:pt modelId="{C6351AA6-A40C-42D9-863D-B3A1C9AD0315}" type="pres">
      <dgm:prSet presAssocID="{2CA24595-4951-4B8A-BD72-A9EC42C319D1}" presName="conn" presStyleLbl="parChTrans1D2" presStyleIdx="0" presStyleCnt="1"/>
      <dgm:spPr/>
      <dgm:t>
        <a:bodyPr/>
        <a:lstStyle/>
        <a:p>
          <a:endParaRPr lang="en-ZA"/>
        </a:p>
      </dgm:t>
    </dgm:pt>
    <dgm:pt modelId="{E95CB9E0-2865-4C99-98CE-67CF8018FA5A}" type="pres">
      <dgm:prSet presAssocID="{2CA24595-4951-4B8A-BD72-A9EC42C319D1}" presName="extraNode" presStyleLbl="node1" presStyleIdx="0" presStyleCnt="4"/>
      <dgm:spPr/>
      <dgm:t>
        <a:bodyPr/>
        <a:lstStyle/>
        <a:p>
          <a:endParaRPr lang="sv-SE"/>
        </a:p>
      </dgm:t>
    </dgm:pt>
    <dgm:pt modelId="{9D01C3F0-E62B-4C8C-9991-1DA20959EDFD}" type="pres">
      <dgm:prSet presAssocID="{2CA24595-4951-4B8A-BD72-A9EC42C319D1}" presName="dstNode" presStyleLbl="node1" presStyleIdx="0" presStyleCnt="4"/>
      <dgm:spPr/>
      <dgm:t>
        <a:bodyPr/>
        <a:lstStyle/>
        <a:p>
          <a:endParaRPr lang="sv-SE"/>
        </a:p>
      </dgm:t>
    </dgm:pt>
    <dgm:pt modelId="{4BAED69F-BFF7-48E2-95BD-299C6619CDAC}" type="pres">
      <dgm:prSet presAssocID="{F6D7ACB7-6417-4F74-B198-183CED498A8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1BFEC26-DCF0-4201-B45E-ABBD8C2DE476}" type="pres">
      <dgm:prSet presAssocID="{F6D7ACB7-6417-4F74-B198-183CED498A8B}" presName="accent_1" presStyleCnt="0"/>
      <dgm:spPr/>
      <dgm:t>
        <a:bodyPr/>
        <a:lstStyle/>
        <a:p>
          <a:endParaRPr lang="sv-SE"/>
        </a:p>
      </dgm:t>
    </dgm:pt>
    <dgm:pt modelId="{0004E0B6-962E-427A-9AF8-6E6332BAE875}" type="pres">
      <dgm:prSet presAssocID="{F6D7ACB7-6417-4F74-B198-183CED498A8B}" presName="accentRepeatNode" presStyleLbl="solidFgAcc1" presStyleIdx="0" presStyleCnt="4"/>
      <dgm:spPr/>
      <dgm:t>
        <a:bodyPr/>
        <a:lstStyle/>
        <a:p>
          <a:endParaRPr lang="sv-SE"/>
        </a:p>
      </dgm:t>
    </dgm:pt>
    <dgm:pt modelId="{D77563A0-FBBC-4E1D-8E12-3ABAB5289982}" type="pres">
      <dgm:prSet presAssocID="{B69AD158-54F3-40CF-BE11-5B59C5FAD55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E09AF8C-9336-4818-938B-D3886C929888}" type="pres">
      <dgm:prSet presAssocID="{B69AD158-54F3-40CF-BE11-5B59C5FAD55F}" presName="accent_2" presStyleCnt="0"/>
      <dgm:spPr/>
      <dgm:t>
        <a:bodyPr/>
        <a:lstStyle/>
        <a:p>
          <a:endParaRPr lang="sv-SE"/>
        </a:p>
      </dgm:t>
    </dgm:pt>
    <dgm:pt modelId="{41F09F05-32BD-41E7-A511-1702B3CFDE8A}" type="pres">
      <dgm:prSet presAssocID="{B69AD158-54F3-40CF-BE11-5B59C5FAD55F}" presName="accentRepeatNode" presStyleLbl="solidFgAcc1" presStyleIdx="1" presStyleCnt="4"/>
      <dgm:spPr/>
      <dgm:t>
        <a:bodyPr/>
        <a:lstStyle/>
        <a:p>
          <a:endParaRPr lang="sv-SE"/>
        </a:p>
      </dgm:t>
    </dgm:pt>
    <dgm:pt modelId="{57EB87EC-6DB3-44C6-A4CB-2702732D4AD1}" type="pres">
      <dgm:prSet presAssocID="{8FA9B41B-7216-4962-B8FD-F0C42157804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871CFC3-78D8-4B7E-B3ED-415690765816}" type="pres">
      <dgm:prSet presAssocID="{8FA9B41B-7216-4962-B8FD-F0C421578047}" presName="accent_3" presStyleCnt="0"/>
      <dgm:spPr/>
      <dgm:t>
        <a:bodyPr/>
        <a:lstStyle/>
        <a:p>
          <a:endParaRPr lang="sv-SE"/>
        </a:p>
      </dgm:t>
    </dgm:pt>
    <dgm:pt modelId="{E9FEB658-2ADF-403C-B3D0-D2328FBC30B0}" type="pres">
      <dgm:prSet presAssocID="{8FA9B41B-7216-4962-B8FD-F0C421578047}" presName="accentRepeatNode" presStyleLbl="solidFgAcc1" presStyleIdx="2" presStyleCnt="4"/>
      <dgm:spPr/>
      <dgm:t>
        <a:bodyPr/>
        <a:lstStyle/>
        <a:p>
          <a:endParaRPr lang="sv-SE"/>
        </a:p>
      </dgm:t>
    </dgm:pt>
    <dgm:pt modelId="{747BA9DD-4D30-4A51-B70C-BF3BB5897DE4}" type="pres">
      <dgm:prSet presAssocID="{F327F37F-D038-4F87-9D6A-2B4ABDF68D7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0F4FBA7-9BF2-4FB3-8C62-06FBB263215B}" type="pres">
      <dgm:prSet presAssocID="{F327F37F-D038-4F87-9D6A-2B4ABDF68D72}" presName="accent_4" presStyleCnt="0"/>
      <dgm:spPr/>
      <dgm:t>
        <a:bodyPr/>
        <a:lstStyle/>
        <a:p>
          <a:endParaRPr lang="sv-SE"/>
        </a:p>
      </dgm:t>
    </dgm:pt>
    <dgm:pt modelId="{877EA06C-8930-4AEE-8A59-05E1E894F029}" type="pres">
      <dgm:prSet presAssocID="{F327F37F-D038-4F87-9D6A-2B4ABDF68D72}" presName="accentRepeatNode" presStyleLbl="solidFgAcc1" presStyleIdx="3" presStyleCnt="4"/>
      <dgm:spPr/>
      <dgm:t>
        <a:bodyPr/>
        <a:lstStyle/>
        <a:p>
          <a:endParaRPr lang="sv-SE"/>
        </a:p>
      </dgm:t>
    </dgm:pt>
  </dgm:ptLst>
  <dgm:cxnLst>
    <dgm:cxn modelId="{9A1C3444-4F1A-4533-BEE3-7BD9F621C4C3}" type="presOf" srcId="{F327F37F-D038-4F87-9D6A-2B4ABDF68D72}" destId="{747BA9DD-4D30-4A51-B70C-BF3BB5897DE4}" srcOrd="0" destOrd="0" presId="urn:microsoft.com/office/officeart/2008/layout/VerticalCurvedList"/>
    <dgm:cxn modelId="{A9E6A2A0-DCC5-4971-86EF-E4A364D916A8}" type="presOf" srcId="{2CA24595-4951-4B8A-BD72-A9EC42C319D1}" destId="{8DE2DE1C-2B29-4C35-ADE5-1AA8BB55671E}" srcOrd="0" destOrd="0" presId="urn:microsoft.com/office/officeart/2008/layout/VerticalCurvedList"/>
    <dgm:cxn modelId="{5F69774A-F9AC-4AB5-8503-058C70B026FB}" type="presOf" srcId="{8FA9B41B-7216-4962-B8FD-F0C421578047}" destId="{57EB87EC-6DB3-44C6-A4CB-2702732D4AD1}" srcOrd="0" destOrd="0" presId="urn:microsoft.com/office/officeart/2008/layout/VerticalCurvedList"/>
    <dgm:cxn modelId="{305B5BD6-6774-4836-918F-3C5BE53195EC}" type="presOf" srcId="{B69AD158-54F3-40CF-BE11-5B59C5FAD55F}" destId="{D77563A0-FBBC-4E1D-8E12-3ABAB5289982}" srcOrd="0" destOrd="0" presId="urn:microsoft.com/office/officeart/2008/layout/VerticalCurvedList"/>
    <dgm:cxn modelId="{8546077E-ED7C-41B1-A795-B2BB333F9C82}" srcId="{2CA24595-4951-4B8A-BD72-A9EC42C319D1}" destId="{F327F37F-D038-4F87-9D6A-2B4ABDF68D72}" srcOrd="3" destOrd="0" parTransId="{1FF36FFF-A0D1-4A1B-82D3-967D31250E5E}" sibTransId="{9AF25641-59CA-4CB7-9CE2-6301680E7326}"/>
    <dgm:cxn modelId="{3A94C84B-ED40-408F-80C6-DC7DBDF6120D}" type="presOf" srcId="{12F99D25-DB03-4F89-8B18-B971A2E8518D}" destId="{C6351AA6-A40C-42D9-863D-B3A1C9AD0315}" srcOrd="0" destOrd="0" presId="urn:microsoft.com/office/officeart/2008/layout/VerticalCurvedList"/>
    <dgm:cxn modelId="{30B09F10-3E38-479B-BB06-24BAEFE54FB8}" srcId="{2CA24595-4951-4B8A-BD72-A9EC42C319D1}" destId="{F6D7ACB7-6417-4F74-B198-183CED498A8B}" srcOrd="0" destOrd="0" parTransId="{2BA4F5A1-BE35-4FEB-97DC-2A616AAF2DA0}" sibTransId="{12F99D25-DB03-4F89-8B18-B971A2E8518D}"/>
    <dgm:cxn modelId="{E2BB0135-1FD2-45F8-B3E9-F70E0B948BA7}" srcId="{2CA24595-4951-4B8A-BD72-A9EC42C319D1}" destId="{8FA9B41B-7216-4962-B8FD-F0C421578047}" srcOrd="2" destOrd="0" parTransId="{8A4AEEA9-5455-41CA-B1B6-874BB4AF3D84}" sibTransId="{E61CD22A-1EA8-43E2-B92E-4CF5C6BB042A}"/>
    <dgm:cxn modelId="{8F4D5D43-963D-4DA5-988E-C9F14A24E2B4}" srcId="{2CA24595-4951-4B8A-BD72-A9EC42C319D1}" destId="{B69AD158-54F3-40CF-BE11-5B59C5FAD55F}" srcOrd="1" destOrd="0" parTransId="{0197F686-D062-4085-9F6D-DEAF9315E5FA}" sibTransId="{492EC457-CD90-4F26-AC8C-2FF81269A927}"/>
    <dgm:cxn modelId="{7952D9CF-8313-4DBC-86DD-1FBE65747F60}" type="presOf" srcId="{F6D7ACB7-6417-4F74-B198-183CED498A8B}" destId="{4BAED69F-BFF7-48E2-95BD-299C6619CDAC}" srcOrd="0" destOrd="0" presId="urn:microsoft.com/office/officeart/2008/layout/VerticalCurvedList"/>
    <dgm:cxn modelId="{70F56E32-FEF0-4B52-AB5F-8B824454CE52}" type="presParOf" srcId="{8DE2DE1C-2B29-4C35-ADE5-1AA8BB55671E}" destId="{BEF1667F-C026-42C3-A7DE-EE759B81C1B4}" srcOrd="0" destOrd="0" presId="urn:microsoft.com/office/officeart/2008/layout/VerticalCurvedList"/>
    <dgm:cxn modelId="{F24A21A8-40B3-45C9-9BEC-DA572E7C2552}" type="presParOf" srcId="{BEF1667F-C026-42C3-A7DE-EE759B81C1B4}" destId="{428498DE-C200-4A59-8891-7E770776E5E6}" srcOrd="0" destOrd="0" presId="urn:microsoft.com/office/officeart/2008/layout/VerticalCurvedList"/>
    <dgm:cxn modelId="{34367D7F-A98F-4C1C-A707-2FDA544A0B62}" type="presParOf" srcId="{428498DE-C200-4A59-8891-7E770776E5E6}" destId="{BA36CA7F-B69F-4B71-8CFC-A1FB5C7185EC}" srcOrd="0" destOrd="0" presId="urn:microsoft.com/office/officeart/2008/layout/VerticalCurvedList"/>
    <dgm:cxn modelId="{FE34F234-1FFD-4845-A882-15C23C936ACB}" type="presParOf" srcId="{428498DE-C200-4A59-8891-7E770776E5E6}" destId="{C6351AA6-A40C-42D9-863D-B3A1C9AD0315}" srcOrd="1" destOrd="0" presId="urn:microsoft.com/office/officeart/2008/layout/VerticalCurvedList"/>
    <dgm:cxn modelId="{26ED172C-E5FD-4C0B-8936-1547325280B8}" type="presParOf" srcId="{428498DE-C200-4A59-8891-7E770776E5E6}" destId="{E95CB9E0-2865-4C99-98CE-67CF8018FA5A}" srcOrd="2" destOrd="0" presId="urn:microsoft.com/office/officeart/2008/layout/VerticalCurvedList"/>
    <dgm:cxn modelId="{4F20BCEC-14A1-4B84-9DD6-E8F053FB5B70}" type="presParOf" srcId="{428498DE-C200-4A59-8891-7E770776E5E6}" destId="{9D01C3F0-E62B-4C8C-9991-1DA20959EDFD}" srcOrd="3" destOrd="0" presId="urn:microsoft.com/office/officeart/2008/layout/VerticalCurvedList"/>
    <dgm:cxn modelId="{4569FD50-6789-47E3-8603-826A2E9B7217}" type="presParOf" srcId="{BEF1667F-C026-42C3-A7DE-EE759B81C1B4}" destId="{4BAED69F-BFF7-48E2-95BD-299C6619CDAC}" srcOrd="1" destOrd="0" presId="urn:microsoft.com/office/officeart/2008/layout/VerticalCurvedList"/>
    <dgm:cxn modelId="{A9F3FAF2-7089-43EC-B939-6E87522B96D2}" type="presParOf" srcId="{BEF1667F-C026-42C3-A7DE-EE759B81C1B4}" destId="{21BFEC26-DCF0-4201-B45E-ABBD8C2DE476}" srcOrd="2" destOrd="0" presId="urn:microsoft.com/office/officeart/2008/layout/VerticalCurvedList"/>
    <dgm:cxn modelId="{8D746D31-677F-4D05-9440-25971D735480}" type="presParOf" srcId="{21BFEC26-DCF0-4201-B45E-ABBD8C2DE476}" destId="{0004E0B6-962E-427A-9AF8-6E6332BAE875}" srcOrd="0" destOrd="0" presId="urn:microsoft.com/office/officeart/2008/layout/VerticalCurvedList"/>
    <dgm:cxn modelId="{92F0A79B-383B-4386-8076-782B0330D411}" type="presParOf" srcId="{BEF1667F-C026-42C3-A7DE-EE759B81C1B4}" destId="{D77563A0-FBBC-4E1D-8E12-3ABAB5289982}" srcOrd="3" destOrd="0" presId="urn:microsoft.com/office/officeart/2008/layout/VerticalCurvedList"/>
    <dgm:cxn modelId="{7B8C14E6-A396-403F-93C8-3D4AB958E423}" type="presParOf" srcId="{BEF1667F-C026-42C3-A7DE-EE759B81C1B4}" destId="{BE09AF8C-9336-4818-938B-D3886C929888}" srcOrd="4" destOrd="0" presId="urn:microsoft.com/office/officeart/2008/layout/VerticalCurvedList"/>
    <dgm:cxn modelId="{86F7770F-DC95-4DB7-8F80-DCB97E4E6B76}" type="presParOf" srcId="{BE09AF8C-9336-4818-938B-D3886C929888}" destId="{41F09F05-32BD-41E7-A511-1702B3CFDE8A}" srcOrd="0" destOrd="0" presId="urn:microsoft.com/office/officeart/2008/layout/VerticalCurvedList"/>
    <dgm:cxn modelId="{46EB86F8-BF53-4527-8853-168065872351}" type="presParOf" srcId="{BEF1667F-C026-42C3-A7DE-EE759B81C1B4}" destId="{57EB87EC-6DB3-44C6-A4CB-2702732D4AD1}" srcOrd="5" destOrd="0" presId="urn:microsoft.com/office/officeart/2008/layout/VerticalCurvedList"/>
    <dgm:cxn modelId="{C7942845-0401-475F-A5DF-24C6F7385543}" type="presParOf" srcId="{BEF1667F-C026-42C3-A7DE-EE759B81C1B4}" destId="{A871CFC3-78D8-4B7E-B3ED-415690765816}" srcOrd="6" destOrd="0" presId="urn:microsoft.com/office/officeart/2008/layout/VerticalCurvedList"/>
    <dgm:cxn modelId="{53FD75FB-7100-4F2E-B471-F5FD61576DB4}" type="presParOf" srcId="{A871CFC3-78D8-4B7E-B3ED-415690765816}" destId="{E9FEB658-2ADF-403C-B3D0-D2328FBC30B0}" srcOrd="0" destOrd="0" presId="urn:microsoft.com/office/officeart/2008/layout/VerticalCurvedList"/>
    <dgm:cxn modelId="{B1D99C6B-3122-46C2-BB79-98D808173866}" type="presParOf" srcId="{BEF1667F-C026-42C3-A7DE-EE759B81C1B4}" destId="{747BA9DD-4D30-4A51-B70C-BF3BB5897DE4}" srcOrd="7" destOrd="0" presId="urn:microsoft.com/office/officeart/2008/layout/VerticalCurvedList"/>
    <dgm:cxn modelId="{71F404AA-6595-4230-8790-CD397720CE69}" type="presParOf" srcId="{BEF1667F-C026-42C3-A7DE-EE759B81C1B4}" destId="{E0F4FBA7-9BF2-4FB3-8C62-06FBB263215B}" srcOrd="8" destOrd="0" presId="urn:microsoft.com/office/officeart/2008/layout/VerticalCurvedList"/>
    <dgm:cxn modelId="{E9E77E75-F189-40EC-B0DB-D0C50DFD53A0}" type="presParOf" srcId="{E0F4FBA7-9BF2-4FB3-8C62-06FBB263215B}" destId="{877EA06C-8930-4AEE-8A59-05E1E894F02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8F8F94-618C-4E3E-9DBB-8CAA0418879C}" type="doc">
      <dgm:prSet loTypeId="urn:microsoft.com/office/officeart/2008/layout/PictureAccentList" loCatId="pictur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ZA"/>
        </a:p>
      </dgm:t>
    </dgm:pt>
    <dgm:pt modelId="{E695E5BB-97DE-4CD7-BBF7-A4953B8BCCF3}">
      <dgm:prSet phldrT="[Text]"/>
      <dgm:spPr/>
      <dgm:t>
        <a:bodyPr/>
        <a:lstStyle/>
        <a:p>
          <a:pPr algn="l"/>
          <a:r>
            <a:rPr lang="en-ZA" b="1" dirty="0" smtClean="0"/>
            <a:t>The CBC is the INTOSAI advocate for SAI capacity development, who strives to lead by example by being a model community of practice in relation to all INTOSAI capacity building activities. It focuses on:</a:t>
          </a:r>
          <a:endParaRPr lang="en-ZA" b="1" dirty="0"/>
        </a:p>
      </dgm:t>
    </dgm:pt>
    <dgm:pt modelId="{393DC226-5C96-4BC0-A326-8C0C33FDBA76}" type="parTrans" cxnId="{24AD47FA-64BE-47F7-AE85-503496AF7786}">
      <dgm:prSet/>
      <dgm:spPr/>
      <dgm:t>
        <a:bodyPr/>
        <a:lstStyle/>
        <a:p>
          <a:endParaRPr lang="en-ZA"/>
        </a:p>
      </dgm:t>
    </dgm:pt>
    <dgm:pt modelId="{38948239-933F-4C3B-98C2-CB36DD2635B3}" type="sibTrans" cxnId="{24AD47FA-64BE-47F7-AE85-503496AF7786}">
      <dgm:prSet/>
      <dgm:spPr/>
      <dgm:t>
        <a:bodyPr/>
        <a:lstStyle/>
        <a:p>
          <a:endParaRPr lang="en-ZA"/>
        </a:p>
      </dgm:t>
    </dgm:pt>
    <dgm:pt modelId="{27DFDA1E-15B9-4218-AB54-5A68087FF998}">
      <dgm:prSet phldrT="[Text]"/>
      <dgm:spPr/>
      <dgm:t>
        <a:bodyPr/>
        <a:lstStyle/>
        <a:p>
          <a:pPr algn="l"/>
          <a:r>
            <a:rPr lang="en-US" b="1" i="0" dirty="0" smtClean="0"/>
            <a:t>Integrating the work of the CBC’s different bodies into a more agile and flexible structure</a:t>
          </a:r>
          <a:endParaRPr lang="en-US" b="0" i="0" dirty="0" smtClean="0"/>
        </a:p>
      </dgm:t>
    </dgm:pt>
    <dgm:pt modelId="{C8EBD04E-7DE3-4E41-80E3-469A7A540055}" type="parTrans" cxnId="{477CA871-8B05-4A3F-B112-B1722B171F3F}">
      <dgm:prSet/>
      <dgm:spPr/>
      <dgm:t>
        <a:bodyPr/>
        <a:lstStyle/>
        <a:p>
          <a:endParaRPr lang="en-ZA"/>
        </a:p>
      </dgm:t>
    </dgm:pt>
    <dgm:pt modelId="{E78FA6BC-BB83-4502-B501-D9E97D62A9D8}" type="sibTrans" cxnId="{477CA871-8B05-4A3F-B112-B1722B171F3F}">
      <dgm:prSet/>
      <dgm:spPr/>
      <dgm:t>
        <a:bodyPr/>
        <a:lstStyle/>
        <a:p>
          <a:endParaRPr lang="en-ZA"/>
        </a:p>
      </dgm:t>
    </dgm:pt>
    <dgm:pt modelId="{31626059-9090-451E-8900-D3782EAC1AB2}">
      <dgm:prSet phldrT="[Text]"/>
      <dgm:spPr/>
      <dgm:t>
        <a:bodyPr/>
        <a:lstStyle/>
        <a:p>
          <a:pPr algn="l"/>
          <a:r>
            <a:rPr lang="en-US" b="1" i="0" dirty="0" smtClean="0"/>
            <a:t>Building and nurturing relationships with other actors in the SAI capacity building arena, inside and outside of INTOSAI</a:t>
          </a:r>
          <a:endParaRPr lang="en-ZA" b="1" dirty="0"/>
        </a:p>
      </dgm:t>
    </dgm:pt>
    <dgm:pt modelId="{C5150594-658E-4969-BE79-3083A8531828}" type="parTrans" cxnId="{B11A0C4C-5404-4D0C-B686-D3245938497C}">
      <dgm:prSet/>
      <dgm:spPr/>
      <dgm:t>
        <a:bodyPr/>
        <a:lstStyle/>
        <a:p>
          <a:endParaRPr lang="en-ZA"/>
        </a:p>
      </dgm:t>
    </dgm:pt>
    <dgm:pt modelId="{D6CCEC1D-3F63-4EF0-8341-322E05298ED5}" type="sibTrans" cxnId="{B11A0C4C-5404-4D0C-B686-D3245938497C}">
      <dgm:prSet/>
      <dgm:spPr/>
      <dgm:t>
        <a:bodyPr/>
        <a:lstStyle/>
        <a:p>
          <a:endParaRPr lang="en-ZA"/>
        </a:p>
      </dgm:t>
    </dgm:pt>
    <dgm:pt modelId="{A1B59B9E-4CFE-4018-A17F-031F9BB1F927}">
      <dgm:prSet/>
      <dgm:spPr/>
      <dgm:t>
        <a:bodyPr/>
        <a:lstStyle/>
        <a:p>
          <a:pPr algn="l"/>
          <a:r>
            <a:rPr lang="en-US" b="1" i="0" dirty="0" smtClean="0"/>
            <a:t>Supporting the important role of the INTOSAI regions in capacity development</a:t>
          </a:r>
          <a:endParaRPr lang="en-ZA" b="1" dirty="0"/>
        </a:p>
      </dgm:t>
    </dgm:pt>
    <dgm:pt modelId="{D6E2625A-26EC-464B-B146-09676B222443}" type="parTrans" cxnId="{DD92886B-A143-4274-B914-030B330EE13A}">
      <dgm:prSet/>
      <dgm:spPr/>
      <dgm:t>
        <a:bodyPr/>
        <a:lstStyle/>
        <a:p>
          <a:endParaRPr lang="en-ZA"/>
        </a:p>
      </dgm:t>
    </dgm:pt>
    <dgm:pt modelId="{EAFCBE0B-B48E-4679-8E00-F73CED55548D}" type="sibTrans" cxnId="{DD92886B-A143-4274-B914-030B330EE13A}">
      <dgm:prSet/>
      <dgm:spPr/>
      <dgm:t>
        <a:bodyPr/>
        <a:lstStyle/>
        <a:p>
          <a:endParaRPr lang="en-ZA"/>
        </a:p>
      </dgm:t>
    </dgm:pt>
    <dgm:pt modelId="{AF612A2E-01E9-4930-9127-E68A0CFA6838}" type="pres">
      <dgm:prSet presAssocID="{CC8F8F94-618C-4E3E-9DBB-8CAA0418879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0961B133-7AA5-4E8A-AFAA-835B105B5173}" type="pres">
      <dgm:prSet presAssocID="{E695E5BB-97DE-4CD7-BBF7-A4953B8BCCF3}" presName="root" presStyleCnt="0">
        <dgm:presLayoutVars>
          <dgm:chMax/>
          <dgm:chPref val="4"/>
        </dgm:presLayoutVars>
      </dgm:prSet>
      <dgm:spPr/>
      <dgm:t>
        <a:bodyPr/>
        <a:lstStyle/>
        <a:p>
          <a:endParaRPr lang="sv-SE"/>
        </a:p>
      </dgm:t>
    </dgm:pt>
    <dgm:pt modelId="{8906E82F-630B-4B11-8C37-8C8D5D26C20A}" type="pres">
      <dgm:prSet presAssocID="{E695E5BB-97DE-4CD7-BBF7-A4953B8BCCF3}" presName="rootComposite" presStyleCnt="0">
        <dgm:presLayoutVars/>
      </dgm:prSet>
      <dgm:spPr/>
      <dgm:t>
        <a:bodyPr/>
        <a:lstStyle/>
        <a:p>
          <a:endParaRPr lang="sv-SE"/>
        </a:p>
      </dgm:t>
    </dgm:pt>
    <dgm:pt modelId="{69EFDAF7-00C1-4A14-A227-2C104542A7D0}" type="pres">
      <dgm:prSet presAssocID="{E695E5BB-97DE-4CD7-BBF7-A4953B8BCCF3}" presName="rootText" presStyleLbl="node0" presStyleIdx="0" presStyleCnt="1" custScaleY="134094">
        <dgm:presLayoutVars>
          <dgm:chMax/>
          <dgm:chPref val="4"/>
        </dgm:presLayoutVars>
      </dgm:prSet>
      <dgm:spPr/>
      <dgm:t>
        <a:bodyPr/>
        <a:lstStyle/>
        <a:p>
          <a:endParaRPr lang="en-ZA"/>
        </a:p>
      </dgm:t>
    </dgm:pt>
    <dgm:pt modelId="{F0CE79FF-156E-4001-8C0F-D789CBA557CF}" type="pres">
      <dgm:prSet presAssocID="{E695E5BB-97DE-4CD7-BBF7-A4953B8BCCF3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E3ABE5CA-1D67-4526-9D0D-F34A1971FF90}" type="pres">
      <dgm:prSet presAssocID="{A1B59B9E-4CFE-4018-A17F-031F9BB1F927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AEE2D61D-5E46-436F-B40A-2E7AA82505D3}" type="pres">
      <dgm:prSet presAssocID="{A1B59B9E-4CFE-4018-A17F-031F9BB1F927}" presName="Image" presStyleLbl="node1" presStyleIdx="0" presStyleCnt="3"/>
      <dgm:spPr/>
      <dgm:t>
        <a:bodyPr/>
        <a:lstStyle/>
        <a:p>
          <a:endParaRPr lang="en-ZA"/>
        </a:p>
      </dgm:t>
    </dgm:pt>
    <dgm:pt modelId="{EBE016C2-6753-48CD-8E41-0350B62D162D}" type="pres">
      <dgm:prSet presAssocID="{A1B59B9E-4CFE-4018-A17F-031F9BB1F927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731B0CF-C90B-4129-B868-8A11F77739EB}" type="pres">
      <dgm:prSet presAssocID="{27DFDA1E-15B9-4218-AB54-5A68087FF99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89D45321-A5E7-4819-AEEB-0536F95E6AC5}" type="pres">
      <dgm:prSet presAssocID="{27DFDA1E-15B9-4218-AB54-5A68087FF998}" presName="Image" presStyleLbl="node1" presStyleIdx="1" presStyleCnt="3"/>
      <dgm:spPr/>
      <dgm:t>
        <a:bodyPr/>
        <a:lstStyle/>
        <a:p>
          <a:endParaRPr lang="en-ZA"/>
        </a:p>
      </dgm:t>
    </dgm:pt>
    <dgm:pt modelId="{BD3C836B-16B4-4B42-9449-D17223200C0A}" type="pres">
      <dgm:prSet presAssocID="{27DFDA1E-15B9-4218-AB54-5A68087FF998}" presName="childText" presStyleLbl="lnNode1" presStyleIdx="1" presStyleCnt="3" custLinFactNeighborX="-374" custLinFactNeighborY="25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9C2E694-DB57-4685-B76E-B630560C5644}" type="pres">
      <dgm:prSet presAssocID="{31626059-9090-451E-8900-D3782EAC1AB2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CACC067D-F477-4E3B-BD5E-42CD81B877C6}" type="pres">
      <dgm:prSet presAssocID="{31626059-9090-451E-8900-D3782EAC1AB2}" presName="Image" presStyleLbl="node1" presStyleIdx="2" presStyleCnt="3"/>
      <dgm:spPr/>
      <dgm:t>
        <a:bodyPr/>
        <a:lstStyle/>
        <a:p>
          <a:endParaRPr lang="en-ZA"/>
        </a:p>
      </dgm:t>
    </dgm:pt>
    <dgm:pt modelId="{16D26289-BE36-4B72-BAE5-26FEC563E02A}" type="pres">
      <dgm:prSet presAssocID="{31626059-9090-451E-8900-D3782EAC1AB2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465E7CC-8D84-4017-B286-9CE2991E8252}" type="presOf" srcId="{31626059-9090-451E-8900-D3782EAC1AB2}" destId="{16D26289-BE36-4B72-BAE5-26FEC563E02A}" srcOrd="0" destOrd="0" presId="urn:microsoft.com/office/officeart/2008/layout/PictureAccentList"/>
    <dgm:cxn modelId="{477CA871-8B05-4A3F-B112-B1722B171F3F}" srcId="{E695E5BB-97DE-4CD7-BBF7-A4953B8BCCF3}" destId="{27DFDA1E-15B9-4218-AB54-5A68087FF998}" srcOrd="1" destOrd="0" parTransId="{C8EBD04E-7DE3-4E41-80E3-469A7A540055}" sibTransId="{E78FA6BC-BB83-4502-B501-D9E97D62A9D8}"/>
    <dgm:cxn modelId="{9FFCEC99-8BC2-47AA-B079-53C3B4249874}" type="presOf" srcId="{E695E5BB-97DE-4CD7-BBF7-A4953B8BCCF3}" destId="{69EFDAF7-00C1-4A14-A227-2C104542A7D0}" srcOrd="0" destOrd="0" presId="urn:microsoft.com/office/officeart/2008/layout/PictureAccentList"/>
    <dgm:cxn modelId="{00831207-17E9-447F-A4AF-C0D6B61CF573}" type="presOf" srcId="{27DFDA1E-15B9-4218-AB54-5A68087FF998}" destId="{BD3C836B-16B4-4B42-9449-D17223200C0A}" srcOrd="0" destOrd="0" presId="urn:microsoft.com/office/officeart/2008/layout/PictureAccentList"/>
    <dgm:cxn modelId="{EDB96B6A-E22D-4936-800C-48DB1BCDC891}" type="presOf" srcId="{CC8F8F94-618C-4E3E-9DBB-8CAA0418879C}" destId="{AF612A2E-01E9-4930-9127-E68A0CFA6838}" srcOrd="0" destOrd="0" presId="urn:microsoft.com/office/officeart/2008/layout/PictureAccentList"/>
    <dgm:cxn modelId="{DD92886B-A143-4274-B914-030B330EE13A}" srcId="{E695E5BB-97DE-4CD7-BBF7-A4953B8BCCF3}" destId="{A1B59B9E-4CFE-4018-A17F-031F9BB1F927}" srcOrd="0" destOrd="0" parTransId="{D6E2625A-26EC-464B-B146-09676B222443}" sibTransId="{EAFCBE0B-B48E-4679-8E00-F73CED55548D}"/>
    <dgm:cxn modelId="{B11A0C4C-5404-4D0C-B686-D3245938497C}" srcId="{E695E5BB-97DE-4CD7-BBF7-A4953B8BCCF3}" destId="{31626059-9090-451E-8900-D3782EAC1AB2}" srcOrd="2" destOrd="0" parTransId="{C5150594-658E-4969-BE79-3083A8531828}" sibTransId="{D6CCEC1D-3F63-4EF0-8341-322E05298ED5}"/>
    <dgm:cxn modelId="{B15966DF-AA60-4550-8F8E-01C83CD48B83}" type="presOf" srcId="{A1B59B9E-4CFE-4018-A17F-031F9BB1F927}" destId="{EBE016C2-6753-48CD-8E41-0350B62D162D}" srcOrd="0" destOrd="0" presId="urn:microsoft.com/office/officeart/2008/layout/PictureAccentList"/>
    <dgm:cxn modelId="{24AD47FA-64BE-47F7-AE85-503496AF7786}" srcId="{CC8F8F94-618C-4E3E-9DBB-8CAA0418879C}" destId="{E695E5BB-97DE-4CD7-BBF7-A4953B8BCCF3}" srcOrd="0" destOrd="0" parTransId="{393DC226-5C96-4BC0-A326-8C0C33FDBA76}" sibTransId="{38948239-933F-4C3B-98C2-CB36DD2635B3}"/>
    <dgm:cxn modelId="{DD2CEE21-09DE-4D08-ADB2-83F60665FD78}" type="presParOf" srcId="{AF612A2E-01E9-4930-9127-E68A0CFA6838}" destId="{0961B133-7AA5-4E8A-AFAA-835B105B5173}" srcOrd="0" destOrd="0" presId="urn:microsoft.com/office/officeart/2008/layout/PictureAccentList"/>
    <dgm:cxn modelId="{7BA62AC7-6B69-4DFC-90AB-608762428A8F}" type="presParOf" srcId="{0961B133-7AA5-4E8A-AFAA-835B105B5173}" destId="{8906E82F-630B-4B11-8C37-8C8D5D26C20A}" srcOrd="0" destOrd="0" presId="urn:microsoft.com/office/officeart/2008/layout/PictureAccentList"/>
    <dgm:cxn modelId="{4408154B-A7C2-49B0-9CC2-75E0A6DF2204}" type="presParOf" srcId="{8906E82F-630B-4B11-8C37-8C8D5D26C20A}" destId="{69EFDAF7-00C1-4A14-A227-2C104542A7D0}" srcOrd="0" destOrd="0" presId="urn:microsoft.com/office/officeart/2008/layout/PictureAccentList"/>
    <dgm:cxn modelId="{78BEEB58-E8D7-4B6C-B2BA-603EC737A6DF}" type="presParOf" srcId="{0961B133-7AA5-4E8A-AFAA-835B105B5173}" destId="{F0CE79FF-156E-4001-8C0F-D789CBA557CF}" srcOrd="1" destOrd="0" presId="urn:microsoft.com/office/officeart/2008/layout/PictureAccentList"/>
    <dgm:cxn modelId="{8B83BF4E-D52C-4738-8B44-BEAF26DA2903}" type="presParOf" srcId="{F0CE79FF-156E-4001-8C0F-D789CBA557CF}" destId="{E3ABE5CA-1D67-4526-9D0D-F34A1971FF90}" srcOrd="0" destOrd="0" presId="urn:microsoft.com/office/officeart/2008/layout/PictureAccentList"/>
    <dgm:cxn modelId="{C64AB9DD-EB1D-46F1-B042-B602E5794FB1}" type="presParOf" srcId="{E3ABE5CA-1D67-4526-9D0D-F34A1971FF90}" destId="{AEE2D61D-5E46-436F-B40A-2E7AA82505D3}" srcOrd="0" destOrd="0" presId="urn:microsoft.com/office/officeart/2008/layout/PictureAccentList"/>
    <dgm:cxn modelId="{44428AD4-1908-45F0-937D-B23AFCE1FC61}" type="presParOf" srcId="{E3ABE5CA-1D67-4526-9D0D-F34A1971FF90}" destId="{EBE016C2-6753-48CD-8E41-0350B62D162D}" srcOrd="1" destOrd="0" presId="urn:microsoft.com/office/officeart/2008/layout/PictureAccentList"/>
    <dgm:cxn modelId="{5CF8EA91-D6BD-403A-9567-F1AD230639EB}" type="presParOf" srcId="{F0CE79FF-156E-4001-8C0F-D789CBA557CF}" destId="{6731B0CF-C90B-4129-B868-8A11F77739EB}" srcOrd="1" destOrd="0" presId="urn:microsoft.com/office/officeart/2008/layout/PictureAccentList"/>
    <dgm:cxn modelId="{D39325CE-B017-43E7-B514-3A212972A54C}" type="presParOf" srcId="{6731B0CF-C90B-4129-B868-8A11F77739EB}" destId="{89D45321-A5E7-4819-AEEB-0536F95E6AC5}" srcOrd="0" destOrd="0" presId="urn:microsoft.com/office/officeart/2008/layout/PictureAccentList"/>
    <dgm:cxn modelId="{4888EAD9-B647-43B7-B36A-716ABF022FC2}" type="presParOf" srcId="{6731B0CF-C90B-4129-B868-8A11F77739EB}" destId="{BD3C836B-16B4-4B42-9449-D17223200C0A}" srcOrd="1" destOrd="0" presId="urn:microsoft.com/office/officeart/2008/layout/PictureAccentList"/>
    <dgm:cxn modelId="{79442B09-0CD6-4946-A81E-1756F0764939}" type="presParOf" srcId="{F0CE79FF-156E-4001-8C0F-D789CBA557CF}" destId="{89C2E694-DB57-4685-B76E-B630560C5644}" srcOrd="2" destOrd="0" presId="urn:microsoft.com/office/officeart/2008/layout/PictureAccentList"/>
    <dgm:cxn modelId="{E483CBCF-5BD9-4450-A53D-C738A82BBB27}" type="presParOf" srcId="{89C2E694-DB57-4685-B76E-B630560C5644}" destId="{CACC067D-F477-4E3B-BD5E-42CD81B877C6}" srcOrd="0" destOrd="0" presId="urn:microsoft.com/office/officeart/2008/layout/PictureAccentList"/>
    <dgm:cxn modelId="{1696E5EF-B373-488B-8587-DCBE5090B5F4}" type="presParOf" srcId="{89C2E694-DB57-4685-B76E-B630560C5644}" destId="{16D26289-BE36-4B72-BAE5-26FEC563E02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4C6C15-C844-4F2D-ADB7-BFF4684E8F11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0F70F9A5-6080-46E3-AE96-E1161384279A}">
      <dgm:prSet phldrT="[Text]"/>
      <dgm:spPr/>
      <dgm:t>
        <a:bodyPr/>
        <a:lstStyle/>
        <a:p>
          <a:r>
            <a:rPr lang="en-ZA" b="1" dirty="0" smtClean="0"/>
            <a:t>Value proposition</a:t>
          </a:r>
          <a:endParaRPr lang="en-ZA" b="1" dirty="0"/>
        </a:p>
      </dgm:t>
    </dgm:pt>
    <dgm:pt modelId="{9C196743-E206-4179-8C28-3CC7801AF072}" type="parTrans" cxnId="{36999A80-E24A-45EE-9BA3-F23C1183BEB0}">
      <dgm:prSet/>
      <dgm:spPr/>
      <dgm:t>
        <a:bodyPr/>
        <a:lstStyle/>
        <a:p>
          <a:endParaRPr lang="en-ZA"/>
        </a:p>
      </dgm:t>
    </dgm:pt>
    <dgm:pt modelId="{BFF7BC13-04CE-4656-B7F5-1361D831C9B4}" type="sibTrans" cxnId="{36999A80-E24A-45EE-9BA3-F23C1183BEB0}">
      <dgm:prSet/>
      <dgm:spPr/>
      <dgm:t>
        <a:bodyPr/>
        <a:lstStyle/>
        <a:p>
          <a:endParaRPr lang="en-ZA"/>
        </a:p>
      </dgm:t>
    </dgm:pt>
    <dgm:pt modelId="{D971D61B-4432-4DF4-9FD1-9F1202BE05CD}">
      <dgm:prSet phldrT="[Text]"/>
      <dgm:spPr/>
      <dgm:t>
        <a:bodyPr/>
        <a:lstStyle/>
        <a:p>
          <a:r>
            <a:rPr lang="en-ZA" b="1" dirty="0" smtClean="0"/>
            <a:t>Regional involvement</a:t>
          </a:r>
          <a:endParaRPr lang="en-ZA" b="1" dirty="0"/>
        </a:p>
      </dgm:t>
    </dgm:pt>
    <dgm:pt modelId="{1ED4A443-093C-4E9F-BE62-AF07779C9407}" type="parTrans" cxnId="{672489DF-950C-445F-9A21-278B79004E88}">
      <dgm:prSet/>
      <dgm:spPr/>
      <dgm:t>
        <a:bodyPr/>
        <a:lstStyle/>
        <a:p>
          <a:endParaRPr lang="en-ZA"/>
        </a:p>
      </dgm:t>
    </dgm:pt>
    <dgm:pt modelId="{E19491EA-2675-4F34-AF01-FB08DC152DB7}" type="sibTrans" cxnId="{672489DF-950C-445F-9A21-278B79004E88}">
      <dgm:prSet/>
      <dgm:spPr/>
      <dgm:t>
        <a:bodyPr/>
        <a:lstStyle/>
        <a:p>
          <a:endParaRPr lang="en-ZA"/>
        </a:p>
      </dgm:t>
    </dgm:pt>
    <dgm:pt modelId="{A8898614-CF4C-45E7-AEE6-6F9DB8CFBE13}">
      <dgm:prSet phldrT="[Text]"/>
      <dgm:spPr/>
      <dgm:t>
        <a:bodyPr/>
        <a:lstStyle/>
        <a:p>
          <a:r>
            <a:rPr lang="en-ZA" b="1" dirty="0" smtClean="0"/>
            <a:t>Fresh strategic thinking</a:t>
          </a:r>
          <a:endParaRPr lang="en-ZA" b="1" dirty="0"/>
        </a:p>
      </dgm:t>
    </dgm:pt>
    <dgm:pt modelId="{C398F02C-5F9A-4484-9B62-3689071A7FCD}" type="parTrans" cxnId="{FA7C9BD7-69AA-4F75-9FB7-65BDD5B2F568}">
      <dgm:prSet/>
      <dgm:spPr/>
      <dgm:t>
        <a:bodyPr/>
        <a:lstStyle/>
        <a:p>
          <a:endParaRPr lang="en-ZA"/>
        </a:p>
      </dgm:t>
    </dgm:pt>
    <dgm:pt modelId="{53C83B23-D76E-423E-9AF9-C3DF62FA82D3}" type="sibTrans" cxnId="{FA7C9BD7-69AA-4F75-9FB7-65BDD5B2F568}">
      <dgm:prSet/>
      <dgm:spPr/>
      <dgm:t>
        <a:bodyPr/>
        <a:lstStyle/>
        <a:p>
          <a:endParaRPr lang="en-ZA"/>
        </a:p>
      </dgm:t>
    </dgm:pt>
    <dgm:pt modelId="{69762AFE-6FEF-44D6-A970-1DD3C5FF66F1}">
      <dgm:prSet phldrT="[Text]"/>
      <dgm:spPr/>
      <dgm:t>
        <a:bodyPr/>
        <a:lstStyle/>
        <a:p>
          <a:r>
            <a:rPr lang="en-ZA" b="1" dirty="0" smtClean="0"/>
            <a:t>“Universe of desirables”</a:t>
          </a:r>
        </a:p>
      </dgm:t>
    </dgm:pt>
    <dgm:pt modelId="{62BE34E5-F5ED-433D-898C-D386C2009C25}" type="parTrans" cxnId="{D24400D7-4383-4F11-A87B-F16F17F04BFD}">
      <dgm:prSet/>
      <dgm:spPr/>
      <dgm:t>
        <a:bodyPr/>
        <a:lstStyle/>
        <a:p>
          <a:endParaRPr lang="en-ZA"/>
        </a:p>
      </dgm:t>
    </dgm:pt>
    <dgm:pt modelId="{EEDE1A59-9CA3-4010-BF28-B50E3D4BCC3E}" type="sibTrans" cxnId="{D24400D7-4383-4F11-A87B-F16F17F04BFD}">
      <dgm:prSet/>
      <dgm:spPr/>
      <dgm:t>
        <a:bodyPr/>
        <a:lstStyle/>
        <a:p>
          <a:endParaRPr lang="en-ZA"/>
        </a:p>
      </dgm:t>
    </dgm:pt>
    <dgm:pt modelId="{60439120-E636-4589-A7BC-93090D7C36B5}">
      <dgm:prSet phldrT="[Text]"/>
      <dgm:spPr/>
      <dgm:t>
        <a:bodyPr/>
        <a:lstStyle/>
        <a:p>
          <a:r>
            <a:rPr lang="en-ZA" b="1" dirty="0" smtClean="0"/>
            <a:t>“Focus on the feasible”</a:t>
          </a:r>
        </a:p>
      </dgm:t>
    </dgm:pt>
    <dgm:pt modelId="{216792E5-13A9-4624-8E1F-496A0CC51298}" type="parTrans" cxnId="{89F7148D-00E5-42FF-B515-719FF1D87033}">
      <dgm:prSet/>
      <dgm:spPr/>
      <dgm:t>
        <a:bodyPr/>
        <a:lstStyle/>
        <a:p>
          <a:endParaRPr lang="en-ZA"/>
        </a:p>
      </dgm:t>
    </dgm:pt>
    <dgm:pt modelId="{C354D532-7064-4F6E-86CA-A28B7FF6B3EC}" type="sibTrans" cxnId="{89F7148D-00E5-42FF-B515-719FF1D87033}">
      <dgm:prSet/>
      <dgm:spPr/>
      <dgm:t>
        <a:bodyPr/>
        <a:lstStyle/>
        <a:p>
          <a:endParaRPr lang="en-ZA"/>
        </a:p>
      </dgm:t>
    </dgm:pt>
    <dgm:pt modelId="{FD4C3770-65BB-491E-881C-3FB20BF75B42}" type="pres">
      <dgm:prSet presAssocID="{774C6C15-C844-4F2D-ADB7-BFF4684E8F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AD113F36-E695-4CE4-A752-DE3DC7BE873D}" type="pres">
      <dgm:prSet presAssocID="{0F70F9A5-6080-46E3-AE96-E1161384279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493A8AF-A3BE-483E-ABFE-BF6F43C36A53}" type="pres">
      <dgm:prSet presAssocID="{BFF7BC13-04CE-4656-B7F5-1361D831C9B4}" presName="sibTrans" presStyleCnt="0"/>
      <dgm:spPr/>
      <dgm:t>
        <a:bodyPr/>
        <a:lstStyle/>
        <a:p>
          <a:endParaRPr lang="sv-SE"/>
        </a:p>
      </dgm:t>
    </dgm:pt>
    <dgm:pt modelId="{FDE4EB72-72B0-49FC-BADE-B8207E4844D2}" type="pres">
      <dgm:prSet presAssocID="{D971D61B-4432-4DF4-9FD1-9F1202BE05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77B5403-F9AE-4563-884B-4727F8BE689E}" type="pres">
      <dgm:prSet presAssocID="{E19491EA-2675-4F34-AF01-FB08DC152DB7}" presName="sibTrans" presStyleCnt="0"/>
      <dgm:spPr/>
      <dgm:t>
        <a:bodyPr/>
        <a:lstStyle/>
        <a:p>
          <a:endParaRPr lang="sv-SE"/>
        </a:p>
      </dgm:t>
    </dgm:pt>
    <dgm:pt modelId="{CFDA4EF6-A020-4562-8BC8-8BDCF6BAE2EA}" type="pres">
      <dgm:prSet presAssocID="{A8898614-CF4C-45E7-AEE6-6F9DB8CFBE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175E3C-5C0D-4A4B-82B9-800792F8D3A7}" type="pres">
      <dgm:prSet presAssocID="{53C83B23-D76E-423E-9AF9-C3DF62FA82D3}" presName="sibTrans" presStyleCnt="0"/>
      <dgm:spPr/>
      <dgm:t>
        <a:bodyPr/>
        <a:lstStyle/>
        <a:p>
          <a:endParaRPr lang="sv-SE"/>
        </a:p>
      </dgm:t>
    </dgm:pt>
    <dgm:pt modelId="{7775F83A-8376-40B5-9238-FF06086387CA}" type="pres">
      <dgm:prSet presAssocID="{69762AFE-6FEF-44D6-A970-1DD3C5FF66F1}" presName="node" presStyleLbl="node1" presStyleIdx="3" presStyleCnt="5" custLinFactNeighborX="-13001" custLinFactNeighborY="3399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49A5806-966F-4A80-984D-ACAA1945E239}" type="pres">
      <dgm:prSet presAssocID="{EEDE1A59-9CA3-4010-BF28-B50E3D4BCC3E}" presName="sibTrans" presStyleCnt="0"/>
      <dgm:spPr/>
      <dgm:t>
        <a:bodyPr/>
        <a:lstStyle/>
        <a:p>
          <a:endParaRPr lang="sv-SE"/>
        </a:p>
      </dgm:t>
    </dgm:pt>
    <dgm:pt modelId="{2C8A28A3-7D2C-4BF6-957D-9FA9923BB22C}" type="pres">
      <dgm:prSet presAssocID="{60439120-E636-4589-A7BC-93090D7C36B5}" presName="node" presStyleLbl="node1" presStyleIdx="4" presStyleCnt="5" custLinFactNeighborX="9396" custLinFactNeighborY="3399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6999A80-E24A-45EE-9BA3-F23C1183BEB0}" srcId="{774C6C15-C844-4F2D-ADB7-BFF4684E8F11}" destId="{0F70F9A5-6080-46E3-AE96-E1161384279A}" srcOrd="0" destOrd="0" parTransId="{9C196743-E206-4179-8C28-3CC7801AF072}" sibTransId="{BFF7BC13-04CE-4656-B7F5-1361D831C9B4}"/>
    <dgm:cxn modelId="{672489DF-950C-445F-9A21-278B79004E88}" srcId="{774C6C15-C844-4F2D-ADB7-BFF4684E8F11}" destId="{D971D61B-4432-4DF4-9FD1-9F1202BE05CD}" srcOrd="1" destOrd="0" parTransId="{1ED4A443-093C-4E9F-BE62-AF07779C9407}" sibTransId="{E19491EA-2675-4F34-AF01-FB08DC152DB7}"/>
    <dgm:cxn modelId="{CAC535FD-BD00-427C-A9F7-49C3E6C2A371}" type="presOf" srcId="{A8898614-CF4C-45E7-AEE6-6F9DB8CFBE13}" destId="{CFDA4EF6-A020-4562-8BC8-8BDCF6BAE2EA}" srcOrd="0" destOrd="0" presId="urn:microsoft.com/office/officeart/2005/8/layout/default"/>
    <dgm:cxn modelId="{D24400D7-4383-4F11-A87B-F16F17F04BFD}" srcId="{774C6C15-C844-4F2D-ADB7-BFF4684E8F11}" destId="{69762AFE-6FEF-44D6-A970-1DD3C5FF66F1}" srcOrd="3" destOrd="0" parTransId="{62BE34E5-F5ED-433D-898C-D386C2009C25}" sibTransId="{EEDE1A59-9CA3-4010-BF28-B50E3D4BCC3E}"/>
    <dgm:cxn modelId="{EE07CA90-C442-442D-B0CA-339309C410F8}" type="presOf" srcId="{0F70F9A5-6080-46E3-AE96-E1161384279A}" destId="{AD113F36-E695-4CE4-A752-DE3DC7BE873D}" srcOrd="0" destOrd="0" presId="urn:microsoft.com/office/officeart/2005/8/layout/default"/>
    <dgm:cxn modelId="{7A8CEB5D-9D87-49BF-AB4C-A231FDFCB667}" type="presOf" srcId="{774C6C15-C844-4F2D-ADB7-BFF4684E8F11}" destId="{FD4C3770-65BB-491E-881C-3FB20BF75B42}" srcOrd="0" destOrd="0" presId="urn:microsoft.com/office/officeart/2005/8/layout/default"/>
    <dgm:cxn modelId="{EC9CAB55-D753-4EA4-B4EA-87CFE53192C7}" type="presOf" srcId="{60439120-E636-4589-A7BC-93090D7C36B5}" destId="{2C8A28A3-7D2C-4BF6-957D-9FA9923BB22C}" srcOrd="0" destOrd="0" presId="urn:microsoft.com/office/officeart/2005/8/layout/default"/>
    <dgm:cxn modelId="{2F555A20-4E4A-4E35-96BA-3EFA046130DD}" type="presOf" srcId="{D971D61B-4432-4DF4-9FD1-9F1202BE05CD}" destId="{FDE4EB72-72B0-49FC-BADE-B8207E4844D2}" srcOrd="0" destOrd="0" presId="urn:microsoft.com/office/officeart/2005/8/layout/default"/>
    <dgm:cxn modelId="{FA7C9BD7-69AA-4F75-9FB7-65BDD5B2F568}" srcId="{774C6C15-C844-4F2D-ADB7-BFF4684E8F11}" destId="{A8898614-CF4C-45E7-AEE6-6F9DB8CFBE13}" srcOrd="2" destOrd="0" parTransId="{C398F02C-5F9A-4484-9B62-3689071A7FCD}" sibTransId="{53C83B23-D76E-423E-9AF9-C3DF62FA82D3}"/>
    <dgm:cxn modelId="{89F7148D-00E5-42FF-B515-719FF1D87033}" srcId="{774C6C15-C844-4F2D-ADB7-BFF4684E8F11}" destId="{60439120-E636-4589-A7BC-93090D7C36B5}" srcOrd="4" destOrd="0" parTransId="{216792E5-13A9-4624-8E1F-496A0CC51298}" sibTransId="{C354D532-7064-4F6E-86CA-A28B7FF6B3EC}"/>
    <dgm:cxn modelId="{A5135272-4E31-4152-B2E2-31A87BD84B50}" type="presOf" srcId="{69762AFE-6FEF-44D6-A970-1DD3C5FF66F1}" destId="{7775F83A-8376-40B5-9238-FF06086387CA}" srcOrd="0" destOrd="0" presId="urn:microsoft.com/office/officeart/2005/8/layout/default"/>
    <dgm:cxn modelId="{56D89686-D91A-45A7-9CAA-1AB8D905D9C2}" type="presParOf" srcId="{FD4C3770-65BB-491E-881C-3FB20BF75B42}" destId="{AD113F36-E695-4CE4-A752-DE3DC7BE873D}" srcOrd="0" destOrd="0" presId="urn:microsoft.com/office/officeart/2005/8/layout/default"/>
    <dgm:cxn modelId="{56800090-346B-484D-9939-8575B20FE77E}" type="presParOf" srcId="{FD4C3770-65BB-491E-881C-3FB20BF75B42}" destId="{D493A8AF-A3BE-483E-ABFE-BF6F43C36A53}" srcOrd="1" destOrd="0" presId="urn:microsoft.com/office/officeart/2005/8/layout/default"/>
    <dgm:cxn modelId="{2B816AAF-458B-47E3-8CF7-BE841C0DB06B}" type="presParOf" srcId="{FD4C3770-65BB-491E-881C-3FB20BF75B42}" destId="{FDE4EB72-72B0-49FC-BADE-B8207E4844D2}" srcOrd="2" destOrd="0" presId="urn:microsoft.com/office/officeart/2005/8/layout/default"/>
    <dgm:cxn modelId="{F4302096-EAF3-4A2F-BA8F-E64DC2FDAB5C}" type="presParOf" srcId="{FD4C3770-65BB-491E-881C-3FB20BF75B42}" destId="{777B5403-F9AE-4563-884B-4727F8BE689E}" srcOrd="3" destOrd="0" presId="urn:microsoft.com/office/officeart/2005/8/layout/default"/>
    <dgm:cxn modelId="{9371C79F-40E4-4776-AC84-BFBFA0FB2A0F}" type="presParOf" srcId="{FD4C3770-65BB-491E-881C-3FB20BF75B42}" destId="{CFDA4EF6-A020-4562-8BC8-8BDCF6BAE2EA}" srcOrd="4" destOrd="0" presId="urn:microsoft.com/office/officeart/2005/8/layout/default"/>
    <dgm:cxn modelId="{01B73515-2A0C-4F73-8842-4DE3FA93E83B}" type="presParOf" srcId="{FD4C3770-65BB-491E-881C-3FB20BF75B42}" destId="{96175E3C-5C0D-4A4B-82B9-800792F8D3A7}" srcOrd="5" destOrd="0" presId="urn:microsoft.com/office/officeart/2005/8/layout/default"/>
    <dgm:cxn modelId="{DAB36171-15B6-4BB6-8D84-3622D6325D48}" type="presParOf" srcId="{FD4C3770-65BB-491E-881C-3FB20BF75B42}" destId="{7775F83A-8376-40B5-9238-FF06086387CA}" srcOrd="6" destOrd="0" presId="urn:microsoft.com/office/officeart/2005/8/layout/default"/>
    <dgm:cxn modelId="{76BC32DF-46FB-4A6C-B354-16798F2F66A8}" type="presParOf" srcId="{FD4C3770-65BB-491E-881C-3FB20BF75B42}" destId="{B49A5806-966F-4A80-984D-ACAA1945E239}" srcOrd="7" destOrd="0" presId="urn:microsoft.com/office/officeart/2005/8/layout/default"/>
    <dgm:cxn modelId="{53BFF335-F9D8-4E22-B981-EF902F20EAFD}" type="presParOf" srcId="{FD4C3770-65BB-491E-881C-3FB20BF75B42}" destId="{2C8A28A3-7D2C-4BF6-957D-9FA9923BB22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4471BA-BCCC-480E-83FC-6954600302A8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v-SE"/>
        </a:p>
      </dgm:t>
    </dgm:pt>
    <dgm:pt modelId="{33D049FE-544A-4821-8A91-FE79B7B623AF}">
      <dgm:prSet phldrT="[Text]"/>
      <dgm:spPr/>
      <dgm:t>
        <a:bodyPr/>
        <a:lstStyle/>
        <a:p>
          <a:r>
            <a:rPr lang="en-US" b="1" noProof="0" dirty="0" smtClean="0"/>
            <a:t>Identify capacity development priorities</a:t>
          </a:r>
          <a:endParaRPr lang="en-US" b="1" noProof="0" dirty="0"/>
        </a:p>
      </dgm:t>
    </dgm:pt>
    <dgm:pt modelId="{DE2F1F6D-0BF4-4736-A865-440BB43286BF}" type="parTrans" cxnId="{438D70B9-6665-4918-9DA9-DCAF5866542C}">
      <dgm:prSet/>
      <dgm:spPr/>
      <dgm:t>
        <a:bodyPr/>
        <a:lstStyle/>
        <a:p>
          <a:endParaRPr lang="en-US" noProof="0" dirty="0"/>
        </a:p>
      </dgm:t>
    </dgm:pt>
    <dgm:pt modelId="{A053DC46-3314-47AC-8959-02C4CEC7A386}" type="sibTrans" cxnId="{438D70B9-6665-4918-9DA9-DCAF5866542C}">
      <dgm:prSet/>
      <dgm:spPr/>
      <dgm:t>
        <a:bodyPr/>
        <a:lstStyle/>
        <a:p>
          <a:endParaRPr lang="en-US" noProof="0" dirty="0"/>
        </a:p>
      </dgm:t>
    </dgm:pt>
    <dgm:pt modelId="{765D3861-9B50-4065-AEA5-EEEA04EBF8B4}">
      <dgm:prSet phldrT="[Text]"/>
      <dgm:spPr/>
      <dgm:t>
        <a:bodyPr/>
        <a:lstStyle/>
        <a:p>
          <a:r>
            <a:rPr lang="en-US" b="1" noProof="0" dirty="0" smtClean="0"/>
            <a:t>Enable capacity development through knowledge sharing</a:t>
          </a:r>
          <a:endParaRPr lang="en-US" b="1" noProof="0" dirty="0"/>
        </a:p>
      </dgm:t>
    </dgm:pt>
    <dgm:pt modelId="{9966EB18-4F73-4C0F-9F2C-184E97C356E3}" type="parTrans" cxnId="{B63F81BD-7040-4BFF-A4EB-EF32D57A38A2}">
      <dgm:prSet/>
      <dgm:spPr/>
      <dgm:t>
        <a:bodyPr/>
        <a:lstStyle/>
        <a:p>
          <a:endParaRPr lang="en-US" noProof="0" dirty="0"/>
        </a:p>
      </dgm:t>
    </dgm:pt>
    <dgm:pt modelId="{B274C33A-EFDC-4674-846E-68D193493E91}" type="sibTrans" cxnId="{B63F81BD-7040-4BFF-A4EB-EF32D57A38A2}">
      <dgm:prSet/>
      <dgm:spPr/>
      <dgm:t>
        <a:bodyPr/>
        <a:lstStyle/>
        <a:p>
          <a:endParaRPr lang="en-US" noProof="0" dirty="0"/>
        </a:p>
      </dgm:t>
    </dgm:pt>
    <dgm:pt modelId="{D3CFAA0F-5838-4D5F-8273-70F86C1A76A6}">
      <dgm:prSet phldrT="[Text]"/>
      <dgm:spPr/>
      <dgm:t>
        <a:bodyPr/>
        <a:lstStyle/>
        <a:p>
          <a:r>
            <a:rPr lang="en-US" b="1" noProof="0" dirty="0" smtClean="0"/>
            <a:t>Facilitate regional cooperation and integration</a:t>
          </a:r>
          <a:endParaRPr lang="en-US" b="1" noProof="0" dirty="0"/>
        </a:p>
      </dgm:t>
    </dgm:pt>
    <dgm:pt modelId="{D74DF1C9-B3C4-4D39-9FE2-BD95496B6750}" type="parTrans" cxnId="{7995625F-DF83-4C7E-A122-522033CCB6F1}">
      <dgm:prSet/>
      <dgm:spPr/>
      <dgm:t>
        <a:bodyPr/>
        <a:lstStyle/>
        <a:p>
          <a:endParaRPr lang="en-US" noProof="0" dirty="0"/>
        </a:p>
      </dgm:t>
    </dgm:pt>
    <dgm:pt modelId="{6364C9FF-CFB6-44F7-9DB3-48DAB57E6A21}" type="sibTrans" cxnId="{7995625F-DF83-4C7E-A122-522033CCB6F1}">
      <dgm:prSet/>
      <dgm:spPr/>
      <dgm:t>
        <a:bodyPr/>
        <a:lstStyle/>
        <a:p>
          <a:endParaRPr lang="en-US" noProof="0" dirty="0"/>
        </a:p>
      </dgm:t>
    </dgm:pt>
    <dgm:pt modelId="{B389698D-4EAF-46A5-A0D5-E2A4C0974473}">
      <dgm:prSet phldrT="[Text]"/>
      <dgm:spPr/>
      <dgm:t>
        <a:bodyPr/>
        <a:lstStyle/>
        <a:p>
          <a:r>
            <a:rPr lang="en-US" b="1" noProof="0" dirty="0" smtClean="0"/>
            <a:t>Engage with development community</a:t>
          </a:r>
          <a:endParaRPr lang="en-US" b="1" noProof="0" dirty="0"/>
        </a:p>
      </dgm:t>
    </dgm:pt>
    <dgm:pt modelId="{8B478E69-8938-4E57-888A-A053186D679C}" type="parTrans" cxnId="{8C498A2D-2E07-4556-9320-A1814403781E}">
      <dgm:prSet/>
      <dgm:spPr/>
      <dgm:t>
        <a:bodyPr/>
        <a:lstStyle/>
        <a:p>
          <a:endParaRPr lang="en-US" noProof="0" dirty="0"/>
        </a:p>
      </dgm:t>
    </dgm:pt>
    <dgm:pt modelId="{9AB4A54D-2C2D-4676-871E-D21390C9E575}" type="sibTrans" cxnId="{8C498A2D-2E07-4556-9320-A1814403781E}">
      <dgm:prSet/>
      <dgm:spPr/>
      <dgm:t>
        <a:bodyPr/>
        <a:lstStyle/>
        <a:p>
          <a:endParaRPr lang="en-US" noProof="0" dirty="0"/>
        </a:p>
      </dgm:t>
    </dgm:pt>
    <dgm:pt modelId="{2A976859-B4C5-480D-87E9-67E1D5E47212}" type="pres">
      <dgm:prSet presAssocID="{BA4471BA-BCCC-480E-83FC-6954600302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30316063-DA08-4998-8658-E16A23848629}" type="pres">
      <dgm:prSet presAssocID="{33D049FE-544A-4821-8A91-FE79B7B623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99A516A-0878-4FFB-AA1C-51825CA66B3B}" type="pres">
      <dgm:prSet presAssocID="{A053DC46-3314-47AC-8959-02C4CEC7A386}" presName="sibTrans" presStyleCnt="0"/>
      <dgm:spPr/>
    </dgm:pt>
    <dgm:pt modelId="{3EE5CB56-1337-4FF8-A920-B21692D039D8}" type="pres">
      <dgm:prSet presAssocID="{765D3861-9B50-4065-AEA5-EEEA04EBF8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2E17FE4-FEAB-40A2-82B2-E5E076EBEC52}" type="pres">
      <dgm:prSet presAssocID="{B274C33A-EFDC-4674-846E-68D193493E91}" presName="sibTrans" presStyleCnt="0"/>
      <dgm:spPr/>
    </dgm:pt>
    <dgm:pt modelId="{1B2B6DDA-15F4-4FCA-B69C-27AFE1D322B4}" type="pres">
      <dgm:prSet presAssocID="{D3CFAA0F-5838-4D5F-8273-70F86C1A76A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F996406-A399-4F8B-B8BF-45027E93FD18}" type="pres">
      <dgm:prSet presAssocID="{6364C9FF-CFB6-44F7-9DB3-48DAB57E6A21}" presName="sibTrans" presStyleCnt="0"/>
      <dgm:spPr/>
    </dgm:pt>
    <dgm:pt modelId="{14BEA354-9840-42B8-9596-E3FFC19F5E97}" type="pres">
      <dgm:prSet presAssocID="{B389698D-4EAF-46A5-A0D5-E2A4C097447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A3FCD34-B23D-4A2B-9304-36F7C3952A1D}" type="presOf" srcId="{33D049FE-544A-4821-8A91-FE79B7B623AF}" destId="{30316063-DA08-4998-8658-E16A23848629}" srcOrd="0" destOrd="0" presId="urn:microsoft.com/office/officeart/2005/8/layout/hList6"/>
    <dgm:cxn modelId="{B63F81BD-7040-4BFF-A4EB-EF32D57A38A2}" srcId="{BA4471BA-BCCC-480E-83FC-6954600302A8}" destId="{765D3861-9B50-4065-AEA5-EEEA04EBF8B4}" srcOrd="1" destOrd="0" parTransId="{9966EB18-4F73-4C0F-9F2C-184E97C356E3}" sibTransId="{B274C33A-EFDC-4674-846E-68D193493E91}"/>
    <dgm:cxn modelId="{3C6ADFAA-9565-4EFC-8D70-61577DC87815}" type="presOf" srcId="{D3CFAA0F-5838-4D5F-8273-70F86C1A76A6}" destId="{1B2B6DDA-15F4-4FCA-B69C-27AFE1D322B4}" srcOrd="0" destOrd="0" presId="urn:microsoft.com/office/officeart/2005/8/layout/hList6"/>
    <dgm:cxn modelId="{8C498A2D-2E07-4556-9320-A1814403781E}" srcId="{BA4471BA-BCCC-480E-83FC-6954600302A8}" destId="{B389698D-4EAF-46A5-A0D5-E2A4C0974473}" srcOrd="3" destOrd="0" parTransId="{8B478E69-8938-4E57-888A-A053186D679C}" sibTransId="{9AB4A54D-2C2D-4676-871E-D21390C9E575}"/>
    <dgm:cxn modelId="{7995625F-DF83-4C7E-A122-522033CCB6F1}" srcId="{BA4471BA-BCCC-480E-83FC-6954600302A8}" destId="{D3CFAA0F-5838-4D5F-8273-70F86C1A76A6}" srcOrd="2" destOrd="0" parTransId="{D74DF1C9-B3C4-4D39-9FE2-BD95496B6750}" sibTransId="{6364C9FF-CFB6-44F7-9DB3-48DAB57E6A21}"/>
    <dgm:cxn modelId="{BECDEEA4-F11C-4E69-B3B1-38BAF57C967B}" type="presOf" srcId="{765D3861-9B50-4065-AEA5-EEEA04EBF8B4}" destId="{3EE5CB56-1337-4FF8-A920-B21692D039D8}" srcOrd="0" destOrd="0" presId="urn:microsoft.com/office/officeart/2005/8/layout/hList6"/>
    <dgm:cxn modelId="{438D70B9-6665-4918-9DA9-DCAF5866542C}" srcId="{BA4471BA-BCCC-480E-83FC-6954600302A8}" destId="{33D049FE-544A-4821-8A91-FE79B7B623AF}" srcOrd="0" destOrd="0" parTransId="{DE2F1F6D-0BF4-4736-A865-440BB43286BF}" sibTransId="{A053DC46-3314-47AC-8959-02C4CEC7A386}"/>
    <dgm:cxn modelId="{84523404-D9F3-4F97-9D0E-385A2350F567}" type="presOf" srcId="{B389698D-4EAF-46A5-A0D5-E2A4C0974473}" destId="{14BEA354-9840-42B8-9596-E3FFC19F5E97}" srcOrd="0" destOrd="0" presId="urn:microsoft.com/office/officeart/2005/8/layout/hList6"/>
    <dgm:cxn modelId="{DCA95E6C-AE9B-4F6F-9CDD-930E851BDCA9}" type="presOf" srcId="{BA4471BA-BCCC-480E-83FC-6954600302A8}" destId="{2A976859-B4C5-480D-87E9-67E1D5E47212}" srcOrd="0" destOrd="0" presId="urn:microsoft.com/office/officeart/2005/8/layout/hList6"/>
    <dgm:cxn modelId="{E2ED86E5-3DAA-4261-B426-15F071E55080}" type="presParOf" srcId="{2A976859-B4C5-480D-87E9-67E1D5E47212}" destId="{30316063-DA08-4998-8658-E16A23848629}" srcOrd="0" destOrd="0" presId="urn:microsoft.com/office/officeart/2005/8/layout/hList6"/>
    <dgm:cxn modelId="{938F2AA5-4CEA-4AC6-B99C-1027F0F1C0B2}" type="presParOf" srcId="{2A976859-B4C5-480D-87E9-67E1D5E47212}" destId="{999A516A-0878-4FFB-AA1C-51825CA66B3B}" srcOrd="1" destOrd="0" presId="urn:microsoft.com/office/officeart/2005/8/layout/hList6"/>
    <dgm:cxn modelId="{CDE9E71F-BF85-4D80-94E7-73F0344F3CD4}" type="presParOf" srcId="{2A976859-B4C5-480D-87E9-67E1D5E47212}" destId="{3EE5CB56-1337-4FF8-A920-B21692D039D8}" srcOrd="2" destOrd="0" presId="urn:microsoft.com/office/officeart/2005/8/layout/hList6"/>
    <dgm:cxn modelId="{8A614873-404C-450A-9ED1-D6A585FBD7BB}" type="presParOf" srcId="{2A976859-B4C5-480D-87E9-67E1D5E47212}" destId="{22E17FE4-FEAB-40A2-82B2-E5E076EBEC52}" srcOrd="3" destOrd="0" presId="urn:microsoft.com/office/officeart/2005/8/layout/hList6"/>
    <dgm:cxn modelId="{D3029542-A69E-4953-95A0-D4F4760DAD74}" type="presParOf" srcId="{2A976859-B4C5-480D-87E9-67E1D5E47212}" destId="{1B2B6DDA-15F4-4FCA-B69C-27AFE1D322B4}" srcOrd="4" destOrd="0" presId="urn:microsoft.com/office/officeart/2005/8/layout/hList6"/>
    <dgm:cxn modelId="{28FE9C46-2F53-4D8B-9125-D0CEDD5673D4}" type="presParOf" srcId="{2A976859-B4C5-480D-87E9-67E1D5E47212}" destId="{2F996406-A399-4F8B-B8BF-45027E93FD18}" srcOrd="5" destOrd="0" presId="urn:microsoft.com/office/officeart/2005/8/layout/hList6"/>
    <dgm:cxn modelId="{3CE5122F-AC34-4E23-8A49-23A593264B12}" type="presParOf" srcId="{2A976859-B4C5-480D-87E9-67E1D5E47212}" destId="{14BEA354-9840-42B8-9596-E3FFC19F5E9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4D234F-14DE-481C-884F-AAB59D1E47C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v-SE"/>
        </a:p>
      </dgm:t>
    </dgm:pt>
    <dgm:pt modelId="{487F3773-FDFE-4675-8241-C79611E603E7}">
      <dgm:prSet phldrT="[Text]" custT="1"/>
      <dgm:spPr/>
      <dgm:t>
        <a:bodyPr/>
        <a:lstStyle/>
        <a:p>
          <a:r>
            <a:rPr lang="en-US" sz="2000" b="1" noProof="0" dirty="0" smtClean="0"/>
            <a:t>Promote INTOSAI professional development as anchor for capacity development</a:t>
          </a:r>
          <a:endParaRPr lang="en-US" sz="2000" b="1" noProof="0" dirty="0"/>
        </a:p>
      </dgm:t>
    </dgm:pt>
    <dgm:pt modelId="{C811CC02-26EF-4F25-BCAA-EED0A341529C}" type="parTrans" cxnId="{CC0A59C9-396E-4DE2-B8B0-9F0B094AEF56}">
      <dgm:prSet/>
      <dgm:spPr/>
      <dgm:t>
        <a:bodyPr/>
        <a:lstStyle/>
        <a:p>
          <a:endParaRPr lang="en-US" sz="2000" noProof="0" dirty="0"/>
        </a:p>
      </dgm:t>
    </dgm:pt>
    <dgm:pt modelId="{88815EF2-B129-4504-9707-0182FC0CB177}" type="sibTrans" cxnId="{CC0A59C9-396E-4DE2-B8B0-9F0B094AEF56}">
      <dgm:prSet/>
      <dgm:spPr/>
      <dgm:t>
        <a:bodyPr/>
        <a:lstStyle/>
        <a:p>
          <a:endParaRPr lang="en-US" sz="2000" noProof="0" dirty="0"/>
        </a:p>
      </dgm:t>
    </dgm:pt>
    <dgm:pt modelId="{10E011D1-50B8-48C2-B614-431A1423A1DD}">
      <dgm:prSet phldrT="[Text]" custT="1"/>
      <dgm:spPr/>
      <dgm:t>
        <a:bodyPr/>
        <a:lstStyle/>
        <a:p>
          <a:r>
            <a:rPr lang="en-US" sz="2000" b="1" noProof="0" dirty="0" smtClean="0"/>
            <a:t>Promote benefits of cooperative audits as capacity development tool</a:t>
          </a:r>
          <a:endParaRPr lang="en-US" sz="2000" b="1" noProof="0" dirty="0"/>
        </a:p>
      </dgm:t>
    </dgm:pt>
    <dgm:pt modelId="{5BC54A3E-890C-493E-AF40-119DDD55543A}" type="parTrans" cxnId="{DDB9C216-9289-45D7-AE1B-2571933F26D0}">
      <dgm:prSet/>
      <dgm:spPr/>
      <dgm:t>
        <a:bodyPr/>
        <a:lstStyle/>
        <a:p>
          <a:endParaRPr lang="en-US" sz="2000" noProof="0" dirty="0"/>
        </a:p>
      </dgm:t>
    </dgm:pt>
    <dgm:pt modelId="{930BB605-54DD-4AA3-8880-C445BB25B5DA}" type="sibTrans" cxnId="{DDB9C216-9289-45D7-AE1B-2571933F26D0}">
      <dgm:prSet/>
      <dgm:spPr/>
      <dgm:t>
        <a:bodyPr/>
        <a:lstStyle/>
        <a:p>
          <a:endParaRPr lang="en-US" sz="2000" noProof="0" dirty="0"/>
        </a:p>
      </dgm:t>
    </dgm:pt>
    <dgm:pt modelId="{563B64C8-35CB-4786-8BB8-745F6488AC32}">
      <dgm:prSet phldrT="[Text]" custT="1"/>
      <dgm:spPr/>
      <dgm:t>
        <a:bodyPr/>
        <a:lstStyle/>
        <a:p>
          <a:r>
            <a:rPr lang="en-US" sz="2000" b="1" noProof="0" dirty="0" smtClean="0"/>
            <a:t>Support verification of capacity development efforts</a:t>
          </a:r>
          <a:endParaRPr lang="en-US" sz="2000" b="1" noProof="0" dirty="0"/>
        </a:p>
      </dgm:t>
    </dgm:pt>
    <dgm:pt modelId="{D05A8230-48E0-4F89-975E-4410CEADFDE6}" type="parTrans" cxnId="{83154B56-AC0C-4E48-98C2-F1A4054DA461}">
      <dgm:prSet/>
      <dgm:spPr/>
      <dgm:t>
        <a:bodyPr/>
        <a:lstStyle/>
        <a:p>
          <a:endParaRPr lang="en-US" sz="2000" noProof="0" dirty="0"/>
        </a:p>
      </dgm:t>
    </dgm:pt>
    <dgm:pt modelId="{D3E6D9CD-9CEC-4233-AB77-F0702E992980}" type="sibTrans" cxnId="{83154B56-AC0C-4E48-98C2-F1A4054DA461}">
      <dgm:prSet/>
      <dgm:spPr/>
      <dgm:t>
        <a:bodyPr/>
        <a:lstStyle/>
        <a:p>
          <a:endParaRPr lang="en-US" sz="2000" noProof="0" dirty="0"/>
        </a:p>
      </dgm:t>
    </dgm:pt>
    <dgm:pt modelId="{850AE1FE-ADF8-42A3-A996-1A1C9ACB46BF}">
      <dgm:prSet phldrT="[Text]" custT="1"/>
      <dgm:spPr/>
      <dgm:t>
        <a:bodyPr/>
        <a:lstStyle/>
        <a:p>
          <a:r>
            <a:rPr lang="en-US" sz="2000" b="1" noProof="0" dirty="0" smtClean="0"/>
            <a:t>Draft guidance in support of specific SAI capacity development needs not available elsewhere</a:t>
          </a:r>
          <a:endParaRPr lang="en-US" sz="2000" b="1" noProof="0" dirty="0"/>
        </a:p>
      </dgm:t>
    </dgm:pt>
    <dgm:pt modelId="{4A7FB0F7-2CF3-489E-9741-33472B9F9387}" type="parTrans" cxnId="{68104352-D57F-418B-88AC-16C1707DEA23}">
      <dgm:prSet/>
      <dgm:spPr/>
      <dgm:t>
        <a:bodyPr/>
        <a:lstStyle/>
        <a:p>
          <a:endParaRPr lang="en-US" sz="2000" noProof="0" dirty="0"/>
        </a:p>
      </dgm:t>
    </dgm:pt>
    <dgm:pt modelId="{77E247CF-4D96-499D-9D3B-A56E16CB4407}" type="sibTrans" cxnId="{68104352-D57F-418B-88AC-16C1707DEA23}">
      <dgm:prSet/>
      <dgm:spPr/>
      <dgm:t>
        <a:bodyPr/>
        <a:lstStyle/>
        <a:p>
          <a:endParaRPr lang="en-US" sz="2000" noProof="0" dirty="0"/>
        </a:p>
      </dgm:t>
    </dgm:pt>
    <dgm:pt modelId="{FC2D5DBB-5C83-4AEE-AEBB-830A57E8808F}">
      <dgm:prSet phldrT="[Text]" custT="1"/>
      <dgm:spPr/>
      <dgm:t>
        <a:bodyPr/>
        <a:lstStyle/>
        <a:p>
          <a:r>
            <a:rPr lang="en-US" sz="2000" b="1" noProof="0" dirty="0" smtClean="0"/>
            <a:t>Promote </a:t>
          </a:r>
          <a:r>
            <a:rPr lang="en-US" sz="2000" b="1" noProof="0" dirty="0" err="1" smtClean="0"/>
            <a:t>IntoSAINT</a:t>
          </a:r>
          <a:r>
            <a:rPr lang="en-US" sz="2000" b="1" noProof="0" dirty="0" smtClean="0"/>
            <a:t> as a capacity development tool</a:t>
          </a:r>
          <a:endParaRPr lang="en-US" sz="2000" b="1" noProof="0" dirty="0"/>
        </a:p>
      </dgm:t>
    </dgm:pt>
    <dgm:pt modelId="{90BECECD-AA86-4892-B54C-7BF05C51DCC0}" type="parTrans" cxnId="{4C1DE96D-D7E2-4C85-9719-F88B0354D358}">
      <dgm:prSet/>
      <dgm:spPr/>
      <dgm:t>
        <a:bodyPr/>
        <a:lstStyle/>
        <a:p>
          <a:endParaRPr lang="en-US" sz="2000" noProof="0" dirty="0"/>
        </a:p>
      </dgm:t>
    </dgm:pt>
    <dgm:pt modelId="{58E291B2-E5CE-4EC8-BDB9-00D32888EFD6}" type="sibTrans" cxnId="{4C1DE96D-D7E2-4C85-9719-F88B0354D358}">
      <dgm:prSet/>
      <dgm:spPr/>
      <dgm:t>
        <a:bodyPr/>
        <a:lstStyle/>
        <a:p>
          <a:endParaRPr lang="en-US" sz="2000" noProof="0" dirty="0"/>
        </a:p>
      </dgm:t>
    </dgm:pt>
    <dgm:pt modelId="{805AED08-9C1D-4043-8E71-E494F3359AC7}" type="pres">
      <dgm:prSet presAssocID="{6F4D234F-14DE-481C-884F-AAB59D1E47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24B28D6C-C9EC-41E2-9A2E-6554935A6C92}" type="pres">
      <dgm:prSet presAssocID="{487F3773-FDFE-4675-8241-C79611E603E7}" presName="parentLin" presStyleCnt="0"/>
      <dgm:spPr/>
    </dgm:pt>
    <dgm:pt modelId="{C8CE545B-15CE-4836-89DC-7DD3DD69B610}" type="pres">
      <dgm:prSet presAssocID="{487F3773-FDFE-4675-8241-C79611E603E7}" presName="parentLeftMargin" presStyleLbl="node1" presStyleIdx="0" presStyleCnt="5"/>
      <dgm:spPr/>
      <dgm:t>
        <a:bodyPr/>
        <a:lstStyle/>
        <a:p>
          <a:endParaRPr lang="sv-SE"/>
        </a:p>
      </dgm:t>
    </dgm:pt>
    <dgm:pt modelId="{915D2E4D-DC6F-43CF-AEE6-948016A6D34C}" type="pres">
      <dgm:prSet presAssocID="{487F3773-FDFE-4675-8241-C79611E603E7}" presName="parentText" presStyleLbl="node1" presStyleIdx="0" presStyleCnt="5" custScaleX="136070" custScaleY="173091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F109405-1746-46E3-8219-CA71C7B0CE32}" type="pres">
      <dgm:prSet presAssocID="{487F3773-FDFE-4675-8241-C79611E603E7}" presName="negativeSpace" presStyleCnt="0"/>
      <dgm:spPr/>
    </dgm:pt>
    <dgm:pt modelId="{B5FA8B3E-7867-408B-AE81-51E2BCCF9055}" type="pres">
      <dgm:prSet presAssocID="{487F3773-FDFE-4675-8241-C79611E603E7}" presName="childText" presStyleLbl="conFgAcc1" presStyleIdx="0" presStyleCnt="5">
        <dgm:presLayoutVars>
          <dgm:bulletEnabled val="1"/>
        </dgm:presLayoutVars>
      </dgm:prSet>
      <dgm:spPr/>
    </dgm:pt>
    <dgm:pt modelId="{6A285040-040F-48FA-8090-4D6AAD275D0B}" type="pres">
      <dgm:prSet presAssocID="{88815EF2-B129-4504-9707-0182FC0CB177}" presName="spaceBetweenRectangles" presStyleCnt="0"/>
      <dgm:spPr/>
    </dgm:pt>
    <dgm:pt modelId="{36327E92-AB62-4328-8CBF-FB3B553C59A6}" type="pres">
      <dgm:prSet presAssocID="{10E011D1-50B8-48C2-B614-431A1423A1DD}" presName="parentLin" presStyleCnt="0"/>
      <dgm:spPr/>
    </dgm:pt>
    <dgm:pt modelId="{6F324AF1-5367-4144-8E54-3F9EE0602768}" type="pres">
      <dgm:prSet presAssocID="{10E011D1-50B8-48C2-B614-431A1423A1DD}" presName="parentLeftMargin" presStyleLbl="node1" presStyleIdx="0" presStyleCnt="5"/>
      <dgm:spPr/>
      <dgm:t>
        <a:bodyPr/>
        <a:lstStyle/>
        <a:p>
          <a:endParaRPr lang="sv-SE"/>
        </a:p>
      </dgm:t>
    </dgm:pt>
    <dgm:pt modelId="{B70499EC-E25F-40E6-9D3E-1F5B476FDCAA}" type="pres">
      <dgm:prSet presAssocID="{10E011D1-50B8-48C2-B614-431A1423A1DD}" presName="parentText" presStyleLbl="node1" presStyleIdx="1" presStyleCnt="5" custScaleX="138570" custScaleY="100487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F620BCD-452B-442F-9C85-6E3E6B95CC0C}" type="pres">
      <dgm:prSet presAssocID="{10E011D1-50B8-48C2-B614-431A1423A1DD}" presName="negativeSpace" presStyleCnt="0"/>
      <dgm:spPr/>
    </dgm:pt>
    <dgm:pt modelId="{3F0CBE09-CAE1-45BF-B6CC-5F1FAC2270FC}" type="pres">
      <dgm:prSet presAssocID="{10E011D1-50B8-48C2-B614-431A1423A1DD}" presName="childText" presStyleLbl="conFgAcc1" presStyleIdx="1" presStyleCnt="5">
        <dgm:presLayoutVars>
          <dgm:bulletEnabled val="1"/>
        </dgm:presLayoutVars>
      </dgm:prSet>
      <dgm:spPr/>
    </dgm:pt>
    <dgm:pt modelId="{464E3127-0C24-4F90-AF23-13AA1A317141}" type="pres">
      <dgm:prSet presAssocID="{930BB605-54DD-4AA3-8880-C445BB25B5DA}" presName="spaceBetweenRectangles" presStyleCnt="0"/>
      <dgm:spPr/>
    </dgm:pt>
    <dgm:pt modelId="{1B6674CB-921F-497F-B6C3-3A7A69078E9A}" type="pres">
      <dgm:prSet presAssocID="{563B64C8-35CB-4786-8BB8-745F6488AC32}" presName="parentLin" presStyleCnt="0"/>
      <dgm:spPr/>
    </dgm:pt>
    <dgm:pt modelId="{34592241-650D-4087-BB13-7F4504302896}" type="pres">
      <dgm:prSet presAssocID="{563B64C8-35CB-4786-8BB8-745F6488AC32}" presName="parentLeftMargin" presStyleLbl="node1" presStyleIdx="1" presStyleCnt="5"/>
      <dgm:spPr/>
      <dgm:t>
        <a:bodyPr/>
        <a:lstStyle/>
        <a:p>
          <a:endParaRPr lang="sv-SE"/>
        </a:p>
      </dgm:t>
    </dgm:pt>
    <dgm:pt modelId="{95F2217F-D3BE-42AE-869F-111AD708403E}" type="pres">
      <dgm:prSet presAssocID="{563B64C8-35CB-4786-8BB8-745F6488AC32}" presName="parentText" presStyleLbl="node1" presStyleIdx="2" presStyleCnt="5" custScaleX="142857" custScaleY="114415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9804750-F53B-4DA6-9B2C-63823CE1AF4E}" type="pres">
      <dgm:prSet presAssocID="{563B64C8-35CB-4786-8BB8-745F6488AC32}" presName="negativeSpace" presStyleCnt="0"/>
      <dgm:spPr/>
    </dgm:pt>
    <dgm:pt modelId="{38FB34A2-857A-4755-8E4C-B37488E652CF}" type="pres">
      <dgm:prSet presAssocID="{563B64C8-35CB-4786-8BB8-745F6488AC32}" presName="childText" presStyleLbl="conFgAcc1" presStyleIdx="2" presStyleCnt="5">
        <dgm:presLayoutVars>
          <dgm:bulletEnabled val="1"/>
        </dgm:presLayoutVars>
      </dgm:prSet>
      <dgm:spPr/>
    </dgm:pt>
    <dgm:pt modelId="{3DCD0BFE-0E89-4C77-A15F-C97B3D7940A9}" type="pres">
      <dgm:prSet presAssocID="{D3E6D9CD-9CEC-4233-AB77-F0702E992980}" presName="spaceBetweenRectangles" presStyleCnt="0"/>
      <dgm:spPr/>
    </dgm:pt>
    <dgm:pt modelId="{9B955697-0804-47E0-930E-61911C80EB47}" type="pres">
      <dgm:prSet presAssocID="{850AE1FE-ADF8-42A3-A996-1A1C9ACB46BF}" presName="parentLin" presStyleCnt="0"/>
      <dgm:spPr/>
    </dgm:pt>
    <dgm:pt modelId="{768A40EA-DD45-450E-BBAE-F11D4FF3CF52}" type="pres">
      <dgm:prSet presAssocID="{850AE1FE-ADF8-42A3-A996-1A1C9ACB46BF}" presName="parentLeftMargin" presStyleLbl="node1" presStyleIdx="2" presStyleCnt="5"/>
      <dgm:spPr/>
      <dgm:t>
        <a:bodyPr/>
        <a:lstStyle/>
        <a:p>
          <a:endParaRPr lang="sv-SE"/>
        </a:p>
      </dgm:t>
    </dgm:pt>
    <dgm:pt modelId="{69330B3E-8C99-401F-A19F-6D7AB419DBC2}" type="pres">
      <dgm:prSet presAssocID="{850AE1FE-ADF8-42A3-A996-1A1C9ACB46BF}" presName="parentText" presStyleLbl="node1" presStyleIdx="3" presStyleCnt="5" custScaleX="142857" custScaleY="176000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BDF2BC4-FF60-41E8-89F6-DEBD48797521}" type="pres">
      <dgm:prSet presAssocID="{850AE1FE-ADF8-42A3-A996-1A1C9ACB46BF}" presName="negativeSpace" presStyleCnt="0"/>
      <dgm:spPr/>
    </dgm:pt>
    <dgm:pt modelId="{81BC6073-3652-47F4-82EE-AD45F4F73603}" type="pres">
      <dgm:prSet presAssocID="{850AE1FE-ADF8-42A3-A996-1A1C9ACB46BF}" presName="childText" presStyleLbl="conFgAcc1" presStyleIdx="3" presStyleCnt="5">
        <dgm:presLayoutVars>
          <dgm:bulletEnabled val="1"/>
        </dgm:presLayoutVars>
      </dgm:prSet>
      <dgm:spPr/>
    </dgm:pt>
    <dgm:pt modelId="{44498F26-AD29-478A-BA27-59412661E2D3}" type="pres">
      <dgm:prSet presAssocID="{77E247CF-4D96-499D-9D3B-A56E16CB4407}" presName="spaceBetweenRectangles" presStyleCnt="0"/>
      <dgm:spPr/>
    </dgm:pt>
    <dgm:pt modelId="{F20F1F01-FDF6-4541-92FE-850C55785A1D}" type="pres">
      <dgm:prSet presAssocID="{FC2D5DBB-5C83-4AEE-AEBB-830A57E8808F}" presName="parentLin" presStyleCnt="0"/>
      <dgm:spPr/>
    </dgm:pt>
    <dgm:pt modelId="{AB51D6B6-C7AC-427F-A3B3-160C850405CE}" type="pres">
      <dgm:prSet presAssocID="{FC2D5DBB-5C83-4AEE-AEBB-830A57E8808F}" presName="parentLeftMargin" presStyleLbl="node1" presStyleIdx="3" presStyleCnt="5"/>
      <dgm:spPr/>
      <dgm:t>
        <a:bodyPr/>
        <a:lstStyle/>
        <a:p>
          <a:endParaRPr lang="sv-SE"/>
        </a:p>
      </dgm:t>
    </dgm:pt>
    <dgm:pt modelId="{EB5A10C1-1048-4F30-B283-78E4F74A578A}" type="pres">
      <dgm:prSet presAssocID="{FC2D5DBB-5C83-4AEE-AEBB-830A57E8808F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3061410-B3BB-4DE7-976E-2D88BA84FEEC}" type="pres">
      <dgm:prSet presAssocID="{FC2D5DBB-5C83-4AEE-AEBB-830A57E8808F}" presName="negativeSpace" presStyleCnt="0"/>
      <dgm:spPr/>
    </dgm:pt>
    <dgm:pt modelId="{864AAD94-2C63-42C6-B7F9-3AA330230DE6}" type="pres">
      <dgm:prSet presAssocID="{FC2D5DBB-5C83-4AEE-AEBB-830A57E8808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38E865E-AFFB-4DF3-91AE-BF9C8B93B7BA}" type="presOf" srcId="{850AE1FE-ADF8-42A3-A996-1A1C9ACB46BF}" destId="{768A40EA-DD45-450E-BBAE-F11D4FF3CF52}" srcOrd="0" destOrd="0" presId="urn:microsoft.com/office/officeart/2005/8/layout/list1"/>
    <dgm:cxn modelId="{DDB9C216-9289-45D7-AE1B-2571933F26D0}" srcId="{6F4D234F-14DE-481C-884F-AAB59D1E47C2}" destId="{10E011D1-50B8-48C2-B614-431A1423A1DD}" srcOrd="1" destOrd="0" parTransId="{5BC54A3E-890C-493E-AF40-119DDD55543A}" sibTransId="{930BB605-54DD-4AA3-8880-C445BB25B5DA}"/>
    <dgm:cxn modelId="{5396FBAC-EF99-4DD6-982D-0B4C8A27FB50}" type="presOf" srcId="{FC2D5DBB-5C83-4AEE-AEBB-830A57E8808F}" destId="{AB51D6B6-C7AC-427F-A3B3-160C850405CE}" srcOrd="0" destOrd="0" presId="urn:microsoft.com/office/officeart/2005/8/layout/list1"/>
    <dgm:cxn modelId="{8CE59D49-F353-425D-BF8B-FB9746016C6F}" type="presOf" srcId="{6F4D234F-14DE-481C-884F-AAB59D1E47C2}" destId="{805AED08-9C1D-4043-8E71-E494F3359AC7}" srcOrd="0" destOrd="0" presId="urn:microsoft.com/office/officeart/2005/8/layout/list1"/>
    <dgm:cxn modelId="{A388F40A-BCF3-4F93-8F86-695E51F43295}" type="presOf" srcId="{563B64C8-35CB-4786-8BB8-745F6488AC32}" destId="{34592241-650D-4087-BB13-7F4504302896}" srcOrd="0" destOrd="0" presId="urn:microsoft.com/office/officeart/2005/8/layout/list1"/>
    <dgm:cxn modelId="{8B61FA37-726D-49EF-87B8-ABDB45473A05}" type="presOf" srcId="{FC2D5DBB-5C83-4AEE-AEBB-830A57E8808F}" destId="{EB5A10C1-1048-4F30-B283-78E4F74A578A}" srcOrd="1" destOrd="0" presId="urn:microsoft.com/office/officeart/2005/8/layout/list1"/>
    <dgm:cxn modelId="{4C1DE96D-D7E2-4C85-9719-F88B0354D358}" srcId="{6F4D234F-14DE-481C-884F-AAB59D1E47C2}" destId="{FC2D5DBB-5C83-4AEE-AEBB-830A57E8808F}" srcOrd="4" destOrd="0" parTransId="{90BECECD-AA86-4892-B54C-7BF05C51DCC0}" sibTransId="{58E291B2-E5CE-4EC8-BDB9-00D32888EFD6}"/>
    <dgm:cxn modelId="{6B5C653B-BF6D-43D8-B2D6-D8092BD2B3D3}" type="presOf" srcId="{487F3773-FDFE-4675-8241-C79611E603E7}" destId="{915D2E4D-DC6F-43CF-AEE6-948016A6D34C}" srcOrd="1" destOrd="0" presId="urn:microsoft.com/office/officeart/2005/8/layout/list1"/>
    <dgm:cxn modelId="{CC0A59C9-396E-4DE2-B8B0-9F0B094AEF56}" srcId="{6F4D234F-14DE-481C-884F-AAB59D1E47C2}" destId="{487F3773-FDFE-4675-8241-C79611E603E7}" srcOrd="0" destOrd="0" parTransId="{C811CC02-26EF-4F25-BCAA-EED0A341529C}" sibTransId="{88815EF2-B129-4504-9707-0182FC0CB177}"/>
    <dgm:cxn modelId="{AB1E5428-BCAB-4B93-9368-6055C3C63078}" type="presOf" srcId="{850AE1FE-ADF8-42A3-A996-1A1C9ACB46BF}" destId="{69330B3E-8C99-401F-A19F-6D7AB419DBC2}" srcOrd="1" destOrd="0" presId="urn:microsoft.com/office/officeart/2005/8/layout/list1"/>
    <dgm:cxn modelId="{39DBF0FC-E482-425B-8B71-6330DC77531F}" type="presOf" srcId="{563B64C8-35CB-4786-8BB8-745F6488AC32}" destId="{95F2217F-D3BE-42AE-869F-111AD708403E}" srcOrd="1" destOrd="0" presId="urn:microsoft.com/office/officeart/2005/8/layout/list1"/>
    <dgm:cxn modelId="{4CB415D3-24A2-434D-937E-74FA94B9E2C1}" type="presOf" srcId="{10E011D1-50B8-48C2-B614-431A1423A1DD}" destId="{6F324AF1-5367-4144-8E54-3F9EE0602768}" srcOrd="0" destOrd="0" presId="urn:microsoft.com/office/officeart/2005/8/layout/list1"/>
    <dgm:cxn modelId="{68104352-D57F-418B-88AC-16C1707DEA23}" srcId="{6F4D234F-14DE-481C-884F-AAB59D1E47C2}" destId="{850AE1FE-ADF8-42A3-A996-1A1C9ACB46BF}" srcOrd="3" destOrd="0" parTransId="{4A7FB0F7-2CF3-489E-9741-33472B9F9387}" sibTransId="{77E247CF-4D96-499D-9D3B-A56E16CB4407}"/>
    <dgm:cxn modelId="{A22EDC24-B08C-4C6C-9E63-548BB5A252D5}" type="presOf" srcId="{487F3773-FDFE-4675-8241-C79611E603E7}" destId="{C8CE545B-15CE-4836-89DC-7DD3DD69B610}" srcOrd="0" destOrd="0" presId="urn:microsoft.com/office/officeart/2005/8/layout/list1"/>
    <dgm:cxn modelId="{83154B56-AC0C-4E48-98C2-F1A4054DA461}" srcId="{6F4D234F-14DE-481C-884F-AAB59D1E47C2}" destId="{563B64C8-35CB-4786-8BB8-745F6488AC32}" srcOrd="2" destOrd="0" parTransId="{D05A8230-48E0-4F89-975E-4410CEADFDE6}" sibTransId="{D3E6D9CD-9CEC-4233-AB77-F0702E992980}"/>
    <dgm:cxn modelId="{B8999CE6-D5A9-4F8A-9696-00F134E427BE}" type="presOf" srcId="{10E011D1-50B8-48C2-B614-431A1423A1DD}" destId="{B70499EC-E25F-40E6-9D3E-1F5B476FDCAA}" srcOrd="1" destOrd="0" presId="urn:microsoft.com/office/officeart/2005/8/layout/list1"/>
    <dgm:cxn modelId="{86C69651-147B-4090-B2D0-2922B8DDE827}" type="presParOf" srcId="{805AED08-9C1D-4043-8E71-E494F3359AC7}" destId="{24B28D6C-C9EC-41E2-9A2E-6554935A6C92}" srcOrd="0" destOrd="0" presId="urn:microsoft.com/office/officeart/2005/8/layout/list1"/>
    <dgm:cxn modelId="{8A422A1E-5102-4DCA-8C32-98AE60C36C98}" type="presParOf" srcId="{24B28D6C-C9EC-41E2-9A2E-6554935A6C92}" destId="{C8CE545B-15CE-4836-89DC-7DD3DD69B610}" srcOrd="0" destOrd="0" presId="urn:microsoft.com/office/officeart/2005/8/layout/list1"/>
    <dgm:cxn modelId="{F95F0484-C56E-47AF-A029-DDA03B74EC73}" type="presParOf" srcId="{24B28D6C-C9EC-41E2-9A2E-6554935A6C92}" destId="{915D2E4D-DC6F-43CF-AEE6-948016A6D34C}" srcOrd="1" destOrd="0" presId="urn:microsoft.com/office/officeart/2005/8/layout/list1"/>
    <dgm:cxn modelId="{49C0264F-2BA7-4257-BA24-4A9554CD3FC7}" type="presParOf" srcId="{805AED08-9C1D-4043-8E71-E494F3359AC7}" destId="{CF109405-1746-46E3-8219-CA71C7B0CE32}" srcOrd="1" destOrd="0" presId="urn:microsoft.com/office/officeart/2005/8/layout/list1"/>
    <dgm:cxn modelId="{834D8D92-90F8-4F91-9AD0-79F633F1CA97}" type="presParOf" srcId="{805AED08-9C1D-4043-8E71-E494F3359AC7}" destId="{B5FA8B3E-7867-408B-AE81-51E2BCCF9055}" srcOrd="2" destOrd="0" presId="urn:microsoft.com/office/officeart/2005/8/layout/list1"/>
    <dgm:cxn modelId="{F9EE83FA-CC14-429F-8DE9-1BAC81FD1170}" type="presParOf" srcId="{805AED08-9C1D-4043-8E71-E494F3359AC7}" destId="{6A285040-040F-48FA-8090-4D6AAD275D0B}" srcOrd="3" destOrd="0" presId="urn:microsoft.com/office/officeart/2005/8/layout/list1"/>
    <dgm:cxn modelId="{917460E2-0214-429C-9A0C-242F83E4FA90}" type="presParOf" srcId="{805AED08-9C1D-4043-8E71-E494F3359AC7}" destId="{36327E92-AB62-4328-8CBF-FB3B553C59A6}" srcOrd="4" destOrd="0" presId="urn:microsoft.com/office/officeart/2005/8/layout/list1"/>
    <dgm:cxn modelId="{D4245270-7E01-4D26-94CE-F5BB392C06DF}" type="presParOf" srcId="{36327E92-AB62-4328-8CBF-FB3B553C59A6}" destId="{6F324AF1-5367-4144-8E54-3F9EE0602768}" srcOrd="0" destOrd="0" presId="urn:microsoft.com/office/officeart/2005/8/layout/list1"/>
    <dgm:cxn modelId="{64AA7698-8602-4487-8897-B58E7E66F5AB}" type="presParOf" srcId="{36327E92-AB62-4328-8CBF-FB3B553C59A6}" destId="{B70499EC-E25F-40E6-9D3E-1F5B476FDCAA}" srcOrd="1" destOrd="0" presId="urn:microsoft.com/office/officeart/2005/8/layout/list1"/>
    <dgm:cxn modelId="{8E4988BC-1867-4BAF-9685-E15260A095D4}" type="presParOf" srcId="{805AED08-9C1D-4043-8E71-E494F3359AC7}" destId="{1F620BCD-452B-442F-9C85-6E3E6B95CC0C}" srcOrd="5" destOrd="0" presId="urn:microsoft.com/office/officeart/2005/8/layout/list1"/>
    <dgm:cxn modelId="{54652833-7B3D-42C7-A1A0-58745E57D78D}" type="presParOf" srcId="{805AED08-9C1D-4043-8E71-E494F3359AC7}" destId="{3F0CBE09-CAE1-45BF-B6CC-5F1FAC2270FC}" srcOrd="6" destOrd="0" presId="urn:microsoft.com/office/officeart/2005/8/layout/list1"/>
    <dgm:cxn modelId="{87394AFF-1134-49CF-833A-97CC6EC6161A}" type="presParOf" srcId="{805AED08-9C1D-4043-8E71-E494F3359AC7}" destId="{464E3127-0C24-4F90-AF23-13AA1A317141}" srcOrd="7" destOrd="0" presId="urn:microsoft.com/office/officeart/2005/8/layout/list1"/>
    <dgm:cxn modelId="{00D3904E-DF09-4082-BE4A-8CE08A05D501}" type="presParOf" srcId="{805AED08-9C1D-4043-8E71-E494F3359AC7}" destId="{1B6674CB-921F-497F-B6C3-3A7A69078E9A}" srcOrd="8" destOrd="0" presId="urn:microsoft.com/office/officeart/2005/8/layout/list1"/>
    <dgm:cxn modelId="{AD963D59-B0EF-4F67-B8DB-63CF9BDE43C6}" type="presParOf" srcId="{1B6674CB-921F-497F-B6C3-3A7A69078E9A}" destId="{34592241-650D-4087-BB13-7F4504302896}" srcOrd="0" destOrd="0" presId="urn:microsoft.com/office/officeart/2005/8/layout/list1"/>
    <dgm:cxn modelId="{892F885C-6FA3-481F-A211-944EF2611FE6}" type="presParOf" srcId="{1B6674CB-921F-497F-B6C3-3A7A69078E9A}" destId="{95F2217F-D3BE-42AE-869F-111AD708403E}" srcOrd="1" destOrd="0" presId="urn:microsoft.com/office/officeart/2005/8/layout/list1"/>
    <dgm:cxn modelId="{DBD09543-844C-4A34-93D6-4287657B6FDB}" type="presParOf" srcId="{805AED08-9C1D-4043-8E71-E494F3359AC7}" destId="{79804750-F53B-4DA6-9B2C-63823CE1AF4E}" srcOrd="9" destOrd="0" presId="urn:microsoft.com/office/officeart/2005/8/layout/list1"/>
    <dgm:cxn modelId="{69E9FBAA-E562-4629-B7E0-319AC1D922C1}" type="presParOf" srcId="{805AED08-9C1D-4043-8E71-E494F3359AC7}" destId="{38FB34A2-857A-4755-8E4C-B37488E652CF}" srcOrd="10" destOrd="0" presId="urn:microsoft.com/office/officeart/2005/8/layout/list1"/>
    <dgm:cxn modelId="{86E57D2C-42D8-413B-A037-1373BD463C8B}" type="presParOf" srcId="{805AED08-9C1D-4043-8E71-E494F3359AC7}" destId="{3DCD0BFE-0E89-4C77-A15F-C97B3D7940A9}" srcOrd="11" destOrd="0" presId="urn:microsoft.com/office/officeart/2005/8/layout/list1"/>
    <dgm:cxn modelId="{345E3D51-3004-4953-81ED-97C33F542867}" type="presParOf" srcId="{805AED08-9C1D-4043-8E71-E494F3359AC7}" destId="{9B955697-0804-47E0-930E-61911C80EB47}" srcOrd="12" destOrd="0" presId="urn:microsoft.com/office/officeart/2005/8/layout/list1"/>
    <dgm:cxn modelId="{2A683DDD-8318-4CA8-A97E-A58983A559CF}" type="presParOf" srcId="{9B955697-0804-47E0-930E-61911C80EB47}" destId="{768A40EA-DD45-450E-BBAE-F11D4FF3CF52}" srcOrd="0" destOrd="0" presId="urn:microsoft.com/office/officeart/2005/8/layout/list1"/>
    <dgm:cxn modelId="{7DCACD40-390B-40F5-B17B-E10B23F781CB}" type="presParOf" srcId="{9B955697-0804-47E0-930E-61911C80EB47}" destId="{69330B3E-8C99-401F-A19F-6D7AB419DBC2}" srcOrd="1" destOrd="0" presId="urn:microsoft.com/office/officeart/2005/8/layout/list1"/>
    <dgm:cxn modelId="{67F53D93-7D43-44E5-880B-3FBB0A138FB5}" type="presParOf" srcId="{805AED08-9C1D-4043-8E71-E494F3359AC7}" destId="{ABDF2BC4-FF60-41E8-89F6-DEBD48797521}" srcOrd="13" destOrd="0" presId="urn:microsoft.com/office/officeart/2005/8/layout/list1"/>
    <dgm:cxn modelId="{D323EDD8-8FD9-461F-B08A-F617AF4771FD}" type="presParOf" srcId="{805AED08-9C1D-4043-8E71-E494F3359AC7}" destId="{81BC6073-3652-47F4-82EE-AD45F4F73603}" srcOrd="14" destOrd="0" presId="urn:microsoft.com/office/officeart/2005/8/layout/list1"/>
    <dgm:cxn modelId="{09834F78-3116-475F-9541-14D23E6430A5}" type="presParOf" srcId="{805AED08-9C1D-4043-8E71-E494F3359AC7}" destId="{44498F26-AD29-478A-BA27-59412661E2D3}" srcOrd="15" destOrd="0" presId="urn:microsoft.com/office/officeart/2005/8/layout/list1"/>
    <dgm:cxn modelId="{26F50517-AE0D-4FAE-9B5F-6C92C8B6B465}" type="presParOf" srcId="{805AED08-9C1D-4043-8E71-E494F3359AC7}" destId="{F20F1F01-FDF6-4541-92FE-850C55785A1D}" srcOrd="16" destOrd="0" presId="urn:microsoft.com/office/officeart/2005/8/layout/list1"/>
    <dgm:cxn modelId="{2ECBBDAE-BC27-4D2A-91F1-781EDFE403EA}" type="presParOf" srcId="{F20F1F01-FDF6-4541-92FE-850C55785A1D}" destId="{AB51D6B6-C7AC-427F-A3B3-160C850405CE}" srcOrd="0" destOrd="0" presId="urn:microsoft.com/office/officeart/2005/8/layout/list1"/>
    <dgm:cxn modelId="{134D8980-F632-41C9-96C6-1811288037EF}" type="presParOf" srcId="{F20F1F01-FDF6-4541-92FE-850C55785A1D}" destId="{EB5A10C1-1048-4F30-B283-78E4F74A578A}" srcOrd="1" destOrd="0" presId="urn:microsoft.com/office/officeart/2005/8/layout/list1"/>
    <dgm:cxn modelId="{15477593-9DB7-4A06-92C3-69CDB8DC2154}" type="presParOf" srcId="{805AED08-9C1D-4043-8E71-E494F3359AC7}" destId="{C3061410-B3BB-4DE7-976E-2D88BA84FEEC}" srcOrd="17" destOrd="0" presId="urn:microsoft.com/office/officeart/2005/8/layout/list1"/>
    <dgm:cxn modelId="{6DE0FF29-5923-4615-8AF8-ABB138C0EA91}" type="presParOf" srcId="{805AED08-9C1D-4043-8E71-E494F3359AC7}" destId="{864AAD94-2C63-42C6-B7F9-3AA330230DE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51AA6-A40C-42D9-863D-B3A1C9AD0315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ED69F-BFF7-48E2-95BD-299C6619CDAC}">
      <dsp:nvSpPr>
        <dsp:cNvPr id="0" name=""/>
        <dsp:cNvSpPr/>
      </dsp:nvSpPr>
      <dsp:spPr>
        <a:xfrm>
          <a:off x="511409" y="347956"/>
          <a:ext cx="778905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b="1" kern="1200" dirty="0" smtClean="0"/>
            <a:t>New chair (SAI SA) and vice chair (SAI Sweden)</a:t>
          </a:r>
          <a:endParaRPr lang="en-ZA" sz="2900" b="1" kern="1200" dirty="0"/>
        </a:p>
      </dsp:txBody>
      <dsp:txXfrm>
        <a:off x="511409" y="347956"/>
        <a:ext cx="7789057" cy="696274"/>
      </dsp:txXfrm>
    </dsp:sp>
    <dsp:sp modelId="{0004E0B6-962E-427A-9AF8-6E6332BAE875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7563A0-FBBC-4E1D-8E12-3ABAB5289982}">
      <dsp:nvSpPr>
        <dsp:cNvPr id="0" name=""/>
        <dsp:cNvSpPr/>
      </dsp:nvSpPr>
      <dsp:spPr>
        <a:xfrm>
          <a:off x="910599" y="1392548"/>
          <a:ext cx="7389867" cy="696274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b="1" kern="1200" dirty="0" smtClean="0"/>
            <a:t>New joint secretariat</a:t>
          </a:r>
          <a:endParaRPr lang="en-ZA" sz="2900" b="1" kern="1200" dirty="0"/>
        </a:p>
      </dsp:txBody>
      <dsp:txXfrm>
        <a:off x="910599" y="1392548"/>
        <a:ext cx="7389867" cy="696274"/>
      </dsp:txXfrm>
    </dsp:sp>
    <dsp:sp modelId="{41F09F05-32BD-41E7-A511-1702B3CFDE8A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EB87EC-6DB3-44C6-A4CB-2702732D4AD1}">
      <dsp:nvSpPr>
        <dsp:cNvPr id="0" name=""/>
        <dsp:cNvSpPr/>
      </dsp:nvSpPr>
      <dsp:spPr>
        <a:xfrm>
          <a:off x="910599" y="2437140"/>
          <a:ext cx="7389867" cy="696274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b="1" kern="1200" dirty="0" smtClean="0"/>
            <a:t>Strategic thinking phase</a:t>
          </a:r>
          <a:endParaRPr lang="en-ZA" sz="2900" b="1" kern="1200" dirty="0"/>
        </a:p>
      </dsp:txBody>
      <dsp:txXfrm>
        <a:off x="910599" y="2437140"/>
        <a:ext cx="7389867" cy="696274"/>
      </dsp:txXfrm>
    </dsp:sp>
    <dsp:sp modelId="{E9FEB658-2ADF-403C-B3D0-D2328FBC30B0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7BA9DD-4D30-4A51-B70C-BF3BB5897DE4}">
      <dsp:nvSpPr>
        <dsp:cNvPr id="0" name=""/>
        <dsp:cNvSpPr/>
      </dsp:nvSpPr>
      <dsp:spPr>
        <a:xfrm>
          <a:off x="511409" y="3481732"/>
          <a:ext cx="7789057" cy="696274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b="1" kern="1200" dirty="0" smtClean="0"/>
            <a:t>Annual CBC meeting in Lima, Peru (Sept ‘14) </a:t>
          </a:r>
          <a:endParaRPr lang="en-ZA" sz="2900" b="1" kern="1200" dirty="0"/>
        </a:p>
      </dsp:txBody>
      <dsp:txXfrm>
        <a:off x="511409" y="3481732"/>
        <a:ext cx="7789057" cy="696274"/>
      </dsp:txXfrm>
    </dsp:sp>
    <dsp:sp modelId="{877EA06C-8930-4AEE-8A59-05E1E894F029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FDAF7-00C1-4A14-A227-2C104542A7D0}">
      <dsp:nvSpPr>
        <dsp:cNvPr id="0" name=""/>
        <dsp:cNvSpPr/>
      </dsp:nvSpPr>
      <dsp:spPr>
        <a:xfrm>
          <a:off x="789978" y="879"/>
          <a:ext cx="8285139" cy="1274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b="1" kern="1200" dirty="0" smtClean="0"/>
            <a:t>The CBC is the INTOSAI advocate for SAI capacity development, who strives to lead by example by being a model community of practice in relation to all INTOSAI capacity building activities. It focuses on:</a:t>
          </a:r>
          <a:endParaRPr lang="en-ZA" sz="2200" b="1" kern="1200" dirty="0"/>
        </a:p>
      </dsp:txBody>
      <dsp:txXfrm>
        <a:off x="827300" y="38201"/>
        <a:ext cx="8210495" cy="1199618"/>
      </dsp:txXfrm>
    </dsp:sp>
    <dsp:sp modelId="{AEE2D61D-5E46-436F-B40A-2E7AA82505D3}">
      <dsp:nvSpPr>
        <dsp:cNvPr id="0" name=""/>
        <dsp:cNvSpPr/>
      </dsp:nvSpPr>
      <dsp:spPr>
        <a:xfrm>
          <a:off x="789978" y="1446191"/>
          <a:ext cx="950275" cy="9502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E016C2-6753-48CD-8E41-0350B62D162D}">
      <dsp:nvSpPr>
        <dsp:cNvPr id="0" name=""/>
        <dsp:cNvSpPr/>
      </dsp:nvSpPr>
      <dsp:spPr>
        <a:xfrm>
          <a:off x="1797270" y="1446191"/>
          <a:ext cx="7277847" cy="9502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Supporting the important role of the INTOSAI regions in capacity development</a:t>
          </a:r>
          <a:endParaRPr lang="en-ZA" sz="2000" b="1" kern="1200" dirty="0"/>
        </a:p>
      </dsp:txBody>
      <dsp:txXfrm>
        <a:off x="1843667" y="1492588"/>
        <a:ext cx="7185053" cy="857481"/>
      </dsp:txXfrm>
    </dsp:sp>
    <dsp:sp modelId="{89D45321-A5E7-4819-AEEB-0536F95E6AC5}">
      <dsp:nvSpPr>
        <dsp:cNvPr id="0" name=""/>
        <dsp:cNvSpPr/>
      </dsp:nvSpPr>
      <dsp:spPr>
        <a:xfrm>
          <a:off x="789978" y="2510499"/>
          <a:ext cx="950275" cy="9502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3C836B-16B4-4B42-9449-D17223200C0A}">
      <dsp:nvSpPr>
        <dsp:cNvPr id="0" name=""/>
        <dsp:cNvSpPr/>
      </dsp:nvSpPr>
      <dsp:spPr>
        <a:xfrm>
          <a:off x="1770051" y="2534712"/>
          <a:ext cx="7277847" cy="9502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Integrating the work of the CBC’s different bodies into a more agile and flexible structure</a:t>
          </a:r>
          <a:endParaRPr lang="en-US" sz="2000" b="0" i="0" kern="1200" dirty="0" smtClean="0"/>
        </a:p>
      </dsp:txBody>
      <dsp:txXfrm>
        <a:off x="1816448" y="2581109"/>
        <a:ext cx="7185053" cy="857481"/>
      </dsp:txXfrm>
    </dsp:sp>
    <dsp:sp modelId="{CACC067D-F477-4E3B-BD5E-42CD81B877C6}">
      <dsp:nvSpPr>
        <dsp:cNvPr id="0" name=""/>
        <dsp:cNvSpPr/>
      </dsp:nvSpPr>
      <dsp:spPr>
        <a:xfrm>
          <a:off x="789978" y="3574808"/>
          <a:ext cx="950275" cy="9502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D26289-BE36-4B72-BAE5-26FEC563E02A}">
      <dsp:nvSpPr>
        <dsp:cNvPr id="0" name=""/>
        <dsp:cNvSpPr/>
      </dsp:nvSpPr>
      <dsp:spPr>
        <a:xfrm>
          <a:off x="1797270" y="3574808"/>
          <a:ext cx="7277847" cy="9502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Building and nurturing relationships with other actors in the SAI capacity building arena, inside and outside of INTOSAI</a:t>
          </a:r>
          <a:endParaRPr lang="en-ZA" sz="2000" b="1" kern="1200" dirty="0"/>
        </a:p>
      </dsp:txBody>
      <dsp:txXfrm>
        <a:off x="1843667" y="3621205"/>
        <a:ext cx="7185053" cy="8574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13F36-E695-4CE4-A752-DE3DC7BE873D}">
      <dsp:nvSpPr>
        <dsp:cNvPr id="0" name=""/>
        <dsp:cNvSpPr/>
      </dsp:nvSpPr>
      <dsp:spPr>
        <a:xfrm>
          <a:off x="0" y="524606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b="1" kern="1200" dirty="0" smtClean="0"/>
            <a:t>Value proposition</a:t>
          </a:r>
          <a:endParaRPr lang="en-ZA" sz="3100" b="1" kern="1200" dirty="0"/>
        </a:p>
      </dsp:txBody>
      <dsp:txXfrm>
        <a:off x="0" y="524606"/>
        <a:ext cx="2571749" cy="1543050"/>
      </dsp:txXfrm>
    </dsp:sp>
    <dsp:sp modelId="{FDE4EB72-72B0-49FC-BADE-B8207E4844D2}">
      <dsp:nvSpPr>
        <dsp:cNvPr id="0" name=""/>
        <dsp:cNvSpPr/>
      </dsp:nvSpPr>
      <dsp:spPr>
        <a:xfrm>
          <a:off x="2828925" y="524606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b="1" kern="1200" dirty="0" smtClean="0"/>
            <a:t>Regional involvement</a:t>
          </a:r>
          <a:endParaRPr lang="en-ZA" sz="3100" b="1" kern="1200" dirty="0"/>
        </a:p>
      </dsp:txBody>
      <dsp:txXfrm>
        <a:off x="2828925" y="524606"/>
        <a:ext cx="2571749" cy="1543050"/>
      </dsp:txXfrm>
    </dsp:sp>
    <dsp:sp modelId="{CFDA4EF6-A020-4562-8BC8-8BDCF6BAE2EA}">
      <dsp:nvSpPr>
        <dsp:cNvPr id="0" name=""/>
        <dsp:cNvSpPr/>
      </dsp:nvSpPr>
      <dsp:spPr>
        <a:xfrm>
          <a:off x="5657849" y="524606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b="1" kern="1200" dirty="0" smtClean="0"/>
            <a:t>Fresh strategic thinking</a:t>
          </a:r>
          <a:endParaRPr lang="en-ZA" sz="3100" b="1" kern="1200" dirty="0"/>
        </a:p>
      </dsp:txBody>
      <dsp:txXfrm>
        <a:off x="5657849" y="524606"/>
        <a:ext cx="2571749" cy="1543050"/>
      </dsp:txXfrm>
    </dsp:sp>
    <dsp:sp modelId="{7775F83A-8376-40B5-9238-FF06086387CA}">
      <dsp:nvSpPr>
        <dsp:cNvPr id="0" name=""/>
        <dsp:cNvSpPr/>
      </dsp:nvSpPr>
      <dsp:spPr>
        <a:xfrm>
          <a:off x="1080109" y="2849437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b="1" kern="1200" dirty="0" smtClean="0"/>
            <a:t>“Universe of desirables”</a:t>
          </a:r>
        </a:p>
      </dsp:txBody>
      <dsp:txXfrm>
        <a:off x="1080109" y="2849437"/>
        <a:ext cx="2571749" cy="1543050"/>
      </dsp:txXfrm>
    </dsp:sp>
    <dsp:sp modelId="{2C8A28A3-7D2C-4BF6-957D-9FA9923BB22C}">
      <dsp:nvSpPr>
        <dsp:cNvPr id="0" name=""/>
        <dsp:cNvSpPr/>
      </dsp:nvSpPr>
      <dsp:spPr>
        <a:xfrm>
          <a:off x="4485029" y="2849437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b="1" kern="1200" dirty="0" smtClean="0"/>
            <a:t>“Focus on the feasible”</a:t>
          </a:r>
        </a:p>
      </dsp:txBody>
      <dsp:txXfrm>
        <a:off x="4485029" y="2849437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16063-DA08-4998-8658-E16A23848629}">
      <dsp:nvSpPr>
        <dsp:cNvPr id="0" name=""/>
        <dsp:cNvSpPr/>
      </dsp:nvSpPr>
      <dsp:spPr>
        <a:xfrm rot="16200000">
          <a:off x="-1287549" y="1289533"/>
          <a:ext cx="4525963" cy="1946895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noProof="0" dirty="0" smtClean="0"/>
            <a:t>Identify capacity development priorities</a:t>
          </a:r>
          <a:endParaRPr lang="en-US" sz="2300" b="1" kern="1200" noProof="0" dirty="0"/>
        </a:p>
      </dsp:txBody>
      <dsp:txXfrm rot="5400000">
        <a:off x="1985" y="905192"/>
        <a:ext cx="1946895" cy="2715577"/>
      </dsp:txXfrm>
    </dsp:sp>
    <dsp:sp modelId="{3EE5CB56-1337-4FF8-A920-B21692D039D8}">
      <dsp:nvSpPr>
        <dsp:cNvPr id="0" name=""/>
        <dsp:cNvSpPr/>
      </dsp:nvSpPr>
      <dsp:spPr>
        <a:xfrm rot="16200000">
          <a:off x="805362" y="1289533"/>
          <a:ext cx="4525963" cy="1946895"/>
        </a:xfrm>
        <a:prstGeom prst="flowChartManualOperation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noProof="0" dirty="0" smtClean="0"/>
            <a:t>Enable capacity development through knowledge sharing</a:t>
          </a:r>
          <a:endParaRPr lang="en-US" sz="2300" b="1" kern="1200" noProof="0" dirty="0"/>
        </a:p>
      </dsp:txBody>
      <dsp:txXfrm rot="5400000">
        <a:off x="2094896" y="905192"/>
        <a:ext cx="1946895" cy="2715577"/>
      </dsp:txXfrm>
    </dsp:sp>
    <dsp:sp modelId="{1B2B6DDA-15F4-4FCA-B69C-27AFE1D322B4}">
      <dsp:nvSpPr>
        <dsp:cNvPr id="0" name=""/>
        <dsp:cNvSpPr/>
      </dsp:nvSpPr>
      <dsp:spPr>
        <a:xfrm rot="16200000">
          <a:off x="2898274" y="1289533"/>
          <a:ext cx="4525963" cy="1946895"/>
        </a:xfrm>
        <a:prstGeom prst="flowChartManualOperation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noProof="0" dirty="0" smtClean="0"/>
            <a:t>Facilitate regional cooperation and integration</a:t>
          </a:r>
          <a:endParaRPr lang="en-US" sz="2300" b="1" kern="1200" noProof="0" dirty="0"/>
        </a:p>
      </dsp:txBody>
      <dsp:txXfrm rot="5400000">
        <a:off x="4187808" y="905192"/>
        <a:ext cx="1946895" cy="2715577"/>
      </dsp:txXfrm>
    </dsp:sp>
    <dsp:sp modelId="{14BEA354-9840-42B8-9596-E3FFC19F5E97}">
      <dsp:nvSpPr>
        <dsp:cNvPr id="0" name=""/>
        <dsp:cNvSpPr/>
      </dsp:nvSpPr>
      <dsp:spPr>
        <a:xfrm rot="16200000">
          <a:off x="4991186" y="1289533"/>
          <a:ext cx="4525963" cy="1946895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noProof="0" dirty="0" smtClean="0"/>
            <a:t>Engage with development community</a:t>
          </a:r>
          <a:endParaRPr lang="en-US" sz="2300" b="1" kern="1200" noProof="0" dirty="0"/>
        </a:p>
      </dsp:txBody>
      <dsp:txXfrm rot="5400000">
        <a:off x="6280720" y="905192"/>
        <a:ext cx="1946895" cy="27155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A8B3E-7867-408B-AE81-51E2BCCF9055}">
      <dsp:nvSpPr>
        <dsp:cNvPr id="0" name=""/>
        <dsp:cNvSpPr/>
      </dsp:nvSpPr>
      <dsp:spPr>
        <a:xfrm>
          <a:off x="0" y="685879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D2E4D-DC6F-43CF-AEE6-948016A6D34C}">
      <dsp:nvSpPr>
        <dsp:cNvPr id="0" name=""/>
        <dsp:cNvSpPr/>
      </dsp:nvSpPr>
      <dsp:spPr>
        <a:xfrm>
          <a:off x="410274" y="104495"/>
          <a:ext cx="7815647" cy="8175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Promote INTOSAI professional development as anchor for capacity development</a:t>
          </a:r>
          <a:endParaRPr lang="en-US" sz="2000" b="1" kern="1200" noProof="0" dirty="0"/>
        </a:p>
      </dsp:txBody>
      <dsp:txXfrm>
        <a:off x="450183" y="144404"/>
        <a:ext cx="7735829" cy="737725"/>
      </dsp:txXfrm>
    </dsp:sp>
    <dsp:sp modelId="{3F0CBE09-CAE1-45BF-B6CC-5F1FAC2270FC}">
      <dsp:nvSpPr>
        <dsp:cNvPr id="0" name=""/>
        <dsp:cNvSpPr/>
      </dsp:nvSpPr>
      <dsp:spPr>
        <a:xfrm>
          <a:off x="0" y="1413939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499EC-E25F-40E6-9D3E-1F5B476FDCAA}">
      <dsp:nvSpPr>
        <dsp:cNvPr id="0" name=""/>
        <dsp:cNvSpPr/>
      </dsp:nvSpPr>
      <dsp:spPr>
        <a:xfrm>
          <a:off x="403041" y="1175479"/>
          <a:ext cx="7818923" cy="474620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Promote benefits of cooperative audits as capacity development tool</a:t>
          </a:r>
          <a:endParaRPr lang="en-US" sz="2000" b="1" kern="1200" noProof="0" dirty="0"/>
        </a:p>
      </dsp:txBody>
      <dsp:txXfrm>
        <a:off x="426210" y="1198648"/>
        <a:ext cx="7772585" cy="428282"/>
      </dsp:txXfrm>
    </dsp:sp>
    <dsp:sp modelId="{38FB34A2-857A-4755-8E4C-B37488E652CF}">
      <dsp:nvSpPr>
        <dsp:cNvPr id="0" name=""/>
        <dsp:cNvSpPr/>
      </dsp:nvSpPr>
      <dsp:spPr>
        <a:xfrm>
          <a:off x="0" y="2207784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2217F-D3BE-42AE-869F-111AD708403E}">
      <dsp:nvSpPr>
        <dsp:cNvPr id="0" name=""/>
        <dsp:cNvSpPr/>
      </dsp:nvSpPr>
      <dsp:spPr>
        <a:xfrm>
          <a:off x="391790" y="1903539"/>
          <a:ext cx="7835792" cy="54040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Support verification of capacity development efforts</a:t>
          </a:r>
          <a:endParaRPr lang="en-US" sz="2000" b="1" kern="1200" noProof="0" dirty="0"/>
        </a:p>
      </dsp:txBody>
      <dsp:txXfrm>
        <a:off x="418170" y="1929919"/>
        <a:ext cx="7783032" cy="487644"/>
      </dsp:txXfrm>
    </dsp:sp>
    <dsp:sp modelId="{81BC6073-3652-47F4-82EE-AD45F4F73603}">
      <dsp:nvSpPr>
        <dsp:cNvPr id="0" name=""/>
        <dsp:cNvSpPr/>
      </dsp:nvSpPr>
      <dsp:spPr>
        <a:xfrm>
          <a:off x="0" y="3292507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30B3E-8C99-401F-A19F-6D7AB419DBC2}">
      <dsp:nvSpPr>
        <dsp:cNvPr id="0" name=""/>
        <dsp:cNvSpPr/>
      </dsp:nvSpPr>
      <dsp:spPr>
        <a:xfrm>
          <a:off x="391790" y="2697384"/>
          <a:ext cx="7835792" cy="831283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Draft guidance in support of specific SAI capacity development needs not available elsewhere</a:t>
          </a:r>
          <a:endParaRPr lang="en-US" sz="2000" b="1" kern="1200" noProof="0" dirty="0"/>
        </a:p>
      </dsp:txBody>
      <dsp:txXfrm>
        <a:off x="432370" y="2737964"/>
        <a:ext cx="7754632" cy="750123"/>
      </dsp:txXfrm>
    </dsp:sp>
    <dsp:sp modelId="{864AAD94-2C63-42C6-B7F9-3AA330230DE6}">
      <dsp:nvSpPr>
        <dsp:cNvPr id="0" name=""/>
        <dsp:cNvSpPr/>
      </dsp:nvSpPr>
      <dsp:spPr>
        <a:xfrm>
          <a:off x="0" y="4018267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A10C1-1048-4F30-B283-78E4F74A578A}">
      <dsp:nvSpPr>
        <dsp:cNvPr id="0" name=""/>
        <dsp:cNvSpPr/>
      </dsp:nvSpPr>
      <dsp:spPr>
        <a:xfrm>
          <a:off x="391790" y="3782107"/>
          <a:ext cx="7835792" cy="47232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Promote </a:t>
          </a:r>
          <a:r>
            <a:rPr lang="en-US" sz="2000" b="1" kern="1200" noProof="0" dirty="0" err="1" smtClean="0"/>
            <a:t>IntoSAINT</a:t>
          </a:r>
          <a:r>
            <a:rPr lang="en-US" sz="2000" b="1" kern="1200" noProof="0" dirty="0" smtClean="0"/>
            <a:t> as a capacity development tool</a:t>
          </a:r>
          <a:endParaRPr lang="en-US" sz="2000" b="1" kern="1200" noProof="0" dirty="0"/>
        </a:p>
      </dsp:txBody>
      <dsp:txXfrm>
        <a:off x="414847" y="3805164"/>
        <a:ext cx="7789678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4D80-985C-4256-B5C5-76FDAA4312FE}" type="datetimeFigureOut">
              <a:rPr lang="sv-SE" smtClean="0"/>
              <a:t>2014-10-07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95E10-630E-4BD2-BE4E-5F2E402AD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1617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2DD62-3BD4-489D-BCE5-1365CB63EA16}" type="datetimeFigureOut">
              <a:rPr lang="sv-SE" smtClean="0"/>
              <a:t>2014-10-07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3E27-3202-4C3C-A074-649D929920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9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3E27-3202-4C3C-A074-649D9299209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697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3E27-3202-4C3C-A074-649D9299209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42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3E27-3202-4C3C-A074-649D9299209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408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3E27-3202-4C3C-A074-649D9299209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9523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3E27-3202-4C3C-A074-649D9299209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457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3E27-3202-4C3C-A074-649D9299209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023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ZA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3E27-3202-4C3C-A074-649D9299209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69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ED04-39CD-4E06-B82A-50F581803338}" type="datetime1">
              <a:rPr lang="sv-SE" smtClean="0"/>
              <a:t>2014-10-07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48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60A7-AF4B-4AA3-AC91-61ED09A46DF6}" type="datetime1">
              <a:rPr lang="sv-SE" smtClean="0"/>
              <a:t>2014-10-07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43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932D-768E-425B-8FE8-17F2163B2D3A}" type="datetime1">
              <a:rPr lang="sv-SE" smtClean="0"/>
              <a:t>2014-10-07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42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D6C7-ABE6-42A4-A714-0FCA3E7E2E8F}" type="datetime1">
              <a:rPr lang="sv-SE" smtClean="0"/>
              <a:t>2014-10-07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14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67D2-BADE-4A91-9C2B-9E24AE1D9823}" type="datetime1">
              <a:rPr lang="sv-SE" smtClean="0"/>
              <a:t>2014-10-07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89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710-829D-40C3-8719-56E7F1788DFE}" type="datetime1">
              <a:rPr lang="sv-SE" smtClean="0"/>
              <a:t>2014-10-07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0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D1DF-1A5C-402A-BEE0-FF562A8C0483}" type="datetime1">
              <a:rPr lang="sv-SE" smtClean="0"/>
              <a:t>2014-10-07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38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FDDB-AB3F-4DDF-9CD3-6FC11525328E}" type="datetime1">
              <a:rPr lang="sv-SE" smtClean="0"/>
              <a:t>2014-10-07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767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996E-836F-4D91-B827-F83D88DD62FA}" type="datetime1">
              <a:rPr lang="sv-SE" smtClean="0"/>
              <a:t>2014-10-07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95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9CAF-5210-4EE6-8B88-38B3D0198438}" type="datetime1">
              <a:rPr lang="sv-SE" smtClean="0"/>
              <a:t>2014-10-07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79F8-A2F4-4144-9C14-CDE6A4D47E2D}" type="datetime1">
              <a:rPr lang="sv-SE" smtClean="0"/>
              <a:t>2014-10-07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52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60A22-0E84-4256-909B-F2765169F2E2}" type="datetime1">
              <a:rPr lang="sv-SE" smtClean="0"/>
              <a:t>2014-10-07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INTOSAI Knowledge Sharing Committee Meeting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415C-4762-4D26-A30F-E7B221AA3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355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F3D39.3DE239A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cid:image001.png@01CF3D39.3DE239A0" TargetMode="Externa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cid:image001.png@01CF3D39.3DE239A0" TargetMode="External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cid:image001.png@01CF3D39.3DE239A0" TargetMode="External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cid:image001.png@01CF3D39.3DE239A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png@01CF3D39.3DE239A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cid:image001.png@01CF3D39.3DE239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INTOSAI Capacity Building Committee 2.0</a:t>
            </a:r>
            <a:endParaRPr lang="en-US" dirty="0"/>
          </a:p>
        </p:txBody>
      </p:sp>
      <p:pic>
        <p:nvPicPr>
          <p:cNvPr id="5" name="Picture 1" descr="Adobe Systems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248472" cy="365125"/>
          </a:xfrm>
        </p:spPr>
        <p:txBody>
          <a:bodyPr/>
          <a:lstStyle/>
          <a:p>
            <a:r>
              <a:rPr lang="en-US" smtClean="0"/>
              <a:t>INTOSAI Knowledge Sharing Committee Meeting </a:t>
            </a:r>
            <a:endParaRPr lang="sv-SE" dirty="0" smtClean="0"/>
          </a:p>
        </p:txBody>
      </p:sp>
      <p:sp>
        <p:nvSpPr>
          <p:cNvPr id="3" name="textruta 2"/>
          <p:cNvSpPr txBox="1"/>
          <p:nvPr/>
        </p:nvSpPr>
        <p:spPr>
          <a:xfrm>
            <a:off x="2339752" y="4437112"/>
            <a:ext cx="4464496" cy="646331"/>
          </a:xfrm>
          <a:prstGeom prst="rect">
            <a:avLst/>
          </a:prstGeom>
          <a:noFill/>
          <a:ln w="28575">
            <a:solidFill>
              <a:srgbClr val="1020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Magnus Lindell, CBC Vice Chair and </a:t>
            </a:r>
            <a:br>
              <a:rPr lang="en-GB" dirty="0" smtClean="0"/>
            </a:br>
            <a:r>
              <a:rPr lang="en-GB" dirty="0" smtClean="0"/>
              <a:t>Deputy Auditor General of Sweden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5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CBC 2014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03307"/>
              </p:ext>
            </p:extLst>
          </p:nvPr>
        </p:nvGraphicFramePr>
        <p:xfrm>
          <a:off x="457200" y="1600200"/>
          <a:ext cx="83629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989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CBC Value Proposition 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608837"/>
              </p:ext>
            </p:extLst>
          </p:nvPr>
        </p:nvGraphicFramePr>
        <p:xfrm>
          <a:off x="-396552" y="1600200"/>
          <a:ext cx="98650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US" dirty="0" smtClean="0"/>
              <a:t>2014 Annual CBC Meeting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908176" y="6309320"/>
            <a:ext cx="3392016" cy="365125"/>
          </a:xfrm>
        </p:spPr>
        <p:txBody>
          <a:bodyPr/>
          <a:lstStyle/>
          <a:p>
            <a:r>
              <a:rPr lang="en-US" dirty="0" smtClean="0"/>
              <a:t>INTOSAI Knowledge Sharing Committee Meeting</a:t>
            </a:r>
            <a:br>
              <a:rPr lang="en-US" dirty="0" smtClean="0"/>
            </a:br>
            <a:r>
              <a:rPr lang="en-US" dirty="0" smtClean="0"/>
              <a:t>Cairo, Egypt  </a:t>
            </a:r>
            <a:endParaRPr lang="sv-SE" dirty="0"/>
          </a:p>
        </p:txBody>
      </p:sp>
      <p:pic>
        <p:nvPicPr>
          <p:cNvPr id="5" name="Picture 1" descr="Adobe Systems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65628"/>
              </p:ext>
            </p:extLst>
          </p:nvPr>
        </p:nvGraphicFramePr>
        <p:xfrm>
          <a:off x="467544" y="1628800"/>
          <a:ext cx="82296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8" name="Rak 7"/>
          <p:cNvCxnSpPr/>
          <p:nvPr/>
        </p:nvCxnSpPr>
        <p:spPr>
          <a:xfrm>
            <a:off x="467544" y="3861048"/>
            <a:ext cx="8208912" cy="7200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ed 8"/>
          <p:cNvSpPr/>
          <p:nvPr/>
        </p:nvSpPr>
        <p:spPr>
          <a:xfrm>
            <a:off x="2555776" y="3897052"/>
            <a:ext cx="576064" cy="468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Ned 10"/>
          <p:cNvSpPr/>
          <p:nvPr/>
        </p:nvSpPr>
        <p:spPr>
          <a:xfrm rot="16200000">
            <a:off x="4283968" y="5085184"/>
            <a:ext cx="576064" cy="468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Strategic issues</a:t>
            </a:r>
            <a:endParaRPr lang="en-US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88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/>
          </a:p>
        </p:txBody>
      </p:sp>
      <p:pic>
        <p:nvPicPr>
          <p:cNvPr id="5" name="Picture 1" descr="Adobe Systems"/>
          <p:cNvPicPr/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938"/>
            <a:ext cx="7139136" cy="1143000"/>
          </a:xfrm>
        </p:spPr>
        <p:txBody>
          <a:bodyPr/>
          <a:lstStyle/>
          <a:p>
            <a:r>
              <a:rPr lang="en-US" dirty="0" smtClean="0"/>
              <a:t>www.intosaicbc.org</a:t>
            </a: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Knowledge Sharing Committee Meeting </a:t>
            </a:r>
            <a:endParaRPr lang="sv-SE" dirty="0"/>
          </a:p>
        </p:txBody>
      </p:sp>
      <p:pic>
        <p:nvPicPr>
          <p:cNvPr id="5" name="Picture 1" descr="Adobe Systems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0" r="963" b="3837"/>
          <a:stretch/>
        </p:blipFill>
        <p:spPr bwMode="auto">
          <a:xfrm>
            <a:off x="211873" y="1650380"/>
            <a:ext cx="8752615" cy="4995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 streams</a:t>
            </a:r>
            <a:endParaRPr lang="en-US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7141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INTOSAI Knowledge Sharing Committee Meeting </a:t>
            </a:r>
            <a:endParaRPr lang="en-US" dirty="0"/>
          </a:p>
        </p:txBody>
      </p:sp>
      <p:pic>
        <p:nvPicPr>
          <p:cNvPr id="5" name="Picture 1" descr="Adobe Systems"/>
          <p:cNvPicPr/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9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254</Words>
  <Application>Microsoft Office PowerPoint</Application>
  <PresentationFormat>Bildspel på skärmen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The INTOSAI Capacity Building Committee 2.0</vt:lpstr>
      <vt:lpstr>CBC 2014</vt:lpstr>
      <vt:lpstr>CBC Value Proposition </vt:lpstr>
      <vt:lpstr>2014 Annual CBC Meeting</vt:lpstr>
      <vt:lpstr>Strategic issues</vt:lpstr>
      <vt:lpstr>www.intosaicbc.org</vt:lpstr>
      <vt:lpstr>Work streams</vt:lpstr>
    </vt:vector>
  </TitlesOfParts>
  <Company>Riksrevisionen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Organically evolving  CBC opportunities and areas of work</dc:title>
  <dc:creator>Gårdmark, Johanna</dc:creator>
  <cp:lastModifiedBy>Gårdmark, Johanna</cp:lastModifiedBy>
  <cp:revision>59</cp:revision>
  <cp:lastPrinted>2014-10-02T12:08:12Z</cp:lastPrinted>
  <dcterms:created xsi:type="dcterms:W3CDTF">2014-09-10T21:12:47Z</dcterms:created>
  <dcterms:modified xsi:type="dcterms:W3CDTF">2014-10-07T11:37:21Z</dcterms:modified>
</cp:coreProperties>
</file>