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40"/>
  </p:normalViewPr>
  <p:slideViewPr>
    <p:cSldViewPr snapToGrid="0">
      <p:cViewPr>
        <p:scale>
          <a:sx n="96" d="100"/>
          <a:sy n="96" d="100"/>
        </p:scale>
        <p:origin x="148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D0EE-C941-A161-9DB8-B041FDE82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D5629B-6A2E-43BA-141F-9B7F3EDEF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0C260-CE6E-F560-E796-00F15575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6A0251-E698-9172-B8BE-1404F664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A7768-4801-D334-BE30-1CF04470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9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ABC5E-B89B-D803-7AC6-ABDDFDBC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9C656B-CDDC-3F94-8C73-A30E6A269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A2AF0C-8B6C-2893-AC18-F536AADD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415199-8193-57F7-97EB-E1DDB5C8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424D61-1738-C822-6BE5-34A2C81B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AB7ED6C-9DBC-9089-35D9-4D1F80CB8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2B899F-F7F3-9CE3-D5CD-277151689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159BA2-5D98-F010-8792-B6FA35F5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233D61-F579-0CEA-8A85-16CAAE87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45E1F-AA79-4794-4E70-E1C7EAC6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883A-838A-F15F-266F-7A81B5E7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23FCC-17C4-3778-9A8B-6D83362D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F406E5-27D8-B561-B5D5-D818BA8A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3C53A-8B10-0C23-D082-E2724CBE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C7DB4B-AEF8-3A8F-EA61-C57EA66B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17CCE-8526-ECC2-B07F-6C24DA27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5CBBCD-C97C-AA40-3FEE-2C457B6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44AF-0483-5282-E2CD-22EA7E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86EBC9-D90F-71AA-6ED9-6052D4C6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86FEC8-528D-E0D7-921B-DF5C8DD0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4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FB9C3-F32F-4B49-E018-17BA8473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081816-89DC-88CB-BC98-7AA678403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2CFB9E-DBB6-F5FF-8592-3B99ECD3D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DDA358-A9DB-7E46-708E-5DE2C639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1CA446-7E4C-7D5C-9F79-CEE1FAB2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CAAD5-2257-834E-7735-D6C95D32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4C17C-A3E7-EEEF-2C6F-911D4321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552ED-6470-85E7-10D6-93445BCD3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DC3A52-9225-A039-12AA-8FD5CC5F3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AC56C0-49EF-8B8E-4518-849AE01EA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6E9376-6784-6FFF-32E1-649297739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C2FFCC-5327-B61A-8C41-21A846E0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EC32B3-7B5B-47F2-CA4F-F0CB918C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F35556-42D9-CB56-5259-72FB1CE3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7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95C19-3A07-B544-D57A-A03BD1DE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830783-4943-9D0C-D401-7C1B0FFC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A8ECC-7FAB-D628-B3E7-DD9F485D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585B86-20D1-455C-349B-5C5D5065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3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073849-751C-8C33-E09C-46B7B258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4CD79C-F3C4-63FD-9AA9-7D365D8F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6DD83B-28F6-1E79-19AB-FED772EC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A2524-FA12-6DE5-8529-A3993DA2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53E0BE-FD03-350A-A5E4-FDA2C568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E56E40-419C-2932-D590-7E2F10936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D52D6B-AB47-0161-FCFF-826FA5D1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162541-DF6F-A984-AF7B-A3D72BA2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14B978-F046-821A-C41E-6D4413ED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3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7112A-39E0-0FD4-A79C-05CFC813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072695-216D-214E-4279-0A5FAB166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497FFE-024E-FB6B-018F-5CFC7DFC2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67034A-3AB0-9EA9-E47A-0C3AE511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C2620B-1B75-2E08-D386-1297E832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1560FB-93CC-83B5-7699-C52187D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2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E1BA3B-B136-EA63-D87A-1B9AC351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F0A95D-999C-46F0-DD04-4BA85742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743B3A-AF28-0C0B-19D6-7FD8DA282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6B69-12A6-B84A-97B6-A416B5A36FB3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0B363-6C7F-54EE-DEE4-A01122082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998DD-4017-10EF-953D-24C12D7BD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97BA-455D-0F41-81C9-01E5F46A66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0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CF44D-155B-F74A-5533-73D25B501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Meeting of the Steering Committee on Knowledge Sharing and Knowledge Services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701778-480F-FBA5-8CB7-B5216C92E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A.I. 3</a:t>
            </a:r>
          </a:p>
          <a:p>
            <a:r>
              <a:rPr lang="en-GB" dirty="0"/>
              <a:t>Presentation by INTOSAI General Secretariat</a:t>
            </a:r>
          </a:p>
        </p:txBody>
      </p:sp>
    </p:spTree>
    <p:extLst>
      <p:ext uri="{BB962C8B-B14F-4D97-AF65-F5344CB8AC3E}">
        <p14:creationId xmlns:p14="http://schemas.microsoft.com/office/powerpoint/2010/main" val="86665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2C0615B-A060-4485-9C5D-AD5C109A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558800"/>
            <a:ext cx="6529493" cy="48971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37C0552-FB4C-3EC6-8D7B-8E3C4F318D97}"/>
              </a:ext>
            </a:extLst>
          </p:cNvPr>
          <p:cNvSpPr txBox="1"/>
          <p:nvPr/>
        </p:nvSpPr>
        <p:spPr>
          <a:xfrm>
            <a:off x="8178800" y="1584960"/>
            <a:ext cx="28010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Herbert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Herbert BAUMGARTNER</a:t>
            </a:r>
          </a:p>
          <a:p>
            <a:endParaRPr lang="en-GB" dirty="0"/>
          </a:p>
          <a:p>
            <a:r>
              <a:rPr lang="en-GB" dirty="0"/>
              <a:t>INTOSAI General Secretariat</a:t>
            </a:r>
          </a:p>
          <a:p>
            <a:r>
              <a:rPr lang="en-GB" dirty="0"/>
              <a:t>Deputy Director</a:t>
            </a:r>
          </a:p>
        </p:txBody>
      </p:sp>
    </p:spTree>
    <p:extLst>
      <p:ext uri="{BB962C8B-B14F-4D97-AF65-F5344CB8AC3E}">
        <p14:creationId xmlns:p14="http://schemas.microsoft.com/office/powerpoint/2010/main" val="39949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92FCDE5-728A-89CE-962B-63E9F0C69FD2}"/>
              </a:ext>
            </a:extLst>
          </p:cNvPr>
          <p:cNvSpPr txBox="1"/>
          <p:nvPr/>
        </p:nvSpPr>
        <p:spPr>
          <a:xfrm>
            <a:off x="371061" y="781878"/>
            <a:ext cx="9899120" cy="5481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XXIV INCOSAI 2022</a:t>
            </a:r>
            <a:r>
              <a:rPr lang="de-AT" sz="3600" dirty="0">
                <a:effectLst/>
              </a:rPr>
              <a:t> </a:t>
            </a:r>
          </a:p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INTOSAI’s operations in times of the pandemic </a:t>
            </a:r>
          </a:p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Global SAI Stocktaking Report 2020</a:t>
            </a:r>
            <a:r>
              <a:rPr lang="de-AT" sz="3600" dirty="0">
                <a:effectLst/>
              </a:rPr>
              <a:t> </a:t>
            </a:r>
          </a:p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Independence initiatives</a:t>
            </a:r>
            <a:r>
              <a:rPr lang="de-AT" sz="3600" dirty="0">
                <a:effectLst/>
              </a:rPr>
              <a:t> </a:t>
            </a:r>
          </a:p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INTOSAI delegation renders a visit to the UN SG</a:t>
            </a:r>
            <a:r>
              <a:rPr lang="de-AT" sz="3600" dirty="0">
                <a:effectLst/>
              </a:rPr>
              <a:t> </a:t>
            </a:r>
          </a:p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Task Force on Strategic Planning</a:t>
            </a:r>
            <a:r>
              <a:rPr lang="de-AT" sz="3600" dirty="0">
                <a:effectLst/>
              </a:rPr>
              <a:t> </a:t>
            </a:r>
          </a:p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Task Force on INTOSAI Communication</a:t>
            </a:r>
            <a:r>
              <a:rPr lang="de-AT" sz="3600" dirty="0">
                <a:effectLst/>
              </a:rPr>
              <a:t> </a:t>
            </a:r>
          </a:p>
          <a:p>
            <a:pPr marL="742950" indent="-742950">
              <a:lnSpc>
                <a:spcPts val="5320"/>
              </a:lnSpc>
              <a:buFont typeface="+mj-lt"/>
              <a:buAutoNum type="arabicPeriod"/>
            </a:pPr>
            <a:r>
              <a:rPr lang="en-GB" sz="3600" dirty="0"/>
              <a:t>INTOSAI Side Event at the UN HLPF in New York</a:t>
            </a:r>
            <a:r>
              <a:rPr lang="de-AT" sz="3600" dirty="0">
                <a:effectLst/>
              </a:rPr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4128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Breitbild</PresentationFormat>
  <Paragraphs>20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14th Meeting of the Steering Committee on Knowledge Sharing and Knowledge Services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Meeting of the Steering Committee on Knowledge Sharing and Knowledge Services</dc:title>
  <dc:creator>Baumgartner Herbert</dc:creator>
  <cp:lastModifiedBy>Baumgartner Herbert</cp:lastModifiedBy>
  <cp:revision>2</cp:revision>
  <dcterms:created xsi:type="dcterms:W3CDTF">2022-09-11T11:40:08Z</dcterms:created>
  <dcterms:modified xsi:type="dcterms:W3CDTF">2022-09-11T11:59:50Z</dcterms:modified>
</cp:coreProperties>
</file>