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C607A1-E815-0979-93E2-3D7236E986FB}" v="10" dt="2022-09-06T06:21:26.5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68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0d8d0272b6bd8aa3c42dcd59ce78bf75f1948373e97a7af0d901a617bbf223cc::" providerId="AD" clId="Web-{07C607A1-E815-0979-93E2-3D7236E986FB}"/>
    <pc:docChg chg="modSld">
      <pc:chgData name="Guest User" userId="S::urn:spo:anon#0d8d0272b6bd8aa3c42dcd59ce78bf75f1948373e97a7af0d901a617bbf223cc::" providerId="AD" clId="Web-{07C607A1-E815-0979-93E2-3D7236E986FB}" dt="2022-09-06T06:21:26.067" v="8" actId="20577"/>
      <pc:docMkLst>
        <pc:docMk/>
      </pc:docMkLst>
      <pc:sldChg chg="modSp">
        <pc:chgData name="Guest User" userId="S::urn:spo:anon#0d8d0272b6bd8aa3c42dcd59ce78bf75f1948373e97a7af0d901a617bbf223cc::" providerId="AD" clId="Web-{07C607A1-E815-0979-93E2-3D7236E986FB}" dt="2022-09-06T06:21:26.067" v="8" actId="20577"/>
        <pc:sldMkLst>
          <pc:docMk/>
          <pc:sldMk cId="2572396296" sldId="258"/>
        </pc:sldMkLst>
        <pc:spChg chg="mod">
          <ac:chgData name="Guest User" userId="S::urn:spo:anon#0d8d0272b6bd8aa3c42dcd59ce78bf75f1948373e97a7af0d901a617bbf223cc::" providerId="AD" clId="Web-{07C607A1-E815-0979-93E2-3D7236E986FB}" dt="2022-09-06T06:21:26.067" v="8" actId="20577"/>
          <ac:spMkLst>
            <pc:docMk/>
            <pc:sldMk cId="2572396296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62C0-BE62-4AB8-81D4-2E8C61022164}" type="datetimeFigureOut">
              <a:rPr lang="en-IN" smtClean="0"/>
              <a:t>10-09-2022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6B69-715E-4802-B8E8-43081ED369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345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62C0-BE62-4AB8-81D4-2E8C61022164}" type="datetimeFigureOut">
              <a:rPr lang="en-IN" smtClean="0"/>
              <a:t>10-09-2022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6B69-715E-4802-B8E8-43081ED369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770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62C0-BE62-4AB8-81D4-2E8C61022164}" type="datetimeFigureOut">
              <a:rPr lang="en-IN" smtClean="0"/>
              <a:t>10-09-2022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6B69-715E-4802-B8E8-43081ED369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444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62C0-BE62-4AB8-81D4-2E8C61022164}" type="datetimeFigureOut">
              <a:rPr lang="en-IN" smtClean="0"/>
              <a:t>10-09-2022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6B69-715E-4802-B8E8-43081ED369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5146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62C0-BE62-4AB8-81D4-2E8C61022164}" type="datetimeFigureOut">
              <a:rPr lang="en-IN" smtClean="0"/>
              <a:t>10-09-2022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6B69-715E-4802-B8E8-43081ED369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097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62C0-BE62-4AB8-81D4-2E8C61022164}" type="datetimeFigureOut">
              <a:rPr lang="en-IN" smtClean="0"/>
              <a:t>10-09-2022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6B69-715E-4802-B8E8-43081ED369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201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62C0-BE62-4AB8-81D4-2E8C61022164}" type="datetimeFigureOut">
              <a:rPr lang="en-IN" smtClean="0"/>
              <a:t>10-09-2022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6B69-715E-4802-B8E8-43081ED369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382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62C0-BE62-4AB8-81D4-2E8C61022164}" type="datetimeFigureOut">
              <a:rPr lang="en-IN" smtClean="0"/>
              <a:t>10-09-2022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6B69-715E-4802-B8E8-43081ED369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186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62C0-BE62-4AB8-81D4-2E8C61022164}" type="datetimeFigureOut">
              <a:rPr lang="en-IN" smtClean="0"/>
              <a:t>10-09-2022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6B69-715E-4802-B8E8-43081ED369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491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62C0-BE62-4AB8-81D4-2E8C61022164}" type="datetimeFigureOut">
              <a:rPr lang="en-IN" smtClean="0"/>
              <a:t>10-09-2022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6B69-715E-4802-B8E8-43081ED369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965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62C0-BE62-4AB8-81D4-2E8C61022164}" type="datetimeFigureOut">
              <a:rPr lang="en-IN" smtClean="0"/>
              <a:t>10-09-2022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86B69-715E-4802-B8E8-43081ED369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859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262C0-BE62-4AB8-81D4-2E8C61022164}" type="datetimeFigureOut">
              <a:rPr lang="en-IN" smtClean="0"/>
              <a:t>10-09-2022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86B69-715E-4802-B8E8-43081ED3696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135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FFD48BC7-DC40-47DE-87EE-9F4B6ECB9A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Freeform: Shape 27">
            <a:extLst>
              <a:ext uri="{FF2B5EF4-FFF2-40B4-BE49-F238E27FC236}">
                <a16:creationId xmlns:a16="http://schemas.microsoft.com/office/drawing/2014/main" xmlns="" id="{E502BBC7-2C76-46F3-BC24-5985BC13DB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C7F28D52-2A5F-4D23-81AE-7CB8B591C7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3" y="762000"/>
            <a:ext cx="9144000" cy="4386943"/>
          </a:xfrm>
        </p:spPr>
        <p:txBody>
          <a:bodyPr anchor="ctr">
            <a:normAutofit/>
          </a:bodyPr>
          <a:lstStyle/>
          <a:p>
            <a:r>
              <a:rPr lang="en-US" sz="5000" dirty="0"/>
              <a:t>Agenda Item 38 &amp; 39</a:t>
            </a:r>
            <a:br>
              <a:rPr lang="en-US" sz="5000" dirty="0"/>
            </a:br>
            <a:r>
              <a:rPr lang="en-US" sz="5000" dirty="0"/>
              <a:t/>
            </a:r>
            <a:br>
              <a:rPr lang="en-US" sz="5000" dirty="0"/>
            </a:br>
            <a:r>
              <a:rPr lang="en-US" sz="5400" b="1" dirty="0"/>
              <a:t>Venue for KSC Steering Committee - 2023 &amp; 2024</a:t>
            </a:r>
            <a:endParaRPr lang="en-IN" sz="5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US" sz="2800"/>
              <a:t>Knowledge Sharing &amp; Knowledge Services Committee</a:t>
            </a:r>
            <a:endParaRPr lang="en-IN" sz="280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3629484E-3792-4B3D-89AD-7C8A1ED0E0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577" y="386157"/>
            <a:ext cx="3380845" cy="115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690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accent1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8060" y="1369938"/>
            <a:ext cx="3210854" cy="411480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Venue for 15</a:t>
            </a:r>
            <a:r>
              <a:rPr lang="en-US" baseline="30000" dirty="0"/>
              <a:t>th</a:t>
            </a:r>
            <a:r>
              <a:rPr lang="en-US" dirty="0"/>
              <a:t> KSC SC </a:t>
            </a:r>
            <a:r>
              <a:rPr lang="en-US" dirty="0" smtClean="0"/>
              <a:t>2023</a:t>
            </a:r>
            <a:endParaRPr lang="en-IN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F492F8DF-EE34-4FC5-9FFE-76EB2E3BBA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rot="5400000">
            <a:off x="3168614" y="3429000"/>
            <a:ext cx="3200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0505" y="1371600"/>
            <a:ext cx="5872185" cy="4114800"/>
          </a:xfrm>
        </p:spPr>
        <p:txBody>
          <a:bodyPr anchor="ctr">
            <a:normAutofit/>
          </a:bodyPr>
          <a:lstStyle/>
          <a:p>
            <a:r>
              <a:rPr lang="en-US" sz="2200" dirty="0"/>
              <a:t>We are grateful to SAI UAE for their offer to host the 15</a:t>
            </a:r>
            <a:r>
              <a:rPr lang="en-US" sz="2200" baseline="30000" dirty="0"/>
              <a:t>th</a:t>
            </a:r>
            <a:r>
              <a:rPr lang="en-US" sz="2200" dirty="0"/>
              <a:t> KSC SC</a:t>
            </a:r>
          </a:p>
          <a:p>
            <a:r>
              <a:rPr lang="en-US" sz="2200" dirty="0"/>
              <a:t>We would like to propose 15</a:t>
            </a:r>
            <a:r>
              <a:rPr lang="en-US" sz="2200" baseline="30000" dirty="0"/>
              <a:t>th</a:t>
            </a:r>
            <a:r>
              <a:rPr lang="en-US" sz="2200" dirty="0"/>
              <a:t> KSC be held in UAE hosted by SAI UAE</a:t>
            </a:r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2572396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accent1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8060" y="1369938"/>
            <a:ext cx="3210854" cy="411480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Venue for 16</a:t>
            </a:r>
            <a:r>
              <a:rPr lang="en-US" baseline="30000" dirty="0"/>
              <a:t>th</a:t>
            </a:r>
            <a:r>
              <a:rPr lang="en-US" dirty="0"/>
              <a:t> KSC SC </a:t>
            </a:r>
            <a:r>
              <a:rPr lang="en-US" dirty="0" smtClean="0"/>
              <a:t>2024</a:t>
            </a:r>
            <a:endParaRPr lang="en-IN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F492F8DF-EE34-4FC5-9FFE-76EB2E3BBA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rot="5400000">
            <a:off x="3168614" y="3429000"/>
            <a:ext cx="3200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0505" y="1371600"/>
            <a:ext cx="5872185" cy="4114800"/>
          </a:xfrm>
        </p:spPr>
        <p:txBody>
          <a:bodyPr anchor="ctr">
            <a:normAutofit/>
          </a:bodyPr>
          <a:lstStyle/>
          <a:p>
            <a:r>
              <a:rPr lang="en-US" sz="2200" dirty="0"/>
              <a:t>Invite requests from honorable members of KSC SC for hosting in-person meeting.</a:t>
            </a:r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1835418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66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Agenda Item 38 &amp; 39  Venue for KSC Steering Committee - 2023 &amp; 2024</vt:lpstr>
      <vt:lpstr>Venue for 15th KSC SC 2023</vt:lpstr>
      <vt:lpstr>Venue for 16th KSC SC 2024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Item 12  Venue for KSC Steering Committee - 2022 &amp; 2023</dc:title>
  <dc:creator>KSC</dc:creator>
  <cp:lastModifiedBy>Microsoft account</cp:lastModifiedBy>
  <cp:revision>10</cp:revision>
  <dcterms:created xsi:type="dcterms:W3CDTF">2021-09-15T08:54:04Z</dcterms:created>
  <dcterms:modified xsi:type="dcterms:W3CDTF">2022-09-10T12:07:58Z</dcterms:modified>
</cp:coreProperties>
</file>