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9434E-1F9C-47F0-B931-F4C392D90523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4FDFD-1259-49E1-944D-3E8B90D50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1886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761EF440-9366-4A9B-A05B-67AE9B76FABB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FA9E84DB-1A2B-4DA4-A65B-874A5399B9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06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F440-9366-4A9B-A05B-67AE9B76FABB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84DB-1A2B-4DA4-A65B-874A5399B9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458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F440-9366-4A9B-A05B-67AE9B76FABB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84DB-1A2B-4DA4-A65B-874A5399B9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119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4682"/>
            <a:ext cx="10515600" cy="1325563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D784549-77AE-48C6-B715-CA8863D4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F440-9366-4A9B-A05B-67AE9B76FABB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5D0F3E5-1D54-4E22-BF80-BA4F1C411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5C3E1EF-0E12-48CE-8878-CFA7FDA6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84DB-1A2B-4DA4-A65B-874A5399B9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382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F440-9366-4A9B-A05B-67AE9B76FABB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84DB-1A2B-4DA4-A65B-874A5399B9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758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F440-9366-4A9B-A05B-67AE9B76FABB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84DB-1A2B-4DA4-A65B-874A5399B9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788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F440-9366-4A9B-A05B-67AE9B76FABB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84DB-1A2B-4DA4-A65B-874A5399B9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060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F440-9366-4A9B-A05B-67AE9B76FABB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84DB-1A2B-4DA4-A65B-874A5399B9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744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F440-9366-4A9B-A05B-67AE9B76FABB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84DB-1A2B-4DA4-A65B-874A5399B9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377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F440-9366-4A9B-A05B-67AE9B76FABB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84DB-1A2B-4DA4-A65B-874A5399B9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652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F440-9366-4A9B-A05B-67AE9B76FABB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84DB-1A2B-4DA4-A65B-874A5399B9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73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EF440-9366-4A9B-A05B-67AE9B76FABB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E84DB-1A2B-4DA4-A65B-874A5399B9CC}" type="slidenum">
              <a:rPr lang="en-IN" smtClean="0"/>
              <a:t>‹#›</a:t>
            </a:fld>
            <a:endParaRPr lang="en-IN"/>
          </a:p>
        </p:txBody>
      </p:sp>
      <p:pic>
        <p:nvPicPr>
          <p:cNvPr id="22" name="Billede 5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47838" y="257095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0623847" y="1474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>
                <a:solidFill>
                  <a:schemeClr val="tx2"/>
                </a:solidFill>
              </a:rPr>
              <a:t>INTOSAI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448021" y="1242369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>
                <a:solidFill>
                  <a:schemeClr val="tx2"/>
                </a:solidFill>
              </a:rPr>
              <a:t>Knowledge Sharing &amp; Knowledge Services Committee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01056"/>
            <a:ext cx="1372820" cy="128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4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Agenda Item 36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dirty="0" smtClean="0"/>
              <a:t>Working Groups Preparations for XXIV INCOSAI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Discussion Session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584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Working Groups are invited to speak on their</a:t>
            </a:r>
            <a:endParaRPr lang="en-US" sz="3200" dirty="0" smtClean="0"/>
          </a:p>
          <a:p>
            <a:pPr lvl="1"/>
            <a:r>
              <a:rPr lang="en-US" dirty="0" smtClean="0"/>
              <a:t>Preparations…</a:t>
            </a:r>
          </a:p>
          <a:p>
            <a:pPr lvl="1"/>
            <a:r>
              <a:rPr lang="en-US" dirty="0" smtClean="0"/>
              <a:t>Support needed…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233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61190" y="2967335"/>
            <a:ext cx="3069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6240593"/>
      </p:ext>
    </p:extLst>
  </p:cSld>
  <p:clrMapOvr>
    <a:masterClrMapping/>
  </p:clrMapOvr>
</p:sld>
</file>

<file path=ppt/theme/theme1.xml><?xml version="1.0" encoding="utf-8"?>
<a:theme xmlns:a="http://schemas.openxmlformats.org/drawingml/2006/main" name="INTOSAI KS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OSAI KSC" id="{7CB37CD7-2AE3-4F19-8DBD-D2F204FCF1E6}" vid="{BF1D8A4E-0939-44C5-8F22-6F74CBEC2B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INTOSAI KSC</Template>
  <TotalTime>1647</TotalTime>
  <Words>17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INTOSAI KSC</vt:lpstr>
      <vt:lpstr> Agenda Item 36 Working Groups Preparations for XXIV INCOSAI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Agenda Item 36 Working Groups Preparations for XXIV INCOSAI</dc:title>
  <dc:creator>Microsoft account</dc:creator>
  <cp:lastModifiedBy>Microsoft account</cp:lastModifiedBy>
  <cp:revision>6</cp:revision>
  <cp:lastPrinted>2022-09-09T12:26:41Z</cp:lastPrinted>
  <dcterms:created xsi:type="dcterms:W3CDTF">2022-09-06T11:00:19Z</dcterms:created>
  <dcterms:modified xsi:type="dcterms:W3CDTF">2022-09-11T14:49:25Z</dcterms:modified>
</cp:coreProperties>
</file>