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notesMasterIdLst>
    <p:notesMasterId r:id="rId20"/>
  </p:notesMasterIdLst>
  <p:handoutMasterIdLst>
    <p:handoutMasterId r:id="rId21"/>
  </p:handoutMasterIdLst>
  <p:sldIdLst>
    <p:sldId id="256" r:id="rId2"/>
    <p:sldId id="257" r:id="rId3"/>
    <p:sldId id="259" r:id="rId4"/>
    <p:sldId id="260" r:id="rId5"/>
    <p:sldId id="274" r:id="rId6"/>
    <p:sldId id="275" r:id="rId7"/>
    <p:sldId id="277" r:id="rId8"/>
    <p:sldId id="276" r:id="rId9"/>
    <p:sldId id="263" r:id="rId10"/>
    <p:sldId id="278" r:id="rId11"/>
    <p:sldId id="279" r:id="rId12"/>
    <p:sldId id="281" r:id="rId13"/>
    <p:sldId id="261" r:id="rId14"/>
    <p:sldId id="269" r:id="rId15"/>
    <p:sldId id="266" r:id="rId16"/>
    <p:sldId id="270" r:id="rId17"/>
    <p:sldId id="271" r:id="rId18"/>
    <p:sldId id="272"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C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3B42F1-4A88-A525-4469-CD9A2E44206B}" v="2" dt="2022-09-06T06:18:02.209"/>
    <p1510:client id="{72E60816-B6F1-3298-F9FC-15EC16BD57FF}" v="4" dt="2022-09-04T06:36:03.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9" d="100"/>
          <a:sy n="79" d="100"/>
        </p:scale>
        <p:origin x="773" y="8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Gaurav Kumar" userId="S::kumargaurav@cag.gov.in::987911be-8858-4ee1-901a-f357611d2350" providerId="AD" clId="Web-{72E60816-B6F1-3298-F9FC-15EC16BD57FF}"/>
    <pc:docChg chg="modSld">
      <pc:chgData name="Dr. Gaurav Kumar" userId="S::kumargaurav@cag.gov.in::987911be-8858-4ee1-901a-f357611d2350" providerId="AD" clId="Web-{72E60816-B6F1-3298-F9FC-15EC16BD57FF}" dt="2022-09-04T06:36:03.888" v="13" actId="14100"/>
      <pc:docMkLst>
        <pc:docMk/>
      </pc:docMkLst>
      <pc:sldChg chg="modSp">
        <pc:chgData name="Dr. Gaurav Kumar" userId="S::kumargaurav@cag.gov.in::987911be-8858-4ee1-901a-f357611d2350" providerId="AD" clId="Web-{72E60816-B6F1-3298-F9FC-15EC16BD57FF}" dt="2022-09-04T06:30:38.324" v="2" actId="20577"/>
        <pc:sldMkLst>
          <pc:docMk/>
          <pc:sldMk cId="3950907758" sldId="256"/>
        </pc:sldMkLst>
        <pc:spChg chg="mod">
          <ac:chgData name="Dr. Gaurav Kumar" userId="S::kumargaurav@cag.gov.in::987911be-8858-4ee1-901a-f357611d2350" providerId="AD" clId="Web-{72E60816-B6F1-3298-F9FC-15EC16BD57FF}" dt="2022-09-04T06:30:38.324" v="2" actId="20577"/>
          <ac:spMkLst>
            <pc:docMk/>
            <pc:sldMk cId="3950907758" sldId="256"/>
            <ac:spMk id="2" creationId="{00000000-0000-0000-0000-000000000000}"/>
          </ac:spMkLst>
        </pc:spChg>
      </pc:sldChg>
      <pc:sldChg chg="modSp">
        <pc:chgData name="Dr. Gaurav Kumar" userId="S::kumargaurav@cag.gov.in::987911be-8858-4ee1-901a-f357611d2350" providerId="AD" clId="Web-{72E60816-B6F1-3298-F9FC-15EC16BD57FF}" dt="2022-09-04T06:31:55.857" v="10" actId="20577"/>
        <pc:sldMkLst>
          <pc:docMk/>
          <pc:sldMk cId="1980200649" sldId="257"/>
        </pc:sldMkLst>
        <pc:graphicFrameChg chg="modGraphic">
          <ac:chgData name="Dr. Gaurav Kumar" userId="S::kumargaurav@cag.gov.in::987911be-8858-4ee1-901a-f357611d2350" providerId="AD" clId="Web-{72E60816-B6F1-3298-F9FC-15EC16BD57FF}" dt="2022-09-04T06:31:55.857" v="10" actId="20577"/>
          <ac:graphicFrameMkLst>
            <pc:docMk/>
            <pc:sldMk cId="1980200649" sldId="257"/>
            <ac:graphicFrameMk id="4" creationId="{00000000-0000-0000-0000-000000000000}"/>
          </ac:graphicFrameMkLst>
        </pc:graphicFrameChg>
      </pc:sldChg>
      <pc:sldChg chg="modSp">
        <pc:chgData name="Dr. Gaurav Kumar" userId="S::kumargaurav@cag.gov.in::987911be-8858-4ee1-901a-f357611d2350" providerId="AD" clId="Web-{72E60816-B6F1-3298-F9FC-15EC16BD57FF}" dt="2022-09-04T06:34:06.610" v="12" actId="20577"/>
        <pc:sldMkLst>
          <pc:docMk/>
          <pc:sldMk cId="3790677117" sldId="275"/>
        </pc:sldMkLst>
        <pc:graphicFrameChg chg="modGraphic">
          <ac:chgData name="Dr. Gaurav Kumar" userId="S::kumargaurav@cag.gov.in::987911be-8858-4ee1-901a-f357611d2350" providerId="AD" clId="Web-{72E60816-B6F1-3298-F9FC-15EC16BD57FF}" dt="2022-09-04T06:34:06.610" v="12" actId="20577"/>
          <ac:graphicFrameMkLst>
            <pc:docMk/>
            <pc:sldMk cId="3790677117" sldId="275"/>
            <ac:graphicFrameMk id="4" creationId="{00000000-0000-0000-0000-000000000000}"/>
          </ac:graphicFrameMkLst>
        </pc:graphicFrameChg>
      </pc:sldChg>
      <pc:sldChg chg="modSp">
        <pc:chgData name="Dr. Gaurav Kumar" userId="S::kumargaurav@cag.gov.in::987911be-8858-4ee1-901a-f357611d2350" providerId="AD" clId="Web-{72E60816-B6F1-3298-F9FC-15EC16BD57FF}" dt="2022-09-04T06:36:03.888" v="13" actId="14100"/>
        <pc:sldMkLst>
          <pc:docMk/>
          <pc:sldMk cId="1103882519" sldId="278"/>
        </pc:sldMkLst>
        <pc:spChg chg="mod">
          <ac:chgData name="Dr. Gaurav Kumar" userId="S::kumargaurav@cag.gov.in::987911be-8858-4ee1-901a-f357611d2350" providerId="AD" clId="Web-{72E60816-B6F1-3298-F9FC-15EC16BD57FF}" dt="2022-09-04T06:36:03.888" v="13" actId="14100"/>
          <ac:spMkLst>
            <pc:docMk/>
            <pc:sldMk cId="1103882519" sldId="278"/>
            <ac:spMk id="2" creationId="{306ECF12-BE31-9744-859F-76BC87835E75}"/>
          </ac:spMkLst>
        </pc:spChg>
      </pc:sldChg>
    </pc:docChg>
  </pc:docChgLst>
  <pc:docChgLst>
    <pc:chgData name="Guest User" userId="S::urn:spo:anon#0d8d0272b6bd8aa3c42dcd59ce78bf75f1948373e97a7af0d901a617bbf223cc::" providerId="AD" clId="Web-{103B42F1-4A88-A525-4469-CD9A2E44206B}"/>
    <pc:docChg chg="delSld modSld">
      <pc:chgData name="Guest User" userId="S::urn:spo:anon#0d8d0272b6bd8aa3c42dcd59ce78bf75f1948373e97a7af0d901a617bbf223cc::" providerId="AD" clId="Web-{103B42F1-4A88-A525-4469-CD9A2E44206B}" dt="2022-09-06T06:19:36.790" v="3" actId="20577"/>
      <pc:docMkLst>
        <pc:docMk/>
      </pc:docMkLst>
      <pc:sldChg chg="del">
        <pc:chgData name="Guest User" userId="S::urn:spo:anon#0d8d0272b6bd8aa3c42dcd59ce78bf75f1948373e97a7af0d901a617bbf223cc::" providerId="AD" clId="Web-{103B42F1-4A88-A525-4469-CD9A2E44206B}" dt="2022-09-06T06:17:35.958" v="0"/>
        <pc:sldMkLst>
          <pc:docMk/>
          <pc:sldMk cId="2867922520" sldId="258"/>
        </pc:sldMkLst>
      </pc:sldChg>
      <pc:sldChg chg="modSp">
        <pc:chgData name="Guest User" userId="S::urn:spo:anon#0d8d0272b6bd8aa3c42dcd59ce78bf75f1948373e97a7af0d901a617bbf223cc::" providerId="AD" clId="Web-{103B42F1-4A88-A525-4469-CD9A2E44206B}" dt="2022-09-06T06:19:36.790" v="3" actId="20577"/>
        <pc:sldMkLst>
          <pc:docMk/>
          <pc:sldMk cId="2322881791" sldId="259"/>
        </pc:sldMkLst>
        <pc:graphicFrameChg chg="modGraphic">
          <ac:chgData name="Guest User" userId="S::urn:spo:anon#0d8d0272b6bd8aa3c42dcd59ce78bf75f1948373e97a7af0d901a617bbf223cc::" providerId="AD" clId="Web-{103B42F1-4A88-A525-4469-CD9A2E44206B}" dt="2022-09-06T06:19:36.790" v="3" actId="20577"/>
          <ac:graphicFrameMkLst>
            <pc:docMk/>
            <pc:sldMk cId="2322881791" sldId="259"/>
            <ac:graphicFrameMk id="4" creationId="{00000000-0000-0000-0000-000000000000}"/>
          </ac:graphicFrameMkLst>
        </pc:graphicFrameChg>
      </pc:sldChg>
      <pc:sldChg chg="del">
        <pc:chgData name="Guest User" userId="S::urn:spo:anon#0d8d0272b6bd8aa3c42dcd59ce78bf75f1948373e97a7af0d901a617bbf223cc::" providerId="AD" clId="Web-{103B42F1-4A88-A525-4469-CD9A2E44206B}" dt="2022-09-06T06:18:02.209" v="1"/>
        <pc:sldMkLst>
          <pc:docMk/>
          <pc:sldMk cId="215166736" sldId="273"/>
        </pc:sldMkLst>
      </pc:sldChg>
    </pc:docChg>
  </pc:docChgLst>
</pc:chgInfo>
</file>

<file path=ppt/diagrams/_rels/data2.xml.rels><?xml version="1.0" encoding="UTF-8" standalone="yes"?>
<Relationships xmlns="http://schemas.openxmlformats.org/package/2006/relationships"><Relationship Id="rId1" Type="http://schemas.openxmlformats.org/officeDocument/2006/relationships/slide" Target="../slides/slide1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B789CC-5994-4F71-BB04-80C90101D632}" type="doc">
      <dgm:prSet loTypeId="urn:microsoft.com/office/officeart/2005/8/layout/vList2" loCatId="list" qsTypeId="urn:microsoft.com/office/officeart/2005/8/quickstyle/simple5" qsCatId="simple" csTypeId="urn:microsoft.com/office/officeart/2005/8/colors/colorful4" csCatId="colorful"/>
      <dgm:spPr/>
      <dgm:t>
        <a:bodyPr/>
        <a:lstStyle/>
        <a:p>
          <a:endParaRPr lang="en-IN"/>
        </a:p>
      </dgm:t>
    </dgm:pt>
    <dgm:pt modelId="{51D67736-4C2A-4C11-AA23-BF2E69E8FC08}">
      <dgm:prSet/>
      <dgm:spPr/>
      <dgm:t>
        <a:bodyPr/>
        <a:lstStyle/>
        <a:p>
          <a:pPr rtl="0"/>
          <a:r>
            <a:rPr lang="en-US" dirty="0"/>
            <a:t>7 projects (9 documents) coordinated by KSC under SDP(17-19)</a:t>
          </a:r>
          <a:endParaRPr lang="en-IN" dirty="0"/>
        </a:p>
      </dgm:t>
    </dgm:pt>
    <dgm:pt modelId="{F6CC65D2-E451-4A59-87B9-FC6143AE9347}" type="parTrans" cxnId="{4D799C45-5440-4092-834B-8AA63F26DAAE}">
      <dgm:prSet/>
      <dgm:spPr/>
      <dgm:t>
        <a:bodyPr/>
        <a:lstStyle/>
        <a:p>
          <a:endParaRPr lang="en-IN"/>
        </a:p>
      </dgm:t>
    </dgm:pt>
    <dgm:pt modelId="{488F8CCF-EC94-44D6-94F6-B1B1C7F628DF}" type="sibTrans" cxnId="{4D799C45-5440-4092-834B-8AA63F26DAAE}">
      <dgm:prSet/>
      <dgm:spPr/>
      <dgm:t>
        <a:bodyPr/>
        <a:lstStyle/>
        <a:p>
          <a:endParaRPr lang="en-IN"/>
        </a:p>
      </dgm:t>
    </dgm:pt>
    <dgm:pt modelId="{88B0CD73-ADE6-4602-BBB6-A70B64B1194F}">
      <dgm:prSet/>
      <dgm:spPr/>
      <dgm:t>
        <a:bodyPr/>
        <a:lstStyle/>
        <a:p>
          <a:pPr rtl="0"/>
          <a:r>
            <a:rPr lang="en-US" dirty="0">
              <a:latin typeface="Calibri Light" panose="020F0302020204030204"/>
            </a:rPr>
            <a:t>Pronouncements</a:t>
          </a:r>
          <a:r>
            <a:rPr lang="en-US" dirty="0"/>
            <a:t> </a:t>
          </a:r>
          <a:r>
            <a:rPr lang="en-US" dirty="0">
              <a:latin typeface="Calibri Light" panose="020F0302020204030204"/>
            </a:rPr>
            <a:t>which have</a:t>
          </a:r>
          <a:r>
            <a:rPr lang="en-US" dirty="0"/>
            <a:t> been endorsed</a:t>
          </a:r>
          <a:endParaRPr lang="en-IN" dirty="0"/>
        </a:p>
      </dgm:t>
    </dgm:pt>
    <dgm:pt modelId="{8436CF45-185F-4BB1-A631-AFD026AC42CA}" type="parTrans" cxnId="{4FF9D04A-852D-4DFC-A3D2-8D38513D211F}">
      <dgm:prSet/>
      <dgm:spPr/>
      <dgm:t>
        <a:bodyPr/>
        <a:lstStyle/>
        <a:p>
          <a:endParaRPr lang="en-IN"/>
        </a:p>
      </dgm:t>
    </dgm:pt>
    <dgm:pt modelId="{5893A89F-374B-4E1D-AAA4-533C2F393B8B}" type="sibTrans" cxnId="{4FF9D04A-852D-4DFC-A3D2-8D38513D211F}">
      <dgm:prSet/>
      <dgm:spPr/>
      <dgm:t>
        <a:bodyPr/>
        <a:lstStyle/>
        <a:p>
          <a:endParaRPr lang="en-IN"/>
        </a:p>
      </dgm:t>
    </dgm:pt>
    <dgm:pt modelId="{369B6EF6-2CC4-42CC-98EA-713FE1C57377}">
      <dgm:prSet/>
      <dgm:spPr/>
      <dgm:t>
        <a:bodyPr/>
        <a:lstStyle/>
        <a:p>
          <a:pPr rtl="0"/>
          <a:r>
            <a:rPr lang="en-US" dirty="0"/>
            <a:t>Jurisdictional activities of SAIs (ISSAI –P 50)</a:t>
          </a:r>
          <a:endParaRPr lang="en-IN" dirty="0"/>
        </a:p>
      </dgm:t>
    </dgm:pt>
    <dgm:pt modelId="{0DD4EB0E-C96D-41A9-AAE3-7A626E74377A}" type="parTrans" cxnId="{CB4851A8-DC46-4B5F-85D4-AEFECDBEF8B5}">
      <dgm:prSet/>
      <dgm:spPr/>
      <dgm:t>
        <a:bodyPr/>
        <a:lstStyle/>
        <a:p>
          <a:endParaRPr lang="en-IN"/>
        </a:p>
      </dgm:t>
    </dgm:pt>
    <dgm:pt modelId="{331237FF-7E38-405D-B040-6E844BDD215E}" type="sibTrans" cxnId="{CB4851A8-DC46-4B5F-85D4-AEFECDBEF8B5}">
      <dgm:prSet/>
      <dgm:spPr/>
      <dgm:t>
        <a:bodyPr/>
        <a:lstStyle/>
        <a:p>
          <a:endParaRPr lang="en-IN"/>
        </a:p>
      </dgm:t>
    </dgm:pt>
    <dgm:pt modelId="{F7BD6FF9-2C87-4FF9-A5F6-5C9A32D818C6}">
      <dgm:prSet/>
      <dgm:spPr/>
      <dgm:t>
        <a:bodyPr/>
        <a:lstStyle/>
        <a:p>
          <a:pPr rtl="0"/>
          <a:r>
            <a:rPr lang="en-US" dirty="0"/>
            <a:t>Audit of use and development of Key National Indicators (GUID 5290)</a:t>
          </a:r>
          <a:endParaRPr lang="en-IN" dirty="0"/>
        </a:p>
      </dgm:t>
    </dgm:pt>
    <dgm:pt modelId="{DFD8866A-9790-41EC-87DA-272C6E1362E0}" type="parTrans" cxnId="{837F5BE9-48A3-428C-8A11-793F80ABC7E4}">
      <dgm:prSet/>
      <dgm:spPr/>
      <dgm:t>
        <a:bodyPr/>
        <a:lstStyle/>
        <a:p>
          <a:endParaRPr lang="en-IN"/>
        </a:p>
      </dgm:t>
    </dgm:pt>
    <dgm:pt modelId="{8578C8E4-9136-4542-B486-8B73F2BA08A5}" type="sibTrans" cxnId="{837F5BE9-48A3-428C-8A11-793F80ABC7E4}">
      <dgm:prSet/>
      <dgm:spPr/>
      <dgm:t>
        <a:bodyPr/>
        <a:lstStyle/>
        <a:p>
          <a:endParaRPr lang="en-IN"/>
        </a:p>
      </dgm:t>
    </dgm:pt>
    <dgm:pt modelId="{74E18A8A-39B8-4331-8F31-AB4CE6E901DB}">
      <dgm:prSet/>
      <dgm:spPr/>
      <dgm:t>
        <a:bodyPr/>
        <a:lstStyle/>
        <a:p>
          <a:pPr rtl="0"/>
          <a:r>
            <a:rPr lang="en-US" dirty="0"/>
            <a:t>Consolidating and aligning guidance on IT Audits (GUID 5100),</a:t>
          </a:r>
          <a:r>
            <a:rPr lang="en-US" dirty="0">
              <a:latin typeface="Calibri Light" panose="020F0302020204030204"/>
            </a:rPr>
            <a:t> </a:t>
          </a:r>
          <a:endParaRPr lang="en-IN" dirty="0">
            <a:latin typeface="Calibri Light" panose="020F0302020204030204"/>
          </a:endParaRPr>
        </a:p>
      </dgm:t>
    </dgm:pt>
    <dgm:pt modelId="{C0B4E786-B1BD-4BFC-98B6-13E95E86C34B}" type="parTrans" cxnId="{C4AAB39D-4296-4CA0-92D7-EF54A791B030}">
      <dgm:prSet/>
      <dgm:spPr/>
      <dgm:t>
        <a:bodyPr/>
        <a:lstStyle/>
        <a:p>
          <a:endParaRPr lang="en-IN"/>
        </a:p>
      </dgm:t>
    </dgm:pt>
    <dgm:pt modelId="{7BC3E8C1-25ED-4157-AD1A-337F7FF61607}" type="sibTrans" cxnId="{C4AAB39D-4296-4CA0-92D7-EF54A791B030}">
      <dgm:prSet/>
      <dgm:spPr/>
      <dgm:t>
        <a:bodyPr/>
        <a:lstStyle/>
        <a:p>
          <a:endParaRPr lang="en-IN"/>
        </a:p>
      </dgm:t>
    </dgm:pt>
    <dgm:pt modelId="{6FE5A061-9007-4CA9-A2B4-51169673DA0D}">
      <dgm:prSet/>
      <dgm:spPr/>
      <dgm:t>
        <a:bodyPr/>
        <a:lstStyle/>
        <a:p>
          <a:pPr rtl="0"/>
          <a:r>
            <a:rPr lang="en-US" dirty="0"/>
            <a:t>Consolidating and aligning guidance on Public Debt (GUID 5250)</a:t>
          </a:r>
          <a:r>
            <a:rPr lang="en-US" dirty="0">
              <a:latin typeface="Calibri Light" panose="020F0302020204030204"/>
            </a:rPr>
            <a:t> </a:t>
          </a:r>
          <a:endParaRPr lang="en-IN" dirty="0"/>
        </a:p>
      </dgm:t>
    </dgm:pt>
    <dgm:pt modelId="{0EB82D6E-B15B-4195-858B-5B0DFEFE281B}" type="parTrans" cxnId="{5EE077C0-355D-4CC8-B9FA-918257AFFC1D}">
      <dgm:prSet/>
      <dgm:spPr/>
      <dgm:t>
        <a:bodyPr/>
        <a:lstStyle/>
        <a:p>
          <a:endParaRPr lang="en-IN"/>
        </a:p>
      </dgm:t>
    </dgm:pt>
    <dgm:pt modelId="{CB314160-B613-467E-B28B-72A76C13D923}" type="sibTrans" cxnId="{5EE077C0-355D-4CC8-B9FA-918257AFFC1D}">
      <dgm:prSet/>
      <dgm:spPr/>
      <dgm:t>
        <a:bodyPr/>
        <a:lstStyle/>
        <a:p>
          <a:endParaRPr lang="en-IN"/>
        </a:p>
      </dgm:t>
    </dgm:pt>
    <dgm:pt modelId="{BCCA1A44-2907-4DCA-8781-170F858F37AE}">
      <dgm:prSet/>
      <dgm:spPr/>
      <dgm:t>
        <a:bodyPr/>
        <a:lstStyle/>
        <a:p>
          <a:pPr rtl="0"/>
          <a:r>
            <a:rPr lang="en-US" dirty="0"/>
            <a:t>Consolidating and aligning audit of disaster Related Aid (GUID 5330)</a:t>
          </a:r>
          <a:r>
            <a:rPr lang="en-US" dirty="0">
              <a:latin typeface="Calibri Light" panose="020F0302020204030204"/>
            </a:rPr>
            <a:t> </a:t>
          </a:r>
          <a:endParaRPr lang="en-IN" dirty="0"/>
        </a:p>
      </dgm:t>
    </dgm:pt>
    <dgm:pt modelId="{47F50B82-DD63-4ABA-8DB7-431C72A3DD2F}" type="parTrans" cxnId="{A523E82E-5009-4379-90D9-3A6306E49A5B}">
      <dgm:prSet/>
      <dgm:spPr/>
      <dgm:t>
        <a:bodyPr/>
        <a:lstStyle/>
        <a:p>
          <a:endParaRPr lang="en-IN"/>
        </a:p>
      </dgm:t>
    </dgm:pt>
    <dgm:pt modelId="{6F5676E8-56B4-4293-804C-79E648AE365B}" type="sibTrans" cxnId="{A523E82E-5009-4379-90D9-3A6306E49A5B}">
      <dgm:prSet/>
      <dgm:spPr/>
      <dgm:t>
        <a:bodyPr/>
        <a:lstStyle/>
        <a:p>
          <a:endParaRPr lang="en-IN"/>
        </a:p>
      </dgm:t>
    </dgm:pt>
    <dgm:pt modelId="{E75BF2FF-6D68-49D1-A08D-E56773AF2DBC}">
      <dgm:prSet/>
      <dgm:spPr/>
      <dgm:t>
        <a:bodyPr/>
        <a:lstStyle/>
        <a:p>
          <a:pPr rtl="0"/>
          <a:r>
            <a:rPr lang="en-US" dirty="0"/>
            <a:t>Audit of privatization (GUID 5320) (English version)</a:t>
          </a:r>
          <a:endParaRPr lang="en-IN" dirty="0"/>
        </a:p>
      </dgm:t>
    </dgm:pt>
    <dgm:pt modelId="{6CD738F3-5F2C-492E-AA07-0809B2733D4E}" type="parTrans" cxnId="{09E67FE6-4D55-4BA5-9A0C-1927B25B7977}">
      <dgm:prSet/>
      <dgm:spPr/>
      <dgm:t>
        <a:bodyPr/>
        <a:lstStyle/>
        <a:p>
          <a:endParaRPr lang="en-IN"/>
        </a:p>
      </dgm:t>
    </dgm:pt>
    <dgm:pt modelId="{F4305CAA-3214-475B-95A0-1B1EEF159F9A}" type="sibTrans" cxnId="{09E67FE6-4D55-4BA5-9A0C-1927B25B7977}">
      <dgm:prSet/>
      <dgm:spPr/>
      <dgm:t>
        <a:bodyPr/>
        <a:lstStyle/>
        <a:p>
          <a:endParaRPr lang="en-IN"/>
        </a:p>
      </dgm:t>
    </dgm:pt>
    <dgm:pt modelId="{4D3C553F-D04C-4BF8-8445-A51B2B971DBE}" type="pres">
      <dgm:prSet presAssocID="{81B789CC-5994-4F71-BB04-80C90101D632}" presName="linear" presStyleCnt="0">
        <dgm:presLayoutVars>
          <dgm:animLvl val="lvl"/>
          <dgm:resizeHandles val="exact"/>
        </dgm:presLayoutVars>
      </dgm:prSet>
      <dgm:spPr/>
      <dgm:t>
        <a:bodyPr/>
        <a:lstStyle/>
        <a:p>
          <a:endParaRPr lang="en-IN"/>
        </a:p>
      </dgm:t>
    </dgm:pt>
    <dgm:pt modelId="{D54EBB9E-FDA7-4188-9984-652981B27FE1}" type="pres">
      <dgm:prSet presAssocID="{51D67736-4C2A-4C11-AA23-BF2E69E8FC08}" presName="parentText" presStyleLbl="node1" presStyleIdx="0" presStyleCnt="2">
        <dgm:presLayoutVars>
          <dgm:chMax val="0"/>
          <dgm:bulletEnabled val="1"/>
        </dgm:presLayoutVars>
      </dgm:prSet>
      <dgm:spPr/>
      <dgm:t>
        <a:bodyPr/>
        <a:lstStyle/>
        <a:p>
          <a:endParaRPr lang="en-IN"/>
        </a:p>
      </dgm:t>
    </dgm:pt>
    <dgm:pt modelId="{BA0D9C5C-1B3C-45E3-B839-52CF357DD6C1}" type="pres">
      <dgm:prSet presAssocID="{488F8CCF-EC94-44D6-94F6-B1B1C7F628DF}" presName="spacer" presStyleCnt="0"/>
      <dgm:spPr/>
    </dgm:pt>
    <dgm:pt modelId="{FFD18AB3-1A2C-4512-9776-C03DA7541E64}" type="pres">
      <dgm:prSet presAssocID="{88B0CD73-ADE6-4602-BBB6-A70B64B1194F}" presName="parentText" presStyleLbl="node1" presStyleIdx="1" presStyleCnt="2">
        <dgm:presLayoutVars>
          <dgm:chMax val="0"/>
          <dgm:bulletEnabled val="1"/>
        </dgm:presLayoutVars>
      </dgm:prSet>
      <dgm:spPr/>
      <dgm:t>
        <a:bodyPr/>
        <a:lstStyle/>
        <a:p>
          <a:endParaRPr lang="en-IN"/>
        </a:p>
      </dgm:t>
    </dgm:pt>
    <dgm:pt modelId="{EBA07F63-8688-4E92-BFB4-D725BCA45B53}" type="pres">
      <dgm:prSet presAssocID="{88B0CD73-ADE6-4602-BBB6-A70B64B1194F}" presName="childText" presStyleLbl="revTx" presStyleIdx="0" presStyleCnt="1">
        <dgm:presLayoutVars>
          <dgm:bulletEnabled val="1"/>
        </dgm:presLayoutVars>
      </dgm:prSet>
      <dgm:spPr/>
      <dgm:t>
        <a:bodyPr/>
        <a:lstStyle/>
        <a:p>
          <a:endParaRPr lang="en-IN"/>
        </a:p>
      </dgm:t>
    </dgm:pt>
  </dgm:ptLst>
  <dgm:cxnLst>
    <dgm:cxn modelId="{CB4851A8-DC46-4B5F-85D4-AEFECDBEF8B5}" srcId="{88B0CD73-ADE6-4602-BBB6-A70B64B1194F}" destId="{369B6EF6-2CC4-42CC-98EA-713FE1C57377}" srcOrd="0" destOrd="0" parTransId="{0DD4EB0E-C96D-41A9-AAE3-7A626E74377A}" sibTransId="{331237FF-7E38-405D-B040-6E844BDD215E}"/>
    <dgm:cxn modelId="{038D2F4A-1F0C-4D01-B410-2B20A661D9E4}" type="presOf" srcId="{E75BF2FF-6D68-49D1-A08D-E56773AF2DBC}" destId="{EBA07F63-8688-4E92-BFB4-D725BCA45B53}" srcOrd="0" destOrd="5" presId="urn:microsoft.com/office/officeart/2005/8/layout/vList2"/>
    <dgm:cxn modelId="{01A8FC66-8ED9-41F6-B2F1-88D46CE9764D}" type="presOf" srcId="{81B789CC-5994-4F71-BB04-80C90101D632}" destId="{4D3C553F-D04C-4BF8-8445-A51B2B971DBE}" srcOrd="0" destOrd="0" presId="urn:microsoft.com/office/officeart/2005/8/layout/vList2"/>
    <dgm:cxn modelId="{36D2146E-82C0-4D7A-90CB-46A43B76C192}" type="presOf" srcId="{6FE5A061-9007-4CA9-A2B4-51169673DA0D}" destId="{EBA07F63-8688-4E92-BFB4-D725BCA45B53}" srcOrd="0" destOrd="3" presId="urn:microsoft.com/office/officeart/2005/8/layout/vList2"/>
    <dgm:cxn modelId="{09E67FE6-4D55-4BA5-9A0C-1927B25B7977}" srcId="{88B0CD73-ADE6-4602-BBB6-A70B64B1194F}" destId="{E75BF2FF-6D68-49D1-A08D-E56773AF2DBC}" srcOrd="5" destOrd="0" parTransId="{6CD738F3-5F2C-492E-AA07-0809B2733D4E}" sibTransId="{F4305CAA-3214-475B-95A0-1B1EEF159F9A}"/>
    <dgm:cxn modelId="{5EE077C0-355D-4CC8-B9FA-918257AFFC1D}" srcId="{88B0CD73-ADE6-4602-BBB6-A70B64B1194F}" destId="{6FE5A061-9007-4CA9-A2B4-51169673DA0D}" srcOrd="3" destOrd="0" parTransId="{0EB82D6E-B15B-4195-858B-5B0DFEFE281B}" sibTransId="{CB314160-B613-467E-B28B-72A76C13D923}"/>
    <dgm:cxn modelId="{4D799C45-5440-4092-834B-8AA63F26DAAE}" srcId="{81B789CC-5994-4F71-BB04-80C90101D632}" destId="{51D67736-4C2A-4C11-AA23-BF2E69E8FC08}" srcOrd="0" destOrd="0" parTransId="{F6CC65D2-E451-4A59-87B9-FC6143AE9347}" sibTransId="{488F8CCF-EC94-44D6-94F6-B1B1C7F628DF}"/>
    <dgm:cxn modelId="{EE47496E-08F2-4A19-8996-541C55E901BE}" type="presOf" srcId="{F7BD6FF9-2C87-4FF9-A5F6-5C9A32D818C6}" destId="{EBA07F63-8688-4E92-BFB4-D725BCA45B53}" srcOrd="0" destOrd="1" presId="urn:microsoft.com/office/officeart/2005/8/layout/vList2"/>
    <dgm:cxn modelId="{4FF9D04A-852D-4DFC-A3D2-8D38513D211F}" srcId="{81B789CC-5994-4F71-BB04-80C90101D632}" destId="{88B0CD73-ADE6-4602-BBB6-A70B64B1194F}" srcOrd="1" destOrd="0" parTransId="{8436CF45-185F-4BB1-A631-AFD026AC42CA}" sibTransId="{5893A89F-374B-4E1D-AAA4-533C2F393B8B}"/>
    <dgm:cxn modelId="{837F5BE9-48A3-428C-8A11-793F80ABC7E4}" srcId="{88B0CD73-ADE6-4602-BBB6-A70B64B1194F}" destId="{F7BD6FF9-2C87-4FF9-A5F6-5C9A32D818C6}" srcOrd="1" destOrd="0" parTransId="{DFD8866A-9790-41EC-87DA-272C6E1362E0}" sibTransId="{8578C8E4-9136-4542-B486-8B73F2BA08A5}"/>
    <dgm:cxn modelId="{5953143D-78FA-4FDD-995A-919C37152282}" type="presOf" srcId="{74E18A8A-39B8-4331-8F31-AB4CE6E901DB}" destId="{EBA07F63-8688-4E92-BFB4-D725BCA45B53}" srcOrd="0" destOrd="2" presId="urn:microsoft.com/office/officeart/2005/8/layout/vList2"/>
    <dgm:cxn modelId="{C4AAB39D-4296-4CA0-92D7-EF54A791B030}" srcId="{88B0CD73-ADE6-4602-BBB6-A70B64B1194F}" destId="{74E18A8A-39B8-4331-8F31-AB4CE6E901DB}" srcOrd="2" destOrd="0" parTransId="{C0B4E786-B1BD-4BFC-98B6-13E95E86C34B}" sibTransId="{7BC3E8C1-25ED-4157-AD1A-337F7FF61607}"/>
    <dgm:cxn modelId="{2BB27F87-9D70-454C-8C65-9AE27F74ADC6}" type="presOf" srcId="{51D67736-4C2A-4C11-AA23-BF2E69E8FC08}" destId="{D54EBB9E-FDA7-4188-9984-652981B27FE1}" srcOrd="0" destOrd="0" presId="urn:microsoft.com/office/officeart/2005/8/layout/vList2"/>
    <dgm:cxn modelId="{A523E82E-5009-4379-90D9-3A6306E49A5B}" srcId="{88B0CD73-ADE6-4602-BBB6-A70B64B1194F}" destId="{BCCA1A44-2907-4DCA-8781-170F858F37AE}" srcOrd="4" destOrd="0" parTransId="{47F50B82-DD63-4ABA-8DB7-431C72A3DD2F}" sibTransId="{6F5676E8-56B4-4293-804C-79E648AE365B}"/>
    <dgm:cxn modelId="{D5804FB7-B440-45AA-A71D-1E0FB29C3484}" type="presOf" srcId="{BCCA1A44-2907-4DCA-8781-170F858F37AE}" destId="{EBA07F63-8688-4E92-BFB4-D725BCA45B53}" srcOrd="0" destOrd="4" presId="urn:microsoft.com/office/officeart/2005/8/layout/vList2"/>
    <dgm:cxn modelId="{B96FEEDB-0179-46BD-920C-E7C1734A25AB}" type="presOf" srcId="{88B0CD73-ADE6-4602-BBB6-A70B64B1194F}" destId="{FFD18AB3-1A2C-4512-9776-C03DA7541E64}" srcOrd="0" destOrd="0" presId="urn:microsoft.com/office/officeart/2005/8/layout/vList2"/>
    <dgm:cxn modelId="{9E4C2EE8-CF2D-44D9-B57D-5D5ED348430B}" type="presOf" srcId="{369B6EF6-2CC4-42CC-98EA-713FE1C57377}" destId="{EBA07F63-8688-4E92-BFB4-D725BCA45B53}" srcOrd="0" destOrd="0" presId="urn:microsoft.com/office/officeart/2005/8/layout/vList2"/>
    <dgm:cxn modelId="{EFBC80FA-EDFF-4BDD-8740-498008C5BBBB}" type="presParOf" srcId="{4D3C553F-D04C-4BF8-8445-A51B2B971DBE}" destId="{D54EBB9E-FDA7-4188-9984-652981B27FE1}" srcOrd="0" destOrd="0" presId="urn:microsoft.com/office/officeart/2005/8/layout/vList2"/>
    <dgm:cxn modelId="{1D1272D1-AA2F-4186-8ED1-8201246564A5}" type="presParOf" srcId="{4D3C553F-D04C-4BF8-8445-A51B2B971DBE}" destId="{BA0D9C5C-1B3C-45E3-B839-52CF357DD6C1}" srcOrd="1" destOrd="0" presId="urn:microsoft.com/office/officeart/2005/8/layout/vList2"/>
    <dgm:cxn modelId="{92734BC0-E833-4077-ADE2-B68D7395D369}" type="presParOf" srcId="{4D3C553F-D04C-4BF8-8445-A51B2B971DBE}" destId="{FFD18AB3-1A2C-4512-9776-C03DA7541E64}" srcOrd="2" destOrd="0" presId="urn:microsoft.com/office/officeart/2005/8/layout/vList2"/>
    <dgm:cxn modelId="{B5533996-5310-431E-AAFC-0FF39DA5221F}" type="presParOf" srcId="{4D3C553F-D04C-4BF8-8445-A51B2B971DBE}" destId="{EBA07F63-8688-4E92-BFB4-D725BCA45B5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8DAF9E-98A4-4306-9FEB-387026EB538B}"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en-IN"/>
        </a:p>
      </dgm:t>
    </dgm:pt>
    <dgm:pt modelId="{1F0D801F-7F85-4FB0-803C-17AFE5DE960A}">
      <dgm:prSet/>
      <dgm:spPr/>
      <dgm:t>
        <a:bodyPr/>
        <a:lstStyle/>
        <a:p>
          <a:pPr rtl="0"/>
          <a:r>
            <a:rPr lang="en-IN" b="1" dirty="0">
              <a:latin typeface="Calibri Light" panose="020F0302020204030204"/>
              <a:hlinkClick xmlns:r="http://schemas.openxmlformats.org/officeDocument/2006/relationships" r:id="rId1" action="ppaction://hlinksldjump"/>
            </a:rPr>
            <a:t>29</a:t>
          </a:r>
          <a:r>
            <a:rPr lang="en-IN" b="1" dirty="0">
              <a:hlinkClick xmlns:r="http://schemas.openxmlformats.org/officeDocument/2006/relationships" r:id="" action="ppaction://noaction"/>
            </a:rPr>
            <a:t> Guidance/ Research Projects and 1 auditors tool kit</a:t>
          </a:r>
          <a:r>
            <a:rPr lang="en-IN" b="1" dirty="0"/>
            <a:t> </a:t>
          </a:r>
          <a:r>
            <a:rPr lang="en-IN" dirty="0"/>
            <a:t>at various levels of completion</a:t>
          </a:r>
        </a:p>
      </dgm:t>
    </dgm:pt>
    <dgm:pt modelId="{5DA1C8DE-2894-4211-95F2-F5AD3264CD9C}" type="parTrans" cxnId="{2547FAF2-FB8E-4494-B741-0FF6E815C2F9}">
      <dgm:prSet/>
      <dgm:spPr/>
      <dgm:t>
        <a:bodyPr/>
        <a:lstStyle/>
        <a:p>
          <a:endParaRPr lang="en-IN"/>
        </a:p>
      </dgm:t>
    </dgm:pt>
    <dgm:pt modelId="{FF3EAC31-649F-49F5-88DE-AA89EE819BD6}" type="sibTrans" cxnId="{2547FAF2-FB8E-4494-B741-0FF6E815C2F9}">
      <dgm:prSet/>
      <dgm:spPr/>
      <dgm:t>
        <a:bodyPr/>
        <a:lstStyle/>
        <a:p>
          <a:endParaRPr lang="en-IN"/>
        </a:p>
      </dgm:t>
    </dgm:pt>
    <dgm:pt modelId="{60A0BED4-19DC-432C-AAA0-9EDE7C5B6B96}">
      <dgm:prSet/>
      <dgm:spPr/>
      <dgm:t>
        <a:bodyPr/>
        <a:lstStyle/>
        <a:p>
          <a:pPr rtl="0"/>
          <a:r>
            <a:rPr lang="en-US" dirty="0"/>
            <a:t>Candidate documents for approval in 76</a:t>
          </a:r>
          <a:r>
            <a:rPr lang="en-US" baseline="30000" dirty="0"/>
            <a:t>th</a:t>
          </a:r>
          <a:r>
            <a:rPr lang="en-US" dirty="0"/>
            <a:t> GB Meeting</a:t>
          </a:r>
          <a:endParaRPr lang="en-IN" dirty="0"/>
        </a:p>
      </dgm:t>
    </dgm:pt>
    <dgm:pt modelId="{2AEDC834-957E-495C-9311-12C5C54AFFC5}" type="parTrans" cxnId="{AF2F9962-D93C-49D4-9491-F1A650A1FBB8}">
      <dgm:prSet/>
      <dgm:spPr/>
      <dgm:t>
        <a:bodyPr/>
        <a:lstStyle/>
        <a:p>
          <a:endParaRPr lang="en-IN"/>
        </a:p>
      </dgm:t>
    </dgm:pt>
    <dgm:pt modelId="{22DC0066-2A62-4016-8CAF-1FEE1F4399F8}" type="sibTrans" cxnId="{AF2F9962-D93C-49D4-9491-F1A650A1FBB8}">
      <dgm:prSet/>
      <dgm:spPr/>
      <dgm:t>
        <a:bodyPr/>
        <a:lstStyle/>
        <a:p>
          <a:endParaRPr lang="en-IN"/>
        </a:p>
      </dgm:t>
    </dgm:pt>
    <dgm:pt modelId="{59BC9B68-5F8E-439D-8090-C5BCCB7F87D9}">
      <dgm:prSet/>
      <dgm:spPr/>
      <dgm:t>
        <a:bodyPr/>
        <a:lstStyle/>
        <a:p>
          <a:pPr rtl="0"/>
          <a:r>
            <a:rPr lang="pt-BR" b="1" dirty="0"/>
            <a:t>Guideline on Stolen Assets Recovery (WGFACML)</a:t>
          </a:r>
          <a:endParaRPr lang="en-IN" dirty="0"/>
        </a:p>
      </dgm:t>
    </dgm:pt>
    <dgm:pt modelId="{346BC293-6AF7-4A2A-8B7B-C0E2D3F506D6}" type="parTrans" cxnId="{747DF964-AE4C-4EB0-992A-B9A7F20740AD}">
      <dgm:prSet/>
      <dgm:spPr/>
      <dgm:t>
        <a:bodyPr/>
        <a:lstStyle/>
        <a:p>
          <a:endParaRPr lang="en-IN"/>
        </a:p>
      </dgm:t>
    </dgm:pt>
    <dgm:pt modelId="{D1F6D4AB-557F-444D-BCC5-E616C7056B7D}" type="sibTrans" cxnId="{747DF964-AE4C-4EB0-992A-B9A7F20740AD}">
      <dgm:prSet/>
      <dgm:spPr/>
      <dgm:t>
        <a:bodyPr/>
        <a:lstStyle/>
        <a:p>
          <a:endParaRPr lang="en-IN"/>
        </a:p>
      </dgm:t>
    </dgm:pt>
    <dgm:pt modelId="{A66305B9-F63B-4F0B-8283-CD4B97D75AD3}">
      <dgm:prSet/>
      <dgm:spPr/>
      <dgm:t>
        <a:bodyPr/>
        <a:lstStyle/>
        <a:p>
          <a:pPr rtl="0"/>
          <a:r>
            <a:rPr lang="pt-BR" b="1" dirty="0"/>
            <a:t>Guideline on Audit of Corruption Prevention in Public Procurement </a:t>
          </a:r>
          <a:r>
            <a:rPr lang="en-US" b="1" dirty="0"/>
            <a:t>(WGFACML)</a:t>
          </a:r>
          <a:endParaRPr lang="en-IN" b="1" dirty="0"/>
        </a:p>
      </dgm:t>
    </dgm:pt>
    <dgm:pt modelId="{7E124937-D0ED-4471-95FC-5DD37B7B91EB}" type="parTrans" cxnId="{23B8A74A-C8CA-49E9-9EAF-4B890D64EB5E}">
      <dgm:prSet/>
      <dgm:spPr/>
      <dgm:t>
        <a:bodyPr/>
        <a:lstStyle/>
        <a:p>
          <a:endParaRPr lang="en-IN"/>
        </a:p>
      </dgm:t>
    </dgm:pt>
    <dgm:pt modelId="{EC6CFAEF-8934-46C6-AA88-62A371A5A8BA}" type="sibTrans" cxnId="{23B8A74A-C8CA-49E9-9EAF-4B890D64EB5E}">
      <dgm:prSet/>
      <dgm:spPr/>
      <dgm:t>
        <a:bodyPr/>
        <a:lstStyle/>
        <a:p>
          <a:endParaRPr lang="en-IN"/>
        </a:p>
      </dgm:t>
    </dgm:pt>
    <dgm:pt modelId="{90EE8045-6829-47FF-99E2-29ECD5552024}">
      <dgm:prSet/>
      <dgm:spPr/>
      <dgm:t>
        <a:bodyPr/>
        <a:lstStyle/>
        <a:p>
          <a:pPr rtl="0"/>
          <a:r>
            <a:rPr lang="pt-BR" b="1" dirty="0"/>
            <a:t>Cyber Security and Data Protection Challenges (WGITA) </a:t>
          </a:r>
          <a:endParaRPr lang="en-IN" b="1" dirty="0"/>
        </a:p>
      </dgm:t>
    </dgm:pt>
    <dgm:pt modelId="{5D1CB1B9-D595-4996-9069-08B6A75F9078}" type="parTrans" cxnId="{E8C5E898-F9B7-4DDE-9EC0-56B5FD8781BB}">
      <dgm:prSet/>
      <dgm:spPr/>
      <dgm:t>
        <a:bodyPr/>
        <a:lstStyle/>
        <a:p>
          <a:endParaRPr lang="en-IN"/>
        </a:p>
      </dgm:t>
    </dgm:pt>
    <dgm:pt modelId="{9B7D0D7E-D8FA-4604-907F-F95264AE4E83}" type="sibTrans" cxnId="{E8C5E898-F9B7-4DDE-9EC0-56B5FD8781BB}">
      <dgm:prSet/>
      <dgm:spPr/>
      <dgm:t>
        <a:bodyPr/>
        <a:lstStyle/>
        <a:p>
          <a:endParaRPr lang="en-IN"/>
        </a:p>
      </dgm:t>
    </dgm:pt>
    <dgm:pt modelId="{71052BE8-929E-4132-98F1-7C39EB453B72}">
      <dgm:prSet/>
      <dgm:spPr/>
      <dgm:t>
        <a:bodyPr/>
        <a:lstStyle/>
        <a:p>
          <a:pPr rtl="0"/>
          <a:r>
            <a:rPr lang="pt-BR" b="1" dirty="0"/>
            <a:t>Audit of IT Management functions including IT Governance, Contract Management and Sustainability (WGITA)</a:t>
          </a:r>
          <a:endParaRPr lang="en-IN" b="1" dirty="0"/>
        </a:p>
      </dgm:t>
    </dgm:pt>
    <dgm:pt modelId="{789085EA-5723-4FA3-8220-F3B3D38B27A2}" type="parTrans" cxnId="{1F0352CA-B185-4005-BCBB-D8ADD4891241}">
      <dgm:prSet/>
      <dgm:spPr/>
      <dgm:t>
        <a:bodyPr/>
        <a:lstStyle/>
        <a:p>
          <a:endParaRPr lang="en-IN"/>
        </a:p>
      </dgm:t>
    </dgm:pt>
    <dgm:pt modelId="{7BD00E16-C037-4543-B1B2-718F522FB194}" type="sibTrans" cxnId="{1F0352CA-B185-4005-BCBB-D8ADD4891241}">
      <dgm:prSet/>
      <dgm:spPr/>
      <dgm:t>
        <a:bodyPr/>
        <a:lstStyle/>
        <a:p>
          <a:endParaRPr lang="en-IN"/>
        </a:p>
      </dgm:t>
    </dgm:pt>
    <dgm:pt modelId="{3EF3ADDE-0F3A-4381-AC69-8B1A065FDE2E}">
      <dgm:prSet/>
      <dgm:spPr/>
      <dgm:t>
        <a:bodyPr/>
        <a:lstStyle/>
        <a:p>
          <a:pPr rtl="0"/>
          <a:r>
            <a:rPr lang="pt-BR" b="1" dirty="0"/>
            <a:t>Global Curriculum on IT Audit (WGITA)</a:t>
          </a:r>
          <a:endParaRPr lang="en-IN" b="1" dirty="0"/>
        </a:p>
      </dgm:t>
    </dgm:pt>
    <dgm:pt modelId="{3A53BE1C-CBB0-4CE2-97D0-BCD92E6C95D1}" type="parTrans" cxnId="{624D246C-181F-4FFA-81D1-182F298AA168}">
      <dgm:prSet/>
      <dgm:spPr/>
      <dgm:t>
        <a:bodyPr/>
        <a:lstStyle/>
        <a:p>
          <a:endParaRPr lang="en-IN"/>
        </a:p>
      </dgm:t>
    </dgm:pt>
    <dgm:pt modelId="{5F67E4F0-4938-416C-A4F8-5812EEC6DCBA}" type="sibTrans" cxnId="{624D246C-181F-4FFA-81D1-182F298AA168}">
      <dgm:prSet/>
      <dgm:spPr/>
      <dgm:t>
        <a:bodyPr/>
        <a:lstStyle/>
        <a:p>
          <a:endParaRPr lang="en-IN"/>
        </a:p>
      </dgm:t>
    </dgm:pt>
    <dgm:pt modelId="{EA5020D9-4743-41D1-9BBA-1171389ACF37}">
      <dgm:prSet/>
      <dgm:spPr/>
      <dgm:t>
        <a:bodyPr/>
        <a:lstStyle/>
        <a:p>
          <a:pPr rtl="0"/>
          <a:r>
            <a:rPr lang="pt-BR" b="1" dirty="0"/>
            <a:t>SDG 12 – Responsible Consumption and Production – Focus on Plastic Waste (WGEA)</a:t>
          </a:r>
          <a:endParaRPr lang="en-IN" b="1" dirty="0"/>
        </a:p>
      </dgm:t>
    </dgm:pt>
    <dgm:pt modelId="{1F15DDBC-A47C-4F6A-A6AD-7B3EF8E2A884}" type="parTrans" cxnId="{867B1817-6C3D-49AE-AD88-302D6E7CCDCF}">
      <dgm:prSet/>
      <dgm:spPr/>
      <dgm:t>
        <a:bodyPr/>
        <a:lstStyle/>
        <a:p>
          <a:endParaRPr lang="en-IN"/>
        </a:p>
      </dgm:t>
    </dgm:pt>
    <dgm:pt modelId="{C0DD0AEF-D443-44F4-A4E6-7B02BAC93FA9}" type="sibTrans" cxnId="{867B1817-6C3D-49AE-AD88-302D6E7CCDCF}">
      <dgm:prSet/>
      <dgm:spPr/>
      <dgm:t>
        <a:bodyPr/>
        <a:lstStyle/>
        <a:p>
          <a:endParaRPr lang="en-IN"/>
        </a:p>
      </dgm:t>
    </dgm:pt>
    <dgm:pt modelId="{32AC6D59-6CB4-432F-B063-42CA6E862EF2}">
      <dgm:prSet/>
      <dgm:spPr/>
      <dgm:t>
        <a:bodyPr/>
        <a:lstStyle/>
        <a:p>
          <a:pPr rtl="0"/>
          <a:r>
            <a:rPr lang="pt-BR" b="1" dirty="0"/>
            <a:t>Climate Action – Focus on Climate Finance (WGEA)</a:t>
          </a:r>
          <a:endParaRPr lang="en-IN" b="1" dirty="0"/>
        </a:p>
      </dgm:t>
    </dgm:pt>
    <dgm:pt modelId="{8DC92059-1C55-49D5-9BCB-6155BDB166AF}" type="parTrans" cxnId="{FC1112AD-AB1E-4743-A3D2-430566572FD1}">
      <dgm:prSet/>
      <dgm:spPr/>
      <dgm:t>
        <a:bodyPr/>
        <a:lstStyle/>
        <a:p>
          <a:endParaRPr lang="en-IN"/>
        </a:p>
      </dgm:t>
    </dgm:pt>
    <dgm:pt modelId="{AD4BB599-7ACE-4AE3-82CF-488015020D49}" type="sibTrans" cxnId="{FC1112AD-AB1E-4743-A3D2-430566572FD1}">
      <dgm:prSet/>
      <dgm:spPr/>
      <dgm:t>
        <a:bodyPr/>
        <a:lstStyle/>
        <a:p>
          <a:endParaRPr lang="en-IN"/>
        </a:p>
      </dgm:t>
    </dgm:pt>
    <dgm:pt modelId="{836A1C3A-A91A-4EFC-95F4-7FC8848CABB0}">
      <dgm:prSet/>
      <dgm:spPr/>
      <dgm:t>
        <a:bodyPr/>
        <a:lstStyle/>
        <a:p>
          <a:pPr rtl="0"/>
          <a:r>
            <a:rPr lang="pt-BR" b="1" dirty="0"/>
            <a:t>SDG 11 – Sustainable Cities and Communities – Focus on Transport (WGEA)</a:t>
          </a:r>
          <a:endParaRPr lang="en-IN" b="1" dirty="0"/>
        </a:p>
      </dgm:t>
    </dgm:pt>
    <dgm:pt modelId="{BF89600B-9041-4F18-9EC4-77B2BFB99DDE}" type="parTrans" cxnId="{EBD46E24-B3A4-4ECF-AD2B-1BBF933C7D08}">
      <dgm:prSet/>
      <dgm:spPr/>
      <dgm:t>
        <a:bodyPr/>
        <a:lstStyle/>
        <a:p>
          <a:endParaRPr lang="en-IN"/>
        </a:p>
      </dgm:t>
    </dgm:pt>
    <dgm:pt modelId="{C47A279B-F1C6-41D6-83E6-DE3DC33B8FEC}" type="sibTrans" cxnId="{EBD46E24-B3A4-4ECF-AD2B-1BBF933C7D08}">
      <dgm:prSet/>
      <dgm:spPr/>
      <dgm:t>
        <a:bodyPr/>
        <a:lstStyle/>
        <a:p>
          <a:endParaRPr lang="en-IN"/>
        </a:p>
      </dgm:t>
    </dgm:pt>
    <dgm:pt modelId="{211B9D09-3203-49FD-AD13-D2880F4DED6F}">
      <dgm:prSet/>
      <dgm:spPr/>
      <dgm:t>
        <a:bodyPr/>
        <a:lstStyle/>
        <a:p>
          <a:pPr rtl="0"/>
          <a:r>
            <a:rPr lang="pt-BR" b="1" dirty="0"/>
            <a:t>Increasing Understanding on Environmental SDGs (WGEA)</a:t>
          </a:r>
          <a:endParaRPr lang="en-IN" b="1" dirty="0"/>
        </a:p>
      </dgm:t>
    </dgm:pt>
    <dgm:pt modelId="{11116920-6AC9-4970-AFC8-45B91C8FB9FE}" type="parTrans" cxnId="{EA8545EA-8708-4F8A-8579-5E4DFBAE3061}">
      <dgm:prSet/>
      <dgm:spPr/>
      <dgm:t>
        <a:bodyPr/>
        <a:lstStyle/>
        <a:p>
          <a:endParaRPr lang="en-IN"/>
        </a:p>
      </dgm:t>
    </dgm:pt>
    <dgm:pt modelId="{4C5F593A-5751-4282-8BC0-B9D8F1300BBD}" type="sibTrans" cxnId="{EA8545EA-8708-4F8A-8579-5E4DFBAE3061}">
      <dgm:prSet/>
      <dgm:spPr/>
      <dgm:t>
        <a:bodyPr/>
        <a:lstStyle/>
        <a:p>
          <a:endParaRPr lang="en-IN"/>
        </a:p>
      </dgm:t>
    </dgm:pt>
    <dgm:pt modelId="{2D395121-A054-472F-B94B-225637974F99}">
      <dgm:prSet/>
      <dgm:spPr/>
      <dgm:t>
        <a:bodyPr/>
        <a:lstStyle/>
        <a:p>
          <a:pPr rtl="0"/>
          <a:r>
            <a:rPr lang="en-US" b="1" dirty="0"/>
            <a:t>Compendium of Practical Procedures in the Audit of Debt Authorization, Debt Contracting and Legal Framework on Public Debt (WGPD)</a:t>
          </a:r>
          <a:endParaRPr lang="en-IN" b="1" dirty="0"/>
        </a:p>
      </dgm:t>
    </dgm:pt>
    <dgm:pt modelId="{D004A1BC-096F-4C6D-88BF-E5D4AB4B1876}" type="parTrans" cxnId="{CF36FC8E-BE79-4549-90D1-6209DBA3B59B}">
      <dgm:prSet/>
      <dgm:spPr/>
      <dgm:t>
        <a:bodyPr/>
        <a:lstStyle/>
        <a:p>
          <a:endParaRPr lang="en-IN"/>
        </a:p>
      </dgm:t>
    </dgm:pt>
    <dgm:pt modelId="{1E497E35-1233-47A9-B0C2-7291AA38F323}" type="sibTrans" cxnId="{CF36FC8E-BE79-4549-90D1-6209DBA3B59B}">
      <dgm:prSet/>
      <dgm:spPr/>
      <dgm:t>
        <a:bodyPr/>
        <a:lstStyle/>
        <a:p>
          <a:endParaRPr lang="en-IN"/>
        </a:p>
      </dgm:t>
    </dgm:pt>
    <dgm:pt modelId="{A7198AE1-E245-4677-8EA2-95B971F53346}">
      <dgm:prSet/>
      <dgm:spPr/>
      <dgm:t>
        <a:bodyPr/>
        <a:lstStyle/>
        <a:p>
          <a:pPr rtl="0"/>
          <a:r>
            <a:rPr lang="en-US" b="1" dirty="0"/>
            <a:t>Research Paper on Mapping of SAIs’ mandates on the audit of public debt, institutional capacities and the Regional Organization’s support and resources.</a:t>
          </a:r>
          <a:endParaRPr lang="en-IN" b="1" dirty="0"/>
        </a:p>
      </dgm:t>
    </dgm:pt>
    <dgm:pt modelId="{3851EACA-CBBD-4D34-8452-7A73DE11DEC3}" type="parTrans" cxnId="{BA6AE0BA-8CD7-4870-877D-396161DF7C4B}">
      <dgm:prSet/>
      <dgm:spPr/>
      <dgm:t>
        <a:bodyPr/>
        <a:lstStyle/>
        <a:p>
          <a:endParaRPr lang="en-IN"/>
        </a:p>
      </dgm:t>
    </dgm:pt>
    <dgm:pt modelId="{917D6734-C22C-4160-9334-A6085F0AB9CF}" type="sibTrans" cxnId="{BA6AE0BA-8CD7-4870-877D-396161DF7C4B}">
      <dgm:prSet/>
      <dgm:spPr/>
      <dgm:t>
        <a:bodyPr/>
        <a:lstStyle/>
        <a:p>
          <a:endParaRPr lang="en-IN"/>
        </a:p>
      </dgm:t>
    </dgm:pt>
    <dgm:pt modelId="{9D0C2CF8-98F5-4EB2-9C02-9CFE0C5671B0}" type="pres">
      <dgm:prSet presAssocID="{858DAF9E-98A4-4306-9FEB-387026EB538B}" presName="linear" presStyleCnt="0">
        <dgm:presLayoutVars>
          <dgm:animLvl val="lvl"/>
          <dgm:resizeHandles val="exact"/>
        </dgm:presLayoutVars>
      </dgm:prSet>
      <dgm:spPr/>
      <dgm:t>
        <a:bodyPr/>
        <a:lstStyle/>
        <a:p>
          <a:endParaRPr lang="en-IN"/>
        </a:p>
      </dgm:t>
    </dgm:pt>
    <dgm:pt modelId="{9BE17164-8781-408E-BF33-399FB0758A66}" type="pres">
      <dgm:prSet presAssocID="{1F0D801F-7F85-4FB0-803C-17AFE5DE960A}" presName="parentText" presStyleLbl="node1" presStyleIdx="0" presStyleCnt="2">
        <dgm:presLayoutVars>
          <dgm:chMax val="0"/>
          <dgm:bulletEnabled val="1"/>
        </dgm:presLayoutVars>
      </dgm:prSet>
      <dgm:spPr/>
      <dgm:t>
        <a:bodyPr/>
        <a:lstStyle/>
        <a:p>
          <a:endParaRPr lang="en-IN"/>
        </a:p>
      </dgm:t>
    </dgm:pt>
    <dgm:pt modelId="{CA7B5B45-5639-434B-8B9F-99A53993A599}" type="pres">
      <dgm:prSet presAssocID="{FF3EAC31-649F-49F5-88DE-AA89EE819BD6}" presName="spacer" presStyleCnt="0"/>
      <dgm:spPr/>
    </dgm:pt>
    <dgm:pt modelId="{2390131D-D89A-4E18-88C2-68B0F0D730FC}" type="pres">
      <dgm:prSet presAssocID="{60A0BED4-19DC-432C-AAA0-9EDE7C5B6B96}" presName="parentText" presStyleLbl="node1" presStyleIdx="1" presStyleCnt="2">
        <dgm:presLayoutVars>
          <dgm:chMax val="0"/>
          <dgm:bulletEnabled val="1"/>
        </dgm:presLayoutVars>
      </dgm:prSet>
      <dgm:spPr/>
      <dgm:t>
        <a:bodyPr/>
        <a:lstStyle/>
        <a:p>
          <a:endParaRPr lang="en-IN"/>
        </a:p>
      </dgm:t>
    </dgm:pt>
    <dgm:pt modelId="{D31F7CAF-7703-476D-92B9-09A22F0D3E58}" type="pres">
      <dgm:prSet presAssocID="{60A0BED4-19DC-432C-AAA0-9EDE7C5B6B96}" presName="childText" presStyleLbl="revTx" presStyleIdx="0" presStyleCnt="1" custLinFactY="362" custLinFactNeighborX="424" custLinFactNeighborY="100000">
        <dgm:presLayoutVars>
          <dgm:bulletEnabled val="1"/>
        </dgm:presLayoutVars>
      </dgm:prSet>
      <dgm:spPr/>
      <dgm:t>
        <a:bodyPr/>
        <a:lstStyle/>
        <a:p>
          <a:endParaRPr lang="en-IN"/>
        </a:p>
      </dgm:t>
    </dgm:pt>
  </dgm:ptLst>
  <dgm:cxnLst>
    <dgm:cxn modelId="{EA8545EA-8708-4F8A-8579-5E4DFBAE3061}" srcId="{60A0BED4-19DC-432C-AAA0-9EDE7C5B6B96}" destId="{211B9D09-3203-49FD-AD13-D2880F4DED6F}" srcOrd="8" destOrd="0" parTransId="{11116920-6AC9-4970-AFC8-45B91C8FB9FE}" sibTransId="{4C5F593A-5751-4282-8BC0-B9D8F1300BBD}"/>
    <dgm:cxn modelId="{19818680-3EEA-499F-99A4-8BFC2B9F8416}" type="presOf" srcId="{32AC6D59-6CB4-432F-B063-42CA6E862EF2}" destId="{D31F7CAF-7703-476D-92B9-09A22F0D3E58}" srcOrd="0" destOrd="6" presId="urn:microsoft.com/office/officeart/2005/8/layout/vList2"/>
    <dgm:cxn modelId="{CF36FC8E-BE79-4549-90D1-6209DBA3B59B}" srcId="{60A0BED4-19DC-432C-AAA0-9EDE7C5B6B96}" destId="{2D395121-A054-472F-B94B-225637974F99}" srcOrd="9" destOrd="0" parTransId="{D004A1BC-096F-4C6D-88BF-E5D4AB4B1876}" sibTransId="{1E497E35-1233-47A9-B0C2-7291AA38F323}"/>
    <dgm:cxn modelId="{2A1AF24C-55AF-4329-9094-A52C6446D700}" type="presOf" srcId="{EA5020D9-4743-41D1-9BBA-1171389ACF37}" destId="{D31F7CAF-7703-476D-92B9-09A22F0D3E58}" srcOrd="0" destOrd="5" presId="urn:microsoft.com/office/officeart/2005/8/layout/vList2"/>
    <dgm:cxn modelId="{472DBE2B-DDD6-417D-AA2F-03015839A350}" type="presOf" srcId="{71052BE8-929E-4132-98F1-7C39EB453B72}" destId="{D31F7CAF-7703-476D-92B9-09A22F0D3E58}" srcOrd="0" destOrd="3" presId="urn:microsoft.com/office/officeart/2005/8/layout/vList2"/>
    <dgm:cxn modelId="{F445AD08-F2FE-4DB4-9F6D-ECF0240D456F}" type="presOf" srcId="{60A0BED4-19DC-432C-AAA0-9EDE7C5B6B96}" destId="{2390131D-D89A-4E18-88C2-68B0F0D730FC}" srcOrd="0" destOrd="0" presId="urn:microsoft.com/office/officeart/2005/8/layout/vList2"/>
    <dgm:cxn modelId="{BA6AE0BA-8CD7-4870-877D-396161DF7C4B}" srcId="{60A0BED4-19DC-432C-AAA0-9EDE7C5B6B96}" destId="{A7198AE1-E245-4677-8EA2-95B971F53346}" srcOrd="10" destOrd="0" parTransId="{3851EACA-CBBD-4D34-8452-7A73DE11DEC3}" sibTransId="{917D6734-C22C-4160-9334-A6085F0AB9CF}"/>
    <dgm:cxn modelId="{01EDF724-FCB2-43C8-B482-4FD35877C730}" type="presOf" srcId="{90EE8045-6829-47FF-99E2-29ECD5552024}" destId="{D31F7CAF-7703-476D-92B9-09A22F0D3E58}" srcOrd="0" destOrd="2" presId="urn:microsoft.com/office/officeart/2005/8/layout/vList2"/>
    <dgm:cxn modelId="{60C16C08-7420-4FC5-9605-088F3460543B}" type="presOf" srcId="{211B9D09-3203-49FD-AD13-D2880F4DED6F}" destId="{D31F7CAF-7703-476D-92B9-09A22F0D3E58}" srcOrd="0" destOrd="8" presId="urn:microsoft.com/office/officeart/2005/8/layout/vList2"/>
    <dgm:cxn modelId="{90AE8F99-504D-4560-B6B1-FAF7214C0943}" type="presOf" srcId="{59BC9B68-5F8E-439D-8090-C5BCCB7F87D9}" destId="{D31F7CAF-7703-476D-92B9-09A22F0D3E58}" srcOrd="0" destOrd="0" presId="urn:microsoft.com/office/officeart/2005/8/layout/vList2"/>
    <dgm:cxn modelId="{E4B251D5-4E52-46DD-BFCA-40F772039595}" type="presOf" srcId="{858DAF9E-98A4-4306-9FEB-387026EB538B}" destId="{9D0C2CF8-98F5-4EB2-9C02-9CFE0C5671B0}" srcOrd="0" destOrd="0" presId="urn:microsoft.com/office/officeart/2005/8/layout/vList2"/>
    <dgm:cxn modelId="{521DF436-3408-4744-8870-77A4BB5D3515}" type="presOf" srcId="{836A1C3A-A91A-4EFC-95F4-7FC8848CABB0}" destId="{D31F7CAF-7703-476D-92B9-09A22F0D3E58}" srcOrd="0" destOrd="7" presId="urn:microsoft.com/office/officeart/2005/8/layout/vList2"/>
    <dgm:cxn modelId="{1F0352CA-B185-4005-BCBB-D8ADD4891241}" srcId="{60A0BED4-19DC-432C-AAA0-9EDE7C5B6B96}" destId="{71052BE8-929E-4132-98F1-7C39EB453B72}" srcOrd="3" destOrd="0" parTransId="{789085EA-5723-4FA3-8220-F3B3D38B27A2}" sibTransId="{7BD00E16-C037-4543-B1B2-718F522FB194}"/>
    <dgm:cxn modelId="{23B8A74A-C8CA-49E9-9EAF-4B890D64EB5E}" srcId="{60A0BED4-19DC-432C-AAA0-9EDE7C5B6B96}" destId="{A66305B9-F63B-4F0B-8283-CD4B97D75AD3}" srcOrd="1" destOrd="0" parTransId="{7E124937-D0ED-4471-95FC-5DD37B7B91EB}" sibTransId="{EC6CFAEF-8934-46C6-AA88-62A371A5A8BA}"/>
    <dgm:cxn modelId="{FD7CD585-29A5-4188-AD58-6EDD408E9770}" type="presOf" srcId="{2D395121-A054-472F-B94B-225637974F99}" destId="{D31F7CAF-7703-476D-92B9-09A22F0D3E58}" srcOrd="0" destOrd="9" presId="urn:microsoft.com/office/officeart/2005/8/layout/vList2"/>
    <dgm:cxn modelId="{DCF58327-BA2F-456A-8732-D7BC009DA1B4}" type="presOf" srcId="{A7198AE1-E245-4677-8EA2-95B971F53346}" destId="{D31F7CAF-7703-476D-92B9-09A22F0D3E58}" srcOrd="0" destOrd="10" presId="urn:microsoft.com/office/officeart/2005/8/layout/vList2"/>
    <dgm:cxn modelId="{59630791-D82D-4857-871D-7AAFFF90CCE2}" type="presOf" srcId="{1F0D801F-7F85-4FB0-803C-17AFE5DE960A}" destId="{9BE17164-8781-408E-BF33-399FB0758A66}" srcOrd="0" destOrd="0" presId="urn:microsoft.com/office/officeart/2005/8/layout/vList2"/>
    <dgm:cxn modelId="{EBD46E24-B3A4-4ECF-AD2B-1BBF933C7D08}" srcId="{60A0BED4-19DC-432C-AAA0-9EDE7C5B6B96}" destId="{836A1C3A-A91A-4EFC-95F4-7FC8848CABB0}" srcOrd="7" destOrd="0" parTransId="{BF89600B-9041-4F18-9EC4-77B2BFB99DDE}" sibTransId="{C47A279B-F1C6-41D6-83E6-DE3DC33B8FEC}"/>
    <dgm:cxn modelId="{2547FAF2-FB8E-4494-B741-0FF6E815C2F9}" srcId="{858DAF9E-98A4-4306-9FEB-387026EB538B}" destId="{1F0D801F-7F85-4FB0-803C-17AFE5DE960A}" srcOrd="0" destOrd="0" parTransId="{5DA1C8DE-2894-4211-95F2-F5AD3264CD9C}" sibTransId="{FF3EAC31-649F-49F5-88DE-AA89EE819BD6}"/>
    <dgm:cxn modelId="{624D246C-181F-4FFA-81D1-182F298AA168}" srcId="{60A0BED4-19DC-432C-AAA0-9EDE7C5B6B96}" destId="{3EF3ADDE-0F3A-4381-AC69-8B1A065FDE2E}" srcOrd="4" destOrd="0" parTransId="{3A53BE1C-CBB0-4CE2-97D0-BCD92E6C95D1}" sibTransId="{5F67E4F0-4938-416C-A4F8-5812EEC6DCBA}"/>
    <dgm:cxn modelId="{747DF964-AE4C-4EB0-992A-B9A7F20740AD}" srcId="{60A0BED4-19DC-432C-AAA0-9EDE7C5B6B96}" destId="{59BC9B68-5F8E-439D-8090-C5BCCB7F87D9}" srcOrd="0" destOrd="0" parTransId="{346BC293-6AF7-4A2A-8B7B-C0E2D3F506D6}" sibTransId="{D1F6D4AB-557F-444D-BCC5-E616C7056B7D}"/>
    <dgm:cxn modelId="{5EDBB510-3798-4A7D-B6A0-7929D56CFC2E}" type="presOf" srcId="{A66305B9-F63B-4F0B-8283-CD4B97D75AD3}" destId="{D31F7CAF-7703-476D-92B9-09A22F0D3E58}" srcOrd="0" destOrd="1" presId="urn:microsoft.com/office/officeart/2005/8/layout/vList2"/>
    <dgm:cxn modelId="{FC1112AD-AB1E-4743-A3D2-430566572FD1}" srcId="{60A0BED4-19DC-432C-AAA0-9EDE7C5B6B96}" destId="{32AC6D59-6CB4-432F-B063-42CA6E862EF2}" srcOrd="6" destOrd="0" parTransId="{8DC92059-1C55-49D5-9BCB-6155BDB166AF}" sibTransId="{AD4BB599-7ACE-4AE3-82CF-488015020D49}"/>
    <dgm:cxn modelId="{E8C5E898-F9B7-4DDE-9EC0-56B5FD8781BB}" srcId="{60A0BED4-19DC-432C-AAA0-9EDE7C5B6B96}" destId="{90EE8045-6829-47FF-99E2-29ECD5552024}" srcOrd="2" destOrd="0" parTransId="{5D1CB1B9-D595-4996-9069-08B6A75F9078}" sibTransId="{9B7D0D7E-D8FA-4604-907F-F95264AE4E83}"/>
    <dgm:cxn modelId="{867B1817-6C3D-49AE-AD88-302D6E7CCDCF}" srcId="{60A0BED4-19DC-432C-AAA0-9EDE7C5B6B96}" destId="{EA5020D9-4743-41D1-9BBA-1171389ACF37}" srcOrd="5" destOrd="0" parTransId="{1F15DDBC-A47C-4F6A-A6AD-7B3EF8E2A884}" sibTransId="{C0DD0AEF-D443-44F4-A4E6-7B02BAC93FA9}"/>
    <dgm:cxn modelId="{AF2F9962-D93C-49D4-9491-F1A650A1FBB8}" srcId="{858DAF9E-98A4-4306-9FEB-387026EB538B}" destId="{60A0BED4-19DC-432C-AAA0-9EDE7C5B6B96}" srcOrd="1" destOrd="0" parTransId="{2AEDC834-957E-495C-9311-12C5C54AFFC5}" sibTransId="{22DC0066-2A62-4016-8CAF-1FEE1F4399F8}"/>
    <dgm:cxn modelId="{9080A2BD-4BFE-4AB8-B043-1568FC68B6C3}" type="presOf" srcId="{3EF3ADDE-0F3A-4381-AC69-8B1A065FDE2E}" destId="{D31F7CAF-7703-476D-92B9-09A22F0D3E58}" srcOrd="0" destOrd="4" presId="urn:microsoft.com/office/officeart/2005/8/layout/vList2"/>
    <dgm:cxn modelId="{5B297988-1660-416F-A394-1077DD666FF8}" type="presParOf" srcId="{9D0C2CF8-98F5-4EB2-9C02-9CFE0C5671B0}" destId="{9BE17164-8781-408E-BF33-399FB0758A66}" srcOrd="0" destOrd="0" presId="urn:microsoft.com/office/officeart/2005/8/layout/vList2"/>
    <dgm:cxn modelId="{A2EFE862-C507-45BD-8DC0-3D356B61753B}" type="presParOf" srcId="{9D0C2CF8-98F5-4EB2-9C02-9CFE0C5671B0}" destId="{CA7B5B45-5639-434B-8B9F-99A53993A599}" srcOrd="1" destOrd="0" presId="urn:microsoft.com/office/officeart/2005/8/layout/vList2"/>
    <dgm:cxn modelId="{5B9138ED-753D-4CCC-B223-CFACD74F1171}" type="presParOf" srcId="{9D0C2CF8-98F5-4EB2-9C02-9CFE0C5671B0}" destId="{2390131D-D89A-4E18-88C2-68B0F0D730FC}" srcOrd="2" destOrd="0" presId="urn:microsoft.com/office/officeart/2005/8/layout/vList2"/>
    <dgm:cxn modelId="{EEF6EB98-FB24-431D-8A9C-F738E2AB834D}" type="presParOf" srcId="{9D0C2CF8-98F5-4EB2-9C02-9CFE0C5671B0}" destId="{D31F7CAF-7703-476D-92B9-09A22F0D3E5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947C17-80C7-4C8B-99B0-9D1E19C61A17}"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IN"/>
        </a:p>
      </dgm:t>
    </dgm:pt>
    <dgm:pt modelId="{1DF5B5F8-CF29-47C3-99EA-376BC009CE05}">
      <dgm:prSet phldrT="[Text]"/>
      <dgm:spPr/>
      <dgm:t>
        <a:bodyPr/>
        <a:lstStyle/>
        <a:p>
          <a:r>
            <a:rPr lang="en-US" dirty="0"/>
            <a:t>Eight new projects proposed for the next plan period</a:t>
          </a:r>
          <a:endParaRPr lang="en-IN" dirty="0"/>
        </a:p>
      </dgm:t>
    </dgm:pt>
    <dgm:pt modelId="{975C60EF-9324-44AA-80FA-A4F46A46970B}" type="parTrans" cxnId="{9DD6719A-A2DA-4CE6-B84D-194E2C065691}">
      <dgm:prSet/>
      <dgm:spPr/>
      <dgm:t>
        <a:bodyPr/>
        <a:lstStyle/>
        <a:p>
          <a:endParaRPr lang="en-IN"/>
        </a:p>
      </dgm:t>
    </dgm:pt>
    <dgm:pt modelId="{00ED7668-ADAC-43B3-A9C4-3F6141488705}" type="sibTrans" cxnId="{9DD6719A-A2DA-4CE6-B84D-194E2C065691}">
      <dgm:prSet/>
      <dgm:spPr/>
      <dgm:t>
        <a:bodyPr/>
        <a:lstStyle/>
        <a:p>
          <a:endParaRPr lang="en-IN"/>
        </a:p>
      </dgm:t>
    </dgm:pt>
    <dgm:pt modelId="{1B8E6700-11AB-4D52-A0BD-3A053A5B6C4B}">
      <dgm:prSet phldrT="[Text]"/>
      <dgm:spPr/>
      <dgm:t>
        <a:bodyPr/>
        <a:lstStyle/>
        <a:p>
          <a:pPr rtl="0"/>
          <a:r>
            <a:rPr lang="en-IN"/>
            <a:t>Assess best practices in developing and maintaining expertise within SAIs and applying science and technology (focusing on new technologies like Artificial Intelligence, Machine Learning, Blockchain, Advanced Data Analytics, Robotic Process Automation, 5G) in their auditing (WGISTA)</a:t>
          </a:r>
        </a:p>
      </dgm:t>
    </dgm:pt>
    <dgm:pt modelId="{9561133F-EA33-4E0B-9CCA-C94FEA0B787E}" type="parTrans" cxnId="{DC0C9E42-CC01-4445-9E8D-09F175289A17}">
      <dgm:prSet/>
      <dgm:spPr/>
      <dgm:t>
        <a:bodyPr/>
        <a:lstStyle/>
        <a:p>
          <a:endParaRPr lang="en-IN"/>
        </a:p>
      </dgm:t>
    </dgm:pt>
    <dgm:pt modelId="{A3BB26BA-1E8A-4909-8141-34BD4519C115}" type="sibTrans" cxnId="{DC0C9E42-CC01-4445-9E8D-09F175289A17}">
      <dgm:prSet/>
      <dgm:spPr/>
      <dgm:t>
        <a:bodyPr/>
        <a:lstStyle/>
        <a:p>
          <a:endParaRPr lang="en-IN"/>
        </a:p>
      </dgm:t>
    </dgm:pt>
    <dgm:pt modelId="{153D1AB2-91CA-498A-9D9B-C79062286C20}">
      <dgm:prSet/>
      <dgm:spPr/>
      <dgm:t>
        <a:bodyPr/>
        <a:lstStyle/>
        <a:p>
          <a:pPr rtl="0"/>
          <a:r>
            <a:rPr lang="en-IN"/>
            <a:t>Create a list or database of experts or consultants that can be shared and used by INTOSAI members and Regional Organizations (WGISTA)</a:t>
          </a:r>
          <a:endParaRPr lang="en-IN" dirty="0"/>
        </a:p>
      </dgm:t>
    </dgm:pt>
    <dgm:pt modelId="{FB90EA6D-8F88-44DC-9789-4B08245731B5}" type="parTrans" cxnId="{1D1A7C71-EE6C-47CC-962F-6F63D041C6D6}">
      <dgm:prSet/>
      <dgm:spPr/>
      <dgm:t>
        <a:bodyPr/>
        <a:lstStyle/>
        <a:p>
          <a:endParaRPr lang="en-IN"/>
        </a:p>
      </dgm:t>
    </dgm:pt>
    <dgm:pt modelId="{D028AEA8-C81F-4B48-85A0-56E47483A4E3}" type="sibTrans" cxnId="{1D1A7C71-EE6C-47CC-962F-6F63D041C6D6}">
      <dgm:prSet/>
      <dgm:spPr/>
      <dgm:t>
        <a:bodyPr/>
        <a:lstStyle/>
        <a:p>
          <a:endParaRPr lang="en-IN"/>
        </a:p>
      </dgm:t>
    </dgm:pt>
    <dgm:pt modelId="{FC994EB1-12AC-423D-A1EB-602135A47858}">
      <dgm:prSet/>
      <dgm:spPr/>
      <dgm:t>
        <a:bodyPr/>
        <a:lstStyle/>
        <a:p>
          <a:pPr rtl="0"/>
          <a:r>
            <a:rPr lang="en-IN"/>
            <a:t>Role of SAIs in Debt Sustainability (WGPD)</a:t>
          </a:r>
          <a:endParaRPr lang="en-IN" dirty="0"/>
        </a:p>
      </dgm:t>
    </dgm:pt>
    <dgm:pt modelId="{12903EE6-9EFA-4288-B9BF-E3E797F046FE}" type="parTrans" cxnId="{29DA0DDE-672C-4C4B-AB05-9FD25A114FD0}">
      <dgm:prSet/>
      <dgm:spPr/>
      <dgm:t>
        <a:bodyPr/>
        <a:lstStyle/>
        <a:p>
          <a:endParaRPr lang="en-IN"/>
        </a:p>
      </dgm:t>
    </dgm:pt>
    <dgm:pt modelId="{6465DF8D-4EDA-4867-89CD-F047F668F63C}" type="sibTrans" cxnId="{29DA0DDE-672C-4C4B-AB05-9FD25A114FD0}">
      <dgm:prSet/>
      <dgm:spPr/>
      <dgm:t>
        <a:bodyPr/>
        <a:lstStyle/>
        <a:p>
          <a:endParaRPr lang="en-IN"/>
        </a:p>
      </dgm:t>
    </dgm:pt>
    <dgm:pt modelId="{507B68E3-8375-4813-BE0B-E2FD1550FD16}">
      <dgm:prSet/>
      <dgm:spPr/>
      <dgm:t>
        <a:bodyPr/>
        <a:lstStyle/>
        <a:p>
          <a:pPr rtl="0"/>
          <a:r>
            <a:rPr lang="en-IN"/>
            <a:t>Compendium of Audit Objectives and Procedures in the Audit of Internal Control of PD (WGPD)</a:t>
          </a:r>
          <a:endParaRPr lang="en-IN" dirty="0"/>
        </a:p>
      </dgm:t>
    </dgm:pt>
    <dgm:pt modelId="{64576E26-D094-49B8-8D9C-764587E7AD03}" type="parTrans" cxnId="{D688FBBC-1BC3-4172-9E8F-B89793EB4BA9}">
      <dgm:prSet/>
      <dgm:spPr/>
      <dgm:t>
        <a:bodyPr/>
        <a:lstStyle/>
        <a:p>
          <a:endParaRPr lang="en-IN"/>
        </a:p>
      </dgm:t>
    </dgm:pt>
    <dgm:pt modelId="{813CDDAA-4491-433E-A240-A97B1B4FFDAF}" type="sibTrans" cxnId="{D688FBBC-1BC3-4172-9E8F-B89793EB4BA9}">
      <dgm:prSet/>
      <dgm:spPr/>
      <dgm:t>
        <a:bodyPr/>
        <a:lstStyle/>
        <a:p>
          <a:endParaRPr lang="en-IN"/>
        </a:p>
      </dgm:t>
    </dgm:pt>
    <dgm:pt modelId="{75732775-0840-40EC-AFD2-8958A93CABC5}">
      <dgm:prSet/>
      <dgm:spPr/>
      <dgm:t>
        <a:bodyPr/>
        <a:lstStyle/>
        <a:p>
          <a:pPr rtl="0"/>
          <a:r>
            <a:rPr lang="en-IN"/>
            <a:t>General Guidance on the Definition, Structure and Disclosure of Public Debt (WGPD)</a:t>
          </a:r>
          <a:endParaRPr lang="en-IN" dirty="0"/>
        </a:p>
      </dgm:t>
    </dgm:pt>
    <dgm:pt modelId="{A75C57BB-F036-4395-8F6E-2DD8E1310C81}" type="parTrans" cxnId="{600E1E28-A5BC-4670-A6C1-08761307AD49}">
      <dgm:prSet/>
      <dgm:spPr/>
      <dgm:t>
        <a:bodyPr/>
        <a:lstStyle/>
        <a:p>
          <a:endParaRPr lang="en-IN"/>
        </a:p>
      </dgm:t>
    </dgm:pt>
    <dgm:pt modelId="{EDAA8CDB-4D53-4274-8A02-22C31B434640}" type="sibTrans" cxnId="{600E1E28-A5BC-4670-A6C1-08761307AD49}">
      <dgm:prSet/>
      <dgm:spPr/>
      <dgm:t>
        <a:bodyPr/>
        <a:lstStyle/>
        <a:p>
          <a:endParaRPr lang="en-IN"/>
        </a:p>
      </dgm:t>
    </dgm:pt>
    <dgm:pt modelId="{2AF380E9-D8F6-4595-915F-E78F9B5D95E9}">
      <dgm:prSet/>
      <dgm:spPr/>
      <dgm:t>
        <a:bodyPr/>
        <a:lstStyle/>
        <a:p>
          <a:pPr rtl="0"/>
          <a:r>
            <a:rPr lang="en-IN"/>
            <a:t>Public Debt Bibliographies and Glossary (WGPD)</a:t>
          </a:r>
          <a:endParaRPr lang="en-IN" dirty="0"/>
        </a:p>
      </dgm:t>
    </dgm:pt>
    <dgm:pt modelId="{89FA0119-EBF3-41ED-9187-F575777BF083}" type="parTrans" cxnId="{6A14A08A-7F35-4C35-846C-3849E68E052C}">
      <dgm:prSet/>
      <dgm:spPr/>
      <dgm:t>
        <a:bodyPr/>
        <a:lstStyle/>
        <a:p>
          <a:endParaRPr lang="en-IN"/>
        </a:p>
      </dgm:t>
    </dgm:pt>
    <dgm:pt modelId="{34339D95-0A26-44A3-98FF-EBAE56655D59}" type="sibTrans" cxnId="{6A14A08A-7F35-4C35-846C-3849E68E052C}">
      <dgm:prSet/>
      <dgm:spPr/>
      <dgm:t>
        <a:bodyPr/>
        <a:lstStyle/>
        <a:p>
          <a:endParaRPr lang="en-IN"/>
        </a:p>
      </dgm:t>
    </dgm:pt>
    <dgm:pt modelId="{A304A55B-EB82-48AC-83AD-C3532D268C99}">
      <dgm:prSet/>
      <dgm:spPr/>
      <dgm:t>
        <a:bodyPr/>
        <a:lstStyle/>
        <a:p>
          <a:pPr rtl="0"/>
          <a:r>
            <a:rPr lang="pt-BR"/>
            <a:t>Thematic Hub on Climate and Biodiversity (WGEA)</a:t>
          </a:r>
          <a:endParaRPr lang="en-IN" dirty="0"/>
        </a:p>
      </dgm:t>
    </dgm:pt>
    <dgm:pt modelId="{E42DDD1A-068D-47ED-B8EE-02183AC228E6}" type="parTrans" cxnId="{63087BDA-EEFC-4A34-AAE3-4B6ECE7B8330}">
      <dgm:prSet/>
      <dgm:spPr/>
      <dgm:t>
        <a:bodyPr/>
        <a:lstStyle/>
        <a:p>
          <a:endParaRPr lang="en-IN"/>
        </a:p>
      </dgm:t>
    </dgm:pt>
    <dgm:pt modelId="{451CE9E6-0258-40AB-9B14-BA4814DC5047}" type="sibTrans" cxnId="{63087BDA-EEFC-4A34-AAE3-4B6ECE7B8330}">
      <dgm:prSet/>
      <dgm:spPr/>
      <dgm:t>
        <a:bodyPr/>
        <a:lstStyle/>
        <a:p>
          <a:endParaRPr lang="en-IN"/>
        </a:p>
      </dgm:t>
    </dgm:pt>
    <dgm:pt modelId="{07E8FD21-0BD7-4C62-A7B6-7608FC901E1C}">
      <dgm:prSet/>
      <dgm:spPr/>
      <dgm:t>
        <a:bodyPr/>
        <a:lstStyle/>
        <a:p>
          <a:pPr rtl="0"/>
          <a:r>
            <a:rPr lang="pt-BR"/>
            <a:t>Thematic Hub on Green Economy (WGEA)</a:t>
          </a:r>
          <a:endParaRPr lang="en-IN" dirty="0"/>
        </a:p>
      </dgm:t>
    </dgm:pt>
    <dgm:pt modelId="{4503647E-1E24-4F6B-A71C-ABBB0FC43D33}" type="parTrans" cxnId="{7A1484FF-5E8A-45FC-8EC2-5F2C3861D07E}">
      <dgm:prSet/>
      <dgm:spPr/>
      <dgm:t>
        <a:bodyPr/>
        <a:lstStyle/>
        <a:p>
          <a:endParaRPr lang="en-IN"/>
        </a:p>
      </dgm:t>
    </dgm:pt>
    <dgm:pt modelId="{E88E21A1-5102-4B31-A6F2-F79F4496771E}" type="sibTrans" cxnId="{7A1484FF-5E8A-45FC-8EC2-5F2C3861D07E}">
      <dgm:prSet/>
      <dgm:spPr/>
      <dgm:t>
        <a:bodyPr/>
        <a:lstStyle/>
        <a:p>
          <a:endParaRPr lang="en-IN"/>
        </a:p>
      </dgm:t>
    </dgm:pt>
    <dgm:pt modelId="{63577C49-7220-4687-BB62-CAB82F1CB321}" type="pres">
      <dgm:prSet presAssocID="{CE947C17-80C7-4C8B-99B0-9D1E19C61A17}" presName="linear" presStyleCnt="0">
        <dgm:presLayoutVars>
          <dgm:dir/>
          <dgm:animLvl val="lvl"/>
          <dgm:resizeHandles val="exact"/>
        </dgm:presLayoutVars>
      </dgm:prSet>
      <dgm:spPr/>
      <dgm:t>
        <a:bodyPr/>
        <a:lstStyle/>
        <a:p>
          <a:endParaRPr lang="en-IN"/>
        </a:p>
      </dgm:t>
    </dgm:pt>
    <dgm:pt modelId="{A21F3308-B731-4D26-A625-0DAD23435F0C}" type="pres">
      <dgm:prSet presAssocID="{1DF5B5F8-CF29-47C3-99EA-376BC009CE05}" presName="parentLin" presStyleCnt="0"/>
      <dgm:spPr/>
    </dgm:pt>
    <dgm:pt modelId="{ECA875E6-52A5-4E30-9E2E-9218C650E7EC}" type="pres">
      <dgm:prSet presAssocID="{1DF5B5F8-CF29-47C3-99EA-376BC009CE05}" presName="parentLeftMargin" presStyleLbl="node1" presStyleIdx="0" presStyleCnt="1"/>
      <dgm:spPr/>
      <dgm:t>
        <a:bodyPr/>
        <a:lstStyle/>
        <a:p>
          <a:endParaRPr lang="en-IN"/>
        </a:p>
      </dgm:t>
    </dgm:pt>
    <dgm:pt modelId="{272159DE-E4DA-4067-884F-E298356263AF}" type="pres">
      <dgm:prSet presAssocID="{1DF5B5F8-CF29-47C3-99EA-376BC009CE05}" presName="parentText" presStyleLbl="node1" presStyleIdx="0" presStyleCnt="1">
        <dgm:presLayoutVars>
          <dgm:chMax val="0"/>
          <dgm:bulletEnabled val="1"/>
        </dgm:presLayoutVars>
      </dgm:prSet>
      <dgm:spPr/>
      <dgm:t>
        <a:bodyPr/>
        <a:lstStyle/>
        <a:p>
          <a:endParaRPr lang="en-IN"/>
        </a:p>
      </dgm:t>
    </dgm:pt>
    <dgm:pt modelId="{CDF5CB17-F8E1-4FB5-8E60-4B0BA7F358F4}" type="pres">
      <dgm:prSet presAssocID="{1DF5B5F8-CF29-47C3-99EA-376BC009CE05}" presName="negativeSpace" presStyleCnt="0"/>
      <dgm:spPr/>
    </dgm:pt>
    <dgm:pt modelId="{40BCD579-45EC-44D3-A0AF-65F467A98F0E}" type="pres">
      <dgm:prSet presAssocID="{1DF5B5F8-CF29-47C3-99EA-376BC009CE05}" presName="childText" presStyleLbl="conFgAcc1" presStyleIdx="0" presStyleCnt="1">
        <dgm:presLayoutVars>
          <dgm:bulletEnabled val="1"/>
        </dgm:presLayoutVars>
      </dgm:prSet>
      <dgm:spPr/>
      <dgm:t>
        <a:bodyPr/>
        <a:lstStyle/>
        <a:p>
          <a:endParaRPr lang="en-IN"/>
        </a:p>
      </dgm:t>
    </dgm:pt>
  </dgm:ptLst>
  <dgm:cxnLst>
    <dgm:cxn modelId="{9DD6719A-A2DA-4CE6-B84D-194E2C065691}" srcId="{CE947C17-80C7-4C8B-99B0-9D1E19C61A17}" destId="{1DF5B5F8-CF29-47C3-99EA-376BC009CE05}" srcOrd="0" destOrd="0" parTransId="{975C60EF-9324-44AA-80FA-A4F46A46970B}" sibTransId="{00ED7668-ADAC-43B3-A9C4-3F6141488705}"/>
    <dgm:cxn modelId="{29DA0DDE-672C-4C4B-AB05-9FD25A114FD0}" srcId="{1DF5B5F8-CF29-47C3-99EA-376BC009CE05}" destId="{FC994EB1-12AC-423D-A1EB-602135A47858}" srcOrd="2" destOrd="0" parTransId="{12903EE6-9EFA-4288-B9BF-E3E797F046FE}" sibTransId="{6465DF8D-4EDA-4867-89CD-F047F668F63C}"/>
    <dgm:cxn modelId="{BF317E2E-239F-4CD2-9ABE-FB08028716A9}" type="presOf" srcId="{1B8E6700-11AB-4D52-A0BD-3A053A5B6C4B}" destId="{40BCD579-45EC-44D3-A0AF-65F467A98F0E}" srcOrd="0" destOrd="0" presId="urn:microsoft.com/office/officeart/2005/8/layout/list1"/>
    <dgm:cxn modelId="{DC0C9E42-CC01-4445-9E8D-09F175289A17}" srcId="{1DF5B5F8-CF29-47C3-99EA-376BC009CE05}" destId="{1B8E6700-11AB-4D52-A0BD-3A053A5B6C4B}" srcOrd="0" destOrd="0" parTransId="{9561133F-EA33-4E0B-9CCA-C94FEA0B787E}" sibTransId="{A3BB26BA-1E8A-4909-8141-34BD4519C115}"/>
    <dgm:cxn modelId="{AEB78EBC-39C2-4F65-85AF-2406875B970C}" type="presOf" srcId="{507B68E3-8375-4813-BE0B-E2FD1550FD16}" destId="{40BCD579-45EC-44D3-A0AF-65F467A98F0E}" srcOrd="0" destOrd="3" presId="urn:microsoft.com/office/officeart/2005/8/layout/list1"/>
    <dgm:cxn modelId="{85681871-4374-467D-B0B1-1063ED5CBD9A}" type="presOf" srcId="{1DF5B5F8-CF29-47C3-99EA-376BC009CE05}" destId="{ECA875E6-52A5-4E30-9E2E-9218C650E7EC}" srcOrd="0" destOrd="0" presId="urn:microsoft.com/office/officeart/2005/8/layout/list1"/>
    <dgm:cxn modelId="{8F147BD3-1617-4492-A281-C74739AEB76D}" type="presOf" srcId="{153D1AB2-91CA-498A-9D9B-C79062286C20}" destId="{40BCD579-45EC-44D3-A0AF-65F467A98F0E}" srcOrd="0" destOrd="1" presId="urn:microsoft.com/office/officeart/2005/8/layout/list1"/>
    <dgm:cxn modelId="{44D411DF-C1AD-41B1-ADCF-D697B0788006}" type="presOf" srcId="{1DF5B5F8-CF29-47C3-99EA-376BC009CE05}" destId="{272159DE-E4DA-4067-884F-E298356263AF}" srcOrd="1" destOrd="0" presId="urn:microsoft.com/office/officeart/2005/8/layout/list1"/>
    <dgm:cxn modelId="{D688FBBC-1BC3-4172-9E8F-B89793EB4BA9}" srcId="{1DF5B5F8-CF29-47C3-99EA-376BC009CE05}" destId="{507B68E3-8375-4813-BE0B-E2FD1550FD16}" srcOrd="3" destOrd="0" parTransId="{64576E26-D094-49B8-8D9C-764587E7AD03}" sibTransId="{813CDDAA-4491-433E-A240-A97B1B4FFDAF}"/>
    <dgm:cxn modelId="{7A29F478-8113-49E5-BC20-813C4215F216}" type="presOf" srcId="{FC994EB1-12AC-423D-A1EB-602135A47858}" destId="{40BCD579-45EC-44D3-A0AF-65F467A98F0E}" srcOrd="0" destOrd="2" presId="urn:microsoft.com/office/officeart/2005/8/layout/list1"/>
    <dgm:cxn modelId="{266B8072-F44D-414F-AA01-D07DF53A684E}" type="presOf" srcId="{A304A55B-EB82-48AC-83AD-C3532D268C99}" destId="{40BCD579-45EC-44D3-A0AF-65F467A98F0E}" srcOrd="0" destOrd="6" presId="urn:microsoft.com/office/officeart/2005/8/layout/list1"/>
    <dgm:cxn modelId="{7012780F-FDBA-43A1-83FA-E061A087FE12}" type="presOf" srcId="{75732775-0840-40EC-AFD2-8958A93CABC5}" destId="{40BCD579-45EC-44D3-A0AF-65F467A98F0E}" srcOrd="0" destOrd="4" presId="urn:microsoft.com/office/officeart/2005/8/layout/list1"/>
    <dgm:cxn modelId="{63087BDA-EEFC-4A34-AAE3-4B6ECE7B8330}" srcId="{1DF5B5F8-CF29-47C3-99EA-376BC009CE05}" destId="{A304A55B-EB82-48AC-83AD-C3532D268C99}" srcOrd="6" destOrd="0" parTransId="{E42DDD1A-068D-47ED-B8EE-02183AC228E6}" sibTransId="{451CE9E6-0258-40AB-9B14-BA4814DC5047}"/>
    <dgm:cxn modelId="{ABB7DD21-6C26-420A-9768-3643CD8C0469}" type="presOf" srcId="{07E8FD21-0BD7-4C62-A7B6-7608FC901E1C}" destId="{40BCD579-45EC-44D3-A0AF-65F467A98F0E}" srcOrd="0" destOrd="7" presId="urn:microsoft.com/office/officeart/2005/8/layout/list1"/>
    <dgm:cxn modelId="{418C2ED4-AFB7-42AF-9C24-F10B137D9891}" type="presOf" srcId="{2AF380E9-D8F6-4595-915F-E78F9B5D95E9}" destId="{40BCD579-45EC-44D3-A0AF-65F467A98F0E}" srcOrd="0" destOrd="5" presId="urn:microsoft.com/office/officeart/2005/8/layout/list1"/>
    <dgm:cxn modelId="{1D1A7C71-EE6C-47CC-962F-6F63D041C6D6}" srcId="{1DF5B5F8-CF29-47C3-99EA-376BC009CE05}" destId="{153D1AB2-91CA-498A-9D9B-C79062286C20}" srcOrd="1" destOrd="0" parTransId="{FB90EA6D-8F88-44DC-9789-4B08245731B5}" sibTransId="{D028AEA8-C81F-4B48-85A0-56E47483A4E3}"/>
    <dgm:cxn modelId="{6A14A08A-7F35-4C35-846C-3849E68E052C}" srcId="{1DF5B5F8-CF29-47C3-99EA-376BC009CE05}" destId="{2AF380E9-D8F6-4595-915F-E78F9B5D95E9}" srcOrd="5" destOrd="0" parTransId="{89FA0119-EBF3-41ED-9187-F575777BF083}" sibTransId="{34339D95-0A26-44A3-98FF-EBAE56655D59}"/>
    <dgm:cxn modelId="{8D91F8E0-21F5-40BC-979C-3D2415B585F1}" type="presOf" srcId="{CE947C17-80C7-4C8B-99B0-9D1E19C61A17}" destId="{63577C49-7220-4687-BB62-CAB82F1CB321}" srcOrd="0" destOrd="0" presId="urn:microsoft.com/office/officeart/2005/8/layout/list1"/>
    <dgm:cxn modelId="{7A1484FF-5E8A-45FC-8EC2-5F2C3861D07E}" srcId="{1DF5B5F8-CF29-47C3-99EA-376BC009CE05}" destId="{07E8FD21-0BD7-4C62-A7B6-7608FC901E1C}" srcOrd="7" destOrd="0" parTransId="{4503647E-1E24-4F6B-A71C-ABBB0FC43D33}" sibTransId="{E88E21A1-5102-4B31-A6F2-F79F4496771E}"/>
    <dgm:cxn modelId="{600E1E28-A5BC-4670-A6C1-08761307AD49}" srcId="{1DF5B5F8-CF29-47C3-99EA-376BC009CE05}" destId="{75732775-0840-40EC-AFD2-8958A93CABC5}" srcOrd="4" destOrd="0" parTransId="{A75C57BB-F036-4395-8F6E-2DD8E1310C81}" sibTransId="{EDAA8CDB-4D53-4274-8A02-22C31B434640}"/>
    <dgm:cxn modelId="{E49EDDDF-4FC3-4C43-B1CE-995EEC64AFC6}" type="presParOf" srcId="{63577C49-7220-4687-BB62-CAB82F1CB321}" destId="{A21F3308-B731-4D26-A625-0DAD23435F0C}" srcOrd="0" destOrd="0" presId="urn:microsoft.com/office/officeart/2005/8/layout/list1"/>
    <dgm:cxn modelId="{3AD0AB33-8E97-48FA-9107-EBFC864CBF53}" type="presParOf" srcId="{A21F3308-B731-4D26-A625-0DAD23435F0C}" destId="{ECA875E6-52A5-4E30-9E2E-9218C650E7EC}" srcOrd="0" destOrd="0" presId="urn:microsoft.com/office/officeart/2005/8/layout/list1"/>
    <dgm:cxn modelId="{903D80E7-2B36-4A3E-A4BB-5D3D5168B492}" type="presParOf" srcId="{A21F3308-B731-4D26-A625-0DAD23435F0C}" destId="{272159DE-E4DA-4067-884F-E298356263AF}" srcOrd="1" destOrd="0" presId="urn:microsoft.com/office/officeart/2005/8/layout/list1"/>
    <dgm:cxn modelId="{C874C025-B876-4E13-B8C2-9FB2935DD55A}" type="presParOf" srcId="{63577C49-7220-4687-BB62-CAB82F1CB321}" destId="{CDF5CB17-F8E1-4FB5-8E60-4B0BA7F358F4}" srcOrd="1" destOrd="0" presId="urn:microsoft.com/office/officeart/2005/8/layout/list1"/>
    <dgm:cxn modelId="{B98F66E5-087F-4137-AB8B-BD9956AA54CF}" type="presParOf" srcId="{63577C49-7220-4687-BB62-CAB82F1CB321}" destId="{40BCD579-45EC-44D3-A0AF-65F467A98F0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89614F-22F2-41EB-A5C8-0FEB6E9BAC96}" type="doc">
      <dgm:prSet loTypeId="urn:microsoft.com/office/officeart/2005/8/layout/vList2" loCatId="list" qsTypeId="urn:microsoft.com/office/officeart/2005/8/quickstyle/simple1" qsCatId="simple" csTypeId="urn:microsoft.com/office/officeart/2005/8/colors/accent2_3" csCatId="accent2" phldr="1"/>
      <dgm:spPr/>
      <dgm:t>
        <a:bodyPr/>
        <a:lstStyle/>
        <a:p>
          <a:endParaRPr lang="en-IN"/>
        </a:p>
      </dgm:t>
    </dgm:pt>
    <dgm:pt modelId="{F684FF49-6764-4279-8D78-36533FDE31FB}">
      <dgm:prSet/>
      <dgm:spPr/>
      <dgm:t>
        <a:bodyPr/>
        <a:lstStyle/>
        <a:p>
          <a:pPr rtl="0"/>
          <a:r>
            <a:rPr lang="en-US" dirty="0"/>
            <a:t>State-of-the-art with rich content.</a:t>
          </a:r>
          <a:endParaRPr lang="en-IN" dirty="0"/>
        </a:p>
      </dgm:t>
    </dgm:pt>
    <dgm:pt modelId="{DD17A946-3E52-4F6C-A31D-255D12D288C8}" type="parTrans" cxnId="{9398DF8B-934F-466E-8181-649EF0CF32CC}">
      <dgm:prSet/>
      <dgm:spPr/>
      <dgm:t>
        <a:bodyPr/>
        <a:lstStyle/>
        <a:p>
          <a:endParaRPr lang="en-IN"/>
        </a:p>
      </dgm:t>
    </dgm:pt>
    <dgm:pt modelId="{C2441183-9291-46B9-BDB9-7F12E0D529CC}" type="sibTrans" cxnId="{9398DF8B-934F-466E-8181-649EF0CF32CC}">
      <dgm:prSet/>
      <dgm:spPr/>
      <dgm:t>
        <a:bodyPr/>
        <a:lstStyle/>
        <a:p>
          <a:endParaRPr lang="en-IN"/>
        </a:p>
      </dgm:t>
    </dgm:pt>
    <dgm:pt modelId="{4515C7C0-396C-45CF-9E82-F0FE424FF81D}">
      <dgm:prSet/>
      <dgm:spPr/>
      <dgm:t>
        <a:bodyPr/>
        <a:lstStyle/>
        <a:p>
          <a:pPr rtl="0"/>
          <a:r>
            <a:rPr lang="en-US" dirty="0"/>
            <a:t>Easy management of content by users and admin</a:t>
          </a:r>
          <a:endParaRPr lang="en-IN" dirty="0"/>
        </a:p>
      </dgm:t>
    </dgm:pt>
    <dgm:pt modelId="{33DA6103-57BC-4162-A6F3-29972DD8EE31}" type="parTrans" cxnId="{658F3824-BEF0-4D48-83DC-E7FC0ECED1D6}">
      <dgm:prSet/>
      <dgm:spPr/>
      <dgm:t>
        <a:bodyPr/>
        <a:lstStyle/>
        <a:p>
          <a:endParaRPr lang="en-IN"/>
        </a:p>
      </dgm:t>
    </dgm:pt>
    <dgm:pt modelId="{9F7FF94D-FB03-4A49-94BF-FBBE4EFD2963}" type="sibTrans" cxnId="{658F3824-BEF0-4D48-83DC-E7FC0ECED1D6}">
      <dgm:prSet/>
      <dgm:spPr/>
      <dgm:t>
        <a:bodyPr/>
        <a:lstStyle/>
        <a:p>
          <a:endParaRPr lang="en-IN"/>
        </a:p>
      </dgm:t>
    </dgm:pt>
    <dgm:pt modelId="{5B9358C3-974C-45FE-A6B0-2D91035CAE7F}">
      <dgm:prSet/>
      <dgm:spPr/>
      <dgm:t>
        <a:bodyPr/>
        <a:lstStyle/>
        <a:p>
          <a:pPr rtl="0"/>
          <a:r>
            <a:rPr lang="en-US" dirty="0"/>
            <a:t>Multilingual access</a:t>
          </a:r>
          <a:endParaRPr lang="en-IN" dirty="0"/>
        </a:p>
      </dgm:t>
    </dgm:pt>
    <dgm:pt modelId="{0F2F238E-1633-4CB8-AF40-06B5546005F9}" type="parTrans" cxnId="{A5773D52-10F6-4D85-8919-E341FBEE983F}">
      <dgm:prSet/>
      <dgm:spPr/>
      <dgm:t>
        <a:bodyPr/>
        <a:lstStyle/>
        <a:p>
          <a:endParaRPr lang="en-IN"/>
        </a:p>
      </dgm:t>
    </dgm:pt>
    <dgm:pt modelId="{8B56B371-80C8-4303-A7DE-7573EEC7DC06}" type="sibTrans" cxnId="{A5773D52-10F6-4D85-8919-E341FBEE983F}">
      <dgm:prSet/>
      <dgm:spPr/>
      <dgm:t>
        <a:bodyPr/>
        <a:lstStyle/>
        <a:p>
          <a:endParaRPr lang="en-IN"/>
        </a:p>
      </dgm:t>
    </dgm:pt>
    <dgm:pt modelId="{C1074B9F-B99A-4F75-8780-2DC2361C7210}">
      <dgm:prSet/>
      <dgm:spPr/>
      <dgm:t>
        <a:bodyPr/>
        <a:lstStyle/>
        <a:p>
          <a:pPr rtl="0"/>
          <a:r>
            <a:rPr lang="en-US" dirty="0"/>
            <a:t>better statistics</a:t>
          </a:r>
          <a:endParaRPr lang="en-IN" dirty="0"/>
        </a:p>
      </dgm:t>
    </dgm:pt>
    <dgm:pt modelId="{F5869814-63BC-4A9E-9029-70688C71F9AF}" type="parTrans" cxnId="{4988076A-C6B9-47C2-8704-3B359B0A6C08}">
      <dgm:prSet/>
      <dgm:spPr/>
      <dgm:t>
        <a:bodyPr/>
        <a:lstStyle/>
        <a:p>
          <a:endParaRPr lang="en-IN"/>
        </a:p>
      </dgm:t>
    </dgm:pt>
    <dgm:pt modelId="{E3145B09-320C-4F24-A021-EC3BE3BEDF85}" type="sibTrans" cxnId="{4988076A-C6B9-47C2-8704-3B359B0A6C08}">
      <dgm:prSet/>
      <dgm:spPr/>
      <dgm:t>
        <a:bodyPr/>
        <a:lstStyle/>
        <a:p>
          <a:endParaRPr lang="en-IN"/>
        </a:p>
      </dgm:t>
    </dgm:pt>
    <dgm:pt modelId="{40FE7C59-BB88-459E-BA9D-C2DCFB983090}">
      <dgm:prSet/>
      <dgm:spPr/>
      <dgm:t>
        <a:bodyPr/>
        <a:lstStyle/>
        <a:p>
          <a:pPr rtl="0"/>
          <a:r>
            <a:rPr lang="en-US" dirty="0"/>
            <a:t>simplicity of interface,</a:t>
          </a:r>
          <a:endParaRPr lang="en-IN" dirty="0"/>
        </a:p>
      </dgm:t>
    </dgm:pt>
    <dgm:pt modelId="{62D752EE-06ED-4634-BFCA-EE4389B38D76}" type="parTrans" cxnId="{E393570C-B1CB-412C-ACA1-7749641690A5}">
      <dgm:prSet/>
      <dgm:spPr/>
      <dgm:t>
        <a:bodyPr/>
        <a:lstStyle/>
        <a:p>
          <a:endParaRPr lang="en-IN"/>
        </a:p>
      </dgm:t>
    </dgm:pt>
    <dgm:pt modelId="{54A1EAAE-9DD2-4785-88A6-471FD526734F}" type="sibTrans" cxnId="{E393570C-B1CB-412C-ACA1-7749641690A5}">
      <dgm:prSet/>
      <dgm:spPr/>
      <dgm:t>
        <a:bodyPr/>
        <a:lstStyle/>
        <a:p>
          <a:endParaRPr lang="en-IN"/>
        </a:p>
      </dgm:t>
    </dgm:pt>
    <dgm:pt modelId="{69945537-AE75-4456-A599-1E021C040492}">
      <dgm:prSet/>
      <dgm:spPr/>
      <dgm:t>
        <a:bodyPr/>
        <a:lstStyle/>
        <a:p>
          <a:pPr rtl="0"/>
          <a:r>
            <a:rPr lang="en-US" dirty="0"/>
            <a:t>Modern look, feel and user experience</a:t>
          </a:r>
          <a:endParaRPr lang="en-IN" dirty="0"/>
        </a:p>
      </dgm:t>
    </dgm:pt>
    <dgm:pt modelId="{ACB0755F-0C4E-4C34-ABE2-F916860DDD75}" type="parTrans" cxnId="{DB36F60B-A8C5-4E1F-82A0-17A0A6A3D741}">
      <dgm:prSet/>
      <dgm:spPr/>
      <dgm:t>
        <a:bodyPr/>
        <a:lstStyle/>
        <a:p>
          <a:endParaRPr lang="en-IN"/>
        </a:p>
      </dgm:t>
    </dgm:pt>
    <dgm:pt modelId="{7B503374-C4AE-4BB9-975D-02A03FC628CD}" type="sibTrans" cxnId="{DB36F60B-A8C5-4E1F-82A0-17A0A6A3D741}">
      <dgm:prSet/>
      <dgm:spPr/>
      <dgm:t>
        <a:bodyPr/>
        <a:lstStyle/>
        <a:p>
          <a:endParaRPr lang="en-IN"/>
        </a:p>
      </dgm:t>
    </dgm:pt>
    <dgm:pt modelId="{C7CC1C9E-D3BD-4D6E-BB7C-DC7F2C37A5AC}">
      <dgm:prSet/>
      <dgm:spPr/>
      <dgm:t>
        <a:bodyPr/>
        <a:lstStyle/>
        <a:p>
          <a:pPr rtl="0"/>
          <a:r>
            <a:rPr lang="en-US" dirty="0"/>
            <a:t>Across-device portability</a:t>
          </a:r>
          <a:endParaRPr lang="en-IN" dirty="0"/>
        </a:p>
      </dgm:t>
    </dgm:pt>
    <dgm:pt modelId="{315D968D-A185-4480-BE46-8692EE387862}" type="parTrans" cxnId="{67FE3C5E-1E3B-4DA8-BA4D-7690DA3FCD37}">
      <dgm:prSet/>
      <dgm:spPr/>
      <dgm:t>
        <a:bodyPr/>
        <a:lstStyle/>
        <a:p>
          <a:endParaRPr lang="en-IN"/>
        </a:p>
      </dgm:t>
    </dgm:pt>
    <dgm:pt modelId="{13F570FB-19AC-490C-B855-3074D6BCBDF7}" type="sibTrans" cxnId="{67FE3C5E-1E3B-4DA8-BA4D-7690DA3FCD37}">
      <dgm:prSet/>
      <dgm:spPr/>
      <dgm:t>
        <a:bodyPr/>
        <a:lstStyle/>
        <a:p>
          <a:endParaRPr lang="en-IN"/>
        </a:p>
      </dgm:t>
    </dgm:pt>
    <dgm:pt modelId="{FA47FE65-0200-4445-B26A-E64C0A297E2B}">
      <dgm:prSet/>
      <dgm:spPr/>
      <dgm:t>
        <a:bodyPr/>
        <a:lstStyle/>
        <a:p>
          <a:pPr rtl="0"/>
          <a:r>
            <a:rPr lang="en-US" dirty="0"/>
            <a:t>Browser compatibility,</a:t>
          </a:r>
          <a:endParaRPr lang="en-IN" dirty="0"/>
        </a:p>
      </dgm:t>
    </dgm:pt>
    <dgm:pt modelId="{CFC53B6E-0E22-4D0F-ABCE-2E376C30DD76}" type="parTrans" cxnId="{27EB6DCC-22C1-4974-9217-E9D415C00F03}">
      <dgm:prSet/>
      <dgm:spPr/>
      <dgm:t>
        <a:bodyPr/>
        <a:lstStyle/>
        <a:p>
          <a:endParaRPr lang="en-IN"/>
        </a:p>
      </dgm:t>
    </dgm:pt>
    <dgm:pt modelId="{DB413119-82A8-40A5-AD11-4596182D6A9E}" type="sibTrans" cxnId="{27EB6DCC-22C1-4974-9217-E9D415C00F03}">
      <dgm:prSet/>
      <dgm:spPr/>
      <dgm:t>
        <a:bodyPr/>
        <a:lstStyle/>
        <a:p>
          <a:endParaRPr lang="en-IN"/>
        </a:p>
      </dgm:t>
    </dgm:pt>
    <dgm:pt modelId="{8A568741-5FB1-4D80-80F7-96C996D4458D}">
      <dgm:prSet/>
      <dgm:spPr/>
      <dgm:t>
        <a:bodyPr/>
        <a:lstStyle/>
        <a:p>
          <a:pPr rtl="0"/>
          <a:r>
            <a:rPr lang="en-US" dirty="0"/>
            <a:t>Search engine optimization </a:t>
          </a:r>
          <a:endParaRPr lang="en-IN" dirty="0"/>
        </a:p>
      </dgm:t>
    </dgm:pt>
    <dgm:pt modelId="{BD649BC8-B37D-458B-94AF-C68E107B867F}" type="parTrans" cxnId="{AF6E41F1-B52B-48AE-A19E-07D0DB7E1A00}">
      <dgm:prSet/>
      <dgm:spPr/>
      <dgm:t>
        <a:bodyPr/>
        <a:lstStyle/>
        <a:p>
          <a:endParaRPr lang="en-IN"/>
        </a:p>
      </dgm:t>
    </dgm:pt>
    <dgm:pt modelId="{86B89F2C-1886-4AE4-9F0E-897B4D500338}" type="sibTrans" cxnId="{AF6E41F1-B52B-48AE-A19E-07D0DB7E1A00}">
      <dgm:prSet/>
      <dgm:spPr/>
      <dgm:t>
        <a:bodyPr/>
        <a:lstStyle/>
        <a:p>
          <a:endParaRPr lang="en-IN"/>
        </a:p>
      </dgm:t>
    </dgm:pt>
    <dgm:pt modelId="{8F564B26-9FD8-4A4D-AC1D-27198A514EDD}">
      <dgm:prSet/>
      <dgm:spPr/>
      <dgm:t>
        <a:bodyPr/>
        <a:lstStyle/>
        <a:p>
          <a:pPr rtl="0"/>
          <a:r>
            <a:rPr lang="en-US" dirty="0"/>
            <a:t>Social media access</a:t>
          </a:r>
          <a:endParaRPr lang="en-IN" dirty="0"/>
        </a:p>
      </dgm:t>
    </dgm:pt>
    <dgm:pt modelId="{E5DDC096-DADD-44CB-ABC9-F12E5C0DFDC0}" type="parTrans" cxnId="{639EAF0D-3B69-41CC-8EE5-5A55FF59B522}">
      <dgm:prSet/>
      <dgm:spPr/>
      <dgm:t>
        <a:bodyPr/>
        <a:lstStyle/>
        <a:p>
          <a:endParaRPr lang="en-IN"/>
        </a:p>
      </dgm:t>
    </dgm:pt>
    <dgm:pt modelId="{97CDC64D-651F-4842-96A1-EE3D18A14FFF}" type="sibTrans" cxnId="{639EAF0D-3B69-41CC-8EE5-5A55FF59B522}">
      <dgm:prSet/>
      <dgm:spPr/>
      <dgm:t>
        <a:bodyPr/>
        <a:lstStyle/>
        <a:p>
          <a:endParaRPr lang="en-IN"/>
        </a:p>
      </dgm:t>
    </dgm:pt>
    <dgm:pt modelId="{722F25B5-F51D-4865-AFF1-66ED8DDCA86F}" type="pres">
      <dgm:prSet presAssocID="{7F89614F-22F2-41EB-A5C8-0FEB6E9BAC96}" presName="linear" presStyleCnt="0">
        <dgm:presLayoutVars>
          <dgm:animLvl val="lvl"/>
          <dgm:resizeHandles val="exact"/>
        </dgm:presLayoutVars>
      </dgm:prSet>
      <dgm:spPr/>
      <dgm:t>
        <a:bodyPr/>
        <a:lstStyle/>
        <a:p>
          <a:endParaRPr lang="en-IN"/>
        </a:p>
      </dgm:t>
    </dgm:pt>
    <dgm:pt modelId="{C86E42CA-2A56-4515-99C3-51892606C546}" type="pres">
      <dgm:prSet presAssocID="{F684FF49-6764-4279-8D78-36533FDE31FB}" presName="parentText" presStyleLbl="node1" presStyleIdx="0" presStyleCnt="10">
        <dgm:presLayoutVars>
          <dgm:chMax val="0"/>
          <dgm:bulletEnabled val="1"/>
        </dgm:presLayoutVars>
      </dgm:prSet>
      <dgm:spPr/>
      <dgm:t>
        <a:bodyPr/>
        <a:lstStyle/>
        <a:p>
          <a:endParaRPr lang="en-IN"/>
        </a:p>
      </dgm:t>
    </dgm:pt>
    <dgm:pt modelId="{58CFF0F9-7733-4866-949F-D348F7F6A1D6}" type="pres">
      <dgm:prSet presAssocID="{C2441183-9291-46B9-BDB9-7F12E0D529CC}" presName="spacer" presStyleCnt="0"/>
      <dgm:spPr/>
    </dgm:pt>
    <dgm:pt modelId="{F7CE5869-923B-4AB0-AFD5-D6043E633A25}" type="pres">
      <dgm:prSet presAssocID="{4515C7C0-396C-45CF-9E82-F0FE424FF81D}" presName="parentText" presStyleLbl="node1" presStyleIdx="1" presStyleCnt="10">
        <dgm:presLayoutVars>
          <dgm:chMax val="0"/>
          <dgm:bulletEnabled val="1"/>
        </dgm:presLayoutVars>
      </dgm:prSet>
      <dgm:spPr/>
      <dgm:t>
        <a:bodyPr/>
        <a:lstStyle/>
        <a:p>
          <a:endParaRPr lang="en-IN"/>
        </a:p>
      </dgm:t>
    </dgm:pt>
    <dgm:pt modelId="{82FA3A74-F909-48B3-87BB-00268C535BDA}" type="pres">
      <dgm:prSet presAssocID="{9F7FF94D-FB03-4A49-94BF-FBBE4EFD2963}" presName="spacer" presStyleCnt="0"/>
      <dgm:spPr/>
    </dgm:pt>
    <dgm:pt modelId="{93CAA9BE-F813-4625-8F9B-94156864071A}" type="pres">
      <dgm:prSet presAssocID="{5B9358C3-974C-45FE-A6B0-2D91035CAE7F}" presName="parentText" presStyleLbl="node1" presStyleIdx="2" presStyleCnt="10">
        <dgm:presLayoutVars>
          <dgm:chMax val="0"/>
          <dgm:bulletEnabled val="1"/>
        </dgm:presLayoutVars>
      </dgm:prSet>
      <dgm:spPr/>
      <dgm:t>
        <a:bodyPr/>
        <a:lstStyle/>
        <a:p>
          <a:endParaRPr lang="en-IN"/>
        </a:p>
      </dgm:t>
    </dgm:pt>
    <dgm:pt modelId="{09A68E9E-010B-4514-90B8-CF9317522944}" type="pres">
      <dgm:prSet presAssocID="{8B56B371-80C8-4303-A7DE-7573EEC7DC06}" presName="spacer" presStyleCnt="0"/>
      <dgm:spPr/>
    </dgm:pt>
    <dgm:pt modelId="{D41B14E0-4D56-4A43-8F83-D4D65FFA7888}" type="pres">
      <dgm:prSet presAssocID="{C1074B9F-B99A-4F75-8780-2DC2361C7210}" presName="parentText" presStyleLbl="node1" presStyleIdx="3" presStyleCnt="10">
        <dgm:presLayoutVars>
          <dgm:chMax val="0"/>
          <dgm:bulletEnabled val="1"/>
        </dgm:presLayoutVars>
      </dgm:prSet>
      <dgm:spPr/>
      <dgm:t>
        <a:bodyPr/>
        <a:lstStyle/>
        <a:p>
          <a:endParaRPr lang="en-IN"/>
        </a:p>
      </dgm:t>
    </dgm:pt>
    <dgm:pt modelId="{12E1B7DB-9E39-4AA5-9FC8-02FB453B8B50}" type="pres">
      <dgm:prSet presAssocID="{E3145B09-320C-4F24-A021-EC3BE3BEDF85}" presName="spacer" presStyleCnt="0"/>
      <dgm:spPr/>
    </dgm:pt>
    <dgm:pt modelId="{DB41BCEA-AA11-438E-8CF3-CD34F31B31EB}" type="pres">
      <dgm:prSet presAssocID="{40FE7C59-BB88-459E-BA9D-C2DCFB983090}" presName="parentText" presStyleLbl="node1" presStyleIdx="4" presStyleCnt="10">
        <dgm:presLayoutVars>
          <dgm:chMax val="0"/>
          <dgm:bulletEnabled val="1"/>
        </dgm:presLayoutVars>
      </dgm:prSet>
      <dgm:spPr/>
      <dgm:t>
        <a:bodyPr/>
        <a:lstStyle/>
        <a:p>
          <a:endParaRPr lang="en-IN"/>
        </a:p>
      </dgm:t>
    </dgm:pt>
    <dgm:pt modelId="{99AFB108-137F-4C6E-9165-50295D027BFD}" type="pres">
      <dgm:prSet presAssocID="{54A1EAAE-9DD2-4785-88A6-471FD526734F}" presName="spacer" presStyleCnt="0"/>
      <dgm:spPr/>
    </dgm:pt>
    <dgm:pt modelId="{6FFE157D-9A79-4EB4-ACB1-4491BC445BD5}" type="pres">
      <dgm:prSet presAssocID="{69945537-AE75-4456-A599-1E021C040492}" presName="parentText" presStyleLbl="node1" presStyleIdx="5" presStyleCnt="10">
        <dgm:presLayoutVars>
          <dgm:chMax val="0"/>
          <dgm:bulletEnabled val="1"/>
        </dgm:presLayoutVars>
      </dgm:prSet>
      <dgm:spPr/>
      <dgm:t>
        <a:bodyPr/>
        <a:lstStyle/>
        <a:p>
          <a:endParaRPr lang="en-IN"/>
        </a:p>
      </dgm:t>
    </dgm:pt>
    <dgm:pt modelId="{C055F832-6E9F-4D92-A87A-A4CCF873F91B}" type="pres">
      <dgm:prSet presAssocID="{7B503374-C4AE-4BB9-975D-02A03FC628CD}" presName="spacer" presStyleCnt="0"/>
      <dgm:spPr/>
    </dgm:pt>
    <dgm:pt modelId="{DC418CCD-C63D-4330-AF32-03922F494B09}" type="pres">
      <dgm:prSet presAssocID="{C7CC1C9E-D3BD-4D6E-BB7C-DC7F2C37A5AC}" presName="parentText" presStyleLbl="node1" presStyleIdx="6" presStyleCnt="10">
        <dgm:presLayoutVars>
          <dgm:chMax val="0"/>
          <dgm:bulletEnabled val="1"/>
        </dgm:presLayoutVars>
      </dgm:prSet>
      <dgm:spPr/>
      <dgm:t>
        <a:bodyPr/>
        <a:lstStyle/>
        <a:p>
          <a:endParaRPr lang="en-IN"/>
        </a:p>
      </dgm:t>
    </dgm:pt>
    <dgm:pt modelId="{93251519-C948-4182-884A-C9C23C99CAC3}" type="pres">
      <dgm:prSet presAssocID="{13F570FB-19AC-490C-B855-3074D6BCBDF7}" presName="spacer" presStyleCnt="0"/>
      <dgm:spPr/>
    </dgm:pt>
    <dgm:pt modelId="{A9824C21-E380-4A11-8377-46B70CA067FB}" type="pres">
      <dgm:prSet presAssocID="{FA47FE65-0200-4445-B26A-E64C0A297E2B}" presName="parentText" presStyleLbl="node1" presStyleIdx="7" presStyleCnt="10">
        <dgm:presLayoutVars>
          <dgm:chMax val="0"/>
          <dgm:bulletEnabled val="1"/>
        </dgm:presLayoutVars>
      </dgm:prSet>
      <dgm:spPr/>
      <dgm:t>
        <a:bodyPr/>
        <a:lstStyle/>
        <a:p>
          <a:endParaRPr lang="en-IN"/>
        </a:p>
      </dgm:t>
    </dgm:pt>
    <dgm:pt modelId="{136AE766-8EA6-498C-BD1E-37FB4067A1AC}" type="pres">
      <dgm:prSet presAssocID="{DB413119-82A8-40A5-AD11-4596182D6A9E}" presName="spacer" presStyleCnt="0"/>
      <dgm:spPr/>
    </dgm:pt>
    <dgm:pt modelId="{74CD9FA9-D3F0-424D-A3DD-2BA8D696A47C}" type="pres">
      <dgm:prSet presAssocID="{8A568741-5FB1-4D80-80F7-96C996D4458D}" presName="parentText" presStyleLbl="node1" presStyleIdx="8" presStyleCnt="10">
        <dgm:presLayoutVars>
          <dgm:chMax val="0"/>
          <dgm:bulletEnabled val="1"/>
        </dgm:presLayoutVars>
      </dgm:prSet>
      <dgm:spPr/>
      <dgm:t>
        <a:bodyPr/>
        <a:lstStyle/>
        <a:p>
          <a:endParaRPr lang="en-IN"/>
        </a:p>
      </dgm:t>
    </dgm:pt>
    <dgm:pt modelId="{26CCC2C4-8347-4901-A378-EC38DF65C158}" type="pres">
      <dgm:prSet presAssocID="{86B89F2C-1886-4AE4-9F0E-897B4D500338}" presName="spacer" presStyleCnt="0"/>
      <dgm:spPr/>
    </dgm:pt>
    <dgm:pt modelId="{9204ACA2-213D-450F-AB45-0A90C33BED2E}" type="pres">
      <dgm:prSet presAssocID="{8F564B26-9FD8-4A4D-AC1D-27198A514EDD}" presName="parentText" presStyleLbl="node1" presStyleIdx="9" presStyleCnt="10">
        <dgm:presLayoutVars>
          <dgm:chMax val="0"/>
          <dgm:bulletEnabled val="1"/>
        </dgm:presLayoutVars>
      </dgm:prSet>
      <dgm:spPr/>
      <dgm:t>
        <a:bodyPr/>
        <a:lstStyle/>
        <a:p>
          <a:endParaRPr lang="en-IN"/>
        </a:p>
      </dgm:t>
    </dgm:pt>
  </dgm:ptLst>
  <dgm:cxnLst>
    <dgm:cxn modelId="{67FE3C5E-1E3B-4DA8-BA4D-7690DA3FCD37}" srcId="{7F89614F-22F2-41EB-A5C8-0FEB6E9BAC96}" destId="{C7CC1C9E-D3BD-4D6E-BB7C-DC7F2C37A5AC}" srcOrd="6" destOrd="0" parTransId="{315D968D-A185-4480-BE46-8692EE387862}" sibTransId="{13F570FB-19AC-490C-B855-3074D6BCBDF7}"/>
    <dgm:cxn modelId="{27EB6DCC-22C1-4974-9217-E9D415C00F03}" srcId="{7F89614F-22F2-41EB-A5C8-0FEB6E9BAC96}" destId="{FA47FE65-0200-4445-B26A-E64C0A297E2B}" srcOrd="7" destOrd="0" parTransId="{CFC53B6E-0E22-4D0F-ABCE-2E376C30DD76}" sibTransId="{DB413119-82A8-40A5-AD11-4596182D6A9E}"/>
    <dgm:cxn modelId="{9398DF8B-934F-466E-8181-649EF0CF32CC}" srcId="{7F89614F-22F2-41EB-A5C8-0FEB6E9BAC96}" destId="{F684FF49-6764-4279-8D78-36533FDE31FB}" srcOrd="0" destOrd="0" parTransId="{DD17A946-3E52-4F6C-A31D-255D12D288C8}" sibTransId="{C2441183-9291-46B9-BDB9-7F12E0D529CC}"/>
    <dgm:cxn modelId="{28FCB3F5-CB26-4CBC-A4BF-374E3AF3F74E}" type="presOf" srcId="{F684FF49-6764-4279-8D78-36533FDE31FB}" destId="{C86E42CA-2A56-4515-99C3-51892606C546}" srcOrd="0" destOrd="0" presId="urn:microsoft.com/office/officeart/2005/8/layout/vList2"/>
    <dgm:cxn modelId="{27D1AC81-C923-48C8-A91A-9D4E9D3C242C}" type="presOf" srcId="{40FE7C59-BB88-459E-BA9D-C2DCFB983090}" destId="{DB41BCEA-AA11-438E-8CF3-CD34F31B31EB}" srcOrd="0" destOrd="0" presId="urn:microsoft.com/office/officeart/2005/8/layout/vList2"/>
    <dgm:cxn modelId="{141F20B4-2017-4083-9198-FA74C55F0AC2}" type="presOf" srcId="{4515C7C0-396C-45CF-9E82-F0FE424FF81D}" destId="{F7CE5869-923B-4AB0-AFD5-D6043E633A25}" srcOrd="0" destOrd="0" presId="urn:microsoft.com/office/officeart/2005/8/layout/vList2"/>
    <dgm:cxn modelId="{639EAF0D-3B69-41CC-8EE5-5A55FF59B522}" srcId="{7F89614F-22F2-41EB-A5C8-0FEB6E9BAC96}" destId="{8F564B26-9FD8-4A4D-AC1D-27198A514EDD}" srcOrd="9" destOrd="0" parTransId="{E5DDC096-DADD-44CB-ABC9-F12E5C0DFDC0}" sibTransId="{97CDC64D-651F-4842-96A1-EE3D18A14FFF}"/>
    <dgm:cxn modelId="{571F4723-B465-4AF9-B7A1-94A166039D22}" type="presOf" srcId="{FA47FE65-0200-4445-B26A-E64C0A297E2B}" destId="{A9824C21-E380-4A11-8377-46B70CA067FB}" srcOrd="0" destOrd="0" presId="urn:microsoft.com/office/officeart/2005/8/layout/vList2"/>
    <dgm:cxn modelId="{49925067-ED1C-4E88-B41E-898B8C936764}" type="presOf" srcId="{69945537-AE75-4456-A599-1E021C040492}" destId="{6FFE157D-9A79-4EB4-ACB1-4491BC445BD5}" srcOrd="0" destOrd="0" presId="urn:microsoft.com/office/officeart/2005/8/layout/vList2"/>
    <dgm:cxn modelId="{3292939F-4D83-4294-B7D7-BC09493B637F}" type="presOf" srcId="{7F89614F-22F2-41EB-A5C8-0FEB6E9BAC96}" destId="{722F25B5-F51D-4865-AFF1-66ED8DDCA86F}" srcOrd="0" destOrd="0" presId="urn:microsoft.com/office/officeart/2005/8/layout/vList2"/>
    <dgm:cxn modelId="{658F3824-BEF0-4D48-83DC-E7FC0ECED1D6}" srcId="{7F89614F-22F2-41EB-A5C8-0FEB6E9BAC96}" destId="{4515C7C0-396C-45CF-9E82-F0FE424FF81D}" srcOrd="1" destOrd="0" parTransId="{33DA6103-57BC-4162-A6F3-29972DD8EE31}" sibTransId="{9F7FF94D-FB03-4A49-94BF-FBBE4EFD2963}"/>
    <dgm:cxn modelId="{6E7E09EE-6548-43BF-BD1D-7ECCB45D8C43}" type="presOf" srcId="{8A568741-5FB1-4D80-80F7-96C996D4458D}" destId="{74CD9FA9-D3F0-424D-A3DD-2BA8D696A47C}" srcOrd="0" destOrd="0" presId="urn:microsoft.com/office/officeart/2005/8/layout/vList2"/>
    <dgm:cxn modelId="{A5773D52-10F6-4D85-8919-E341FBEE983F}" srcId="{7F89614F-22F2-41EB-A5C8-0FEB6E9BAC96}" destId="{5B9358C3-974C-45FE-A6B0-2D91035CAE7F}" srcOrd="2" destOrd="0" parTransId="{0F2F238E-1633-4CB8-AF40-06B5546005F9}" sibTransId="{8B56B371-80C8-4303-A7DE-7573EEC7DC06}"/>
    <dgm:cxn modelId="{AF6E41F1-B52B-48AE-A19E-07D0DB7E1A00}" srcId="{7F89614F-22F2-41EB-A5C8-0FEB6E9BAC96}" destId="{8A568741-5FB1-4D80-80F7-96C996D4458D}" srcOrd="8" destOrd="0" parTransId="{BD649BC8-B37D-458B-94AF-C68E107B867F}" sibTransId="{86B89F2C-1886-4AE4-9F0E-897B4D500338}"/>
    <dgm:cxn modelId="{B36ED8AA-4B56-412F-9C90-0236D71B4AA6}" type="presOf" srcId="{5B9358C3-974C-45FE-A6B0-2D91035CAE7F}" destId="{93CAA9BE-F813-4625-8F9B-94156864071A}" srcOrd="0" destOrd="0" presId="urn:microsoft.com/office/officeart/2005/8/layout/vList2"/>
    <dgm:cxn modelId="{4988076A-C6B9-47C2-8704-3B359B0A6C08}" srcId="{7F89614F-22F2-41EB-A5C8-0FEB6E9BAC96}" destId="{C1074B9F-B99A-4F75-8780-2DC2361C7210}" srcOrd="3" destOrd="0" parTransId="{F5869814-63BC-4A9E-9029-70688C71F9AF}" sibTransId="{E3145B09-320C-4F24-A021-EC3BE3BEDF85}"/>
    <dgm:cxn modelId="{DB36F60B-A8C5-4E1F-82A0-17A0A6A3D741}" srcId="{7F89614F-22F2-41EB-A5C8-0FEB6E9BAC96}" destId="{69945537-AE75-4456-A599-1E021C040492}" srcOrd="5" destOrd="0" parTransId="{ACB0755F-0C4E-4C34-ABE2-F916860DDD75}" sibTransId="{7B503374-C4AE-4BB9-975D-02A03FC628CD}"/>
    <dgm:cxn modelId="{8AAF00EB-2B20-46F1-BE28-926A05B8DEF5}" type="presOf" srcId="{8F564B26-9FD8-4A4D-AC1D-27198A514EDD}" destId="{9204ACA2-213D-450F-AB45-0A90C33BED2E}" srcOrd="0" destOrd="0" presId="urn:microsoft.com/office/officeart/2005/8/layout/vList2"/>
    <dgm:cxn modelId="{E393570C-B1CB-412C-ACA1-7749641690A5}" srcId="{7F89614F-22F2-41EB-A5C8-0FEB6E9BAC96}" destId="{40FE7C59-BB88-459E-BA9D-C2DCFB983090}" srcOrd="4" destOrd="0" parTransId="{62D752EE-06ED-4634-BFCA-EE4389B38D76}" sibTransId="{54A1EAAE-9DD2-4785-88A6-471FD526734F}"/>
    <dgm:cxn modelId="{DA8C4DB7-FFFA-428A-BB9F-72D82C7DA4C6}" type="presOf" srcId="{C7CC1C9E-D3BD-4D6E-BB7C-DC7F2C37A5AC}" destId="{DC418CCD-C63D-4330-AF32-03922F494B09}" srcOrd="0" destOrd="0" presId="urn:microsoft.com/office/officeart/2005/8/layout/vList2"/>
    <dgm:cxn modelId="{9FCA0ACC-3DE2-450D-B523-F35E129F5401}" type="presOf" srcId="{C1074B9F-B99A-4F75-8780-2DC2361C7210}" destId="{D41B14E0-4D56-4A43-8F83-D4D65FFA7888}" srcOrd="0" destOrd="0" presId="urn:microsoft.com/office/officeart/2005/8/layout/vList2"/>
    <dgm:cxn modelId="{64AD5705-0726-40BE-A97A-F42853309542}" type="presParOf" srcId="{722F25B5-F51D-4865-AFF1-66ED8DDCA86F}" destId="{C86E42CA-2A56-4515-99C3-51892606C546}" srcOrd="0" destOrd="0" presId="urn:microsoft.com/office/officeart/2005/8/layout/vList2"/>
    <dgm:cxn modelId="{7F7A6BAF-118C-4C67-A354-50B7C785C1FF}" type="presParOf" srcId="{722F25B5-F51D-4865-AFF1-66ED8DDCA86F}" destId="{58CFF0F9-7733-4866-949F-D348F7F6A1D6}" srcOrd="1" destOrd="0" presId="urn:microsoft.com/office/officeart/2005/8/layout/vList2"/>
    <dgm:cxn modelId="{9E1B2250-E072-4EB4-9DD6-6766BE2759A9}" type="presParOf" srcId="{722F25B5-F51D-4865-AFF1-66ED8DDCA86F}" destId="{F7CE5869-923B-4AB0-AFD5-D6043E633A25}" srcOrd="2" destOrd="0" presId="urn:microsoft.com/office/officeart/2005/8/layout/vList2"/>
    <dgm:cxn modelId="{ABD0715F-1E66-4A9F-8220-B86C8C20038C}" type="presParOf" srcId="{722F25B5-F51D-4865-AFF1-66ED8DDCA86F}" destId="{82FA3A74-F909-48B3-87BB-00268C535BDA}" srcOrd="3" destOrd="0" presId="urn:microsoft.com/office/officeart/2005/8/layout/vList2"/>
    <dgm:cxn modelId="{4C474AC8-EC25-4CEF-9F20-F1DC078BC496}" type="presParOf" srcId="{722F25B5-F51D-4865-AFF1-66ED8DDCA86F}" destId="{93CAA9BE-F813-4625-8F9B-94156864071A}" srcOrd="4" destOrd="0" presId="urn:microsoft.com/office/officeart/2005/8/layout/vList2"/>
    <dgm:cxn modelId="{4114E717-3A7F-430C-9289-1036B488018B}" type="presParOf" srcId="{722F25B5-F51D-4865-AFF1-66ED8DDCA86F}" destId="{09A68E9E-010B-4514-90B8-CF9317522944}" srcOrd="5" destOrd="0" presId="urn:microsoft.com/office/officeart/2005/8/layout/vList2"/>
    <dgm:cxn modelId="{74141D08-BC86-4A94-9787-C8FDF6D493D4}" type="presParOf" srcId="{722F25B5-F51D-4865-AFF1-66ED8DDCA86F}" destId="{D41B14E0-4D56-4A43-8F83-D4D65FFA7888}" srcOrd="6" destOrd="0" presId="urn:microsoft.com/office/officeart/2005/8/layout/vList2"/>
    <dgm:cxn modelId="{9B1D45B3-4D57-4C1E-AEF7-73C0BAA7061E}" type="presParOf" srcId="{722F25B5-F51D-4865-AFF1-66ED8DDCA86F}" destId="{12E1B7DB-9E39-4AA5-9FC8-02FB453B8B50}" srcOrd="7" destOrd="0" presId="urn:microsoft.com/office/officeart/2005/8/layout/vList2"/>
    <dgm:cxn modelId="{46D8645B-8DE1-4F86-B483-20BFD0642E68}" type="presParOf" srcId="{722F25B5-F51D-4865-AFF1-66ED8DDCA86F}" destId="{DB41BCEA-AA11-438E-8CF3-CD34F31B31EB}" srcOrd="8" destOrd="0" presId="urn:microsoft.com/office/officeart/2005/8/layout/vList2"/>
    <dgm:cxn modelId="{ACDBF906-21C1-4010-80B1-C412FDF7827D}" type="presParOf" srcId="{722F25B5-F51D-4865-AFF1-66ED8DDCA86F}" destId="{99AFB108-137F-4C6E-9165-50295D027BFD}" srcOrd="9" destOrd="0" presId="urn:microsoft.com/office/officeart/2005/8/layout/vList2"/>
    <dgm:cxn modelId="{23F0D64C-8DC7-444E-A1F2-E86FE6AED85B}" type="presParOf" srcId="{722F25B5-F51D-4865-AFF1-66ED8DDCA86F}" destId="{6FFE157D-9A79-4EB4-ACB1-4491BC445BD5}" srcOrd="10" destOrd="0" presId="urn:microsoft.com/office/officeart/2005/8/layout/vList2"/>
    <dgm:cxn modelId="{5C679CA1-4342-4AA9-8D7B-878DD1CB1355}" type="presParOf" srcId="{722F25B5-F51D-4865-AFF1-66ED8DDCA86F}" destId="{C055F832-6E9F-4D92-A87A-A4CCF873F91B}" srcOrd="11" destOrd="0" presId="urn:microsoft.com/office/officeart/2005/8/layout/vList2"/>
    <dgm:cxn modelId="{F0CDD220-22A4-4A4E-A39E-39848B824455}" type="presParOf" srcId="{722F25B5-F51D-4865-AFF1-66ED8DDCA86F}" destId="{DC418CCD-C63D-4330-AF32-03922F494B09}" srcOrd="12" destOrd="0" presId="urn:microsoft.com/office/officeart/2005/8/layout/vList2"/>
    <dgm:cxn modelId="{9D62622E-28A3-45D7-95E5-6479ECF8FD61}" type="presParOf" srcId="{722F25B5-F51D-4865-AFF1-66ED8DDCA86F}" destId="{93251519-C948-4182-884A-C9C23C99CAC3}" srcOrd="13" destOrd="0" presId="urn:microsoft.com/office/officeart/2005/8/layout/vList2"/>
    <dgm:cxn modelId="{4F626132-10C4-4408-B275-96FA55C366E5}" type="presParOf" srcId="{722F25B5-F51D-4865-AFF1-66ED8DDCA86F}" destId="{A9824C21-E380-4A11-8377-46B70CA067FB}" srcOrd="14" destOrd="0" presId="urn:microsoft.com/office/officeart/2005/8/layout/vList2"/>
    <dgm:cxn modelId="{9DDF50C7-68AD-42D9-AE1B-BB398FD80850}" type="presParOf" srcId="{722F25B5-F51D-4865-AFF1-66ED8DDCA86F}" destId="{136AE766-8EA6-498C-BD1E-37FB4067A1AC}" srcOrd="15" destOrd="0" presId="urn:microsoft.com/office/officeart/2005/8/layout/vList2"/>
    <dgm:cxn modelId="{08EE5482-0B7F-4355-B619-8E2175F2825C}" type="presParOf" srcId="{722F25B5-F51D-4865-AFF1-66ED8DDCA86F}" destId="{74CD9FA9-D3F0-424D-A3DD-2BA8D696A47C}" srcOrd="16" destOrd="0" presId="urn:microsoft.com/office/officeart/2005/8/layout/vList2"/>
    <dgm:cxn modelId="{C87CC07B-88BC-428C-BF02-42E72D821072}" type="presParOf" srcId="{722F25B5-F51D-4865-AFF1-66ED8DDCA86F}" destId="{26CCC2C4-8347-4901-A378-EC38DF65C158}" srcOrd="17" destOrd="0" presId="urn:microsoft.com/office/officeart/2005/8/layout/vList2"/>
    <dgm:cxn modelId="{9FA6E92C-E584-4D38-AD54-8A765E6F70D6}" type="presParOf" srcId="{722F25B5-F51D-4865-AFF1-66ED8DDCA86F}" destId="{9204ACA2-213D-450F-AB45-0A90C33BED2E}"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89614F-22F2-41EB-A5C8-0FEB6E9BAC96}"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IN"/>
        </a:p>
      </dgm:t>
    </dgm:pt>
    <dgm:pt modelId="{F684FF49-6764-4279-8D78-36533FDE31FB}">
      <dgm:prSet/>
      <dgm:spPr/>
      <dgm:t>
        <a:bodyPr/>
        <a:lstStyle/>
        <a:p>
          <a:pPr rtl="0"/>
          <a:r>
            <a:rPr lang="en-US" dirty="0"/>
            <a:t>Community of practice</a:t>
          </a:r>
        </a:p>
      </dgm:t>
    </dgm:pt>
    <dgm:pt modelId="{DD17A946-3E52-4F6C-A31D-255D12D288C8}" type="parTrans" cxnId="{9398DF8B-934F-466E-8181-649EF0CF32CC}">
      <dgm:prSet/>
      <dgm:spPr/>
      <dgm:t>
        <a:bodyPr/>
        <a:lstStyle/>
        <a:p>
          <a:endParaRPr lang="en-IN"/>
        </a:p>
      </dgm:t>
    </dgm:pt>
    <dgm:pt modelId="{C2441183-9291-46B9-BDB9-7F12E0D529CC}" type="sibTrans" cxnId="{9398DF8B-934F-466E-8181-649EF0CF32CC}">
      <dgm:prSet/>
      <dgm:spPr/>
      <dgm:t>
        <a:bodyPr/>
        <a:lstStyle/>
        <a:p>
          <a:endParaRPr lang="en-IN"/>
        </a:p>
      </dgm:t>
    </dgm:pt>
    <dgm:pt modelId="{4515C7C0-396C-45CF-9E82-F0FE424FF81D}">
      <dgm:prSet/>
      <dgm:spPr/>
      <dgm:t>
        <a:bodyPr/>
        <a:lstStyle/>
        <a:p>
          <a:pPr rtl="0"/>
          <a:r>
            <a:rPr lang="en-US" dirty="0">
              <a:latin typeface="Calibri Light" panose="020F0302020204030204"/>
            </a:rPr>
            <a:t>Library</a:t>
          </a:r>
          <a:endParaRPr lang="en-IN" dirty="0"/>
        </a:p>
      </dgm:t>
    </dgm:pt>
    <dgm:pt modelId="{33DA6103-57BC-4162-A6F3-29972DD8EE31}" type="parTrans" cxnId="{658F3824-BEF0-4D48-83DC-E7FC0ECED1D6}">
      <dgm:prSet/>
      <dgm:spPr/>
      <dgm:t>
        <a:bodyPr/>
        <a:lstStyle/>
        <a:p>
          <a:endParaRPr lang="en-IN"/>
        </a:p>
      </dgm:t>
    </dgm:pt>
    <dgm:pt modelId="{9F7FF94D-FB03-4A49-94BF-FBBE4EFD2963}" type="sibTrans" cxnId="{658F3824-BEF0-4D48-83DC-E7FC0ECED1D6}">
      <dgm:prSet/>
      <dgm:spPr/>
      <dgm:t>
        <a:bodyPr/>
        <a:lstStyle/>
        <a:p>
          <a:endParaRPr lang="en-IN"/>
        </a:p>
      </dgm:t>
    </dgm:pt>
    <dgm:pt modelId="{8D50FE91-79EE-4958-B80E-081ED7BAE74C}">
      <dgm:prSet/>
      <dgm:spPr/>
      <dgm:t>
        <a:bodyPr/>
        <a:lstStyle/>
        <a:p>
          <a:pPr rtl="0"/>
          <a:r>
            <a:rPr lang="en-US" b="0" i="0" dirty="0"/>
            <a:t>To collate audit support materials from all sources and publish in one electronic space, to benefit the entire INTOSAI community</a:t>
          </a:r>
          <a:endParaRPr lang="en-IN" b="0" i="0" dirty="0"/>
        </a:p>
      </dgm:t>
    </dgm:pt>
    <dgm:pt modelId="{074D9E9D-A8C3-48A8-9DA8-893A3CC2DC96}" type="parTrans" cxnId="{3E63BAB0-5F3C-412D-815A-5BE1CD0BDDAD}">
      <dgm:prSet/>
      <dgm:spPr/>
      <dgm:t>
        <a:bodyPr/>
        <a:lstStyle/>
        <a:p>
          <a:endParaRPr lang="en-IN"/>
        </a:p>
      </dgm:t>
    </dgm:pt>
    <dgm:pt modelId="{2CC3FCC5-BA70-4955-8086-0DC19487D2D2}" type="sibTrans" cxnId="{3E63BAB0-5F3C-412D-815A-5BE1CD0BDDAD}">
      <dgm:prSet/>
      <dgm:spPr/>
      <dgm:t>
        <a:bodyPr/>
        <a:lstStyle/>
        <a:p>
          <a:endParaRPr lang="en-IN"/>
        </a:p>
      </dgm:t>
    </dgm:pt>
    <dgm:pt modelId="{C05579F9-3087-4929-8618-E46912F2E30B}">
      <dgm:prSet/>
      <dgm:spPr/>
      <dgm:t>
        <a:bodyPr/>
        <a:lstStyle/>
        <a:p>
          <a:pPr rtl="0"/>
          <a:r>
            <a:rPr lang="en-US" dirty="0"/>
            <a:t>Better user experience</a:t>
          </a:r>
        </a:p>
      </dgm:t>
    </dgm:pt>
    <dgm:pt modelId="{E4F9A8E5-AB7A-4B22-A7E4-6AA347427C6D}" type="parTrans" cxnId="{CAE1C67E-1008-4E15-8E18-D9BFB6A2BAAE}">
      <dgm:prSet/>
      <dgm:spPr/>
      <dgm:t>
        <a:bodyPr/>
        <a:lstStyle/>
        <a:p>
          <a:endParaRPr lang="en-IN"/>
        </a:p>
      </dgm:t>
    </dgm:pt>
    <dgm:pt modelId="{BE18BEEB-E973-474D-B0CB-AC0C84B99ED5}" type="sibTrans" cxnId="{CAE1C67E-1008-4E15-8E18-D9BFB6A2BAAE}">
      <dgm:prSet/>
      <dgm:spPr/>
      <dgm:t>
        <a:bodyPr/>
        <a:lstStyle/>
        <a:p>
          <a:endParaRPr lang="en-IN"/>
        </a:p>
      </dgm:t>
    </dgm:pt>
    <dgm:pt modelId="{02B90122-24C7-4560-AB85-31D233625F64}">
      <dgm:prSet/>
      <dgm:spPr/>
      <dgm:t>
        <a:bodyPr/>
        <a:lstStyle/>
        <a:p>
          <a:pPr rtl="0"/>
          <a:r>
            <a:rPr lang="en-US" b="0" i="0" dirty="0"/>
            <a:t>A versatile forum for connecting and sharing</a:t>
          </a:r>
          <a:endParaRPr lang="en-US" dirty="0"/>
        </a:p>
      </dgm:t>
    </dgm:pt>
    <dgm:pt modelId="{7AE2AC99-BDA0-45E6-88DD-5D588CC01D22}" type="parTrans" cxnId="{53CED028-CAB8-496E-A4FD-A6C6247373D7}">
      <dgm:prSet/>
      <dgm:spPr/>
      <dgm:t>
        <a:bodyPr/>
        <a:lstStyle/>
        <a:p>
          <a:endParaRPr lang="en-IN"/>
        </a:p>
      </dgm:t>
    </dgm:pt>
    <dgm:pt modelId="{1EE6E2CE-6905-43AB-881D-0D1664E76D84}" type="sibTrans" cxnId="{53CED028-CAB8-496E-A4FD-A6C6247373D7}">
      <dgm:prSet/>
      <dgm:spPr/>
      <dgm:t>
        <a:bodyPr/>
        <a:lstStyle/>
        <a:p>
          <a:endParaRPr lang="en-IN"/>
        </a:p>
      </dgm:t>
    </dgm:pt>
    <dgm:pt modelId="{70935485-EEA3-4A06-AC34-FC283B3603C1}">
      <dgm:prSet/>
      <dgm:spPr/>
      <dgm:t>
        <a:bodyPr/>
        <a:lstStyle/>
        <a:p>
          <a:pPr rtl="0"/>
          <a:r>
            <a:rPr lang="en-US" dirty="0"/>
            <a:t>Shall be enriched with modern interactive features</a:t>
          </a:r>
        </a:p>
      </dgm:t>
    </dgm:pt>
    <dgm:pt modelId="{0E3CC2FC-8755-4C46-A690-9AE8A7322056}" type="parTrans" cxnId="{C6157F6D-E61A-4542-A6CC-892DFDFCC1E0}">
      <dgm:prSet/>
      <dgm:spPr/>
      <dgm:t>
        <a:bodyPr/>
        <a:lstStyle/>
        <a:p>
          <a:endParaRPr lang="en-IN"/>
        </a:p>
      </dgm:t>
    </dgm:pt>
    <dgm:pt modelId="{8B738540-77EC-4226-AD67-296B5130F354}" type="sibTrans" cxnId="{C6157F6D-E61A-4542-A6CC-892DFDFCC1E0}">
      <dgm:prSet/>
      <dgm:spPr/>
      <dgm:t>
        <a:bodyPr/>
        <a:lstStyle/>
        <a:p>
          <a:endParaRPr lang="en-IN"/>
        </a:p>
      </dgm:t>
    </dgm:pt>
    <dgm:pt modelId="{51008B8D-3A4A-4ADD-A317-83ABAE738190}">
      <dgm:prSet/>
      <dgm:spPr/>
      <dgm:t>
        <a:bodyPr/>
        <a:lstStyle/>
        <a:p>
          <a:pPr rtl="0"/>
          <a:r>
            <a:rPr lang="en-US" b="0" i="0" dirty="0"/>
            <a:t>Interact with individual members and as a group in real-time</a:t>
          </a:r>
          <a:endParaRPr lang="en-US" dirty="0"/>
        </a:p>
      </dgm:t>
    </dgm:pt>
    <dgm:pt modelId="{30857EAD-5DA0-4952-9902-6F1331AF2981}" type="parTrans" cxnId="{0D1C0E27-EE8C-4867-AE34-8936FD8452DB}">
      <dgm:prSet/>
      <dgm:spPr/>
      <dgm:t>
        <a:bodyPr/>
        <a:lstStyle/>
        <a:p>
          <a:endParaRPr lang="en-IN"/>
        </a:p>
      </dgm:t>
    </dgm:pt>
    <dgm:pt modelId="{E304F781-FE98-43DE-B7CB-BDD729E6C968}" type="sibTrans" cxnId="{0D1C0E27-EE8C-4867-AE34-8936FD8452DB}">
      <dgm:prSet/>
      <dgm:spPr/>
      <dgm:t>
        <a:bodyPr/>
        <a:lstStyle/>
        <a:p>
          <a:endParaRPr lang="en-IN"/>
        </a:p>
      </dgm:t>
    </dgm:pt>
    <dgm:pt modelId="{7E948387-65A7-4E00-BD13-5F672B2AE990}" type="pres">
      <dgm:prSet presAssocID="{7F89614F-22F2-41EB-A5C8-0FEB6E9BAC96}" presName="linear" presStyleCnt="0">
        <dgm:presLayoutVars>
          <dgm:dir/>
          <dgm:animLvl val="lvl"/>
          <dgm:resizeHandles val="exact"/>
        </dgm:presLayoutVars>
      </dgm:prSet>
      <dgm:spPr/>
      <dgm:t>
        <a:bodyPr/>
        <a:lstStyle/>
        <a:p>
          <a:endParaRPr lang="en-IN"/>
        </a:p>
      </dgm:t>
    </dgm:pt>
    <dgm:pt modelId="{7DE156DF-1818-4FBE-BAA5-CF09FF3D8363}" type="pres">
      <dgm:prSet presAssocID="{F684FF49-6764-4279-8D78-36533FDE31FB}" presName="parentLin" presStyleCnt="0"/>
      <dgm:spPr/>
    </dgm:pt>
    <dgm:pt modelId="{023C1522-32C4-4AEF-9545-D904EEB296D7}" type="pres">
      <dgm:prSet presAssocID="{F684FF49-6764-4279-8D78-36533FDE31FB}" presName="parentLeftMargin" presStyleLbl="node1" presStyleIdx="0" presStyleCnt="2"/>
      <dgm:spPr/>
      <dgm:t>
        <a:bodyPr/>
        <a:lstStyle/>
        <a:p>
          <a:endParaRPr lang="en-IN"/>
        </a:p>
      </dgm:t>
    </dgm:pt>
    <dgm:pt modelId="{8647A486-7401-4428-821B-0B60F769C31E}" type="pres">
      <dgm:prSet presAssocID="{F684FF49-6764-4279-8D78-36533FDE31FB}" presName="parentText" presStyleLbl="node1" presStyleIdx="0" presStyleCnt="2">
        <dgm:presLayoutVars>
          <dgm:chMax val="0"/>
          <dgm:bulletEnabled val="1"/>
        </dgm:presLayoutVars>
      </dgm:prSet>
      <dgm:spPr/>
      <dgm:t>
        <a:bodyPr/>
        <a:lstStyle/>
        <a:p>
          <a:endParaRPr lang="en-IN"/>
        </a:p>
      </dgm:t>
    </dgm:pt>
    <dgm:pt modelId="{60C7B730-EE62-43BC-957E-12D2481B3B31}" type="pres">
      <dgm:prSet presAssocID="{F684FF49-6764-4279-8D78-36533FDE31FB}" presName="negativeSpace" presStyleCnt="0"/>
      <dgm:spPr/>
    </dgm:pt>
    <dgm:pt modelId="{E5A1F61E-25C1-4CE6-A96A-8130B2186C21}" type="pres">
      <dgm:prSet presAssocID="{F684FF49-6764-4279-8D78-36533FDE31FB}" presName="childText" presStyleLbl="conFgAcc1" presStyleIdx="0" presStyleCnt="2">
        <dgm:presLayoutVars>
          <dgm:bulletEnabled val="1"/>
        </dgm:presLayoutVars>
      </dgm:prSet>
      <dgm:spPr/>
      <dgm:t>
        <a:bodyPr/>
        <a:lstStyle/>
        <a:p>
          <a:endParaRPr lang="en-IN"/>
        </a:p>
      </dgm:t>
    </dgm:pt>
    <dgm:pt modelId="{CBC78581-FDC2-4E8C-B11A-88B7C26E5107}" type="pres">
      <dgm:prSet presAssocID="{C2441183-9291-46B9-BDB9-7F12E0D529CC}" presName="spaceBetweenRectangles" presStyleCnt="0"/>
      <dgm:spPr/>
    </dgm:pt>
    <dgm:pt modelId="{325DA016-68F8-47C4-B539-F82E9E203892}" type="pres">
      <dgm:prSet presAssocID="{4515C7C0-396C-45CF-9E82-F0FE424FF81D}" presName="parentLin" presStyleCnt="0"/>
      <dgm:spPr/>
    </dgm:pt>
    <dgm:pt modelId="{6BF89291-E101-48C9-92FB-84F527B3B0A8}" type="pres">
      <dgm:prSet presAssocID="{4515C7C0-396C-45CF-9E82-F0FE424FF81D}" presName="parentLeftMargin" presStyleLbl="node1" presStyleIdx="0" presStyleCnt="2"/>
      <dgm:spPr/>
      <dgm:t>
        <a:bodyPr/>
        <a:lstStyle/>
        <a:p>
          <a:endParaRPr lang="en-IN"/>
        </a:p>
      </dgm:t>
    </dgm:pt>
    <dgm:pt modelId="{FEA8DD4D-A6C5-4F3E-81C5-D5722985F7BE}" type="pres">
      <dgm:prSet presAssocID="{4515C7C0-396C-45CF-9E82-F0FE424FF81D}" presName="parentText" presStyleLbl="node1" presStyleIdx="1" presStyleCnt="2">
        <dgm:presLayoutVars>
          <dgm:chMax val="0"/>
          <dgm:bulletEnabled val="1"/>
        </dgm:presLayoutVars>
      </dgm:prSet>
      <dgm:spPr/>
      <dgm:t>
        <a:bodyPr/>
        <a:lstStyle/>
        <a:p>
          <a:endParaRPr lang="en-IN"/>
        </a:p>
      </dgm:t>
    </dgm:pt>
    <dgm:pt modelId="{61AE953F-C216-4259-B1CA-9D7A9E2F72CC}" type="pres">
      <dgm:prSet presAssocID="{4515C7C0-396C-45CF-9E82-F0FE424FF81D}" presName="negativeSpace" presStyleCnt="0"/>
      <dgm:spPr/>
    </dgm:pt>
    <dgm:pt modelId="{FE1C1010-4B17-4AD8-8173-85098A27F08A}" type="pres">
      <dgm:prSet presAssocID="{4515C7C0-396C-45CF-9E82-F0FE424FF81D}" presName="childText" presStyleLbl="conFgAcc1" presStyleIdx="1" presStyleCnt="2">
        <dgm:presLayoutVars>
          <dgm:bulletEnabled val="1"/>
        </dgm:presLayoutVars>
      </dgm:prSet>
      <dgm:spPr/>
      <dgm:t>
        <a:bodyPr/>
        <a:lstStyle/>
        <a:p>
          <a:endParaRPr lang="en-IN"/>
        </a:p>
      </dgm:t>
    </dgm:pt>
  </dgm:ptLst>
  <dgm:cxnLst>
    <dgm:cxn modelId="{BDD560D0-1E3C-4D94-AC84-C2DCDA7C5992}" type="presOf" srcId="{02B90122-24C7-4560-AB85-31D233625F64}" destId="{E5A1F61E-25C1-4CE6-A96A-8130B2186C21}" srcOrd="0" destOrd="0" presId="urn:microsoft.com/office/officeart/2005/8/layout/list1"/>
    <dgm:cxn modelId="{FF8ADE29-5F1D-4775-B0FD-6536AE76AABE}" type="presOf" srcId="{F684FF49-6764-4279-8D78-36533FDE31FB}" destId="{8647A486-7401-4428-821B-0B60F769C31E}" srcOrd="1" destOrd="0" presId="urn:microsoft.com/office/officeart/2005/8/layout/list1"/>
    <dgm:cxn modelId="{CAE1C67E-1008-4E15-8E18-D9BFB6A2BAAE}" srcId="{F684FF49-6764-4279-8D78-36533FDE31FB}" destId="{C05579F9-3087-4929-8618-E46912F2E30B}" srcOrd="3" destOrd="0" parTransId="{E4F9A8E5-AB7A-4B22-A7E4-6AA347427C6D}" sibTransId="{BE18BEEB-E973-474D-B0CB-AC0C84B99ED5}"/>
    <dgm:cxn modelId="{3E63BAB0-5F3C-412D-815A-5BE1CD0BDDAD}" srcId="{4515C7C0-396C-45CF-9E82-F0FE424FF81D}" destId="{8D50FE91-79EE-4958-B80E-081ED7BAE74C}" srcOrd="0" destOrd="0" parTransId="{074D9E9D-A8C3-48A8-9DA8-893A3CC2DC96}" sibTransId="{2CC3FCC5-BA70-4955-8086-0DC19487D2D2}"/>
    <dgm:cxn modelId="{9483B52A-5C9A-45E4-A12E-57880BB53B31}" type="presOf" srcId="{51008B8D-3A4A-4ADD-A317-83ABAE738190}" destId="{E5A1F61E-25C1-4CE6-A96A-8130B2186C21}" srcOrd="0" destOrd="2" presId="urn:microsoft.com/office/officeart/2005/8/layout/list1"/>
    <dgm:cxn modelId="{DE14F837-9D73-4FDC-801A-87CCCB29EB75}" type="presOf" srcId="{8D50FE91-79EE-4958-B80E-081ED7BAE74C}" destId="{FE1C1010-4B17-4AD8-8173-85098A27F08A}" srcOrd="0" destOrd="0" presId="urn:microsoft.com/office/officeart/2005/8/layout/list1"/>
    <dgm:cxn modelId="{19150334-68CF-4B24-B7B9-EA08BC2C9C07}" type="presOf" srcId="{70935485-EEA3-4A06-AC34-FC283B3603C1}" destId="{E5A1F61E-25C1-4CE6-A96A-8130B2186C21}" srcOrd="0" destOrd="1" presId="urn:microsoft.com/office/officeart/2005/8/layout/list1"/>
    <dgm:cxn modelId="{F85D4253-5922-4211-BCC1-561A69CD5416}" type="presOf" srcId="{7F89614F-22F2-41EB-A5C8-0FEB6E9BAC96}" destId="{7E948387-65A7-4E00-BD13-5F672B2AE990}" srcOrd="0" destOrd="0" presId="urn:microsoft.com/office/officeart/2005/8/layout/list1"/>
    <dgm:cxn modelId="{0D1C0E27-EE8C-4867-AE34-8936FD8452DB}" srcId="{F684FF49-6764-4279-8D78-36533FDE31FB}" destId="{51008B8D-3A4A-4ADD-A317-83ABAE738190}" srcOrd="2" destOrd="0" parTransId="{30857EAD-5DA0-4952-9902-6F1331AF2981}" sibTransId="{E304F781-FE98-43DE-B7CB-BDD729E6C968}"/>
    <dgm:cxn modelId="{2BB07FDE-BC22-47B9-8DB4-32C4FCFB8D0B}" type="presOf" srcId="{4515C7C0-396C-45CF-9E82-F0FE424FF81D}" destId="{6BF89291-E101-48C9-92FB-84F527B3B0A8}" srcOrd="0" destOrd="0" presId="urn:microsoft.com/office/officeart/2005/8/layout/list1"/>
    <dgm:cxn modelId="{9398DF8B-934F-466E-8181-649EF0CF32CC}" srcId="{7F89614F-22F2-41EB-A5C8-0FEB6E9BAC96}" destId="{F684FF49-6764-4279-8D78-36533FDE31FB}" srcOrd="0" destOrd="0" parTransId="{DD17A946-3E52-4F6C-A31D-255D12D288C8}" sibTransId="{C2441183-9291-46B9-BDB9-7F12E0D529CC}"/>
    <dgm:cxn modelId="{658F3824-BEF0-4D48-83DC-E7FC0ECED1D6}" srcId="{7F89614F-22F2-41EB-A5C8-0FEB6E9BAC96}" destId="{4515C7C0-396C-45CF-9E82-F0FE424FF81D}" srcOrd="1" destOrd="0" parTransId="{33DA6103-57BC-4162-A6F3-29972DD8EE31}" sibTransId="{9F7FF94D-FB03-4A49-94BF-FBBE4EFD2963}"/>
    <dgm:cxn modelId="{C6157F6D-E61A-4542-A6CC-892DFDFCC1E0}" srcId="{F684FF49-6764-4279-8D78-36533FDE31FB}" destId="{70935485-EEA3-4A06-AC34-FC283B3603C1}" srcOrd="1" destOrd="0" parTransId="{0E3CC2FC-8755-4C46-A690-9AE8A7322056}" sibTransId="{8B738540-77EC-4226-AD67-296B5130F354}"/>
    <dgm:cxn modelId="{A50C1E4D-39BD-4249-9A21-81CAE8A11962}" type="presOf" srcId="{F684FF49-6764-4279-8D78-36533FDE31FB}" destId="{023C1522-32C4-4AEF-9545-D904EEB296D7}" srcOrd="0" destOrd="0" presId="urn:microsoft.com/office/officeart/2005/8/layout/list1"/>
    <dgm:cxn modelId="{E9337551-D47F-4D03-A1B5-B7EB97D21106}" type="presOf" srcId="{C05579F9-3087-4929-8618-E46912F2E30B}" destId="{E5A1F61E-25C1-4CE6-A96A-8130B2186C21}" srcOrd="0" destOrd="3" presId="urn:microsoft.com/office/officeart/2005/8/layout/list1"/>
    <dgm:cxn modelId="{53CED028-CAB8-496E-A4FD-A6C6247373D7}" srcId="{F684FF49-6764-4279-8D78-36533FDE31FB}" destId="{02B90122-24C7-4560-AB85-31D233625F64}" srcOrd="0" destOrd="0" parTransId="{7AE2AC99-BDA0-45E6-88DD-5D588CC01D22}" sibTransId="{1EE6E2CE-6905-43AB-881D-0D1664E76D84}"/>
    <dgm:cxn modelId="{8502B4D3-DFE6-45C0-9D7B-1157BE69C386}" type="presOf" srcId="{4515C7C0-396C-45CF-9E82-F0FE424FF81D}" destId="{FEA8DD4D-A6C5-4F3E-81C5-D5722985F7BE}" srcOrd="1" destOrd="0" presId="urn:microsoft.com/office/officeart/2005/8/layout/list1"/>
    <dgm:cxn modelId="{BB4A9A7E-044C-4A08-A095-5EE7634084C9}" type="presParOf" srcId="{7E948387-65A7-4E00-BD13-5F672B2AE990}" destId="{7DE156DF-1818-4FBE-BAA5-CF09FF3D8363}" srcOrd="0" destOrd="0" presId="urn:microsoft.com/office/officeart/2005/8/layout/list1"/>
    <dgm:cxn modelId="{13541548-BB8C-4534-9144-995578BF3D46}" type="presParOf" srcId="{7DE156DF-1818-4FBE-BAA5-CF09FF3D8363}" destId="{023C1522-32C4-4AEF-9545-D904EEB296D7}" srcOrd="0" destOrd="0" presId="urn:microsoft.com/office/officeart/2005/8/layout/list1"/>
    <dgm:cxn modelId="{AE731C41-4AD8-41C3-95A8-6F099977EF57}" type="presParOf" srcId="{7DE156DF-1818-4FBE-BAA5-CF09FF3D8363}" destId="{8647A486-7401-4428-821B-0B60F769C31E}" srcOrd="1" destOrd="0" presId="urn:microsoft.com/office/officeart/2005/8/layout/list1"/>
    <dgm:cxn modelId="{D069864A-1F46-4A10-9564-06325D679005}" type="presParOf" srcId="{7E948387-65A7-4E00-BD13-5F672B2AE990}" destId="{60C7B730-EE62-43BC-957E-12D2481B3B31}" srcOrd="1" destOrd="0" presId="urn:microsoft.com/office/officeart/2005/8/layout/list1"/>
    <dgm:cxn modelId="{6766BCB5-B18F-4F49-A14C-C5304C1C1C00}" type="presParOf" srcId="{7E948387-65A7-4E00-BD13-5F672B2AE990}" destId="{E5A1F61E-25C1-4CE6-A96A-8130B2186C21}" srcOrd="2" destOrd="0" presId="urn:microsoft.com/office/officeart/2005/8/layout/list1"/>
    <dgm:cxn modelId="{200F6E1F-A016-463E-A3FD-156B992ED019}" type="presParOf" srcId="{7E948387-65A7-4E00-BD13-5F672B2AE990}" destId="{CBC78581-FDC2-4E8C-B11A-88B7C26E5107}" srcOrd="3" destOrd="0" presId="urn:microsoft.com/office/officeart/2005/8/layout/list1"/>
    <dgm:cxn modelId="{0C3820D0-9EFD-4BA7-9C1C-537E89B8B3DB}" type="presParOf" srcId="{7E948387-65A7-4E00-BD13-5F672B2AE990}" destId="{325DA016-68F8-47C4-B539-F82E9E203892}" srcOrd="4" destOrd="0" presId="urn:microsoft.com/office/officeart/2005/8/layout/list1"/>
    <dgm:cxn modelId="{A1C8F369-6CCF-4AC3-A790-0B0B182604C5}" type="presParOf" srcId="{325DA016-68F8-47C4-B539-F82E9E203892}" destId="{6BF89291-E101-48C9-92FB-84F527B3B0A8}" srcOrd="0" destOrd="0" presId="urn:microsoft.com/office/officeart/2005/8/layout/list1"/>
    <dgm:cxn modelId="{D79FC8DF-88A0-45CF-8DED-934C069347A5}" type="presParOf" srcId="{325DA016-68F8-47C4-B539-F82E9E203892}" destId="{FEA8DD4D-A6C5-4F3E-81C5-D5722985F7BE}" srcOrd="1" destOrd="0" presId="urn:microsoft.com/office/officeart/2005/8/layout/list1"/>
    <dgm:cxn modelId="{5F46E2EB-6494-464F-9E42-6C7C4C167D81}" type="presParOf" srcId="{7E948387-65A7-4E00-BD13-5F672B2AE990}" destId="{61AE953F-C216-4259-B1CA-9D7A9E2F72CC}" srcOrd="5" destOrd="0" presId="urn:microsoft.com/office/officeart/2005/8/layout/list1"/>
    <dgm:cxn modelId="{92A386B0-F017-40DD-B21C-A277481CB0D8}" type="presParOf" srcId="{7E948387-65A7-4E00-BD13-5F672B2AE990}" destId="{FE1C1010-4B17-4AD8-8173-85098A27F08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E8C3F1-4294-4141-A45A-C9FF9471909C}" type="doc">
      <dgm:prSet loTypeId="urn:microsoft.com/office/officeart/2005/8/layout/vList2" loCatId="list" qsTypeId="urn:microsoft.com/office/officeart/2005/8/quickstyle/simple4" qsCatId="simple" csTypeId="urn:microsoft.com/office/officeart/2005/8/colors/accent0_2" csCatId="mainScheme"/>
      <dgm:spPr/>
      <dgm:t>
        <a:bodyPr/>
        <a:lstStyle/>
        <a:p>
          <a:endParaRPr lang="en-IN"/>
        </a:p>
      </dgm:t>
    </dgm:pt>
    <dgm:pt modelId="{C0F9AED4-90FF-45FD-BFD1-5B3E4E678D77}">
      <dgm:prSet/>
      <dgm:spPr/>
      <dgm:t>
        <a:bodyPr/>
        <a:lstStyle/>
        <a:p>
          <a:pPr rtl="0"/>
          <a:r>
            <a:rPr lang="pt-BR" dirty="0"/>
            <a:t>KSC and PSC </a:t>
          </a:r>
          <a:r>
            <a:rPr lang="en-IN" dirty="0"/>
            <a:t>are collaborating on the Component I Exercise of the SDP 2020-22.</a:t>
          </a:r>
        </a:p>
      </dgm:t>
    </dgm:pt>
    <dgm:pt modelId="{FD786E8B-18CD-4708-8425-63B063312FBD}" type="parTrans" cxnId="{215B57E4-F57A-4195-BC32-7F092C0DE00E}">
      <dgm:prSet/>
      <dgm:spPr/>
      <dgm:t>
        <a:bodyPr/>
        <a:lstStyle/>
        <a:p>
          <a:endParaRPr lang="en-IN"/>
        </a:p>
      </dgm:t>
    </dgm:pt>
    <dgm:pt modelId="{3B66765C-12F9-41C2-9BA7-44FD5FDC4B70}" type="sibTrans" cxnId="{215B57E4-F57A-4195-BC32-7F092C0DE00E}">
      <dgm:prSet/>
      <dgm:spPr/>
      <dgm:t>
        <a:bodyPr/>
        <a:lstStyle/>
        <a:p>
          <a:endParaRPr lang="en-IN"/>
        </a:p>
      </dgm:t>
    </dgm:pt>
    <dgm:pt modelId="{9EB8BE15-3380-4DF2-97FC-2043CDF06E6F}">
      <dgm:prSet/>
      <dgm:spPr/>
      <dgm:t>
        <a:bodyPr/>
        <a:lstStyle/>
        <a:p>
          <a:pPr rtl="0"/>
          <a:r>
            <a:rPr lang="en-US" dirty="0"/>
            <a:t>The goal chairs are collaborating on the preparation of the INTOSAI Strategic Development Plan 2023-25</a:t>
          </a:r>
          <a:endParaRPr lang="en-IN" dirty="0"/>
        </a:p>
      </dgm:t>
    </dgm:pt>
    <dgm:pt modelId="{8501DEB1-27B1-4B8E-87C0-33386C419C70}" type="parTrans" cxnId="{195C548C-1398-4022-AB92-A60538FB5830}">
      <dgm:prSet/>
      <dgm:spPr/>
      <dgm:t>
        <a:bodyPr/>
        <a:lstStyle/>
        <a:p>
          <a:endParaRPr lang="en-IN"/>
        </a:p>
      </dgm:t>
    </dgm:pt>
    <dgm:pt modelId="{0559E376-2DCA-4580-80C9-05AF2092F54F}" type="sibTrans" cxnId="{195C548C-1398-4022-AB92-A60538FB5830}">
      <dgm:prSet/>
      <dgm:spPr/>
      <dgm:t>
        <a:bodyPr/>
        <a:lstStyle/>
        <a:p>
          <a:endParaRPr lang="en-IN"/>
        </a:p>
      </dgm:t>
    </dgm:pt>
    <dgm:pt modelId="{1E8E5ECC-7297-48D6-B139-CF46852C46FA}">
      <dgm:prSet/>
      <dgm:spPr/>
      <dgm:t>
        <a:bodyPr/>
        <a:lstStyle/>
        <a:p>
          <a:pPr rtl="0"/>
          <a:r>
            <a:rPr lang="en-US" dirty="0"/>
            <a:t>All the goal chairs are collaborating on the preparation of the INTOSAI Strategic Plan 2023-2028</a:t>
          </a:r>
          <a:endParaRPr lang="en-IN" dirty="0"/>
        </a:p>
      </dgm:t>
    </dgm:pt>
    <dgm:pt modelId="{F835A604-3A77-496E-8C6C-A02E87AE4DBC}" type="parTrans" cxnId="{BD45DCA6-B528-4F46-878B-DC2D3A97EDDF}">
      <dgm:prSet/>
      <dgm:spPr/>
      <dgm:t>
        <a:bodyPr/>
        <a:lstStyle/>
        <a:p>
          <a:endParaRPr lang="en-IN"/>
        </a:p>
      </dgm:t>
    </dgm:pt>
    <dgm:pt modelId="{7956B495-F6BF-4CCB-B5A7-D49BF17EB695}" type="sibTrans" cxnId="{BD45DCA6-B528-4F46-878B-DC2D3A97EDDF}">
      <dgm:prSet/>
      <dgm:spPr/>
      <dgm:t>
        <a:bodyPr/>
        <a:lstStyle/>
        <a:p>
          <a:endParaRPr lang="en-IN"/>
        </a:p>
      </dgm:t>
    </dgm:pt>
    <dgm:pt modelId="{73BFEC1B-47B2-4CD4-AA32-36B27E36C0EB}" type="pres">
      <dgm:prSet presAssocID="{3AE8C3F1-4294-4141-A45A-C9FF9471909C}" presName="linear" presStyleCnt="0">
        <dgm:presLayoutVars>
          <dgm:animLvl val="lvl"/>
          <dgm:resizeHandles val="exact"/>
        </dgm:presLayoutVars>
      </dgm:prSet>
      <dgm:spPr/>
      <dgm:t>
        <a:bodyPr/>
        <a:lstStyle/>
        <a:p>
          <a:endParaRPr lang="en-IN"/>
        </a:p>
      </dgm:t>
    </dgm:pt>
    <dgm:pt modelId="{AABCCF7E-6A93-49AF-B597-E496D01B2A47}" type="pres">
      <dgm:prSet presAssocID="{C0F9AED4-90FF-45FD-BFD1-5B3E4E678D77}" presName="parentText" presStyleLbl="node1" presStyleIdx="0" presStyleCnt="3">
        <dgm:presLayoutVars>
          <dgm:chMax val="0"/>
          <dgm:bulletEnabled val="1"/>
        </dgm:presLayoutVars>
      </dgm:prSet>
      <dgm:spPr/>
      <dgm:t>
        <a:bodyPr/>
        <a:lstStyle/>
        <a:p>
          <a:endParaRPr lang="en-IN"/>
        </a:p>
      </dgm:t>
    </dgm:pt>
    <dgm:pt modelId="{CEDD5A3F-BF74-4681-B66A-7CD533F83ACB}" type="pres">
      <dgm:prSet presAssocID="{3B66765C-12F9-41C2-9BA7-44FD5FDC4B70}" presName="spacer" presStyleCnt="0"/>
      <dgm:spPr/>
    </dgm:pt>
    <dgm:pt modelId="{5B8881C5-5508-4493-9C68-0485A5FC50A3}" type="pres">
      <dgm:prSet presAssocID="{9EB8BE15-3380-4DF2-97FC-2043CDF06E6F}" presName="parentText" presStyleLbl="node1" presStyleIdx="1" presStyleCnt="3">
        <dgm:presLayoutVars>
          <dgm:chMax val="0"/>
          <dgm:bulletEnabled val="1"/>
        </dgm:presLayoutVars>
      </dgm:prSet>
      <dgm:spPr/>
      <dgm:t>
        <a:bodyPr/>
        <a:lstStyle/>
        <a:p>
          <a:endParaRPr lang="en-IN"/>
        </a:p>
      </dgm:t>
    </dgm:pt>
    <dgm:pt modelId="{578998EF-E9FB-481F-8309-B2B44AB7D3D7}" type="pres">
      <dgm:prSet presAssocID="{0559E376-2DCA-4580-80C9-05AF2092F54F}" presName="spacer" presStyleCnt="0"/>
      <dgm:spPr/>
    </dgm:pt>
    <dgm:pt modelId="{8F9E485D-E9AA-4ADA-8783-9706B26107F6}" type="pres">
      <dgm:prSet presAssocID="{1E8E5ECC-7297-48D6-B139-CF46852C46FA}" presName="parentText" presStyleLbl="node1" presStyleIdx="2" presStyleCnt="3">
        <dgm:presLayoutVars>
          <dgm:chMax val="0"/>
          <dgm:bulletEnabled val="1"/>
        </dgm:presLayoutVars>
      </dgm:prSet>
      <dgm:spPr/>
      <dgm:t>
        <a:bodyPr/>
        <a:lstStyle/>
        <a:p>
          <a:endParaRPr lang="en-IN"/>
        </a:p>
      </dgm:t>
    </dgm:pt>
  </dgm:ptLst>
  <dgm:cxnLst>
    <dgm:cxn modelId="{124F7B4C-11D2-431E-A9BA-1AF4B543CE2A}" type="presOf" srcId="{3AE8C3F1-4294-4141-A45A-C9FF9471909C}" destId="{73BFEC1B-47B2-4CD4-AA32-36B27E36C0EB}" srcOrd="0" destOrd="0" presId="urn:microsoft.com/office/officeart/2005/8/layout/vList2"/>
    <dgm:cxn modelId="{195C548C-1398-4022-AB92-A60538FB5830}" srcId="{3AE8C3F1-4294-4141-A45A-C9FF9471909C}" destId="{9EB8BE15-3380-4DF2-97FC-2043CDF06E6F}" srcOrd="1" destOrd="0" parTransId="{8501DEB1-27B1-4B8E-87C0-33386C419C70}" sibTransId="{0559E376-2DCA-4580-80C9-05AF2092F54F}"/>
    <dgm:cxn modelId="{78096DD6-909C-4CCE-BC21-E72D01633E5E}" type="presOf" srcId="{1E8E5ECC-7297-48D6-B139-CF46852C46FA}" destId="{8F9E485D-E9AA-4ADA-8783-9706B26107F6}" srcOrd="0" destOrd="0" presId="urn:microsoft.com/office/officeart/2005/8/layout/vList2"/>
    <dgm:cxn modelId="{215B57E4-F57A-4195-BC32-7F092C0DE00E}" srcId="{3AE8C3F1-4294-4141-A45A-C9FF9471909C}" destId="{C0F9AED4-90FF-45FD-BFD1-5B3E4E678D77}" srcOrd="0" destOrd="0" parTransId="{FD786E8B-18CD-4708-8425-63B063312FBD}" sibTransId="{3B66765C-12F9-41C2-9BA7-44FD5FDC4B70}"/>
    <dgm:cxn modelId="{0D647537-FB0B-4600-BFD5-2560B5AC4E54}" type="presOf" srcId="{C0F9AED4-90FF-45FD-BFD1-5B3E4E678D77}" destId="{AABCCF7E-6A93-49AF-B597-E496D01B2A47}" srcOrd="0" destOrd="0" presId="urn:microsoft.com/office/officeart/2005/8/layout/vList2"/>
    <dgm:cxn modelId="{65BFF231-9EEA-41EF-A183-0BE9DFD42AC0}" type="presOf" srcId="{9EB8BE15-3380-4DF2-97FC-2043CDF06E6F}" destId="{5B8881C5-5508-4493-9C68-0485A5FC50A3}" srcOrd="0" destOrd="0" presId="urn:microsoft.com/office/officeart/2005/8/layout/vList2"/>
    <dgm:cxn modelId="{BD45DCA6-B528-4F46-878B-DC2D3A97EDDF}" srcId="{3AE8C3F1-4294-4141-A45A-C9FF9471909C}" destId="{1E8E5ECC-7297-48D6-B139-CF46852C46FA}" srcOrd="2" destOrd="0" parTransId="{F835A604-3A77-496E-8C6C-A02E87AE4DBC}" sibTransId="{7956B495-F6BF-4CCB-B5A7-D49BF17EB695}"/>
    <dgm:cxn modelId="{7E7193F9-48E6-4ED1-8CE1-B74C1A435355}" type="presParOf" srcId="{73BFEC1B-47B2-4CD4-AA32-36B27E36C0EB}" destId="{AABCCF7E-6A93-49AF-B597-E496D01B2A47}" srcOrd="0" destOrd="0" presId="urn:microsoft.com/office/officeart/2005/8/layout/vList2"/>
    <dgm:cxn modelId="{2EAC44E3-1EBD-4448-9350-CAD7CFEBB128}" type="presParOf" srcId="{73BFEC1B-47B2-4CD4-AA32-36B27E36C0EB}" destId="{CEDD5A3F-BF74-4681-B66A-7CD533F83ACB}" srcOrd="1" destOrd="0" presId="urn:microsoft.com/office/officeart/2005/8/layout/vList2"/>
    <dgm:cxn modelId="{71A69E83-A03C-4019-B918-EB798AD13A09}" type="presParOf" srcId="{73BFEC1B-47B2-4CD4-AA32-36B27E36C0EB}" destId="{5B8881C5-5508-4493-9C68-0485A5FC50A3}" srcOrd="2" destOrd="0" presId="urn:microsoft.com/office/officeart/2005/8/layout/vList2"/>
    <dgm:cxn modelId="{66AF7CC3-0D74-4920-917C-F7C1A5F149C3}" type="presParOf" srcId="{73BFEC1B-47B2-4CD4-AA32-36B27E36C0EB}" destId="{578998EF-E9FB-481F-8309-B2B44AB7D3D7}" srcOrd="3" destOrd="0" presId="urn:microsoft.com/office/officeart/2005/8/layout/vList2"/>
    <dgm:cxn modelId="{C317E5A8-B8D4-4C86-9FF9-BFC27F7E64CC}" type="presParOf" srcId="{73BFEC1B-47B2-4CD4-AA32-36B27E36C0EB}" destId="{8F9E485D-E9AA-4ADA-8783-9706B26107F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17164-8781-408E-BF33-399FB0758A66}">
      <dsp:nvSpPr>
        <dsp:cNvPr id="0" name=""/>
        <dsp:cNvSpPr/>
      </dsp:nvSpPr>
      <dsp:spPr>
        <a:xfrm>
          <a:off x="0" y="252878"/>
          <a:ext cx="7240772" cy="835379"/>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IN" sz="2100" b="1" kern="1200" dirty="0">
              <a:latin typeface="Calibri Light" panose="020F0302020204030204"/>
              <a:hlinkClick xmlns:r="http://schemas.openxmlformats.org/officeDocument/2006/relationships" r:id="" action="ppaction://hlinksldjump"/>
            </a:rPr>
            <a:t>29</a:t>
          </a:r>
          <a:r>
            <a:rPr lang="en-IN" sz="2100" b="1" kern="1200" dirty="0">
              <a:hlinkClick xmlns:r="http://schemas.openxmlformats.org/officeDocument/2006/relationships" r:id="" action="ppaction://noaction"/>
            </a:rPr>
            <a:t> Guidance/ Research Projects and 1 auditors tool kit</a:t>
          </a:r>
          <a:r>
            <a:rPr lang="en-IN" sz="2100" b="1" kern="1200" dirty="0"/>
            <a:t> </a:t>
          </a:r>
          <a:r>
            <a:rPr lang="en-IN" sz="2100" kern="1200" dirty="0"/>
            <a:t>at various levels of completion</a:t>
          </a:r>
        </a:p>
      </dsp:txBody>
      <dsp:txXfrm>
        <a:off x="40780" y="293658"/>
        <a:ext cx="7159212" cy="753819"/>
      </dsp:txXfrm>
    </dsp:sp>
    <dsp:sp modelId="{2390131D-D89A-4E18-88C2-68B0F0D730FC}">
      <dsp:nvSpPr>
        <dsp:cNvPr id="0" name=""/>
        <dsp:cNvSpPr/>
      </dsp:nvSpPr>
      <dsp:spPr>
        <a:xfrm>
          <a:off x="0" y="1148738"/>
          <a:ext cx="7240772" cy="835379"/>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a:t>Candidate documents for approval in 76</a:t>
          </a:r>
          <a:r>
            <a:rPr lang="en-US" sz="2100" kern="1200" baseline="30000" dirty="0"/>
            <a:t>th</a:t>
          </a:r>
          <a:r>
            <a:rPr lang="en-US" sz="2100" kern="1200" dirty="0"/>
            <a:t> GB Meeting</a:t>
          </a:r>
          <a:endParaRPr lang="en-IN" sz="2100" kern="1200" dirty="0"/>
        </a:p>
      </dsp:txBody>
      <dsp:txXfrm>
        <a:off x="40780" y="1189518"/>
        <a:ext cx="7159212" cy="753819"/>
      </dsp:txXfrm>
    </dsp:sp>
    <dsp:sp modelId="{D31F7CAF-7703-476D-92B9-09A22F0D3E58}">
      <dsp:nvSpPr>
        <dsp:cNvPr id="0" name=""/>
        <dsp:cNvSpPr/>
      </dsp:nvSpPr>
      <dsp:spPr>
        <a:xfrm>
          <a:off x="0" y="2236996"/>
          <a:ext cx="7240772" cy="417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895"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pt-BR" sz="1600" b="1" kern="1200" dirty="0"/>
            <a:t>Guideline on Stolen Assets Recovery (WGFACML)</a:t>
          </a:r>
          <a:endParaRPr lang="en-IN" sz="1600" kern="1200" dirty="0"/>
        </a:p>
        <a:p>
          <a:pPr marL="171450" lvl="1" indent="-171450" algn="l" defTabSz="711200" rtl="0">
            <a:lnSpc>
              <a:spcPct val="90000"/>
            </a:lnSpc>
            <a:spcBef>
              <a:spcPct val="0"/>
            </a:spcBef>
            <a:spcAft>
              <a:spcPct val="20000"/>
            </a:spcAft>
            <a:buChar char="••"/>
          </a:pPr>
          <a:r>
            <a:rPr lang="pt-BR" sz="1600" b="1" kern="1200" dirty="0"/>
            <a:t>Guideline on Audit of Corruption Prevention in Public Procurement </a:t>
          </a:r>
          <a:r>
            <a:rPr lang="en-US" sz="1600" b="1" kern="1200" dirty="0"/>
            <a:t>(WGFACML)</a:t>
          </a:r>
          <a:endParaRPr lang="en-IN" sz="1600" b="1" kern="1200" dirty="0"/>
        </a:p>
        <a:p>
          <a:pPr marL="171450" lvl="1" indent="-171450" algn="l" defTabSz="711200" rtl="0">
            <a:lnSpc>
              <a:spcPct val="90000"/>
            </a:lnSpc>
            <a:spcBef>
              <a:spcPct val="0"/>
            </a:spcBef>
            <a:spcAft>
              <a:spcPct val="20000"/>
            </a:spcAft>
            <a:buChar char="••"/>
          </a:pPr>
          <a:r>
            <a:rPr lang="pt-BR" sz="1600" b="1" kern="1200" dirty="0"/>
            <a:t>Cyber Security and Data Protection Challenges (WGITA) </a:t>
          </a:r>
          <a:endParaRPr lang="en-IN" sz="1600" b="1" kern="1200" dirty="0"/>
        </a:p>
        <a:p>
          <a:pPr marL="171450" lvl="1" indent="-171450" algn="l" defTabSz="711200" rtl="0">
            <a:lnSpc>
              <a:spcPct val="90000"/>
            </a:lnSpc>
            <a:spcBef>
              <a:spcPct val="0"/>
            </a:spcBef>
            <a:spcAft>
              <a:spcPct val="20000"/>
            </a:spcAft>
            <a:buChar char="••"/>
          </a:pPr>
          <a:r>
            <a:rPr lang="pt-BR" sz="1600" b="1" kern="1200" dirty="0"/>
            <a:t>Audit of IT Management functions including IT Governance, Contract Management and Sustainability (WGITA)</a:t>
          </a:r>
          <a:endParaRPr lang="en-IN" sz="1600" b="1" kern="1200" dirty="0"/>
        </a:p>
        <a:p>
          <a:pPr marL="171450" lvl="1" indent="-171450" algn="l" defTabSz="711200" rtl="0">
            <a:lnSpc>
              <a:spcPct val="90000"/>
            </a:lnSpc>
            <a:spcBef>
              <a:spcPct val="0"/>
            </a:spcBef>
            <a:spcAft>
              <a:spcPct val="20000"/>
            </a:spcAft>
            <a:buChar char="••"/>
          </a:pPr>
          <a:r>
            <a:rPr lang="pt-BR" sz="1600" b="1" kern="1200" dirty="0"/>
            <a:t>Global Curriculum on IT Audit (WGITA)</a:t>
          </a:r>
          <a:endParaRPr lang="en-IN" sz="1600" b="1" kern="1200" dirty="0"/>
        </a:p>
        <a:p>
          <a:pPr marL="171450" lvl="1" indent="-171450" algn="l" defTabSz="711200" rtl="0">
            <a:lnSpc>
              <a:spcPct val="90000"/>
            </a:lnSpc>
            <a:spcBef>
              <a:spcPct val="0"/>
            </a:spcBef>
            <a:spcAft>
              <a:spcPct val="20000"/>
            </a:spcAft>
            <a:buChar char="••"/>
          </a:pPr>
          <a:r>
            <a:rPr lang="pt-BR" sz="1600" b="1" kern="1200" dirty="0"/>
            <a:t>SDG 12 – Responsible Consumption and Production – Focus on Plastic Waste (WGEA)</a:t>
          </a:r>
          <a:endParaRPr lang="en-IN" sz="1600" b="1" kern="1200" dirty="0"/>
        </a:p>
        <a:p>
          <a:pPr marL="171450" lvl="1" indent="-171450" algn="l" defTabSz="711200" rtl="0">
            <a:lnSpc>
              <a:spcPct val="90000"/>
            </a:lnSpc>
            <a:spcBef>
              <a:spcPct val="0"/>
            </a:spcBef>
            <a:spcAft>
              <a:spcPct val="20000"/>
            </a:spcAft>
            <a:buChar char="••"/>
          </a:pPr>
          <a:r>
            <a:rPr lang="pt-BR" sz="1600" b="1" kern="1200" dirty="0"/>
            <a:t>Climate Action – Focus on Climate Finance (WGEA)</a:t>
          </a:r>
          <a:endParaRPr lang="en-IN" sz="1600" b="1" kern="1200" dirty="0"/>
        </a:p>
        <a:p>
          <a:pPr marL="171450" lvl="1" indent="-171450" algn="l" defTabSz="711200" rtl="0">
            <a:lnSpc>
              <a:spcPct val="90000"/>
            </a:lnSpc>
            <a:spcBef>
              <a:spcPct val="0"/>
            </a:spcBef>
            <a:spcAft>
              <a:spcPct val="20000"/>
            </a:spcAft>
            <a:buChar char="••"/>
          </a:pPr>
          <a:r>
            <a:rPr lang="pt-BR" sz="1600" b="1" kern="1200" dirty="0"/>
            <a:t>SDG 11 – Sustainable Cities and Communities – Focus on Transport (WGEA)</a:t>
          </a:r>
          <a:endParaRPr lang="en-IN" sz="1600" b="1" kern="1200" dirty="0"/>
        </a:p>
        <a:p>
          <a:pPr marL="171450" lvl="1" indent="-171450" algn="l" defTabSz="711200" rtl="0">
            <a:lnSpc>
              <a:spcPct val="90000"/>
            </a:lnSpc>
            <a:spcBef>
              <a:spcPct val="0"/>
            </a:spcBef>
            <a:spcAft>
              <a:spcPct val="20000"/>
            </a:spcAft>
            <a:buChar char="••"/>
          </a:pPr>
          <a:r>
            <a:rPr lang="pt-BR" sz="1600" b="1" kern="1200" dirty="0"/>
            <a:t>Increasing Understanding on Environmental SDGs (WGEA)</a:t>
          </a:r>
          <a:endParaRPr lang="en-IN" sz="1600" b="1" kern="1200" dirty="0"/>
        </a:p>
        <a:p>
          <a:pPr marL="171450" lvl="1" indent="-171450" algn="l" defTabSz="711200" rtl="0">
            <a:lnSpc>
              <a:spcPct val="90000"/>
            </a:lnSpc>
            <a:spcBef>
              <a:spcPct val="0"/>
            </a:spcBef>
            <a:spcAft>
              <a:spcPct val="20000"/>
            </a:spcAft>
            <a:buChar char="••"/>
          </a:pPr>
          <a:r>
            <a:rPr lang="en-US" sz="1600" b="1" kern="1200" dirty="0"/>
            <a:t>Compendium of Practical Procedures in the Audit of Debt Authorization, Debt Contracting and Legal Framework on Public Debt (WGPD)</a:t>
          </a:r>
          <a:endParaRPr lang="en-IN" sz="1600" b="1" kern="1200" dirty="0"/>
        </a:p>
        <a:p>
          <a:pPr marL="171450" lvl="1" indent="-171450" algn="l" defTabSz="711200" rtl="0">
            <a:lnSpc>
              <a:spcPct val="90000"/>
            </a:lnSpc>
            <a:spcBef>
              <a:spcPct val="0"/>
            </a:spcBef>
            <a:spcAft>
              <a:spcPct val="20000"/>
            </a:spcAft>
            <a:buChar char="••"/>
          </a:pPr>
          <a:r>
            <a:rPr lang="en-US" sz="1600" b="1" kern="1200" dirty="0"/>
            <a:t>Research Paper on Mapping of SAIs’ mandates on the audit of public debt, institutional capacities and the Regional Organization’s support and resources.</a:t>
          </a:r>
          <a:endParaRPr lang="en-IN" sz="1600" b="1" kern="1200" dirty="0"/>
        </a:p>
      </dsp:txBody>
      <dsp:txXfrm>
        <a:off x="0" y="2236996"/>
        <a:ext cx="7240772" cy="4173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CD579-45EC-44D3-A0AF-65F467A98F0E}">
      <dsp:nvSpPr>
        <dsp:cNvPr id="0" name=""/>
        <dsp:cNvSpPr/>
      </dsp:nvSpPr>
      <dsp:spPr>
        <a:xfrm>
          <a:off x="0" y="1052314"/>
          <a:ext cx="7910749" cy="46494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13962" tIns="374904" rIns="613962" bIns="128016" numCol="1" spcCol="1270" anchor="t" anchorCtr="0">
          <a:noAutofit/>
        </a:bodyPr>
        <a:lstStyle/>
        <a:p>
          <a:pPr marL="171450" lvl="1" indent="-171450" algn="l" defTabSz="800100" rtl="0">
            <a:lnSpc>
              <a:spcPct val="90000"/>
            </a:lnSpc>
            <a:spcBef>
              <a:spcPct val="0"/>
            </a:spcBef>
            <a:spcAft>
              <a:spcPct val="15000"/>
            </a:spcAft>
            <a:buChar char="••"/>
          </a:pPr>
          <a:r>
            <a:rPr lang="en-IN" sz="1800" kern="1200"/>
            <a:t>Assess best practices in developing and maintaining expertise within SAIs and applying science and technology (focusing on new technologies like Artificial Intelligence, Machine Learning, Blockchain, Advanced Data Analytics, Robotic Process Automation, 5G) in their auditing (WGISTA)</a:t>
          </a:r>
        </a:p>
        <a:p>
          <a:pPr marL="171450" lvl="1" indent="-171450" algn="l" defTabSz="800100" rtl="0">
            <a:lnSpc>
              <a:spcPct val="90000"/>
            </a:lnSpc>
            <a:spcBef>
              <a:spcPct val="0"/>
            </a:spcBef>
            <a:spcAft>
              <a:spcPct val="15000"/>
            </a:spcAft>
            <a:buChar char="••"/>
          </a:pPr>
          <a:r>
            <a:rPr lang="en-IN" sz="1800" kern="1200"/>
            <a:t>Create a list or database of experts or consultants that can be shared and used by INTOSAI members and Regional Organizations (WGISTA)</a:t>
          </a:r>
          <a:endParaRPr lang="en-IN" sz="1800" kern="1200" dirty="0"/>
        </a:p>
        <a:p>
          <a:pPr marL="171450" lvl="1" indent="-171450" algn="l" defTabSz="800100" rtl="0">
            <a:lnSpc>
              <a:spcPct val="90000"/>
            </a:lnSpc>
            <a:spcBef>
              <a:spcPct val="0"/>
            </a:spcBef>
            <a:spcAft>
              <a:spcPct val="15000"/>
            </a:spcAft>
            <a:buChar char="••"/>
          </a:pPr>
          <a:r>
            <a:rPr lang="en-IN" sz="1800" kern="1200"/>
            <a:t>Role of SAIs in Debt Sustainability (WGPD)</a:t>
          </a:r>
          <a:endParaRPr lang="en-IN" sz="1800" kern="1200" dirty="0"/>
        </a:p>
        <a:p>
          <a:pPr marL="171450" lvl="1" indent="-171450" algn="l" defTabSz="800100" rtl="0">
            <a:lnSpc>
              <a:spcPct val="90000"/>
            </a:lnSpc>
            <a:spcBef>
              <a:spcPct val="0"/>
            </a:spcBef>
            <a:spcAft>
              <a:spcPct val="15000"/>
            </a:spcAft>
            <a:buChar char="••"/>
          </a:pPr>
          <a:r>
            <a:rPr lang="en-IN" sz="1800" kern="1200"/>
            <a:t>Compendium of Audit Objectives and Procedures in the Audit of Internal Control of PD (WGPD)</a:t>
          </a:r>
          <a:endParaRPr lang="en-IN" sz="1800" kern="1200" dirty="0"/>
        </a:p>
        <a:p>
          <a:pPr marL="171450" lvl="1" indent="-171450" algn="l" defTabSz="800100" rtl="0">
            <a:lnSpc>
              <a:spcPct val="90000"/>
            </a:lnSpc>
            <a:spcBef>
              <a:spcPct val="0"/>
            </a:spcBef>
            <a:spcAft>
              <a:spcPct val="15000"/>
            </a:spcAft>
            <a:buChar char="••"/>
          </a:pPr>
          <a:r>
            <a:rPr lang="en-IN" sz="1800" kern="1200"/>
            <a:t>General Guidance on the Definition, Structure and Disclosure of Public Debt (WGPD)</a:t>
          </a:r>
          <a:endParaRPr lang="en-IN" sz="1800" kern="1200" dirty="0"/>
        </a:p>
        <a:p>
          <a:pPr marL="171450" lvl="1" indent="-171450" algn="l" defTabSz="800100" rtl="0">
            <a:lnSpc>
              <a:spcPct val="90000"/>
            </a:lnSpc>
            <a:spcBef>
              <a:spcPct val="0"/>
            </a:spcBef>
            <a:spcAft>
              <a:spcPct val="15000"/>
            </a:spcAft>
            <a:buChar char="••"/>
          </a:pPr>
          <a:r>
            <a:rPr lang="en-IN" sz="1800" kern="1200"/>
            <a:t>Public Debt Bibliographies and Glossary (WGPD)</a:t>
          </a:r>
          <a:endParaRPr lang="en-IN" sz="1800" kern="1200" dirty="0"/>
        </a:p>
        <a:p>
          <a:pPr marL="171450" lvl="1" indent="-171450" algn="l" defTabSz="800100" rtl="0">
            <a:lnSpc>
              <a:spcPct val="90000"/>
            </a:lnSpc>
            <a:spcBef>
              <a:spcPct val="0"/>
            </a:spcBef>
            <a:spcAft>
              <a:spcPct val="15000"/>
            </a:spcAft>
            <a:buChar char="••"/>
          </a:pPr>
          <a:r>
            <a:rPr lang="pt-BR" sz="1800" kern="1200"/>
            <a:t>Thematic Hub on Climate and Biodiversity (WGEA)</a:t>
          </a:r>
          <a:endParaRPr lang="en-IN" sz="1800" kern="1200" dirty="0"/>
        </a:p>
        <a:p>
          <a:pPr marL="171450" lvl="1" indent="-171450" algn="l" defTabSz="800100" rtl="0">
            <a:lnSpc>
              <a:spcPct val="90000"/>
            </a:lnSpc>
            <a:spcBef>
              <a:spcPct val="0"/>
            </a:spcBef>
            <a:spcAft>
              <a:spcPct val="15000"/>
            </a:spcAft>
            <a:buChar char="••"/>
          </a:pPr>
          <a:r>
            <a:rPr lang="pt-BR" sz="1800" kern="1200"/>
            <a:t>Thematic Hub on Green Economy (WGEA)</a:t>
          </a:r>
          <a:endParaRPr lang="en-IN" sz="1800" kern="1200" dirty="0"/>
        </a:p>
      </dsp:txBody>
      <dsp:txXfrm>
        <a:off x="0" y="1052314"/>
        <a:ext cx="7910749" cy="4649400"/>
      </dsp:txXfrm>
    </dsp:sp>
    <dsp:sp modelId="{272159DE-E4DA-4067-884F-E298356263AF}">
      <dsp:nvSpPr>
        <dsp:cNvPr id="0" name=""/>
        <dsp:cNvSpPr/>
      </dsp:nvSpPr>
      <dsp:spPr>
        <a:xfrm>
          <a:off x="395537" y="786634"/>
          <a:ext cx="5537524" cy="5313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9305" tIns="0" rIns="209305" bIns="0" numCol="1" spcCol="1270" anchor="ctr" anchorCtr="0">
          <a:noAutofit/>
        </a:bodyPr>
        <a:lstStyle/>
        <a:p>
          <a:pPr lvl="0" algn="l" defTabSz="800100">
            <a:lnSpc>
              <a:spcPct val="90000"/>
            </a:lnSpc>
            <a:spcBef>
              <a:spcPct val="0"/>
            </a:spcBef>
            <a:spcAft>
              <a:spcPct val="35000"/>
            </a:spcAft>
          </a:pPr>
          <a:r>
            <a:rPr lang="en-US" sz="1800" kern="1200" dirty="0"/>
            <a:t>Eight new projects proposed for the next plan period</a:t>
          </a:r>
          <a:endParaRPr lang="en-IN" sz="1800" kern="1200" dirty="0"/>
        </a:p>
      </dsp:txBody>
      <dsp:txXfrm>
        <a:off x="421476" y="812573"/>
        <a:ext cx="5485646"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E42CA-2A56-4515-99C3-51892606C546}">
      <dsp:nvSpPr>
        <dsp:cNvPr id="0" name=""/>
        <dsp:cNvSpPr/>
      </dsp:nvSpPr>
      <dsp:spPr>
        <a:xfrm>
          <a:off x="0" y="110204"/>
          <a:ext cx="7664075" cy="551655"/>
        </a:xfrm>
        <a:prstGeom prst="round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State-of-the-art with rich content.</a:t>
          </a:r>
          <a:endParaRPr lang="en-IN" sz="2300" kern="1200" dirty="0"/>
        </a:p>
      </dsp:txBody>
      <dsp:txXfrm>
        <a:off x="26930" y="137134"/>
        <a:ext cx="7610215" cy="497795"/>
      </dsp:txXfrm>
    </dsp:sp>
    <dsp:sp modelId="{F7CE5869-923B-4AB0-AFD5-D6043E633A25}">
      <dsp:nvSpPr>
        <dsp:cNvPr id="0" name=""/>
        <dsp:cNvSpPr/>
      </dsp:nvSpPr>
      <dsp:spPr>
        <a:xfrm>
          <a:off x="0" y="728099"/>
          <a:ext cx="7664075" cy="551655"/>
        </a:xfrm>
        <a:prstGeom prst="roundRect">
          <a:avLst/>
        </a:prstGeom>
        <a:solidFill>
          <a:schemeClr val="accent2">
            <a:shade val="80000"/>
            <a:hueOff val="-53491"/>
            <a:satOff val="1130"/>
            <a:lumOff val="30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Easy management of content by users and admin</a:t>
          </a:r>
          <a:endParaRPr lang="en-IN" sz="2300" kern="1200" dirty="0"/>
        </a:p>
      </dsp:txBody>
      <dsp:txXfrm>
        <a:off x="26930" y="755029"/>
        <a:ext cx="7610215" cy="497795"/>
      </dsp:txXfrm>
    </dsp:sp>
    <dsp:sp modelId="{93CAA9BE-F813-4625-8F9B-94156864071A}">
      <dsp:nvSpPr>
        <dsp:cNvPr id="0" name=""/>
        <dsp:cNvSpPr/>
      </dsp:nvSpPr>
      <dsp:spPr>
        <a:xfrm>
          <a:off x="0" y="1345994"/>
          <a:ext cx="7664075" cy="551655"/>
        </a:xfrm>
        <a:prstGeom prst="roundRect">
          <a:avLst/>
        </a:prstGeom>
        <a:solidFill>
          <a:schemeClr val="accent2">
            <a:shade val="80000"/>
            <a:hueOff val="-106981"/>
            <a:satOff val="2259"/>
            <a:lumOff val="60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Multilingual access</a:t>
          </a:r>
          <a:endParaRPr lang="en-IN" sz="2300" kern="1200" dirty="0"/>
        </a:p>
      </dsp:txBody>
      <dsp:txXfrm>
        <a:off x="26930" y="1372924"/>
        <a:ext cx="7610215" cy="497795"/>
      </dsp:txXfrm>
    </dsp:sp>
    <dsp:sp modelId="{D41B14E0-4D56-4A43-8F83-D4D65FFA7888}">
      <dsp:nvSpPr>
        <dsp:cNvPr id="0" name=""/>
        <dsp:cNvSpPr/>
      </dsp:nvSpPr>
      <dsp:spPr>
        <a:xfrm>
          <a:off x="0" y="1963889"/>
          <a:ext cx="7664075" cy="551655"/>
        </a:xfrm>
        <a:prstGeom prst="roundRect">
          <a:avLst/>
        </a:prstGeom>
        <a:solidFill>
          <a:schemeClr val="accent2">
            <a:shade val="80000"/>
            <a:hueOff val="-160472"/>
            <a:satOff val="3389"/>
            <a:lumOff val="90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better statistics</a:t>
          </a:r>
          <a:endParaRPr lang="en-IN" sz="2300" kern="1200" dirty="0"/>
        </a:p>
      </dsp:txBody>
      <dsp:txXfrm>
        <a:off x="26930" y="1990819"/>
        <a:ext cx="7610215" cy="497795"/>
      </dsp:txXfrm>
    </dsp:sp>
    <dsp:sp modelId="{DB41BCEA-AA11-438E-8CF3-CD34F31B31EB}">
      <dsp:nvSpPr>
        <dsp:cNvPr id="0" name=""/>
        <dsp:cNvSpPr/>
      </dsp:nvSpPr>
      <dsp:spPr>
        <a:xfrm>
          <a:off x="0" y="2581784"/>
          <a:ext cx="7664075" cy="551655"/>
        </a:xfrm>
        <a:prstGeom prst="roundRect">
          <a:avLst/>
        </a:prstGeom>
        <a:solidFill>
          <a:schemeClr val="accent2">
            <a:shade val="80000"/>
            <a:hueOff val="-213962"/>
            <a:satOff val="4518"/>
            <a:lumOff val="120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simplicity of interface,</a:t>
          </a:r>
          <a:endParaRPr lang="en-IN" sz="2300" kern="1200" dirty="0"/>
        </a:p>
      </dsp:txBody>
      <dsp:txXfrm>
        <a:off x="26930" y="2608714"/>
        <a:ext cx="7610215" cy="497795"/>
      </dsp:txXfrm>
    </dsp:sp>
    <dsp:sp modelId="{6FFE157D-9A79-4EB4-ACB1-4491BC445BD5}">
      <dsp:nvSpPr>
        <dsp:cNvPr id="0" name=""/>
        <dsp:cNvSpPr/>
      </dsp:nvSpPr>
      <dsp:spPr>
        <a:xfrm>
          <a:off x="0" y="3199679"/>
          <a:ext cx="7664075" cy="551655"/>
        </a:xfrm>
        <a:prstGeom prst="roundRect">
          <a:avLst/>
        </a:prstGeom>
        <a:solidFill>
          <a:schemeClr val="accent2">
            <a:shade val="80000"/>
            <a:hueOff val="-267453"/>
            <a:satOff val="5648"/>
            <a:lumOff val="150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Modern look, feel and user experience</a:t>
          </a:r>
          <a:endParaRPr lang="en-IN" sz="2300" kern="1200" dirty="0"/>
        </a:p>
      </dsp:txBody>
      <dsp:txXfrm>
        <a:off x="26930" y="3226609"/>
        <a:ext cx="7610215" cy="497795"/>
      </dsp:txXfrm>
    </dsp:sp>
    <dsp:sp modelId="{DC418CCD-C63D-4330-AF32-03922F494B09}">
      <dsp:nvSpPr>
        <dsp:cNvPr id="0" name=""/>
        <dsp:cNvSpPr/>
      </dsp:nvSpPr>
      <dsp:spPr>
        <a:xfrm>
          <a:off x="0" y="3817574"/>
          <a:ext cx="7664075" cy="551655"/>
        </a:xfrm>
        <a:prstGeom prst="roundRect">
          <a:avLst/>
        </a:prstGeom>
        <a:solidFill>
          <a:schemeClr val="accent2">
            <a:shade val="80000"/>
            <a:hueOff val="-320943"/>
            <a:satOff val="6777"/>
            <a:lumOff val="180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Across-device portability</a:t>
          </a:r>
          <a:endParaRPr lang="en-IN" sz="2300" kern="1200" dirty="0"/>
        </a:p>
      </dsp:txBody>
      <dsp:txXfrm>
        <a:off x="26930" y="3844504"/>
        <a:ext cx="7610215" cy="497795"/>
      </dsp:txXfrm>
    </dsp:sp>
    <dsp:sp modelId="{A9824C21-E380-4A11-8377-46B70CA067FB}">
      <dsp:nvSpPr>
        <dsp:cNvPr id="0" name=""/>
        <dsp:cNvSpPr/>
      </dsp:nvSpPr>
      <dsp:spPr>
        <a:xfrm>
          <a:off x="0" y="4435469"/>
          <a:ext cx="7664075" cy="551655"/>
        </a:xfrm>
        <a:prstGeom prst="roundRect">
          <a:avLst/>
        </a:prstGeom>
        <a:solidFill>
          <a:schemeClr val="accent2">
            <a:shade val="80000"/>
            <a:hueOff val="-374434"/>
            <a:satOff val="7907"/>
            <a:lumOff val="210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Browser compatibility,</a:t>
          </a:r>
          <a:endParaRPr lang="en-IN" sz="2300" kern="1200" dirty="0"/>
        </a:p>
      </dsp:txBody>
      <dsp:txXfrm>
        <a:off x="26930" y="4462399"/>
        <a:ext cx="7610215" cy="497795"/>
      </dsp:txXfrm>
    </dsp:sp>
    <dsp:sp modelId="{74CD9FA9-D3F0-424D-A3DD-2BA8D696A47C}">
      <dsp:nvSpPr>
        <dsp:cNvPr id="0" name=""/>
        <dsp:cNvSpPr/>
      </dsp:nvSpPr>
      <dsp:spPr>
        <a:xfrm>
          <a:off x="0" y="5053364"/>
          <a:ext cx="7664075" cy="551655"/>
        </a:xfrm>
        <a:prstGeom prst="roundRect">
          <a:avLst/>
        </a:prstGeom>
        <a:solidFill>
          <a:schemeClr val="accent2">
            <a:shade val="80000"/>
            <a:hueOff val="-427924"/>
            <a:satOff val="9036"/>
            <a:lumOff val="240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Search engine optimization </a:t>
          </a:r>
          <a:endParaRPr lang="en-IN" sz="2300" kern="1200" dirty="0"/>
        </a:p>
      </dsp:txBody>
      <dsp:txXfrm>
        <a:off x="26930" y="5080294"/>
        <a:ext cx="7610215" cy="497795"/>
      </dsp:txXfrm>
    </dsp:sp>
    <dsp:sp modelId="{9204ACA2-213D-450F-AB45-0A90C33BED2E}">
      <dsp:nvSpPr>
        <dsp:cNvPr id="0" name=""/>
        <dsp:cNvSpPr/>
      </dsp:nvSpPr>
      <dsp:spPr>
        <a:xfrm>
          <a:off x="0" y="5671259"/>
          <a:ext cx="7664075" cy="551655"/>
        </a:xfrm>
        <a:prstGeom prst="round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Social media access</a:t>
          </a:r>
          <a:endParaRPr lang="en-IN" sz="2300" kern="1200" dirty="0"/>
        </a:p>
      </dsp:txBody>
      <dsp:txXfrm>
        <a:off x="26930" y="5698189"/>
        <a:ext cx="7610215" cy="4977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82A3D0C-1644-4349-B6D5-3EFA1AD19F9A}" type="datetimeFigureOut">
              <a:rPr lang="en-US" smtClean="0"/>
              <a:t>9/7/2022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C306F59-559D-433F-8949-94A3C0B103B2}" type="slidenum">
              <a:rPr lang="en-US" smtClean="0"/>
              <a:t>‹#›</a:t>
            </a:fld>
            <a:endParaRPr lang="en-US"/>
          </a:p>
        </p:txBody>
      </p:sp>
    </p:spTree>
    <p:extLst>
      <p:ext uri="{BB962C8B-B14F-4D97-AF65-F5344CB8AC3E}">
        <p14:creationId xmlns:p14="http://schemas.microsoft.com/office/powerpoint/2010/main" val="1833035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C24ED49-02FC-44CB-91DE-4044913672E2}" type="datetimeFigureOut">
              <a:rPr lang="en-US" smtClean="0"/>
              <a:t>9/7/2022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947F457-FA4D-4105-89F7-C30A91C03DBD}" type="slidenum">
              <a:rPr lang="en-US" smtClean="0"/>
              <a:t>‹#›</a:t>
            </a:fld>
            <a:endParaRPr lang="en-US"/>
          </a:p>
        </p:txBody>
      </p:sp>
    </p:spTree>
    <p:extLst>
      <p:ext uri="{BB962C8B-B14F-4D97-AF65-F5344CB8AC3E}">
        <p14:creationId xmlns:p14="http://schemas.microsoft.com/office/powerpoint/2010/main" val="331454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947F457-FA4D-4105-89F7-C30A91C03DBD}" type="slidenum">
              <a:rPr lang="en-US" smtClean="0"/>
              <a:t>17</a:t>
            </a:fld>
            <a:endParaRPr lang="en-US"/>
          </a:p>
        </p:txBody>
      </p:sp>
    </p:spTree>
    <p:extLst>
      <p:ext uri="{BB962C8B-B14F-4D97-AF65-F5344CB8AC3E}">
        <p14:creationId xmlns:p14="http://schemas.microsoft.com/office/powerpoint/2010/main" val="2763064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b="1" u="sng" kern="1200" dirty="0">
                <a:solidFill>
                  <a:schemeClr val="tx1"/>
                </a:solidFill>
                <a:effectLst/>
                <a:latin typeface="+mn-lt"/>
                <a:ea typeface="+mn-ea"/>
                <a:cs typeface="+mn-cs"/>
              </a:rPr>
              <a:t>Annexure – 3: List of new projects on development of Non -IFPP Documents under current Work Plan 2020-22 </a:t>
            </a:r>
            <a:endParaRPr lang="en-IN" sz="1200" kern="1200" dirty="0">
              <a:solidFill>
                <a:schemeClr val="tx1"/>
              </a:solidFill>
              <a:effectLst/>
              <a:latin typeface="+mn-lt"/>
              <a:ea typeface="+mn-ea"/>
              <a:cs typeface="+mn-cs"/>
            </a:endParaRPr>
          </a:p>
          <a:p>
            <a:r>
              <a:rPr lang="pt-BR" sz="1200" b="1" u="none" strike="noStrike"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r>
              <a:rPr lang="pt-BR" sz="1200" b="1" kern="1200" dirty="0">
                <a:solidFill>
                  <a:schemeClr val="tx1"/>
                </a:solidFill>
                <a:effectLst/>
                <a:latin typeface="+mn-lt"/>
                <a:ea typeface="+mn-ea"/>
                <a:cs typeface="+mn-cs"/>
              </a:rPr>
              <a:t>Working Group</a:t>
            </a:r>
            <a:endParaRPr lang="en-IN" sz="1200" kern="1200" dirty="0">
              <a:solidFill>
                <a:schemeClr val="tx1"/>
              </a:solidFill>
              <a:effectLst/>
              <a:latin typeface="+mn-lt"/>
              <a:ea typeface="+mn-ea"/>
              <a:cs typeface="+mn-cs"/>
            </a:endParaRPr>
          </a:p>
          <a:p>
            <a:r>
              <a:rPr lang="pt-BR" sz="1200" b="1" kern="1200" dirty="0">
                <a:solidFill>
                  <a:schemeClr val="tx1"/>
                </a:solidFill>
                <a:effectLst/>
                <a:latin typeface="+mn-lt"/>
                <a:ea typeface="+mn-ea"/>
                <a:cs typeface="+mn-cs"/>
              </a:rPr>
              <a:t>Name of the Pronouncement</a:t>
            </a:r>
            <a:endParaRPr lang="en-IN"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Environmental Audit</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SDG 12 – Responsible Consumption and Production – Focus on Plastic Waste</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Climate Action – Focus on Climate Finance</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SDG 11 – Sustainable Cities and Communities – Focus on Transport</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Increasing Understanding on Environmental SDGs</a:t>
            </a:r>
            <a:endParaRPr lang="en-IN"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IT Audit </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Cyber Security and Data Protection Challenges</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Audit of IT Management functions including IT Governance, Contract Management and Sustainability </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Performance Evaluation of IT Systems </a:t>
            </a:r>
            <a:endParaRPr lang="en-IN"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Public Debt</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Mapping of SAIs’ mandates on the audit of public debt, institutional capacities and the Regional Organization’s support and resources (QA 2)</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Guidelines on the Audit of Government Guarantees (QA2)</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Guidance material for public debt auditors on debt authorization and debt contracting (QA2)</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Guidance material on the Audit of Fiscal Exposures (QA1)</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Compendium of Case Report: Recent Health and other crises, and its impact to Public Debt and Debt Management.</a:t>
            </a:r>
            <a:endParaRPr lang="en-IN"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Big Data</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Guidelines on Conducting Audit Activities with Data Analytics </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Research Program on Auditing Technologies Innovation</a:t>
            </a:r>
            <a:endParaRPr lang="en-IN"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Impact of Science &amp; Technology on Audit</a:t>
            </a:r>
            <a:endParaRPr lang="en-IN" sz="1200" kern="1200" dirty="0">
              <a:solidFill>
                <a:schemeClr val="tx1"/>
              </a:solidFill>
              <a:effectLst/>
              <a:latin typeface="+mn-lt"/>
              <a:ea typeface="+mn-ea"/>
              <a:cs typeface="+mn-cs"/>
            </a:endParaRPr>
          </a:p>
          <a:p>
            <a:pPr lvl="0"/>
            <a:r>
              <a:rPr lang="en-IN" sz="1200" kern="1200" dirty="0">
                <a:solidFill>
                  <a:schemeClr val="tx1"/>
                </a:solidFill>
                <a:effectLst/>
                <a:latin typeface="+mn-lt"/>
                <a:ea typeface="+mn-ea"/>
                <a:cs typeface="+mn-cs"/>
              </a:rPr>
              <a:t>Conduct environmental scanning to identify key issues in science and technology that will affect governments and their auditors</a:t>
            </a:r>
          </a:p>
          <a:p>
            <a:r>
              <a:rPr lang="pt-BR" sz="1200" kern="1200" dirty="0">
                <a:solidFill>
                  <a:schemeClr val="tx1"/>
                </a:solidFill>
                <a:effectLst/>
                <a:latin typeface="+mn-lt"/>
                <a:ea typeface="+mn-ea"/>
                <a:cs typeface="+mn-cs"/>
              </a:rPr>
              <a:t>Fight against Corruption and Money Laundering</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Guideline on Auditing Anti-corruption Risk Management</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Guideline on Whistle Blowers</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r>
              <a:rPr lang="pt-BR" sz="1200" b="1" u="sng" kern="1200" dirty="0">
                <a:solidFill>
                  <a:schemeClr val="tx1"/>
                </a:solidFill>
                <a:effectLst/>
                <a:latin typeface="+mn-lt"/>
                <a:ea typeface="+mn-ea"/>
                <a:cs typeface="+mn-cs"/>
              </a:rPr>
              <a:t>Annexure – 3: List of new projects on development of Non -IFPP Documents under current Work Plan 2020-22 </a:t>
            </a:r>
            <a:endParaRPr lang="en-IN" sz="1200" kern="1200" dirty="0">
              <a:solidFill>
                <a:schemeClr val="tx1"/>
              </a:solidFill>
              <a:effectLst/>
              <a:latin typeface="+mn-lt"/>
              <a:ea typeface="+mn-ea"/>
              <a:cs typeface="+mn-cs"/>
            </a:endParaRPr>
          </a:p>
          <a:p>
            <a:r>
              <a:rPr lang="pt-BR" sz="1200" b="1" u="none" strike="noStrike"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r>
              <a:rPr lang="pt-BR" sz="1200" b="1" kern="1200" dirty="0">
                <a:solidFill>
                  <a:schemeClr val="tx1"/>
                </a:solidFill>
                <a:effectLst/>
                <a:latin typeface="+mn-lt"/>
                <a:ea typeface="+mn-ea"/>
                <a:cs typeface="+mn-cs"/>
              </a:rPr>
              <a:t>Working Group</a:t>
            </a:r>
            <a:endParaRPr lang="en-IN" sz="1200" kern="1200" dirty="0">
              <a:solidFill>
                <a:schemeClr val="tx1"/>
              </a:solidFill>
              <a:effectLst/>
              <a:latin typeface="+mn-lt"/>
              <a:ea typeface="+mn-ea"/>
              <a:cs typeface="+mn-cs"/>
            </a:endParaRPr>
          </a:p>
          <a:p>
            <a:r>
              <a:rPr lang="pt-BR" sz="1200" b="1" kern="1200" dirty="0">
                <a:solidFill>
                  <a:schemeClr val="tx1"/>
                </a:solidFill>
                <a:effectLst/>
                <a:latin typeface="+mn-lt"/>
                <a:ea typeface="+mn-ea"/>
                <a:cs typeface="+mn-cs"/>
              </a:rPr>
              <a:t>Name of the Pronouncement</a:t>
            </a:r>
            <a:endParaRPr lang="en-IN"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Environmental Audit</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SDG 12 – Responsible Consumption and Production – Focus on Plastic Waste</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Climate Action – Focus on Climate Finance</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SDG 11 – Sustainable Cities and Communities – Focus on Transport</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Increasing Understanding on Environmental SDGs</a:t>
            </a:r>
            <a:endParaRPr lang="en-IN"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IT Audit </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Cyber Security and Data Protection Challenges</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Audit of IT Management functions including IT Governance, Contract Management and Sustainability </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Performance Evaluation of IT Systems </a:t>
            </a:r>
            <a:endParaRPr lang="en-IN"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Public Debt</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Mapping of SAIs’ mandates on the audit of public debt, institutional capacities and the Regional Organization’s support and resources (QA 2)</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Guidelines on the Audit of Government Guarantees (QA2)</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Guidance material for public debt auditors on debt authorization and debt contracting (QA2)</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Guidance material on the Audit of Fiscal Exposures (QA1)</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Compendium of Case Report: Recent Health and other crises, and its impact to Public Debt and Debt Management.</a:t>
            </a:r>
            <a:endParaRPr lang="en-IN"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Big Data</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Guidelines on Conducting Audit Activities with Data Analytics </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Research Program on Auditing Technologies Innovation</a:t>
            </a:r>
            <a:endParaRPr lang="en-IN"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Impact of Science &amp; Technology on Audit</a:t>
            </a:r>
            <a:endParaRPr lang="en-IN" sz="1200" kern="1200" dirty="0">
              <a:solidFill>
                <a:schemeClr val="tx1"/>
              </a:solidFill>
              <a:effectLst/>
              <a:latin typeface="+mn-lt"/>
              <a:ea typeface="+mn-ea"/>
              <a:cs typeface="+mn-cs"/>
            </a:endParaRPr>
          </a:p>
          <a:p>
            <a:pPr lvl="0"/>
            <a:r>
              <a:rPr lang="en-IN" sz="1200" kern="1200" dirty="0">
                <a:solidFill>
                  <a:schemeClr val="tx1"/>
                </a:solidFill>
                <a:effectLst/>
                <a:latin typeface="+mn-lt"/>
                <a:ea typeface="+mn-ea"/>
                <a:cs typeface="+mn-cs"/>
              </a:rPr>
              <a:t>Conduct environmental scanning to identify key issues in science and technology that will affect governments and their auditors</a:t>
            </a:r>
          </a:p>
          <a:p>
            <a:r>
              <a:rPr lang="pt-BR" sz="1200" kern="1200" dirty="0">
                <a:solidFill>
                  <a:schemeClr val="tx1"/>
                </a:solidFill>
                <a:effectLst/>
                <a:latin typeface="+mn-lt"/>
                <a:ea typeface="+mn-ea"/>
                <a:cs typeface="+mn-cs"/>
              </a:rPr>
              <a:t>Fight against Corruption and Money Laundering</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Guideline on Auditing Anti-corruption Risk Management</a:t>
            </a:r>
            <a:endParaRPr lang="en-IN" sz="1200" kern="1200" dirty="0">
              <a:solidFill>
                <a:schemeClr val="tx1"/>
              </a:solidFill>
              <a:effectLst/>
              <a:latin typeface="+mn-lt"/>
              <a:ea typeface="+mn-ea"/>
              <a:cs typeface="+mn-cs"/>
            </a:endParaRPr>
          </a:p>
          <a:p>
            <a:pPr lvl="0"/>
            <a:r>
              <a:rPr lang="pt-BR" sz="1200" kern="1200" dirty="0">
                <a:solidFill>
                  <a:schemeClr val="tx1"/>
                </a:solidFill>
                <a:effectLst/>
                <a:latin typeface="+mn-lt"/>
                <a:ea typeface="+mn-ea"/>
                <a:cs typeface="+mn-cs"/>
              </a:rPr>
              <a:t>Guideline on Whistle Blowers</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5947F457-FA4D-4105-89F7-C30A91C03DBD}" type="slidenum">
              <a:rPr lang="en-US" smtClean="0"/>
              <a:t>18</a:t>
            </a:fld>
            <a:endParaRPr lang="en-US"/>
          </a:p>
        </p:txBody>
      </p:sp>
    </p:spTree>
    <p:extLst>
      <p:ext uri="{BB962C8B-B14F-4D97-AF65-F5344CB8AC3E}">
        <p14:creationId xmlns:p14="http://schemas.microsoft.com/office/powerpoint/2010/main" val="2176621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482312"/>
            <a:ext cx="2743200" cy="365125"/>
          </a:xfrm>
        </p:spPr>
        <p:txBody>
          <a:bodyPr/>
          <a:lstStyle/>
          <a:p>
            <a:fld id="{C764DE79-268F-4C1A-8933-263129D2AF90}" type="datetimeFigureOut">
              <a:rPr lang="en-US" smtClean="0"/>
              <a:t>9/7/2022</a:t>
            </a:fld>
            <a:endParaRPr lang="en-US" dirty="0"/>
          </a:p>
        </p:txBody>
      </p:sp>
      <p:sp>
        <p:nvSpPr>
          <p:cNvPr id="5" name="Footer Placeholder 4"/>
          <p:cNvSpPr>
            <a:spLocks noGrp="1"/>
          </p:cNvSpPr>
          <p:nvPr>
            <p:ph type="ftr" sz="quarter" idx="11"/>
          </p:nvPr>
        </p:nvSpPr>
        <p:spPr>
          <a:xfrm>
            <a:off x="4038599" y="6492875"/>
            <a:ext cx="4293637" cy="365125"/>
          </a:xfrm>
        </p:spPr>
        <p:txBody>
          <a:bodyPr/>
          <a:lstStyle/>
          <a:p>
            <a:r>
              <a:rPr lang="en-US"/>
              <a:t>INTOSAI Knowledge Sharing and Knowledge Services Committee</a:t>
            </a:r>
            <a:endParaRPr lang="en-US" dirty="0"/>
          </a:p>
        </p:txBody>
      </p:sp>
      <p:sp>
        <p:nvSpPr>
          <p:cNvPr id="6" name="Slide Number Placeholder 5"/>
          <p:cNvSpPr>
            <a:spLocks noGrp="1"/>
          </p:cNvSpPr>
          <p:nvPr>
            <p:ph type="sldNum" sz="quarter" idx="12"/>
          </p:nvPr>
        </p:nvSpPr>
        <p:spPr>
          <a:xfrm>
            <a:off x="8610600" y="6482313"/>
            <a:ext cx="27432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04801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90274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50102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a:extLst>
              <a:ext uri="{FF2B5EF4-FFF2-40B4-BE49-F238E27FC236}">
                <a16:creationId xmlns:a16="http://schemas.microsoft.com/office/drawing/2014/main" xmlns="" id="{1A4E119B-C388-9A47-A807-7E7DC3676B2A}"/>
              </a:ext>
            </a:extLst>
          </p:cNvPr>
          <p:cNvSpPr>
            <a:spLocks noGrp="1"/>
          </p:cNvSpPr>
          <p:nvPr>
            <p:ph type="title"/>
          </p:nvPr>
        </p:nvSpPr>
        <p:spPr/>
        <p:txBody>
          <a:bodyPr/>
          <a:lstStyle/>
          <a:p>
            <a:r>
              <a:rPr lang="en-GB"/>
              <a:t>Click to edit Master title style</a:t>
            </a:r>
            <a:endParaRPr lang="en-US"/>
          </a:p>
        </p:txBody>
      </p:sp>
      <p:sp>
        <p:nvSpPr>
          <p:cNvPr id="15" name="Content Placeholder 14">
            <a:extLst>
              <a:ext uri="{FF2B5EF4-FFF2-40B4-BE49-F238E27FC236}">
                <a16:creationId xmlns:a16="http://schemas.microsoft.com/office/drawing/2014/main" xmlns="" id="{DFE0FD23-0847-2544-98E9-65C666861289}"/>
              </a:ext>
            </a:extLst>
          </p:cNvPr>
          <p:cNvSpPr>
            <a:spLocks noGrp="1"/>
          </p:cNvSpPr>
          <p:nvPr>
            <p:ph sz="quarter" idx="10"/>
          </p:nvPr>
        </p:nvSpPr>
        <p:spPr>
          <a:xfrm>
            <a:off x="11852275" y="784225"/>
            <a:ext cx="914400" cy="9144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612309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a:extLst>
              <a:ext uri="{FF2B5EF4-FFF2-40B4-BE49-F238E27FC236}">
                <a16:creationId xmlns:a16="http://schemas.microsoft.com/office/drawing/2014/main" xmlns="" id="{1A4E119B-C388-9A47-A807-7E7DC3676B2A}"/>
              </a:ext>
            </a:extLst>
          </p:cNvPr>
          <p:cNvSpPr>
            <a:spLocks noGrp="1"/>
          </p:cNvSpPr>
          <p:nvPr>
            <p:ph type="title"/>
          </p:nvPr>
        </p:nvSpPr>
        <p:spPr/>
        <p:txBody>
          <a:bodyPr/>
          <a:lstStyle/>
          <a:p>
            <a:r>
              <a:rPr lang="en-GB"/>
              <a:t>Click to edit Master title style</a:t>
            </a:r>
            <a:endParaRPr lang="en-US"/>
          </a:p>
        </p:txBody>
      </p:sp>
      <p:sp>
        <p:nvSpPr>
          <p:cNvPr id="15" name="Content Placeholder 14">
            <a:extLst>
              <a:ext uri="{FF2B5EF4-FFF2-40B4-BE49-F238E27FC236}">
                <a16:creationId xmlns:a16="http://schemas.microsoft.com/office/drawing/2014/main" xmlns="" id="{DFE0FD23-0847-2544-98E9-65C666861289}"/>
              </a:ext>
            </a:extLst>
          </p:cNvPr>
          <p:cNvSpPr>
            <a:spLocks noGrp="1"/>
          </p:cNvSpPr>
          <p:nvPr>
            <p:ph sz="quarter" idx="10"/>
          </p:nvPr>
        </p:nvSpPr>
        <p:spPr>
          <a:xfrm>
            <a:off x="11852275" y="784225"/>
            <a:ext cx="914400" cy="9144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553492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a:extLst>
              <a:ext uri="{FF2B5EF4-FFF2-40B4-BE49-F238E27FC236}">
                <a16:creationId xmlns:a16="http://schemas.microsoft.com/office/drawing/2014/main" xmlns="" id="{1A4E119B-C388-9A47-A807-7E7DC3676B2A}"/>
              </a:ext>
            </a:extLst>
          </p:cNvPr>
          <p:cNvSpPr>
            <a:spLocks noGrp="1"/>
          </p:cNvSpPr>
          <p:nvPr>
            <p:ph type="title"/>
          </p:nvPr>
        </p:nvSpPr>
        <p:spPr/>
        <p:txBody>
          <a:bodyPr/>
          <a:lstStyle/>
          <a:p>
            <a:r>
              <a:rPr lang="en-GB"/>
              <a:t>Click to edit Master title style</a:t>
            </a:r>
            <a:endParaRPr lang="en-US"/>
          </a:p>
        </p:txBody>
      </p:sp>
      <p:sp>
        <p:nvSpPr>
          <p:cNvPr id="15" name="Content Placeholder 14">
            <a:extLst>
              <a:ext uri="{FF2B5EF4-FFF2-40B4-BE49-F238E27FC236}">
                <a16:creationId xmlns:a16="http://schemas.microsoft.com/office/drawing/2014/main" xmlns="" id="{DFE0FD23-0847-2544-98E9-65C666861289}"/>
              </a:ext>
            </a:extLst>
          </p:cNvPr>
          <p:cNvSpPr>
            <a:spLocks noGrp="1"/>
          </p:cNvSpPr>
          <p:nvPr>
            <p:ph sz="quarter" idx="10"/>
          </p:nvPr>
        </p:nvSpPr>
        <p:spPr>
          <a:xfrm>
            <a:off x="11852275" y="784225"/>
            <a:ext cx="914400" cy="9144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056862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a:extLst>
              <a:ext uri="{FF2B5EF4-FFF2-40B4-BE49-F238E27FC236}">
                <a16:creationId xmlns:a16="http://schemas.microsoft.com/office/drawing/2014/main" xmlns="" id="{1A4E119B-C388-9A47-A807-7E7DC3676B2A}"/>
              </a:ext>
            </a:extLst>
          </p:cNvPr>
          <p:cNvSpPr>
            <a:spLocks noGrp="1"/>
          </p:cNvSpPr>
          <p:nvPr>
            <p:ph type="title"/>
          </p:nvPr>
        </p:nvSpPr>
        <p:spPr/>
        <p:txBody>
          <a:bodyPr/>
          <a:lstStyle/>
          <a:p>
            <a:r>
              <a:rPr lang="en-GB"/>
              <a:t>Click to edit Master title style</a:t>
            </a:r>
            <a:endParaRPr lang="en-US"/>
          </a:p>
        </p:txBody>
      </p:sp>
      <p:sp>
        <p:nvSpPr>
          <p:cNvPr id="15" name="Content Placeholder 14">
            <a:extLst>
              <a:ext uri="{FF2B5EF4-FFF2-40B4-BE49-F238E27FC236}">
                <a16:creationId xmlns:a16="http://schemas.microsoft.com/office/drawing/2014/main" xmlns="" id="{DFE0FD23-0847-2544-98E9-65C666861289}"/>
              </a:ext>
            </a:extLst>
          </p:cNvPr>
          <p:cNvSpPr>
            <a:spLocks noGrp="1"/>
          </p:cNvSpPr>
          <p:nvPr>
            <p:ph sz="quarter" idx="10"/>
          </p:nvPr>
        </p:nvSpPr>
        <p:spPr>
          <a:xfrm>
            <a:off x="11852275" y="784225"/>
            <a:ext cx="914400" cy="9144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537471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a:extLst>
              <a:ext uri="{FF2B5EF4-FFF2-40B4-BE49-F238E27FC236}">
                <a16:creationId xmlns:a16="http://schemas.microsoft.com/office/drawing/2014/main" xmlns="" id="{1A4E119B-C388-9A47-A807-7E7DC3676B2A}"/>
              </a:ext>
            </a:extLst>
          </p:cNvPr>
          <p:cNvSpPr>
            <a:spLocks noGrp="1"/>
          </p:cNvSpPr>
          <p:nvPr>
            <p:ph type="title"/>
          </p:nvPr>
        </p:nvSpPr>
        <p:spPr/>
        <p:txBody>
          <a:bodyPr/>
          <a:lstStyle/>
          <a:p>
            <a:r>
              <a:rPr lang="en-GB"/>
              <a:t>Click to edit Master title style</a:t>
            </a:r>
            <a:endParaRPr lang="en-US"/>
          </a:p>
        </p:txBody>
      </p:sp>
      <p:sp>
        <p:nvSpPr>
          <p:cNvPr id="15" name="Content Placeholder 14">
            <a:extLst>
              <a:ext uri="{FF2B5EF4-FFF2-40B4-BE49-F238E27FC236}">
                <a16:creationId xmlns:a16="http://schemas.microsoft.com/office/drawing/2014/main" xmlns="" id="{DFE0FD23-0847-2544-98E9-65C666861289}"/>
              </a:ext>
            </a:extLst>
          </p:cNvPr>
          <p:cNvSpPr>
            <a:spLocks noGrp="1"/>
          </p:cNvSpPr>
          <p:nvPr>
            <p:ph sz="quarter" idx="10"/>
          </p:nvPr>
        </p:nvSpPr>
        <p:spPr>
          <a:xfrm>
            <a:off x="11852275" y="784225"/>
            <a:ext cx="914400" cy="9144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28109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a:extLst>
              <a:ext uri="{FF2B5EF4-FFF2-40B4-BE49-F238E27FC236}">
                <a16:creationId xmlns:a16="http://schemas.microsoft.com/office/drawing/2014/main" xmlns="" id="{1A4E119B-C388-9A47-A807-7E7DC3676B2A}"/>
              </a:ext>
            </a:extLst>
          </p:cNvPr>
          <p:cNvSpPr>
            <a:spLocks noGrp="1"/>
          </p:cNvSpPr>
          <p:nvPr>
            <p:ph type="title"/>
          </p:nvPr>
        </p:nvSpPr>
        <p:spPr/>
        <p:txBody>
          <a:bodyPr/>
          <a:lstStyle/>
          <a:p>
            <a:r>
              <a:rPr lang="en-GB"/>
              <a:t>Click to edit Master title style</a:t>
            </a:r>
            <a:endParaRPr lang="en-US"/>
          </a:p>
        </p:txBody>
      </p:sp>
      <p:sp>
        <p:nvSpPr>
          <p:cNvPr id="15" name="Content Placeholder 14">
            <a:extLst>
              <a:ext uri="{FF2B5EF4-FFF2-40B4-BE49-F238E27FC236}">
                <a16:creationId xmlns:a16="http://schemas.microsoft.com/office/drawing/2014/main" xmlns="" id="{DFE0FD23-0847-2544-98E9-65C666861289}"/>
              </a:ext>
            </a:extLst>
          </p:cNvPr>
          <p:cNvSpPr>
            <a:spLocks noGrp="1"/>
          </p:cNvSpPr>
          <p:nvPr>
            <p:ph sz="quarter" idx="10"/>
          </p:nvPr>
        </p:nvSpPr>
        <p:spPr>
          <a:xfrm>
            <a:off x="11852275" y="784225"/>
            <a:ext cx="914400" cy="9144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500034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a:extLst>
              <a:ext uri="{FF2B5EF4-FFF2-40B4-BE49-F238E27FC236}">
                <a16:creationId xmlns:a16="http://schemas.microsoft.com/office/drawing/2014/main" xmlns="" id="{1A4E119B-C388-9A47-A807-7E7DC3676B2A}"/>
              </a:ext>
            </a:extLst>
          </p:cNvPr>
          <p:cNvSpPr>
            <a:spLocks noGrp="1"/>
          </p:cNvSpPr>
          <p:nvPr>
            <p:ph type="title"/>
          </p:nvPr>
        </p:nvSpPr>
        <p:spPr/>
        <p:txBody>
          <a:bodyPr/>
          <a:lstStyle/>
          <a:p>
            <a:r>
              <a:rPr lang="en-GB"/>
              <a:t>Click to edit Master title style</a:t>
            </a:r>
            <a:endParaRPr lang="en-US"/>
          </a:p>
        </p:txBody>
      </p:sp>
      <p:sp>
        <p:nvSpPr>
          <p:cNvPr id="15" name="Content Placeholder 14">
            <a:extLst>
              <a:ext uri="{FF2B5EF4-FFF2-40B4-BE49-F238E27FC236}">
                <a16:creationId xmlns:a16="http://schemas.microsoft.com/office/drawing/2014/main" xmlns="" id="{DFE0FD23-0847-2544-98E9-65C666861289}"/>
              </a:ext>
            </a:extLst>
          </p:cNvPr>
          <p:cNvSpPr>
            <a:spLocks noGrp="1"/>
          </p:cNvSpPr>
          <p:nvPr>
            <p:ph sz="quarter" idx="10"/>
          </p:nvPr>
        </p:nvSpPr>
        <p:spPr>
          <a:xfrm>
            <a:off x="11852275" y="784225"/>
            <a:ext cx="914400" cy="9144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475158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a:extLst>
              <a:ext uri="{FF2B5EF4-FFF2-40B4-BE49-F238E27FC236}">
                <a16:creationId xmlns:a16="http://schemas.microsoft.com/office/drawing/2014/main" xmlns="" id="{1A4E119B-C388-9A47-A807-7E7DC3676B2A}"/>
              </a:ext>
            </a:extLst>
          </p:cNvPr>
          <p:cNvSpPr>
            <a:spLocks noGrp="1"/>
          </p:cNvSpPr>
          <p:nvPr>
            <p:ph type="title"/>
          </p:nvPr>
        </p:nvSpPr>
        <p:spPr/>
        <p:txBody>
          <a:bodyPr/>
          <a:lstStyle/>
          <a:p>
            <a:r>
              <a:rPr lang="en-GB"/>
              <a:t>Click to edit Master title style</a:t>
            </a:r>
            <a:endParaRPr lang="en-US"/>
          </a:p>
        </p:txBody>
      </p:sp>
      <p:sp>
        <p:nvSpPr>
          <p:cNvPr id="15" name="Content Placeholder 14">
            <a:extLst>
              <a:ext uri="{FF2B5EF4-FFF2-40B4-BE49-F238E27FC236}">
                <a16:creationId xmlns:a16="http://schemas.microsoft.com/office/drawing/2014/main" xmlns="" id="{DFE0FD23-0847-2544-98E9-65C666861289}"/>
              </a:ext>
            </a:extLst>
          </p:cNvPr>
          <p:cNvSpPr>
            <a:spLocks noGrp="1"/>
          </p:cNvSpPr>
          <p:nvPr>
            <p:ph sz="quarter" idx="10"/>
          </p:nvPr>
        </p:nvSpPr>
        <p:spPr>
          <a:xfrm>
            <a:off x="11852275" y="784225"/>
            <a:ext cx="914400" cy="9144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78659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90625" y="377711"/>
            <a:ext cx="9629776" cy="1325563"/>
          </a:xfrm>
        </p:spPr>
        <p:txBody>
          <a:bodyPr>
            <a:normAutofit/>
          </a:bodyPr>
          <a:lstStyle>
            <a:lvl1pPr>
              <a:defRPr sz="3600">
                <a:latin typeface="Cambria" panose="020405030504060302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D784549-77AE-48C6-B715-CA8863D407BD}"/>
              </a:ext>
            </a:extLst>
          </p:cNvPr>
          <p:cNvSpPr>
            <a:spLocks noGrp="1"/>
          </p:cNvSpPr>
          <p:nvPr>
            <p:ph type="dt" sz="half" idx="10"/>
          </p:nvPr>
        </p:nvSpPr>
        <p:spPr/>
        <p:txBody>
          <a:bodyPr/>
          <a:lstStyle/>
          <a:p>
            <a:fld id="{C764DE79-268F-4C1A-8933-263129D2AF90}" type="datetimeFigureOut">
              <a:rPr lang="en-US" smtClean="0"/>
              <a:t>9/7/2022</a:t>
            </a:fld>
            <a:endParaRPr lang="en-US" dirty="0"/>
          </a:p>
        </p:txBody>
      </p:sp>
      <p:sp>
        <p:nvSpPr>
          <p:cNvPr id="8" name="Footer Placeholder 7">
            <a:extLst>
              <a:ext uri="{FF2B5EF4-FFF2-40B4-BE49-F238E27FC236}">
                <a16:creationId xmlns:a16="http://schemas.microsoft.com/office/drawing/2014/main" xmlns="" id="{95D0F3E5-1D54-4E22-BF80-BA4F1C4110F2}"/>
              </a:ext>
            </a:extLst>
          </p:cNvPr>
          <p:cNvSpPr>
            <a:spLocks noGrp="1"/>
          </p:cNvSpPr>
          <p:nvPr>
            <p:ph type="ftr" sz="quarter" idx="11"/>
          </p:nvPr>
        </p:nvSpPr>
        <p:spPr/>
        <p:txBody>
          <a:bodyPr/>
          <a:lstStyle/>
          <a:p>
            <a:r>
              <a:rPr lang="en-US"/>
              <a:t>INTOSAI Knowledge Sharing and Knowledge Services Committee</a:t>
            </a:r>
            <a:endParaRPr lang="en-US" dirty="0"/>
          </a:p>
        </p:txBody>
      </p:sp>
      <p:sp>
        <p:nvSpPr>
          <p:cNvPr id="9" name="Slide Number Placeholder 8">
            <a:extLst>
              <a:ext uri="{FF2B5EF4-FFF2-40B4-BE49-F238E27FC236}">
                <a16:creationId xmlns:a16="http://schemas.microsoft.com/office/drawing/2014/main" xmlns="" id="{E5C3E1EF-0E12-48CE-8878-CFA7FDA6C0DC}"/>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0266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2863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smtClean="0"/>
              <a:t>9/7/2022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0735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smtClean="0"/>
              <a:t>9/7/2022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1762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smtClean="0"/>
              <a:t>9/7/2022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9993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12387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6026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8758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6303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9/7/2022</a:t>
            </a:fld>
            <a:endParaRPr lang="en-US" dirty="0"/>
          </a:p>
        </p:txBody>
      </p:sp>
      <p:sp>
        <p:nvSpPr>
          <p:cNvPr id="5" name="Footer Placeholder 4"/>
          <p:cNvSpPr>
            <a:spLocks noGrp="1"/>
          </p:cNvSpPr>
          <p:nvPr>
            <p:ph type="ftr" sz="quarter" idx="3"/>
          </p:nvPr>
        </p:nvSpPr>
        <p:spPr>
          <a:xfrm>
            <a:off x="3825551" y="6463037"/>
            <a:ext cx="43278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INTOSAI Knowledge Sharing and Knowledge Services Committee</a:t>
            </a:r>
          </a:p>
          <a:p>
            <a:endParaRPr lang="en-US" dirty="0"/>
          </a:p>
        </p:txBody>
      </p:sp>
      <p:sp>
        <p:nvSpPr>
          <p:cNvPr id="6" name="Slide Number Placeholder 5"/>
          <p:cNvSpPr>
            <a:spLocks noGrp="1"/>
          </p:cNvSpPr>
          <p:nvPr>
            <p:ph type="sldNum" sz="quarter" idx="4"/>
          </p:nvPr>
        </p:nvSpPr>
        <p:spPr>
          <a:xfrm>
            <a:off x="8610600" y="642166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pic>
        <p:nvPicPr>
          <p:cNvPr id="22" name="Billede 5"/>
          <p:cNvPicPr/>
          <p:nvPr/>
        </p:nvPicPr>
        <p:blipFill>
          <a:blip r:embed="rId21" cstate="print"/>
          <a:srcRect/>
          <a:stretch>
            <a:fillRect/>
          </a:stretch>
        </p:blipFill>
        <p:spPr bwMode="auto">
          <a:xfrm>
            <a:off x="10815250" y="341188"/>
            <a:ext cx="1077098" cy="759622"/>
          </a:xfrm>
          <a:prstGeom prst="rect">
            <a:avLst/>
          </a:prstGeom>
          <a:noFill/>
          <a:ln w="9525">
            <a:noFill/>
            <a:miter lim="800000"/>
            <a:headEnd/>
            <a:tailEnd/>
          </a:ln>
        </p:spPr>
      </p:pic>
      <p:sp>
        <p:nvSpPr>
          <p:cNvPr id="23" name="TextBox 22"/>
          <p:cNvSpPr txBox="1"/>
          <p:nvPr/>
        </p:nvSpPr>
        <p:spPr>
          <a:xfrm>
            <a:off x="10623847" y="1474"/>
            <a:ext cx="1459905" cy="276999"/>
          </a:xfrm>
          <a:prstGeom prst="rect">
            <a:avLst/>
          </a:prstGeom>
          <a:noFill/>
        </p:spPr>
        <p:txBody>
          <a:bodyPr wrap="square" rtlCol="0">
            <a:spAutoFit/>
          </a:bodyPr>
          <a:lstStyle/>
          <a:p>
            <a:pPr algn="ctr"/>
            <a:r>
              <a:rPr lang="en-US" sz="1200" b="1" kern="1200" spc="200" baseline="0">
                <a:solidFill>
                  <a:schemeClr val="tx2"/>
                </a:solidFill>
              </a:rPr>
              <a:t>INTOSAI</a:t>
            </a:r>
          </a:p>
        </p:txBody>
      </p:sp>
      <p:sp>
        <p:nvSpPr>
          <p:cNvPr id="24" name="TextBox 23"/>
          <p:cNvSpPr txBox="1"/>
          <p:nvPr/>
        </p:nvSpPr>
        <p:spPr>
          <a:xfrm>
            <a:off x="10448021" y="1242369"/>
            <a:ext cx="1895299" cy="338554"/>
          </a:xfrm>
          <a:prstGeom prst="rect">
            <a:avLst/>
          </a:prstGeom>
          <a:noFill/>
        </p:spPr>
        <p:txBody>
          <a:bodyPr wrap="square" rtlCol="0">
            <a:spAutoFit/>
          </a:bodyPr>
          <a:lstStyle/>
          <a:p>
            <a:pPr algn="ctr"/>
            <a:r>
              <a:rPr lang="en-US" sz="800" b="1" kern="1200" spc="0" baseline="0">
                <a:solidFill>
                  <a:schemeClr val="tx2"/>
                </a:solidFill>
              </a:rPr>
              <a:t>Knowledge Sharing &amp; Knowledge Services Committee</a:t>
            </a:r>
          </a:p>
        </p:txBody>
      </p:sp>
      <p:pic>
        <p:nvPicPr>
          <p:cNvPr id="25" name="Picture 24"/>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121920" y="82006"/>
            <a:ext cx="1011978" cy="946694"/>
          </a:xfrm>
          <a:prstGeom prst="rect">
            <a:avLst/>
          </a:prstGeom>
        </p:spPr>
      </p:pic>
      <p:sp>
        <p:nvSpPr>
          <p:cNvPr id="12" name="TextBox 11"/>
          <p:cNvSpPr txBox="1"/>
          <p:nvPr userDrawn="1"/>
        </p:nvSpPr>
        <p:spPr>
          <a:xfrm>
            <a:off x="10623847" y="1474"/>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13" name="TextBox 12"/>
          <p:cNvSpPr txBox="1"/>
          <p:nvPr userDrawn="1"/>
        </p:nvSpPr>
        <p:spPr>
          <a:xfrm>
            <a:off x="10448021" y="1242369"/>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extLst>
      <p:ext uri="{BB962C8B-B14F-4D97-AF65-F5344CB8AC3E}">
        <p14:creationId xmlns:p14="http://schemas.microsoft.com/office/powerpoint/2010/main" val="135897542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lnSpc>
          <a:spcPct val="90000"/>
        </a:lnSpc>
        <a:spcBef>
          <a:spcPct val="0"/>
        </a:spcBef>
        <a:buNone/>
        <a:defRPr sz="4400" b="1" kern="1200">
          <a:solidFill>
            <a:schemeClr val="tx1"/>
          </a:solidFill>
          <a:latin typeface="Cambria" panose="02040503050406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jfif"/><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jfif"/><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xmlns="" id="{FFD48BC7-DC40-47DE-87EE-9F4B6ECB9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useBgFill="1">
        <p:nvSpPr>
          <p:cNvPr id="28" name="Freeform: Shape 27">
            <a:extLst>
              <a:ext uri="{FF2B5EF4-FFF2-40B4-BE49-F238E27FC236}">
                <a16:creationId xmlns:a16="http://schemas.microsoft.com/office/drawing/2014/main" xmlns="" id="{E502BBC7-2C76-46F3-BC24-5985BC13DB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defRPr/>
            </a:pPr>
            <a:endParaRPr lang="en-US">
              <a:solidFill>
                <a:prstClr val="white"/>
              </a:solidFill>
            </a:endParaRPr>
          </a:p>
        </p:txBody>
      </p:sp>
      <p:sp>
        <p:nvSpPr>
          <p:cNvPr id="30" name="Freeform: Shape 29">
            <a:extLst>
              <a:ext uri="{FF2B5EF4-FFF2-40B4-BE49-F238E27FC236}">
                <a16:creationId xmlns:a16="http://schemas.microsoft.com/office/drawing/2014/main" xmlns="" id="{C7F28D52-2A5F-4D23-81AE-7CB8B591C7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solidFill>
            <a:schemeClr val="accent1">
              <a:lumMod val="40000"/>
              <a:lumOff val="6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defRPr/>
            </a:pPr>
            <a:endParaRPr lang="en-US">
              <a:solidFill>
                <a:prstClr val="white"/>
              </a:solidFill>
            </a:endParaRPr>
          </a:p>
        </p:txBody>
      </p:sp>
      <p:sp>
        <p:nvSpPr>
          <p:cNvPr id="2" name="Title 1"/>
          <p:cNvSpPr>
            <a:spLocks noGrp="1"/>
          </p:cNvSpPr>
          <p:nvPr>
            <p:ph type="ctrTitle"/>
          </p:nvPr>
        </p:nvSpPr>
        <p:spPr>
          <a:xfrm>
            <a:off x="1524003" y="947057"/>
            <a:ext cx="9144000" cy="4201886"/>
          </a:xfrm>
        </p:spPr>
        <p:txBody>
          <a:bodyPr anchor="ctr">
            <a:normAutofit fontScale="90000"/>
          </a:bodyPr>
          <a:lstStyle/>
          <a:p>
            <a:r>
              <a:rPr lang="en-US" sz="4800" dirty="0">
                <a:latin typeface="Cambria"/>
                <a:ea typeface="Cambria"/>
              </a:rPr>
              <a:t>Agenda Item 34</a:t>
            </a:r>
            <a:r>
              <a:rPr lang="en-US" sz="4800" dirty="0"/>
              <a:t/>
            </a:r>
            <a:br>
              <a:rPr lang="en-US" sz="4800" dirty="0"/>
            </a:br>
            <a:r>
              <a:rPr lang="en-US" sz="5000" dirty="0"/>
              <a:t/>
            </a:r>
            <a:br>
              <a:rPr lang="en-US" sz="5000" dirty="0"/>
            </a:br>
            <a:r>
              <a:rPr lang="en-IN" sz="5300" b="1" dirty="0">
                <a:latin typeface="Calibri"/>
                <a:ea typeface="Calibri"/>
                <a:cs typeface="Calibri"/>
              </a:rPr>
              <a:t>Working Groups </a:t>
            </a:r>
            <a:r>
              <a:rPr lang="en-IN" sz="5300" dirty="0">
                <a:latin typeface="Calibri"/>
                <a:ea typeface="Calibri"/>
                <a:cs typeface="Calibri"/>
              </a:rPr>
              <a:t>Contribution </a:t>
            </a:r>
            <a:r>
              <a:rPr lang="en-IN" sz="5300" b="1" dirty="0">
                <a:latin typeface="Calibri"/>
                <a:ea typeface="Calibri"/>
                <a:cs typeface="Calibri"/>
              </a:rPr>
              <a:t>to</a:t>
            </a:r>
            <a:r>
              <a:rPr lang="en-IN" sz="5300" b="1" dirty="0">
                <a:latin typeface="Calibri" panose="020F0502020204030204" pitchFamily="34" charset="0"/>
              </a:rPr>
              <a:t/>
            </a:r>
            <a:br>
              <a:rPr lang="en-IN" sz="5300" b="1" dirty="0">
                <a:latin typeface="Calibri" panose="020F0502020204030204" pitchFamily="34" charset="0"/>
              </a:rPr>
            </a:br>
            <a:r>
              <a:rPr lang="en-US" sz="5300" b="1" dirty="0">
                <a:latin typeface="Calibri"/>
                <a:ea typeface="Calibri"/>
                <a:cs typeface="Calibri"/>
              </a:rPr>
              <a:t>I</a:t>
            </a:r>
            <a:r>
              <a:rPr lang="ru-RU" sz="5300" b="1" dirty="0">
                <a:latin typeface="Calibri"/>
                <a:ea typeface="Calibri"/>
                <a:cs typeface="Calibri"/>
              </a:rPr>
              <a:t>mplementation of </a:t>
            </a:r>
            <a:r>
              <a:rPr lang="en-IN" sz="5300" b="1" dirty="0">
                <a:latin typeface="Calibri"/>
                <a:ea typeface="Calibri"/>
                <a:cs typeface="Calibri"/>
              </a:rPr>
              <a:t>the </a:t>
            </a:r>
            <a:r>
              <a:rPr lang="en-US" sz="5300" b="1" dirty="0">
                <a:latin typeface="Calibri"/>
                <a:ea typeface="Calibri"/>
                <a:cs typeface="Calibri"/>
              </a:rPr>
              <a:t>S</a:t>
            </a:r>
            <a:r>
              <a:rPr lang="ru-RU" sz="5300" b="1" dirty="0">
                <a:latin typeface="Calibri"/>
                <a:ea typeface="Calibri"/>
                <a:cs typeface="Calibri"/>
              </a:rPr>
              <a:t>trategic </a:t>
            </a:r>
            <a:r>
              <a:rPr lang="en-US" sz="5300" b="1" dirty="0">
                <a:latin typeface="Calibri"/>
                <a:ea typeface="Calibri"/>
                <a:cs typeface="Calibri"/>
              </a:rPr>
              <a:t>O</a:t>
            </a:r>
            <a:r>
              <a:rPr lang="ru-RU" sz="5300" b="1" dirty="0">
                <a:latin typeface="Calibri"/>
                <a:ea typeface="Calibri"/>
                <a:cs typeface="Calibri"/>
              </a:rPr>
              <a:t>bjectives</a:t>
            </a:r>
            <a:r>
              <a:rPr lang="ru-RU" sz="5300" dirty="0">
                <a:latin typeface="Calibri"/>
                <a:ea typeface="Calibri"/>
                <a:cs typeface="Calibri"/>
              </a:rPr>
              <a:t> </a:t>
            </a:r>
            <a:r>
              <a:rPr lang="ru-RU" sz="5300" b="1" dirty="0">
                <a:latin typeface="Calibri"/>
                <a:ea typeface="Calibri"/>
                <a:cs typeface="Calibri"/>
              </a:rPr>
              <a:t> </a:t>
            </a:r>
            <a:r>
              <a:rPr lang="en-US" sz="5300" b="1" dirty="0">
                <a:latin typeface="Calibri"/>
                <a:ea typeface="Calibri"/>
                <a:cs typeface="Calibri"/>
              </a:rPr>
              <a:t>&amp; C</a:t>
            </a:r>
            <a:r>
              <a:rPr lang="ru-RU" sz="5300" b="1" dirty="0">
                <a:latin typeface="Calibri"/>
                <a:ea typeface="Calibri"/>
                <a:cs typeface="Calibri"/>
              </a:rPr>
              <a:t>rosscutting </a:t>
            </a:r>
            <a:r>
              <a:rPr lang="en-US" sz="5300" b="1" dirty="0">
                <a:latin typeface="Calibri"/>
                <a:ea typeface="Calibri"/>
                <a:cs typeface="Calibri"/>
              </a:rPr>
              <a:t>P</a:t>
            </a:r>
            <a:r>
              <a:rPr lang="ru-RU" sz="5300" b="1" dirty="0">
                <a:latin typeface="Calibri"/>
                <a:ea typeface="Calibri"/>
                <a:cs typeface="Calibri"/>
              </a:rPr>
              <a:t>riorities</a:t>
            </a:r>
            <a:endParaRPr lang="en-IN" sz="5000" b="1" dirty="0">
              <a:latin typeface="Calibri"/>
              <a:ea typeface="Calibri"/>
              <a:cs typeface="Calibri"/>
            </a:endParaRPr>
          </a:p>
        </p:txBody>
      </p:sp>
      <p:sp>
        <p:nvSpPr>
          <p:cNvPr id="3" name="Subtitle 2"/>
          <p:cNvSpPr>
            <a:spLocks noGrp="1"/>
          </p:cNvSpPr>
          <p:nvPr>
            <p:ph type="subTitle" idx="1"/>
          </p:nvPr>
        </p:nvSpPr>
        <p:spPr>
          <a:xfrm>
            <a:off x="1966912" y="5645150"/>
            <a:ext cx="8258176" cy="631825"/>
          </a:xfrm>
        </p:spPr>
        <p:txBody>
          <a:bodyPr anchor="ctr">
            <a:normAutofit fontScale="62500" lnSpcReduction="20000"/>
          </a:bodyPr>
          <a:lstStyle/>
          <a:p>
            <a:r>
              <a:rPr lang="en-US" sz="2800" dirty="0"/>
              <a:t>14</a:t>
            </a:r>
            <a:r>
              <a:rPr lang="en-US" sz="2800" baseline="30000" dirty="0"/>
              <a:t>th</a:t>
            </a:r>
            <a:r>
              <a:rPr lang="en-US" sz="2800" dirty="0"/>
              <a:t> KSC Steering Committee Meeting</a:t>
            </a:r>
          </a:p>
          <a:p>
            <a:r>
              <a:rPr lang="en-US" sz="2800" dirty="0"/>
              <a:t>Cairo, 12-14 September 2022</a:t>
            </a:r>
            <a:endParaRPr lang="en-IN" sz="2800" dirty="0"/>
          </a:p>
        </p:txBody>
      </p:sp>
      <p:sp>
        <p:nvSpPr>
          <p:cNvPr id="32" name="Rectangle 31">
            <a:extLst>
              <a:ext uri="{FF2B5EF4-FFF2-40B4-BE49-F238E27FC236}">
                <a16:creationId xmlns:a16="http://schemas.microsoft.com/office/drawing/2014/main" xmlns="" id="{3629484E-3792-4B3D-89AD-7C8A1ED0E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5575" y="0"/>
            <a:ext cx="3380845" cy="1152439"/>
          </a:xfrm>
          <a:prstGeom prst="rect">
            <a:avLst/>
          </a:prstGeom>
        </p:spPr>
      </p:pic>
    </p:spTree>
    <p:extLst>
      <p:ext uri="{BB962C8B-B14F-4D97-AF65-F5344CB8AC3E}">
        <p14:creationId xmlns:p14="http://schemas.microsoft.com/office/powerpoint/2010/main" val="3950907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xmlns="" id="{950F55E6-AFA3-4349-8992-36F7E601FF69}"/>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ctr"/>
            <a:r>
              <a:rPr lang="en-US" sz="4000" dirty="0">
                <a:solidFill>
                  <a:srgbClr val="FFFFFF"/>
                </a:solidFill>
              </a:rPr>
              <a:t>Knowledge Sharing Activities </a:t>
            </a:r>
          </a:p>
        </p:txBody>
      </p:sp>
      <p:sp>
        <p:nvSpPr>
          <p:cNvPr id="2" name="Content Placeholder 1">
            <a:extLst>
              <a:ext uri="{FF2B5EF4-FFF2-40B4-BE49-F238E27FC236}">
                <a16:creationId xmlns:a16="http://schemas.microsoft.com/office/drawing/2014/main" xmlns="" id="{306ECF12-BE31-9744-859F-76BC87835E75}"/>
              </a:ext>
            </a:extLst>
          </p:cNvPr>
          <p:cNvSpPr>
            <a:spLocks noGrp="1"/>
          </p:cNvSpPr>
          <p:nvPr>
            <p:ph idx="1"/>
          </p:nvPr>
        </p:nvSpPr>
        <p:spPr>
          <a:xfrm>
            <a:off x="4810259" y="173231"/>
            <a:ext cx="6555347" cy="6022296"/>
          </a:xfrm>
        </p:spPr>
        <p:txBody>
          <a:bodyPr vert="horz" lIns="91440" tIns="45720" rIns="91440" bIns="45720" rtlCol="0" anchor="ctr">
            <a:normAutofit fontScale="70000" lnSpcReduction="20000"/>
          </a:bodyPr>
          <a:lstStyle/>
          <a:p>
            <a:pPr lvl="0"/>
            <a:r>
              <a:rPr lang="pt-BR" sz="2800" dirty="0"/>
              <a:t>WGEA: two training videos on environmental auditing and the SDGs in youtube</a:t>
            </a:r>
          </a:p>
          <a:p>
            <a:r>
              <a:rPr lang="pt-BR" sz="2800" dirty="0"/>
              <a:t>WGITA: Webinar on Auditing e-procurement systems</a:t>
            </a:r>
          </a:p>
          <a:p>
            <a:r>
              <a:rPr lang="pt-BR" sz="2800" dirty="0"/>
              <a:t>WGPD created the WGPD Face Book Page to reach a wider range of audience and expand awareness</a:t>
            </a:r>
          </a:p>
          <a:p>
            <a:r>
              <a:rPr lang="pt-BR" sz="2800" dirty="0"/>
              <a:t>WGPD has encouraged its project groups to consider the possibility of conducting joint audits as part of the pilot test of their project documents</a:t>
            </a:r>
          </a:p>
          <a:p>
            <a:r>
              <a:rPr lang="pt-BR" sz="2800" dirty="0"/>
              <a:t>WGEA has published an experience sharing material on </a:t>
            </a:r>
            <a:r>
              <a:rPr lang="pt-BR" sz="2800" b="1" dirty="0"/>
              <a:t>Citizen Participatory Auditing</a:t>
            </a:r>
            <a:endParaRPr lang="en-IN" sz="2800" dirty="0"/>
          </a:p>
          <a:p>
            <a:r>
              <a:rPr lang="pt-BR" sz="2800" dirty="0"/>
              <a:t>WGFACML Secct. Has brought out two newsletters</a:t>
            </a:r>
          </a:p>
          <a:p>
            <a:r>
              <a:rPr lang="pt-BR" sz="2800" dirty="0"/>
              <a:t>WGFMRR conducted two member meetings on Financing for Small and Medium Enterprises, and COVID-19 impacts and risks to the banking sector and priorities for regulatory oversight The meetings featured external of Experts from Moody’s Analytics, Qatar Ministry of Commerce and Industry, and Qatar Development Bank, World Bank, European Central Bank etc.</a:t>
            </a:r>
          </a:p>
          <a:p>
            <a:r>
              <a:rPr lang="en-IN" sz="2900" dirty="0"/>
              <a:t>WGISTA held its 1st annual webinar in June, 2022 tilted Adopting Digital </a:t>
            </a:r>
            <a:r>
              <a:rPr lang="en-IN" sz="2900" dirty="0" err="1"/>
              <a:t>Mindset</a:t>
            </a:r>
            <a:r>
              <a:rPr lang="en-IN" sz="2900" dirty="0"/>
              <a:t> for Audit and Fighting Corruption</a:t>
            </a:r>
          </a:p>
        </p:txBody>
      </p:sp>
    </p:spTree>
    <p:extLst>
      <p:ext uri="{BB962C8B-B14F-4D97-AF65-F5344CB8AC3E}">
        <p14:creationId xmlns:p14="http://schemas.microsoft.com/office/powerpoint/2010/main" val="1103882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xmlns="" id="{950F55E6-AFA3-4349-8992-36F7E601FF69}"/>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ctr"/>
            <a:r>
              <a:rPr lang="en-US" sz="4000" dirty="0">
                <a:solidFill>
                  <a:srgbClr val="FFFFFF"/>
                </a:solidFill>
              </a:rPr>
              <a:t>Knowledge Sharing Activities </a:t>
            </a:r>
          </a:p>
        </p:txBody>
      </p:sp>
      <p:sp>
        <p:nvSpPr>
          <p:cNvPr id="2" name="Content Placeholder 1">
            <a:extLst>
              <a:ext uri="{FF2B5EF4-FFF2-40B4-BE49-F238E27FC236}">
                <a16:creationId xmlns:a16="http://schemas.microsoft.com/office/drawing/2014/main" xmlns="" id="{306ECF12-BE31-9744-859F-76BC87835E75}"/>
              </a:ext>
            </a:extLst>
          </p:cNvPr>
          <p:cNvSpPr>
            <a:spLocks noGrp="1"/>
          </p:cNvSpPr>
          <p:nvPr>
            <p:ph idx="1"/>
          </p:nvPr>
        </p:nvSpPr>
        <p:spPr>
          <a:xfrm>
            <a:off x="4810259" y="649480"/>
            <a:ext cx="6555347" cy="5546047"/>
          </a:xfrm>
        </p:spPr>
        <p:txBody>
          <a:bodyPr vert="horz" lIns="91440" tIns="45720" rIns="91440" bIns="45720" rtlCol="0" anchor="ctr">
            <a:normAutofit/>
          </a:bodyPr>
          <a:lstStyle/>
          <a:p>
            <a:pPr lvl="0"/>
            <a:r>
              <a:rPr lang="pt-BR" sz="2800" dirty="0"/>
              <a:t>WG SDG KSDI is developing the training course on the SDGs auditing in the framework of a Pilot Project on support of SDG auditing for CIS SAIs to be placed at the website of University for the INTOSAI Community (U-INTOSAI).</a:t>
            </a:r>
            <a:endParaRPr lang="en-IN" sz="2800" dirty="0"/>
          </a:p>
          <a:p>
            <a:pPr lvl="0"/>
            <a:r>
              <a:rPr lang="pt-BR" sz="2800" dirty="0"/>
              <a:t>IDI and WGSDG KSDI cobranded webinar for SAIs of CIS Countries on the </a:t>
            </a:r>
            <a:r>
              <a:rPr lang="pt-BR" sz="2800" b="1" dirty="0"/>
              <a:t>“Audit of the SDGs implementation”</a:t>
            </a:r>
            <a:endParaRPr lang="en-IN" sz="2800" dirty="0"/>
          </a:p>
          <a:p>
            <a:pPr lvl="0"/>
            <a:r>
              <a:rPr lang="pt-BR" sz="2800" dirty="0"/>
              <a:t>Knowledge base on Macroeconomic Forecasts is published at the WGSDG KSDI website</a:t>
            </a:r>
            <a:endParaRPr lang="en-IN" sz="2800" dirty="0"/>
          </a:p>
          <a:p>
            <a:pPr lvl="0"/>
            <a:endParaRPr lang="en-IN" sz="2900" dirty="0"/>
          </a:p>
        </p:txBody>
      </p:sp>
    </p:spTree>
    <p:extLst>
      <p:ext uri="{BB962C8B-B14F-4D97-AF65-F5344CB8AC3E}">
        <p14:creationId xmlns:p14="http://schemas.microsoft.com/office/powerpoint/2010/main" val="348516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xmlns="" id="{950F55E6-AFA3-4349-8992-36F7E601FF69}"/>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ctr"/>
            <a:r>
              <a:rPr lang="en-US" sz="4000" dirty="0">
                <a:solidFill>
                  <a:srgbClr val="FFFFFF"/>
                </a:solidFill>
              </a:rPr>
              <a:t>Knowledge Sharing Activities </a:t>
            </a:r>
          </a:p>
        </p:txBody>
      </p:sp>
      <p:sp>
        <p:nvSpPr>
          <p:cNvPr id="2" name="Content Placeholder 1">
            <a:extLst>
              <a:ext uri="{FF2B5EF4-FFF2-40B4-BE49-F238E27FC236}">
                <a16:creationId xmlns:a16="http://schemas.microsoft.com/office/drawing/2014/main" xmlns="" id="{306ECF12-BE31-9744-859F-76BC87835E75}"/>
              </a:ext>
            </a:extLst>
          </p:cNvPr>
          <p:cNvSpPr>
            <a:spLocks noGrp="1"/>
          </p:cNvSpPr>
          <p:nvPr>
            <p:ph idx="1"/>
          </p:nvPr>
        </p:nvSpPr>
        <p:spPr>
          <a:xfrm>
            <a:off x="4810259" y="649480"/>
            <a:ext cx="6555347" cy="5546047"/>
          </a:xfrm>
        </p:spPr>
        <p:txBody>
          <a:bodyPr vert="horz" lIns="91440" tIns="45720" rIns="91440" bIns="45720" rtlCol="0" anchor="ctr">
            <a:normAutofit fontScale="70000" lnSpcReduction="20000"/>
          </a:bodyPr>
          <a:lstStyle/>
          <a:p>
            <a:pPr lvl="0"/>
            <a:r>
              <a:rPr lang="pt-BR" sz="2800" dirty="0"/>
              <a:t>WGPD: Information on the initiatives of the WGPD were considered in WB assessment reports related to debt audits.  The World Bank organized webinar invitation for the event “2021 Perspective on Business Continuity &amp; Building Organizational Resilience in DMOs was shared with the WGPD members</a:t>
            </a:r>
          </a:p>
          <a:p>
            <a:r>
              <a:rPr lang="en-GB" sz="2800" dirty="0"/>
              <a:t>WGISTA: American Institute of Certified Public Accountants and Institute of Internal Auditors are represented as Observers for WGITA.</a:t>
            </a:r>
          </a:p>
          <a:p>
            <a:pPr lvl="0"/>
            <a:r>
              <a:rPr lang="pt-BR" sz="2800" dirty="0"/>
              <a:t>WGITA and WGISTA are collaborating with IDI’s Leverage on Technology Advancement Initiative (LOTA) project</a:t>
            </a:r>
            <a:endParaRPr lang="en-IN" sz="2800" dirty="0"/>
          </a:p>
          <a:p>
            <a:pPr lvl="0"/>
            <a:r>
              <a:rPr lang="pt-BR" sz="2800" dirty="0"/>
              <a:t>WGPPA: The Accounts Chamber of the Russian Federation in the partnership with the International Anti-Corruption Academy (IACA), the World Bank, the SAI of Brazil, the Chamber of Control and Accounts of Chelya-binsk Region (Russia) published four educational online courses on the public procurement at U-INTOSAI</a:t>
            </a:r>
          </a:p>
          <a:p>
            <a:r>
              <a:rPr lang="en-IN" sz="2800" dirty="0"/>
              <a:t>WGITA representatives participated in the virtual seminar of EUROSAI ITWG on the topic “Water behind the dam – challenges regarding data flow for a SAI” held on 12 April 2022.</a:t>
            </a:r>
          </a:p>
        </p:txBody>
      </p:sp>
    </p:spTree>
    <p:extLst>
      <p:ext uri="{BB962C8B-B14F-4D97-AF65-F5344CB8AC3E}">
        <p14:creationId xmlns:p14="http://schemas.microsoft.com/office/powerpoint/2010/main" val="1061407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xmlns="" id="{950F55E6-AFA3-4349-8992-36F7E601FF69}"/>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ctr"/>
            <a:r>
              <a:rPr lang="en-US" sz="4000" dirty="0">
                <a:solidFill>
                  <a:srgbClr val="FFFFFF"/>
                </a:solidFill>
              </a:rPr>
              <a:t>Knowledge Sharing Activities </a:t>
            </a:r>
          </a:p>
        </p:txBody>
      </p:sp>
      <p:sp>
        <p:nvSpPr>
          <p:cNvPr id="2" name="Content Placeholder 1">
            <a:extLst>
              <a:ext uri="{FF2B5EF4-FFF2-40B4-BE49-F238E27FC236}">
                <a16:creationId xmlns:a16="http://schemas.microsoft.com/office/drawing/2014/main" xmlns="" id="{306ECF12-BE31-9744-859F-76BC87835E75}"/>
              </a:ext>
            </a:extLst>
          </p:cNvPr>
          <p:cNvSpPr>
            <a:spLocks noGrp="1"/>
          </p:cNvSpPr>
          <p:nvPr>
            <p:ph idx="1"/>
          </p:nvPr>
        </p:nvSpPr>
        <p:spPr>
          <a:xfrm>
            <a:off x="4810259" y="649480"/>
            <a:ext cx="6555347" cy="5546047"/>
          </a:xfrm>
        </p:spPr>
        <p:txBody>
          <a:bodyPr vert="horz" lIns="91440" tIns="45720" rIns="91440" bIns="45720" rtlCol="0" anchor="ctr">
            <a:normAutofit/>
          </a:bodyPr>
          <a:lstStyle/>
          <a:p>
            <a:pPr marL="342900" algn="just">
              <a:spcBef>
                <a:spcPts val="0"/>
              </a:spcBef>
              <a:spcAft>
                <a:spcPts val="600"/>
              </a:spcAft>
            </a:pPr>
            <a:r>
              <a:rPr lang="en-US" sz="2800" dirty="0">
                <a:latin typeface="+mn-lt"/>
              </a:rPr>
              <a:t>Working Groups focused on online platforms for webinars, training programs, capacity enhancement etc.</a:t>
            </a:r>
          </a:p>
          <a:p>
            <a:pPr marL="342900" algn="just">
              <a:spcBef>
                <a:spcPts val="0"/>
              </a:spcBef>
              <a:spcAft>
                <a:spcPts val="600"/>
              </a:spcAft>
            </a:pPr>
            <a:r>
              <a:rPr lang="en-US" sz="2800" dirty="0">
                <a:latin typeface="+mn-lt"/>
              </a:rPr>
              <a:t>Bring out news letters, auditors tool kits, use social media to disseminate knowledge, information and updates about various projects, webinars etc.</a:t>
            </a:r>
          </a:p>
          <a:p>
            <a:pPr marL="342900" algn="just">
              <a:spcBef>
                <a:spcPts val="0"/>
              </a:spcBef>
              <a:spcAft>
                <a:spcPts val="600"/>
              </a:spcAft>
            </a:pPr>
            <a:r>
              <a:rPr lang="en-US" sz="2800" dirty="0">
                <a:latin typeface="+mn-lt"/>
              </a:rPr>
              <a:t>Continue to engage with regional organizations, IDI, and international bodies such as World Bank.</a:t>
            </a:r>
          </a:p>
          <a:p>
            <a:endParaRPr lang="en-US" sz="2000" dirty="0">
              <a:latin typeface="+mn-lt"/>
            </a:endParaRPr>
          </a:p>
        </p:txBody>
      </p:sp>
    </p:spTree>
    <p:extLst>
      <p:ext uri="{BB962C8B-B14F-4D97-AF65-F5344CB8AC3E}">
        <p14:creationId xmlns:p14="http://schemas.microsoft.com/office/powerpoint/2010/main" val="1249466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xmlns="" id="{389575E1-3389-451A-A5F7-27854C25C5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49" name="Rectangle 48">
            <a:extLst>
              <a:ext uri="{FF2B5EF4-FFF2-40B4-BE49-F238E27FC236}">
                <a16:creationId xmlns:a16="http://schemas.microsoft.com/office/drawing/2014/main" xmlns="" id="{A53CCC5C-D88E-40FB-B30B-23DCDBD01D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
            <a:ext cx="4167268" cy="685800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 name="Title 1"/>
          <p:cNvSpPr>
            <a:spLocks noGrp="1"/>
          </p:cNvSpPr>
          <p:nvPr>
            <p:ph type="title"/>
          </p:nvPr>
        </p:nvSpPr>
        <p:spPr>
          <a:xfrm>
            <a:off x="686834" y="591344"/>
            <a:ext cx="3200400" cy="5585619"/>
          </a:xfrm>
        </p:spPr>
        <p:txBody>
          <a:bodyPr>
            <a:normAutofit/>
          </a:bodyPr>
          <a:lstStyle/>
          <a:p>
            <a:pPr algn="ctr"/>
            <a:r>
              <a:rPr lang="en-IN" sz="4100" b="1" dirty="0">
                <a:solidFill>
                  <a:srgbClr val="FFFFFF"/>
                </a:solidFill>
              </a:rPr>
              <a:t>Discussions</a:t>
            </a:r>
          </a:p>
        </p:txBody>
      </p:sp>
      <p:sp>
        <p:nvSpPr>
          <p:cNvPr id="3" name="Content Placeholder 2"/>
          <p:cNvSpPr>
            <a:spLocks noGrp="1"/>
          </p:cNvSpPr>
          <p:nvPr>
            <p:ph idx="1"/>
          </p:nvPr>
        </p:nvSpPr>
        <p:spPr>
          <a:xfrm>
            <a:off x="4447308" y="591344"/>
            <a:ext cx="6906491" cy="5585619"/>
          </a:xfrm>
        </p:spPr>
        <p:txBody>
          <a:bodyPr anchor="ctr">
            <a:normAutofit/>
          </a:bodyPr>
          <a:lstStyle/>
          <a:p>
            <a:pPr marL="0" indent="0">
              <a:spcBef>
                <a:spcPts val="0"/>
              </a:spcBef>
              <a:spcAft>
                <a:spcPts val="600"/>
              </a:spcAft>
              <a:buNone/>
            </a:pPr>
            <a:endParaRPr lang="en-IN" sz="2800" b="1" u="sng" dirty="0">
              <a:solidFill>
                <a:srgbClr val="ED7D31"/>
              </a:solidFill>
            </a:endParaRPr>
          </a:p>
          <a:p>
            <a:pPr lvl="0" algn="just">
              <a:spcBef>
                <a:spcPts val="0"/>
              </a:spcBef>
              <a:spcAft>
                <a:spcPts val="600"/>
              </a:spcAft>
            </a:pPr>
            <a:r>
              <a:rPr lang="en-IN" sz="2800" dirty="0"/>
              <a:t>Challenges, if any, faced in the implementation of the Work Plan</a:t>
            </a:r>
          </a:p>
          <a:p>
            <a:pPr lvl="0" algn="just">
              <a:spcBef>
                <a:spcPts val="0"/>
              </a:spcBef>
              <a:spcAft>
                <a:spcPts val="600"/>
              </a:spcAft>
            </a:pPr>
            <a:r>
              <a:rPr lang="en-IN" sz="2800" dirty="0"/>
              <a:t>Specific assistance from Chair and other members</a:t>
            </a:r>
          </a:p>
          <a:p>
            <a:pPr lvl="0" algn="just">
              <a:spcBef>
                <a:spcPts val="0"/>
              </a:spcBef>
              <a:spcAft>
                <a:spcPts val="600"/>
              </a:spcAft>
            </a:pPr>
            <a:r>
              <a:rPr lang="en-IN" sz="2800" dirty="0"/>
              <a:t>Any other suggestions</a:t>
            </a:r>
          </a:p>
        </p:txBody>
      </p:sp>
      <p:sp>
        <p:nvSpPr>
          <p:cNvPr id="51" name="Arc 50">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en-US" dirty="0">
              <a:solidFill>
                <a:prstClr val="black"/>
              </a:solidFill>
            </a:endParaRPr>
          </a:p>
        </p:txBody>
      </p:sp>
    </p:spTree>
    <p:extLst>
      <p:ext uri="{BB962C8B-B14F-4D97-AF65-F5344CB8AC3E}">
        <p14:creationId xmlns:p14="http://schemas.microsoft.com/office/powerpoint/2010/main" val="76004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2">
            <a:extLst>
              <a:ext uri="{FF2B5EF4-FFF2-40B4-BE49-F238E27FC236}">
                <a16:creationId xmlns:a16="http://schemas.microsoft.com/office/drawing/2014/main" xmlns="" id="{46D6306C-ED4F-4AAE-B4A5-EEA6AFAD7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2" name="Title 1"/>
          <p:cNvSpPr>
            <a:spLocks noGrp="1"/>
          </p:cNvSpPr>
          <p:nvPr>
            <p:ph type="title"/>
          </p:nvPr>
        </p:nvSpPr>
        <p:spPr>
          <a:xfrm>
            <a:off x="190461" y="2103153"/>
            <a:ext cx="3962061" cy="3454553"/>
          </a:xfrm>
        </p:spPr>
        <p:txBody>
          <a:bodyPr anchor="t">
            <a:normAutofit/>
          </a:bodyPr>
          <a:lstStyle/>
          <a:p>
            <a:r>
              <a:rPr lang="en-IN" sz="3600" dirty="0"/>
              <a:t>Crosscutting Activities </a:t>
            </a:r>
            <a:br>
              <a:rPr lang="en-IN" sz="3600" dirty="0"/>
            </a:br>
            <a:r>
              <a:rPr lang="en-IN" sz="3600" dirty="0"/>
              <a:t> </a:t>
            </a:r>
            <a:br>
              <a:rPr lang="en-IN" sz="3600" dirty="0"/>
            </a:br>
            <a:r>
              <a:rPr lang="en-IN" sz="3600" dirty="0"/>
              <a:t>PSC, CBC, FIPP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5856366"/>
              </p:ext>
            </p:extLst>
          </p:nvPr>
        </p:nvGraphicFramePr>
        <p:xfrm>
          <a:off x="3669934" y="623300"/>
          <a:ext cx="7983212" cy="5829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 name="Freeform: Shape 28">
            <a:extLst>
              <a:ext uri="{FF2B5EF4-FFF2-40B4-BE49-F238E27FC236}">
                <a16:creationId xmlns:a16="http://schemas.microsoft.com/office/drawing/2014/main" xmlns="" id="{141ACBDB-38F8-4B34-8183-BD95B4E55A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endParaRPr lang="en-US" dirty="0">
              <a:solidFill>
                <a:prstClr val="white"/>
              </a:solidFill>
            </a:endParaRPr>
          </a:p>
        </p:txBody>
      </p:sp>
      <p:sp>
        <p:nvSpPr>
          <p:cNvPr id="39" name="Rectangle 30">
            <a:extLst>
              <a:ext uri="{FF2B5EF4-FFF2-40B4-BE49-F238E27FC236}">
                <a16:creationId xmlns:a16="http://schemas.microsoft.com/office/drawing/2014/main" xmlns="" id="{DE00DB52-3455-4E2F-867B-A6D0516E17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endParaRPr lang="en-US">
              <a:solidFill>
                <a:prstClr val="white"/>
              </a:solidFill>
            </a:endParaRPr>
          </a:p>
        </p:txBody>
      </p:sp>
      <p:sp>
        <p:nvSpPr>
          <p:cNvPr id="33" name="Isosceles Triangle 32">
            <a:extLst>
              <a:ext uri="{FF2B5EF4-FFF2-40B4-BE49-F238E27FC236}">
                <a16:creationId xmlns:a16="http://schemas.microsoft.com/office/drawing/2014/main" xmlns="" id="{9E914C83-E0D8-4953-92D5-169D28CB43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endParaRPr lang="en-US">
              <a:solidFill>
                <a:prstClr val="white"/>
              </a:solidFill>
            </a:endParaRPr>
          </a:p>
        </p:txBody>
      </p:sp>
      <p:sp>
        <p:nvSpPr>
          <p:cNvPr id="35" name="Isosceles Triangle 34">
            <a:extLst>
              <a:ext uri="{FF2B5EF4-FFF2-40B4-BE49-F238E27FC236}">
                <a16:creationId xmlns:a16="http://schemas.microsoft.com/office/drawing/2014/main" xmlns="" id="{3512E083-F550-46AF-8490-767ECFD00C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endParaRPr lang="en-US">
              <a:solidFill>
                <a:prstClr val="white"/>
              </a:solidFill>
            </a:endParaRPr>
          </a:p>
        </p:txBody>
      </p:sp>
      <p:sp>
        <p:nvSpPr>
          <p:cNvPr id="12" name="Rectangle 24">
            <a:extLst>
              <a:ext uri="{FF2B5EF4-FFF2-40B4-BE49-F238E27FC236}">
                <a16:creationId xmlns:a16="http://schemas.microsoft.com/office/drawing/2014/main" xmlns="" id="{0EC5361D-F897-4856-B945-0455A365EB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15435" y="655140"/>
            <a:ext cx="687472" cy="687472"/>
          </a:xfrm>
          <a:prstGeom prst="rect">
            <a:avLst/>
          </a:prstGeom>
          <a:solidFill>
            <a:schemeClr val="accent1">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3" name="Freeform: Shape 26">
            <a:extLst>
              <a:ext uri="{FF2B5EF4-FFF2-40B4-BE49-F238E27FC236}">
                <a16:creationId xmlns:a16="http://schemas.microsoft.com/office/drawing/2014/main" xmlns="" id="{4508C0C5-2268-42B5-B3C8-4D0899E05F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endParaRPr lang="en-US" dirty="0">
              <a:solidFill>
                <a:prstClr val="white"/>
              </a:solidFill>
            </a:endParaRPr>
          </a:p>
        </p:txBody>
      </p:sp>
    </p:spTree>
    <p:extLst>
      <p:ext uri="{BB962C8B-B14F-4D97-AF65-F5344CB8AC3E}">
        <p14:creationId xmlns:p14="http://schemas.microsoft.com/office/powerpoint/2010/main" val="3632137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xmlns="" id="{389575E1-3389-451A-A5F7-27854C25C5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55" name="Rectangle 54">
            <a:extLst>
              <a:ext uri="{FF2B5EF4-FFF2-40B4-BE49-F238E27FC236}">
                <a16:creationId xmlns:a16="http://schemas.microsoft.com/office/drawing/2014/main" xmlns="" id="{A53CCC5C-D88E-40FB-B30B-23DCDBD01D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
            <a:ext cx="4167268" cy="685800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57" name="Arc 56">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en-US" dirty="0">
              <a:solidFill>
                <a:prstClr val="black"/>
              </a:solidFill>
            </a:endParaRPr>
          </a:p>
        </p:txBody>
      </p:sp>
      <p:sp>
        <p:nvSpPr>
          <p:cNvPr id="3" name="Content Placeholder 2"/>
          <p:cNvSpPr>
            <a:spLocks noGrp="1"/>
          </p:cNvSpPr>
          <p:nvPr>
            <p:ph idx="1"/>
          </p:nvPr>
        </p:nvSpPr>
        <p:spPr>
          <a:xfrm>
            <a:off x="4447308" y="591344"/>
            <a:ext cx="6906491" cy="5585619"/>
          </a:xfrm>
        </p:spPr>
        <p:txBody>
          <a:bodyPr anchor="ctr">
            <a:normAutofit/>
          </a:bodyPr>
          <a:lstStyle/>
          <a:p>
            <a:pPr marL="0" indent="0">
              <a:buNone/>
            </a:pPr>
            <a:r>
              <a:rPr lang="en-IN" sz="4400" dirty="0"/>
              <a:t>Thank you!!</a:t>
            </a:r>
          </a:p>
        </p:txBody>
      </p:sp>
    </p:spTree>
    <p:extLst>
      <p:ext uri="{BB962C8B-B14F-4D97-AF65-F5344CB8AC3E}">
        <p14:creationId xmlns:p14="http://schemas.microsoft.com/office/powerpoint/2010/main" val="1357372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879600" y="1035954"/>
          <a:ext cx="8981440" cy="5476606"/>
        </p:xfrm>
        <a:graphic>
          <a:graphicData uri="http://schemas.openxmlformats.org/drawingml/2006/table">
            <a:tbl>
              <a:tblPr firstRow="1" firstCol="1" bandRow="1">
                <a:tableStyleId>{5C22544A-7EE6-4342-B048-85BDC9FD1C3A}</a:tableStyleId>
              </a:tblPr>
              <a:tblGrid>
                <a:gridCol w="2467470">
                  <a:extLst>
                    <a:ext uri="{9D8B030D-6E8A-4147-A177-3AD203B41FA5}">
                      <a16:colId xmlns:a16="http://schemas.microsoft.com/office/drawing/2014/main" xmlns="" val="20000"/>
                    </a:ext>
                  </a:extLst>
                </a:gridCol>
                <a:gridCol w="6513970">
                  <a:extLst>
                    <a:ext uri="{9D8B030D-6E8A-4147-A177-3AD203B41FA5}">
                      <a16:colId xmlns:a16="http://schemas.microsoft.com/office/drawing/2014/main" xmlns="" val="20001"/>
                    </a:ext>
                  </a:extLst>
                </a:gridCol>
              </a:tblGrid>
              <a:tr h="191175">
                <a:tc>
                  <a:txBody>
                    <a:bodyPr/>
                    <a:lstStyle/>
                    <a:p>
                      <a:pPr algn="ctr">
                        <a:lnSpc>
                          <a:spcPts val="1300"/>
                        </a:lnSpc>
                        <a:spcAft>
                          <a:spcPts val="0"/>
                        </a:spcAft>
                      </a:pPr>
                      <a:r>
                        <a:rPr lang="pt-BR" sz="1200" dirty="0">
                          <a:effectLst/>
                        </a:rPr>
                        <a:t>Working Group</a:t>
                      </a:r>
                      <a:endParaRPr lang="en-IN" sz="1100" dirty="0">
                        <a:effectLst/>
                        <a:latin typeface="Calibri" panose="020F0502020204030204" pitchFamily="34" charset="0"/>
                        <a:ea typeface="Calibri" panose="020F0502020204030204" pitchFamily="34" charset="0"/>
                        <a:cs typeface="Mangal"/>
                      </a:endParaRPr>
                    </a:p>
                  </a:txBody>
                  <a:tcPr marL="66380" marR="66380" marT="0" marB="0" anchor="ctr"/>
                </a:tc>
                <a:tc>
                  <a:txBody>
                    <a:bodyPr/>
                    <a:lstStyle/>
                    <a:p>
                      <a:pPr algn="ctr">
                        <a:lnSpc>
                          <a:spcPts val="1300"/>
                        </a:lnSpc>
                        <a:spcAft>
                          <a:spcPts val="0"/>
                        </a:spcAft>
                      </a:pPr>
                      <a:r>
                        <a:rPr lang="pt-BR" sz="1200">
                          <a:effectLst/>
                        </a:rPr>
                        <a:t>Name of the Pronouncement</a:t>
                      </a:r>
                      <a:endParaRPr lang="en-IN" sz="1100">
                        <a:effectLst/>
                        <a:latin typeface="Calibri" panose="020F0502020204030204" pitchFamily="34" charset="0"/>
                        <a:ea typeface="Calibri" panose="020F0502020204030204" pitchFamily="34" charset="0"/>
                        <a:cs typeface="Mangal"/>
                      </a:endParaRPr>
                    </a:p>
                  </a:txBody>
                  <a:tcPr marL="66380" marR="66380" marT="0" marB="0" anchor="ctr"/>
                </a:tc>
                <a:extLst>
                  <a:ext uri="{0D108BD9-81ED-4DB2-BD59-A6C34878D82A}">
                    <a16:rowId xmlns:a16="http://schemas.microsoft.com/office/drawing/2014/main" xmlns="" val="10000"/>
                  </a:ext>
                </a:extLst>
              </a:tr>
              <a:tr h="1421461">
                <a:tc>
                  <a:txBody>
                    <a:bodyPr/>
                    <a:lstStyle/>
                    <a:p>
                      <a:pPr algn="ctr">
                        <a:lnSpc>
                          <a:spcPts val="1300"/>
                        </a:lnSpc>
                        <a:spcAft>
                          <a:spcPts val="0"/>
                        </a:spcAft>
                      </a:pPr>
                      <a:r>
                        <a:rPr lang="pt-BR" sz="1200">
                          <a:effectLst/>
                        </a:rPr>
                        <a:t>Value and Benefits of SAIs</a:t>
                      </a:r>
                      <a:endParaRPr lang="en-IN" sz="1100">
                        <a:effectLst/>
                        <a:latin typeface="Calibri" panose="020F0502020204030204" pitchFamily="34" charset="0"/>
                        <a:ea typeface="Calibri" panose="020F0502020204030204" pitchFamily="34" charset="0"/>
                        <a:cs typeface="Mangal"/>
                      </a:endParaRPr>
                    </a:p>
                  </a:txBody>
                  <a:tcPr marL="66380" marR="66380" marT="0" marB="0" anchor="ctr"/>
                </a:tc>
                <a:tc>
                  <a:txBody>
                    <a:bodyPr/>
                    <a:lstStyle/>
                    <a:p>
                      <a:pPr marL="342900" lvl="0" indent="-342900" algn="just">
                        <a:lnSpc>
                          <a:spcPct val="98000"/>
                        </a:lnSpc>
                        <a:spcAft>
                          <a:spcPts val="600"/>
                        </a:spcAft>
                        <a:buFont typeface="Symbol" panose="05050102010706020507" pitchFamily="18" charset="2"/>
                        <a:buChar char=""/>
                      </a:pPr>
                      <a:r>
                        <a:rPr lang="pt-BR" sz="1200" dirty="0">
                          <a:effectLst/>
                        </a:rPr>
                        <a:t>Update of the document Communicating and Promoting the Value and Benefits of SAIs: An INTOSAI Guideline. </a:t>
                      </a:r>
                      <a:endParaRPr lang="en-IN" sz="1100" dirty="0">
                        <a:effectLst/>
                      </a:endParaRPr>
                    </a:p>
                    <a:p>
                      <a:pPr marL="342900" lvl="0" indent="-342900" algn="just">
                        <a:lnSpc>
                          <a:spcPct val="98000"/>
                        </a:lnSpc>
                        <a:spcAft>
                          <a:spcPts val="600"/>
                        </a:spcAft>
                        <a:buFont typeface="Symbol" panose="05050102010706020507" pitchFamily="18" charset="2"/>
                        <a:buChar char=""/>
                      </a:pPr>
                      <a:r>
                        <a:rPr lang="pt-BR" sz="1200" dirty="0">
                          <a:effectLst/>
                        </a:rPr>
                        <a:t>Guideline on Implementation of Quality Control on the Audit Processes.</a:t>
                      </a:r>
                      <a:endParaRPr lang="en-IN" sz="1100" dirty="0">
                        <a:effectLst/>
                      </a:endParaRPr>
                    </a:p>
                    <a:p>
                      <a:pPr marL="342900" lvl="0" indent="-342900" algn="just">
                        <a:lnSpc>
                          <a:spcPct val="98000"/>
                        </a:lnSpc>
                        <a:spcAft>
                          <a:spcPts val="600"/>
                        </a:spcAft>
                        <a:buFont typeface="Symbol" panose="05050102010706020507" pitchFamily="18" charset="2"/>
                        <a:buChar char=""/>
                      </a:pPr>
                      <a:r>
                        <a:rPr lang="pt-BR" sz="1200" dirty="0">
                          <a:effectLst/>
                        </a:rPr>
                        <a:t>Guideline document towards implementation of the challenging principles of ISSAI 12 </a:t>
                      </a:r>
                      <a:endParaRPr lang="en-IN" sz="1100" dirty="0">
                        <a:effectLst/>
                        <a:latin typeface="Calibri" panose="020F0502020204030204" pitchFamily="34" charset="0"/>
                        <a:ea typeface="Calibri" panose="020F0502020204030204" pitchFamily="34" charset="0"/>
                        <a:cs typeface="Mangal"/>
                      </a:endParaRPr>
                    </a:p>
                  </a:txBody>
                  <a:tcPr marL="66380" marR="66380" marT="0" marB="0" anchor="ctr"/>
                </a:tc>
                <a:extLst>
                  <a:ext uri="{0D108BD9-81ED-4DB2-BD59-A6C34878D82A}">
                    <a16:rowId xmlns:a16="http://schemas.microsoft.com/office/drawing/2014/main" xmlns="" val="10001"/>
                  </a:ext>
                </a:extLst>
              </a:tr>
              <a:tr h="710730">
                <a:tc>
                  <a:txBody>
                    <a:bodyPr/>
                    <a:lstStyle/>
                    <a:p>
                      <a:pPr algn="ctr">
                        <a:lnSpc>
                          <a:spcPts val="1300"/>
                        </a:lnSpc>
                        <a:spcAft>
                          <a:spcPts val="0"/>
                        </a:spcAft>
                      </a:pPr>
                      <a:r>
                        <a:rPr lang="pt-BR" sz="1200">
                          <a:effectLst/>
                        </a:rPr>
                        <a:t>Audit of Extractive Industries</a:t>
                      </a:r>
                      <a:endParaRPr lang="en-IN" sz="1100">
                        <a:effectLst/>
                        <a:latin typeface="Calibri" panose="020F0502020204030204" pitchFamily="34" charset="0"/>
                        <a:ea typeface="Calibri" panose="020F0502020204030204" pitchFamily="34" charset="0"/>
                        <a:cs typeface="Mangal"/>
                      </a:endParaRPr>
                    </a:p>
                  </a:txBody>
                  <a:tcPr marL="66380" marR="66380" marT="0" marB="0" anchor="ctr"/>
                </a:tc>
                <a:tc>
                  <a:txBody>
                    <a:bodyPr/>
                    <a:lstStyle/>
                    <a:p>
                      <a:pPr marL="342900" lvl="0" indent="-342900" algn="just">
                        <a:lnSpc>
                          <a:spcPct val="98000"/>
                        </a:lnSpc>
                        <a:spcAft>
                          <a:spcPts val="600"/>
                        </a:spcAft>
                        <a:buFont typeface="Symbol" panose="05050102010706020507" pitchFamily="18" charset="2"/>
                        <a:buChar char=""/>
                      </a:pPr>
                      <a:r>
                        <a:rPr lang="pt-BR" sz="1200">
                          <a:effectLst/>
                        </a:rPr>
                        <a:t>Proposed framework of government auditing for oil companies under service contract (QA 3)</a:t>
                      </a:r>
                      <a:endParaRPr lang="en-IN" sz="1100">
                        <a:effectLst/>
                      </a:endParaRPr>
                    </a:p>
                    <a:p>
                      <a:pPr marL="342900" lvl="0" indent="-342900" algn="just">
                        <a:lnSpc>
                          <a:spcPct val="98000"/>
                        </a:lnSpc>
                        <a:spcAft>
                          <a:spcPts val="600"/>
                        </a:spcAft>
                        <a:buFont typeface="Symbol" panose="05050102010706020507" pitchFamily="18" charset="2"/>
                        <a:buChar char=""/>
                      </a:pPr>
                      <a:r>
                        <a:rPr lang="pt-BR" sz="1200">
                          <a:effectLst/>
                        </a:rPr>
                        <a:t>Extractive Industry Auditors Toolkit (EI Toolkit) (QA 3)</a:t>
                      </a:r>
                      <a:endParaRPr lang="en-IN" sz="1100">
                        <a:effectLst/>
                        <a:latin typeface="Calibri" panose="020F0502020204030204" pitchFamily="34" charset="0"/>
                        <a:ea typeface="Calibri" panose="020F0502020204030204" pitchFamily="34" charset="0"/>
                        <a:cs typeface="Mangal"/>
                      </a:endParaRPr>
                    </a:p>
                  </a:txBody>
                  <a:tcPr marL="66380" marR="66380" marT="0" marB="0" anchor="ctr"/>
                </a:tc>
                <a:extLst>
                  <a:ext uri="{0D108BD9-81ED-4DB2-BD59-A6C34878D82A}">
                    <a16:rowId xmlns:a16="http://schemas.microsoft.com/office/drawing/2014/main" xmlns="" val="10002"/>
                  </a:ext>
                </a:extLst>
              </a:tr>
              <a:tr h="1805429">
                <a:tc>
                  <a:txBody>
                    <a:bodyPr/>
                    <a:lstStyle/>
                    <a:p>
                      <a:pPr algn="ctr">
                        <a:lnSpc>
                          <a:spcPts val="1300"/>
                        </a:lnSpc>
                        <a:spcAft>
                          <a:spcPts val="0"/>
                        </a:spcAft>
                      </a:pPr>
                      <a:r>
                        <a:rPr lang="pt-BR" sz="1200">
                          <a:effectLst/>
                        </a:rPr>
                        <a:t>Fight Against Corruption and Money Laundering </a:t>
                      </a:r>
                      <a:endParaRPr lang="en-IN" sz="1100">
                        <a:effectLst/>
                        <a:latin typeface="Calibri" panose="020F0502020204030204" pitchFamily="34" charset="0"/>
                        <a:ea typeface="Calibri" panose="020F0502020204030204" pitchFamily="34" charset="0"/>
                        <a:cs typeface="Mangal"/>
                      </a:endParaRPr>
                    </a:p>
                  </a:txBody>
                  <a:tcPr marL="66380" marR="66380" marT="0" marB="0" anchor="ctr"/>
                </a:tc>
                <a:tc>
                  <a:txBody>
                    <a:bodyPr/>
                    <a:lstStyle/>
                    <a:p>
                      <a:pPr marL="342900" lvl="0" indent="-342900" algn="just">
                        <a:lnSpc>
                          <a:spcPct val="98000"/>
                        </a:lnSpc>
                        <a:spcAft>
                          <a:spcPts val="600"/>
                        </a:spcAft>
                        <a:buFont typeface="Symbol" panose="05050102010706020507" pitchFamily="18" charset="2"/>
                        <a:buChar char=""/>
                      </a:pPr>
                      <a:r>
                        <a:rPr lang="pt-BR" sz="1200">
                          <a:effectLst/>
                        </a:rPr>
                        <a:t>Guideline for Promoting Social Controls on Public Fund </a:t>
                      </a:r>
                      <a:endParaRPr lang="en-IN" sz="1100">
                        <a:effectLst/>
                      </a:endParaRPr>
                    </a:p>
                    <a:p>
                      <a:pPr marL="342900" lvl="0" indent="-342900" algn="just">
                        <a:lnSpc>
                          <a:spcPct val="98000"/>
                        </a:lnSpc>
                        <a:spcAft>
                          <a:spcPts val="600"/>
                        </a:spcAft>
                        <a:buFont typeface="Symbol" panose="05050102010706020507" pitchFamily="18" charset="2"/>
                        <a:buChar char=""/>
                      </a:pPr>
                      <a:r>
                        <a:rPr lang="pt-BR" sz="1200">
                          <a:effectLst/>
                        </a:rPr>
                        <a:t>Guideline on Stolen Assets Recovery </a:t>
                      </a:r>
                      <a:endParaRPr lang="en-IN" sz="1100">
                        <a:effectLst/>
                      </a:endParaRPr>
                    </a:p>
                    <a:p>
                      <a:pPr marL="342900" lvl="0" indent="-342900" algn="just">
                        <a:lnSpc>
                          <a:spcPct val="98000"/>
                        </a:lnSpc>
                        <a:spcAft>
                          <a:spcPts val="600"/>
                        </a:spcAft>
                        <a:buFont typeface="Symbol" panose="05050102010706020507" pitchFamily="18" charset="2"/>
                        <a:buChar char=""/>
                      </a:pPr>
                      <a:r>
                        <a:rPr lang="pt-BR" sz="1200">
                          <a:effectLst/>
                        </a:rPr>
                        <a:t>Guideline on Audit of Corruption Prevention in Public Procurement </a:t>
                      </a:r>
                      <a:endParaRPr lang="en-IN" sz="1100">
                        <a:effectLst/>
                      </a:endParaRPr>
                    </a:p>
                    <a:p>
                      <a:pPr marL="342900" lvl="0" indent="-342900" algn="just">
                        <a:lnSpc>
                          <a:spcPct val="98000"/>
                        </a:lnSpc>
                        <a:spcAft>
                          <a:spcPts val="600"/>
                        </a:spcAft>
                        <a:buFont typeface="Symbol" panose="05050102010706020507" pitchFamily="18" charset="2"/>
                        <a:buChar char=""/>
                      </a:pPr>
                      <a:r>
                        <a:rPr lang="pt-BR" sz="1200">
                          <a:effectLst/>
                        </a:rPr>
                        <a:t>Guideline on Fighting Against Money Laundering</a:t>
                      </a:r>
                      <a:endParaRPr lang="en-IN" sz="1100">
                        <a:effectLst/>
                      </a:endParaRPr>
                    </a:p>
                    <a:p>
                      <a:pPr marL="342900" lvl="0" indent="-342900" algn="just">
                        <a:lnSpc>
                          <a:spcPct val="98000"/>
                        </a:lnSpc>
                        <a:spcAft>
                          <a:spcPts val="600"/>
                        </a:spcAft>
                        <a:buFont typeface="Symbol" panose="05050102010706020507" pitchFamily="18" charset="2"/>
                        <a:buChar char=""/>
                      </a:pPr>
                      <a:r>
                        <a:rPr lang="pt-BR" sz="1200">
                          <a:effectLst/>
                        </a:rPr>
                        <a:t>Guideline on Anti-corruption practices in Concession and Public -Private Partnership Projects</a:t>
                      </a:r>
                      <a:endParaRPr lang="en-IN" sz="1100">
                        <a:effectLst/>
                        <a:latin typeface="Calibri" panose="020F0502020204030204" pitchFamily="34" charset="0"/>
                        <a:ea typeface="Calibri" panose="020F0502020204030204" pitchFamily="34" charset="0"/>
                        <a:cs typeface="Mangal"/>
                      </a:endParaRPr>
                    </a:p>
                  </a:txBody>
                  <a:tcPr marL="66380" marR="66380" marT="0" marB="0"/>
                </a:tc>
                <a:extLst>
                  <a:ext uri="{0D108BD9-81ED-4DB2-BD59-A6C34878D82A}">
                    <a16:rowId xmlns:a16="http://schemas.microsoft.com/office/drawing/2014/main" xmlns="" val="10003"/>
                  </a:ext>
                </a:extLst>
              </a:tr>
              <a:tr h="573525">
                <a:tc>
                  <a:txBody>
                    <a:bodyPr/>
                    <a:lstStyle/>
                    <a:p>
                      <a:pPr algn="ctr">
                        <a:lnSpc>
                          <a:spcPts val="1300"/>
                        </a:lnSpc>
                        <a:spcAft>
                          <a:spcPts val="0"/>
                        </a:spcAft>
                      </a:pPr>
                      <a:r>
                        <a:rPr lang="pt-BR" sz="1200">
                          <a:effectLst/>
                        </a:rPr>
                        <a:t>SDGs and Key Sustainable Development Indicators</a:t>
                      </a:r>
                      <a:endParaRPr lang="en-IN" sz="1100">
                        <a:effectLst/>
                        <a:latin typeface="Calibri" panose="020F0502020204030204" pitchFamily="34" charset="0"/>
                        <a:ea typeface="Calibri" panose="020F0502020204030204" pitchFamily="34" charset="0"/>
                        <a:cs typeface="Mangal"/>
                      </a:endParaRPr>
                    </a:p>
                  </a:txBody>
                  <a:tcPr marL="66380" marR="66380" marT="0" marB="0" anchor="ctr"/>
                </a:tc>
                <a:tc>
                  <a:txBody>
                    <a:bodyPr/>
                    <a:lstStyle/>
                    <a:p>
                      <a:pPr marL="342900" lvl="0" indent="-342900" algn="just">
                        <a:lnSpc>
                          <a:spcPct val="98000"/>
                        </a:lnSpc>
                        <a:spcAft>
                          <a:spcPts val="600"/>
                        </a:spcAft>
                        <a:buFont typeface="Symbol" panose="05050102010706020507" pitchFamily="18" charset="2"/>
                        <a:buChar char=""/>
                      </a:pPr>
                      <a:r>
                        <a:rPr lang="pt-BR" sz="1200">
                          <a:effectLst/>
                        </a:rPr>
                        <a:t>Guidance on the Audit of Reliability of Microeconomic Forecasts </a:t>
                      </a:r>
                      <a:endParaRPr lang="en-IN" sz="1100">
                        <a:effectLst/>
                        <a:latin typeface="Calibri" panose="020F0502020204030204" pitchFamily="34" charset="0"/>
                        <a:ea typeface="Calibri" panose="020F0502020204030204" pitchFamily="34" charset="0"/>
                        <a:cs typeface="Mangal"/>
                      </a:endParaRPr>
                    </a:p>
                  </a:txBody>
                  <a:tcPr marL="66380" marR="66380" marT="0" marB="0"/>
                </a:tc>
                <a:extLst>
                  <a:ext uri="{0D108BD9-81ED-4DB2-BD59-A6C34878D82A}">
                    <a16:rowId xmlns:a16="http://schemas.microsoft.com/office/drawing/2014/main" xmlns="" val="10004"/>
                  </a:ext>
                </a:extLst>
              </a:tr>
              <a:tr h="774286">
                <a:tc>
                  <a:txBody>
                    <a:bodyPr/>
                    <a:lstStyle/>
                    <a:p>
                      <a:pPr algn="ctr">
                        <a:lnSpc>
                          <a:spcPts val="1300"/>
                        </a:lnSpc>
                        <a:spcAft>
                          <a:spcPts val="0"/>
                        </a:spcAft>
                      </a:pPr>
                      <a:r>
                        <a:rPr lang="pt-BR" sz="1200">
                          <a:effectLst/>
                        </a:rPr>
                        <a:t>Big Data</a:t>
                      </a:r>
                      <a:endParaRPr lang="en-IN" sz="1100">
                        <a:effectLst/>
                        <a:latin typeface="Calibri" panose="020F0502020204030204" pitchFamily="34" charset="0"/>
                        <a:ea typeface="Calibri" panose="020F0502020204030204" pitchFamily="34" charset="0"/>
                        <a:cs typeface="Mangal"/>
                      </a:endParaRPr>
                    </a:p>
                  </a:txBody>
                  <a:tcPr marL="66380" marR="66380" marT="0" marB="0" anchor="ctr"/>
                </a:tc>
                <a:tc>
                  <a:txBody>
                    <a:bodyPr/>
                    <a:lstStyle/>
                    <a:p>
                      <a:pPr marL="342900" lvl="0" indent="-342900" algn="just">
                        <a:lnSpc>
                          <a:spcPct val="98000"/>
                        </a:lnSpc>
                        <a:spcAft>
                          <a:spcPts val="600"/>
                        </a:spcAft>
                        <a:buFont typeface="Symbol" panose="05050102010706020507" pitchFamily="18" charset="2"/>
                        <a:buChar char=""/>
                      </a:pPr>
                      <a:r>
                        <a:rPr lang="pt-BR" sz="1200" dirty="0">
                          <a:effectLst/>
                        </a:rPr>
                        <a:t>Auditing Technologies Innovation</a:t>
                      </a:r>
                      <a:endParaRPr lang="en-IN" sz="1100" dirty="0">
                        <a:effectLst/>
                      </a:endParaRPr>
                    </a:p>
                    <a:p>
                      <a:pPr marL="342900" lvl="0" indent="-342900" algn="just">
                        <a:lnSpc>
                          <a:spcPct val="98000"/>
                        </a:lnSpc>
                        <a:spcAft>
                          <a:spcPts val="600"/>
                        </a:spcAft>
                        <a:buFont typeface="Symbol" panose="05050102010706020507" pitchFamily="18" charset="2"/>
                        <a:buChar char=""/>
                      </a:pPr>
                      <a:r>
                        <a:rPr lang="pt-BR" sz="1200" dirty="0">
                          <a:effectLst/>
                        </a:rPr>
                        <a:t>Guidelines on Audit Data Analytics </a:t>
                      </a:r>
                      <a:endParaRPr lang="en-IN" sz="1100" dirty="0">
                        <a:effectLst/>
                        <a:latin typeface="Calibri" panose="020F0502020204030204" pitchFamily="34" charset="0"/>
                        <a:ea typeface="Calibri" panose="020F0502020204030204" pitchFamily="34" charset="0"/>
                        <a:cs typeface="Mangal"/>
                      </a:endParaRPr>
                    </a:p>
                  </a:txBody>
                  <a:tcPr marL="66380" marR="66380" marT="0" marB="0"/>
                </a:tc>
                <a:extLst>
                  <a:ext uri="{0D108BD9-81ED-4DB2-BD59-A6C34878D82A}">
                    <a16:rowId xmlns:a16="http://schemas.microsoft.com/office/drawing/2014/main" xmlns="" val="10005"/>
                  </a:ext>
                </a:extLst>
              </a:tr>
            </a:tbl>
          </a:graphicData>
        </a:graphic>
      </p:graphicFrame>
      <p:sp>
        <p:nvSpPr>
          <p:cNvPr id="5" name="Rectangle 1"/>
          <p:cNvSpPr>
            <a:spLocks noChangeArrowheads="1"/>
          </p:cNvSpPr>
          <p:nvPr/>
        </p:nvSpPr>
        <p:spPr bwMode="auto">
          <a:xfrm>
            <a:off x="2483485" y="389623"/>
            <a:ext cx="67936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b="1" i="0" u="sng"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List of Non -IFPP Documents carried forward from last Work Plan</a:t>
            </a:r>
            <a:endParaRPr kumimoji="0" lang="pt-BR" sz="105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dirty="0">
              <a:ln>
                <a:noFill/>
              </a:ln>
              <a:solidFill>
                <a:schemeClr val="tx1"/>
              </a:solidFill>
              <a:effectLst/>
              <a:latin typeface="Arial" panose="020B0604020202020204" pitchFamily="34" charset="0"/>
            </a:endParaRPr>
          </a:p>
        </p:txBody>
      </p:sp>
      <p:sp>
        <p:nvSpPr>
          <p:cNvPr id="6" name="Left Arrow 5">
            <a:hlinkClick r:id="rId3" action="ppaction://hlinksldjump"/>
          </p:cNvPr>
          <p:cNvSpPr/>
          <p:nvPr/>
        </p:nvSpPr>
        <p:spPr>
          <a:xfrm>
            <a:off x="11342451" y="6420255"/>
            <a:ext cx="457200" cy="321013"/>
          </a:xfrm>
          <a:prstGeom prst="leftArrow">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550537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4670" y="1026192"/>
          <a:ext cx="7936290" cy="5283168"/>
        </p:xfrm>
        <a:graphic>
          <a:graphicData uri="http://schemas.openxmlformats.org/drawingml/2006/table">
            <a:tbl>
              <a:tblPr firstRow="1" firstCol="1" bandRow="1">
                <a:tableStyleId>{5C22544A-7EE6-4342-B048-85BDC9FD1C3A}</a:tableStyleId>
              </a:tblPr>
              <a:tblGrid>
                <a:gridCol w="2180336">
                  <a:extLst>
                    <a:ext uri="{9D8B030D-6E8A-4147-A177-3AD203B41FA5}">
                      <a16:colId xmlns:a16="http://schemas.microsoft.com/office/drawing/2014/main" xmlns="" val="20000"/>
                    </a:ext>
                  </a:extLst>
                </a:gridCol>
                <a:gridCol w="5755954">
                  <a:extLst>
                    <a:ext uri="{9D8B030D-6E8A-4147-A177-3AD203B41FA5}">
                      <a16:colId xmlns:a16="http://schemas.microsoft.com/office/drawing/2014/main" xmlns="" val="20001"/>
                    </a:ext>
                  </a:extLst>
                </a:gridCol>
              </a:tblGrid>
              <a:tr h="194211">
                <a:tc>
                  <a:txBody>
                    <a:bodyPr/>
                    <a:lstStyle/>
                    <a:p>
                      <a:pPr algn="ctr">
                        <a:lnSpc>
                          <a:spcPts val="1300"/>
                        </a:lnSpc>
                        <a:spcAft>
                          <a:spcPts val="0"/>
                        </a:spcAft>
                      </a:pPr>
                      <a:r>
                        <a:rPr lang="pt-BR" sz="1000" dirty="0">
                          <a:effectLst/>
                        </a:rPr>
                        <a:t>Working Group</a:t>
                      </a:r>
                      <a:endParaRPr lang="en-IN" sz="900" dirty="0">
                        <a:effectLst/>
                        <a:latin typeface="Calibri" panose="020F0502020204030204" pitchFamily="34" charset="0"/>
                        <a:ea typeface="Calibri" panose="020F0502020204030204" pitchFamily="34" charset="0"/>
                        <a:cs typeface="Mangal"/>
                      </a:endParaRPr>
                    </a:p>
                  </a:txBody>
                  <a:tcPr marL="54423" marR="54423" marT="0" marB="0" anchor="ctr"/>
                </a:tc>
                <a:tc>
                  <a:txBody>
                    <a:bodyPr/>
                    <a:lstStyle/>
                    <a:p>
                      <a:pPr algn="ctr">
                        <a:lnSpc>
                          <a:spcPts val="1300"/>
                        </a:lnSpc>
                        <a:spcAft>
                          <a:spcPts val="0"/>
                        </a:spcAft>
                      </a:pPr>
                      <a:r>
                        <a:rPr lang="pt-BR" sz="1000">
                          <a:effectLst/>
                        </a:rPr>
                        <a:t>Name of the Pronouncement</a:t>
                      </a:r>
                      <a:endParaRPr lang="en-IN" sz="900">
                        <a:effectLst/>
                        <a:latin typeface="Calibri" panose="020F0502020204030204" pitchFamily="34" charset="0"/>
                        <a:ea typeface="Calibri" panose="020F0502020204030204" pitchFamily="34" charset="0"/>
                        <a:cs typeface="Mangal"/>
                      </a:endParaRPr>
                    </a:p>
                  </a:txBody>
                  <a:tcPr marL="54423" marR="54423" marT="0" marB="0" anchor="ctr"/>
                </a:tc>
                <a:extLst>
                  <a:ext uri="{0D108BD9-81ED-4DB2-BD59-A6C34878D82A}">
                    <a16:rowId xmlns:a16="http://schemas.microsoft.com/office/drawing/2014/main" xmlns="" val="10000"/>
                  </a:ext>
                </a:extLst>
              </a:tr>
              <a:tr h="1217079">
                <a:tc>
                  <a:txBody>
                    <a:bodyPr/>
                    <a:lstStyle/>
                    <a:p>
                      <a:pPr algn="ctr">
                        <a:lnSpc>
                          <a:spcPts val="1300"/>
                        </a:lnSpc>
                        <a:spcAft>
                          <a:spcPts val="0"/>
                        </a:spcAft>
                      </a:pPr>
                      <a:r>
                        <a:rPr lang="pt-BR" sz="1000">
                          <a:effectLst/>
                        </a:rPr>
                        <a:t>Environmental Audit</a:t>
                      </a:r>
                      <a:endParaRPr lang="en-IN" sz="900">
                        <a:effectLst/>
                        <a:latin typeface="Calibri" panose="020F0502020204030204" pitchFamily="34" charset="0"/>
                        <a:ea typeface="Calibri" panose="020F0502020204030204" pitchFamily="34" charset="0"/>
                        <a:cs typeface="Mangal"/>
                      </a:endParaRPr>
                    </a:p>
                  </a:txBody>
                  <a:tcPr marL="54423" marR="54423" marT="0" marB="0" anchor="ctr"/>
                </a:tc>
                <a:tc>
                  <a:txBody>
                    <a:bodyPr/>
                    <a:lstStyle/>
                    <a:p>
                      <a:pPr marL="342900" lvl="0" indent="-342900" algn="just">
                        <a:lnSpc>
                          <a:spcPct val="98000"/>
                        </a:lnSpc>
                        <a:spcAft>
                          <a:spcPts val="600"/>
                        </a:spcAft>
                        <a:buFont typeface="Symbol" panose="05050102010706020507" pitchFamily="18" charset="2"/>
                        <a:buChar char=""/>
                      </a:pPr>
                      <a:r>
                        <a:rPr lang="pt-BR" sz="1000">
                          <a:effectLst/>
                        </a:rPr>
                        <a:t>SDG 12 – Responsible Consumption and Production – Focus on Plastic Waste</a:t>
                      </a:r>
                      <a:endParaRPr lang="en-IN" sz="900">
                        <a:effectLst/>
                      </a:endParaRPr>
                    </a:p>
                    <a:p>
                      <a:pPr marL="342900" lvl="0" indent="-342900" algn="just">
                        <a:lnSpc>
                          <a:spcPct val="98000"/>
                        </a:lnSpc>
                        <a:spcAft>
                          <a:spcPts val="600"/>
                        </a:spcAft>
                        <a:buFont typeface="Symbol" panose="05050102010706020507" pitchFamily="18" charset="2"/>
                        <a:buChar char=""/>
                      </a:pPr>
                      <a:r>
                        <a:rPr lang="pt-BR" sz="1000">
                          <a:effectLst/>
                        </a:rPr>
                        <a:t>Climate Action – Focus on Climate Finance</a:t>
                      </a:r>
                      <a:endParaRPr lang="en-IN" sz="900">
                        <a:effectLst/>
                      </a:endParaRPr>
                    </a:p>
                    <a:p>
                      <a:pPr marL="342900" lvl="0" indent="-342900" algn="just">
                        <a:lnSpc>
                          <a:spcPct val="98000"/>
                        </a:lnSpc>
                        <a:spcAft>
                          <a:spcPts val="600"/>
                        </a:spcAft>
                        <a:buFont typeface="Symbol" panose="05050102010706020507" pitchFamily="18" charset="2"/>
                        <a:buChar char=""/>
                      </a:pPr>
                      <a:r>
                        <a:rPr lang="pt-BR" sz="1000">
                          <a:effectLst/>
                        </a:rPr>
                        <a:t>SDG 11 – Sustainable Cities and Communities – Focus on Transport</a:t>
                      </a:r>
                      <a:endParaRPr lang="en-IN" sz="900">
                        <a:effectLst/>
                      </a:endParaRPr>
                    </a:p>
                    <a:p>
                      <a:pPr marL="342900" lvl="0" indent="-342900" algn="just">
                        <a:lnSpc>
                          <a:spcPct val="98000"/>
                        </a:lnSpc>
                        <a:spcAft>
                          <a:spcPts val="600"/>
                        </a:spcAft>
                        <a:buFont typeface="Symbol" panose="05050102010706020507" pitchFamily="18" charset="2"/>
                        <a:buChar char=""/>
                      </a:pPr>
                      <a:r>
                        <a:rPr lang="pt-BR" sz="1000">
                          <a:effectLst/>
                        </a:rPr>
                        <a:t>Increasing Understanding on Environmental SDGs</a:t>
                      </a:r>
                      <a:endParaRPr lang="en-IN" sz="900">
                        <a:effectLst/>
                        <a:latin typeface="Calibri" panose="020F0502020204030204" pitchFamily="34" charset="0"/>
                        <a:ea typeface="Calibri" panose="020F0502020204030204" pitchFamily="34" charset="0"/>
                        <a:cs typeface="Mangal"/>
                      </a:endParaRPr>
                    </a:p>
                  </a:txBody>
                  <a:tcPr marL="54423" marR="54423" marT="0" marB="0"/>
                </a:tc>
                <a:extLst>
                  <a:ext uri="{0D108BD9-81ED-4DB2-BD59-A6C34878D82A}">
                    <a16:rowId xmlns:a16="http://schemas.microsoft.com/office/drawing/2014/main" xmlns="" val="10001"/>
                  </a:ext>
                </a:extLst>
              </a:tr>
              <a:tr h="811386">
                <a:tc>
                  <a:txBody>
                    <a:bodyPr/>
                    <a:lstStyle/>
                    <a:p>
                      <a:pPr algn="ctr">
                        <a:lnSpc>
                          <a:spcPts val="1300"/>
                        </a:lnSpc>
                        <a:spcAft>
                          <a:spcPts val="0"/>
                        </a:spcAft>
                      </a:pPr>
                      <a:r>
                        <a:rPr lang="pt-BR" sz="1000">
                          <a:effectLst/>
                        </a:rPr>
                        <a:t>IT Audit </a:t>
                      </a:r>
                      <a:endParaRPr lang="en-IN" sz="900">
                        <a:effectLst/>
                        <a:latin typeface="Calibri" panose="020F0502020204030204" pitchFamily="34" charset="0"/>
                        <a:ea typeface="Calibri" panose="020F0502020204030204" pitchFamily="34" charset="0"/>
                        <a:cs typeface="Mangal"/>
                      </a:endParaRPr>
                    </a:p>
                  </a:txBody>
                  <a:tcPr marL="54423" marR="54423" marT="0" marB="0" anchor="ctr"/>
                </a:tc>
                <a:tc>
                  <a:txBody>
                    <a:bodyPr/>
                    <a:lstStyle/>
                    <a:p>
                      <a:pPr marL="342900" lvl="0" indent="-342900" algn="just">
                        <a:lnSpc>
                          <a:spcPct val="98000"/>
                        </a:lnSpc>
                        <a:spcAft>
                          <a:spcPts val="600"/>
                        </a:spcAft>
                        <a:buFont typeface="Symbol" panose="05050102010706020507" pitchFamily="18" charset="2"/>
                        <a:buChar char=""/>
                      </a:pPr>
                      <a:r>
                        <a:rPr lang="pt-BR" sz="1000" dirty="0">
                          <a:effectLst/>
                        </a:rPr>
                        <a:t>Cyber Security and Data Protection Challenges</a:t>
                      </a:r>
                      <a:endParaRPr lang="en-IN" sz="900" dirty="0">
                        <a:effectLst/>
                      </a:endParaRPr>
                    </a:p>
                    <a:p>
                      <a:pPr marL="342900" lvl="0" indent="-342900" algn="just">
                        <a:lnSpc>
                          <a:spcPct val="98000"/>
                        </a:lnSpc>
                        <a:spcAft>
                          <a:spcPts val="600"/>
                        </a:spcAft>
                        <a:buFont typeface="Symbol" panose="05050102010706020507" pitchFamily="18" charset="2"/>
                        <a:buChar char=""/>
                      </a:pPr>
                      <a:r>
                        <a:rPr lang="pt-BR" sz="1000" dirty="0">
                          <a:effectLst/>
                        </a:rPr>
                        <a:t>Audit of IT Management functions including IT Governance, Contract Management and Sustainability </a:t>
                      </a:r>
                      <a:endParaRPr lang="en-IN" sz="900" dirty="0">
                        <a:effectLst/>
                      </a:endParaRPr>
                    </a:p>
                    <a:p>
                      <a:pPr marL="342900" lvl="0" indent="-342900" algn="just">
                        <a:lnSpc>
                          <a:spcPct val="98000"/>
                        </a:lnSpc>
                        <a:spcAft>
                          <a:spcPts val="600"/>
                        </a:spcAft>
                        <a:buFont typeface="Symbol" panose="05050102010706020507" pitchFamily="18" charset="2"/>
                        <a:buChar char=""/>
                      </a:pPr>
                      <a:r>
                        <a:rPr lang="pt-BR" sz="1000" dirty="0">
                          <a:effectLst/>
                        </a:rPr>
                        <a:t>Performance Evaluation of IT Systems </a:t>
                      </a:r>
                      <a:endParaRPr lang="en-IN" sz="900" dirty="0">
                        <a:effectLst/>
                        <a:latin typeface="Calibri" panose="020F0502020204030204" pitchFamily="34" charset="0"/>
                        <a:ea typeface="Calibri" panose="020F0502020204030204" pitchFamily="34" charset="0"/>
                        <a:cs typeface="Mangal"/>
                      </a:endParaRPr>
                    </a:p>
                  </a:txBody>
                  <a:tcPr marL="54423" marR="54423" marT="0" marB="0"/>
                </a:tc>
                <a:extLst>
                  <a:ext uri="{0D108BD9-81ED-4DB2-BD59-A6C34878D82A}">
                    <a16:rowId xmlns:a16="http://schemas.microsoft.com/office/drawing/2014/main" xmlns="" val="10002"/>
                  </a:ext>
                </a:extLst>
              </a:tr>
              <a:tr h="1790052">
                <a:tc>
                  <a:txBody>
                    <a:bodyPr/>
                    <a:lstStyle/>
                    <a:p>
                      <a:pPr algn="ctr">
                        <a:lnSpc>
                          <a:spcPts val="1300"/>
                        </a:lnSpc>
                        <a:spcAft>
                          <a:spcPts val="0"/>
                        </a:spcAft>
                      </a:pPr>
                      <a:r>
                        <a:rPr lang="pt-BR" sz="1000">
                          <a:effectLst/>
                        </a:rPr>
                        <a:t>Public Debt</a:t>
                      </a:r>
                      <a:endParaRPr lang="en-IN" sz="900">
                        <a:effectLst/>
                        <a:latin typeface="Calibri" panose="020F0502020204030204" pitchFamily="34" charset="0"/>
                        <a:ea typeface="Calibri" panose="020F0502020204030204" pitchFamily="34" charset="0"/>
                        <a:cs typeface="Mangal"/>
                      </a:endParaRPr>
                    </a:p>
                  </a:txBody>
                  <a:tcPr marL="54423" marR="54423" marT="0" marB="0" anchor="ctr"/>
                </a:tc>
                <a:tc>
                  <a:txBody>
                    <a:bodyPr/>
                    <a:lstStyle/>
                    <a:p>
                      <a:pPr marL="342900" lvl="0" indent="-342900" algn="just">
                        <a:lnSpc>
                          <a:spcPct val="98000"/>
                        </a:lnSpc>
                        <a:spcAft>
                          <a:spcPts val="600"/>
                        </a:spcAft>
                        <a:buFont typeface="Symbol" panose="05050102010706020507" pitchFamily="18" charset="2"/>
                        <a:buChar char=""/>
                      </a:pPr>
                      <a:r>
                        <a:rPr lang="pt-BR" sz="1000">
                          <a:effectLst/>
                        </a:rPr>
                        <a:t>Mapping of SAIs’ mandates on the audit of public debt, institutional capacities and the Regional Organization’s support and resources (QA 2)</a:t>
                      </a:r>
                      <a:endParaRPr lang="en-IN" sz="900">
                        <a:effectLst/>
                      </a:endParaRPr>
                    </a:p>
                    <a:p>
                      <a:pPr marL="342900" lvl="0" indent="-342900" algn="just">
                        <a:lnSpc>
                          <a:spcPct val="98000"/>
                        </a:lnSpc>
                        <a:spcAft>
                          <a:spcPts val="600"/>
                        </a:spcAft>
                        <a:buFont typeface="Symbol" panose="05050102010706020507" pitchFamily="18" charset="2"/>
                        <a:buChar char=""/>
                      </a:pPr>
                      <a:r>
                        <a:rPr lang="pt-BR" sz="1000">
                          <a:effectLst/>
                        </a:rPr>
                        <a:t>Guidelines on the Audit of Government Guarantees (QA2)</a:t>
                      </a:r>
                      <a:endParaRPr lang="en-IN" sz="900">
                        <a:effectLst/>
                      </a:endParaRPr>
                    </a:p>
                    <a:p>
                      <a:pPr marL="342900" lvl="0" indent="-342900" algn="just">
                        <a:lnSpc>
                          <a:spcPct val="98000"/>
                        </a:lnSpc>
                        <a:spcAft>
                          <a:spcPts val="600"/>
                        </a:spcAft>
                        <a:buFont typeface="Symbol" panose="05050102010706020507" pitchFamily="18" charset="2"/>
                        <a:buChar char=""/>
                      </a:pPr>
                      <a:r>
                        <a:rPr lang="pt-BR" sz="1000">
                          <a:effectLst/>
                        </a:rPr>
                        <a:t>Guidance material for public debt auditors on debt authorization and debt contracting (QA2)</a:t>
                      </a:r>
                      <a:endParaRPr lang="en-IN" sz="900">
                        <a:effectLst/>
                      </a:endParaRPr>
                    </a:p>
                    <a:p>
                      <a:pPr marL="342900" lvl="0" indent="-342900" algn="just">
                        <a:lnSpc>
                          <a:spcPct val="98000"/>
                        </a:lnSpc>
                        <a:spcAft>
                          <a:spcPts val="600"/>
                        </a:spcAft>
                        <a:buFont typeface="Symbol" panose="05050102010706020507" pitchFamily="18" charset="2"/>
                        <a:buChar char=""/>
                      </a:pPr>
                      <a:r>
                        <a:rPr lang="pt-BR" sz="1000">
                          <a:effectLst/>
                        </a:rPr>
                        <a:t>Guidance material on the Audit of Fiscal Exposures (QA1)</a:t>
                      </a:r>
                      <a:endParaRPr lang="en-IN" sz="900">
                        <a:effectLst/>
                      </a:endParaRPr>
                    </a:p>
                    <a:p>
                      <a:pPr marL="342900" lvl="0" indent="-342900" algn="just">
                        <a:lnSpc>
                          <a:spcPct val="98000"/>
                        </a:lnSpc>
                        <a:spcAft>
                          <a:spcPts val="600"/>
                        </a:spcAft>
                        <a:buFont typeface="Symbol" panose="05050102010706020507" pitchFamily="18" charset="2"/>
                        <a:buChar char=""/>
                      </a:pPr>
                      <a:r>
                        <a:rPr lang="pt-BR" sz="1000">
                          <a:effectLst/>
                        </a:rPr>
                        <a:t>Compendium of Case Report: Recent Health and other crises, and its impact to Public Debt and Debt Management.</a:t>
                      </a:r>
                      <a:endParaRPr lang="en-IN" sz="900">
                        <a:effectLst/>
                        <a:latin typeface="Calibri" panose="020F0502020204030204" pitchFamily="34" charset="0"/>
                        <a:ea typeface="Calibri" panose="020F0502020204030204" pitchFamily="34" charset="0"/>
                        <a:cs typeface="Mangal"/>
                      </a:endParaRPr>
                    </a:p>
                  </a:txBody>
                  <a:tcPr marL="54423" marR="54423" marT="0" marB="0"/>
                </a:tc>
                <a:extLst>
                  <a:ext uri="{0D108BD9-81ED-4DB2-BD59-A6C34878D82A}">
                    <a16:rowId xmlns:a16="http://schemas.microsoft.com/office/drawing/2014/main" xmlns="" val="10003"/>
                  </a:ext>
                </a:extLst>
              </a:tr>
              <a:tr h="441009">
                <a:tc>
                  <a:txBody>
                    <a:bodyPr/>
                    <a:lstStyle/>
                    <a:p>
                      <a:pPr algn="ctr">
                        <a:lnSpc>
                          <a:spcPts val="1300"/>
                        </a:lnSpc>
                        <a:spcAft>
                          <a:spcPts val="0"/>
                        </a:spcAft>
                      </a:pPr>
                      <a:r>
                        <a:rPr lang="pt-BR" sz="1000">
                          <a:effectLst/>
                        </a:rPr>
                        <a:t>Big Data</a:t>
                      </a:r>
                      <a:endParaRPr lang="en-IN" sz="900">
                        <a:effectLst/>
                        <a:latin typeface="Calibri" panose="020F0502020204030204" pitchFamily="34" charset="0"/>
                        <a:ea typeface="Calibri" panose="020F0502020204030204" pitchFamily="34" charset="0"/>
                        <a:cs typeface="Mangal"/>
                      </a:endParaRPr>
                    </a:p>
                  </a:txBody>
                  <a:tcPr marL="54423" marR="54423" marT="0" marB="0" anchor="ctr"/>
                </a:tc>
                <a:tc>
                  <a:txBody>
                    <a:bodyPr/>
                    <a:lstStyle/>
                    <a:p>
                      <a:pPr marL="342900" lvl="0" indent="-342900" algn="just">
                        <a:lnSpc>
                          <a:spcPct val="98000"/>
                        </a:lnSpc>
                        <a:spcAft>
                          <a:spcPts val="600"/>
                        </a:spcAft>
                        <a:buFont typeface="Symbol" panose="05050102010706020507" pitchFamily="18" charset="2"/>
                        <a:buChar char=""/>
                      </a:pPr>
                      <a:r>
                        <a:rPr lang="pt-BR" sz="1000">
                          <a:effectLst/>
                        </a:rPr>
                        <a:t>Guidelines on Conducting Audit Activities with Data Analytics </a:t>
                      </a:r>
                      <a:endParaRPr lang="en-IN" sz="900">
                        <a:effectLst/>
                      </a:endParaRPr>
                    </a:p>
                    <a:p>
                      <a:pPr marL="342900" lvl="0" indent="-342900" algn="just">
                        <a:lnSpc>
                          <a:spcPct val="98000"/>
                        </a:lnSpc>
                        <a:spcAft>
                          <a:spcPts val="600"/>
                        </a:spcAft>
                        <a:buFont typeface="Symbol" panose="05050102010706020507" pitchFamily="18" charset="2"/>
                        <a:buChar char=""/>
                      </a:pPr>
                      <a:r>
                        <a:rPr lang="pt-BR" sz="1000">
                          <a:effectLst/>
                        </a:rPr>
                        <a:t>Research Program on Auditing Technologies Innovation</a:t>
                      </a:r>
                      <a:endParaRPr lang="en-IN" sz="900">
                        <a:effectLst/>
                        <a:latin typeface="Calibri" panose="020F0502020204030204" pitchFamily="34" charset="0"/>
                        <a:ea typeface="Calibri" panose="020F0502020204030204" pitchFamily="34" charset="0"/>
                        <a:cs typeface="Mangal"/>
                      </a:endParaRPr>
                    </a:p>
                  </a:txBody>
                  <a:tcPr marL="54423" marR="54423" marT="0" marB="0"/>
                </a:tc>
                <a:extLst>
                  <a:ext uri="{0D108BD9-81ED-4DB2-BD59-A6C34878D82A}">
                    <a16:rowId xmlns:a16="http://schemas.microsoft.com/office/drawing/2014/main" xmlns="" val="10004"/>
                  </a:ext>
                </a:extLst>
              </a:tr>
              <a:tr h="388422">
                <a:tc>
                  <a:txBody>
                    <a:bodyPr/>
                    <a:lstStyle/>
                    <a:p>
                      <a:pPr algn="ctr">
                        <a:lnSpc>
                          <a:spcPts val="1300"/>
                        </a:lnSpc>
                        <a:spcAft>
                          <a:spcPts val="0"/>
                        </a:spcAft>
                      </a:pPr>
                      <a:r>
                        <a:rPr lang="pt-BR" sz="1000">
                          <a:effectLst/>
                        </a:rPr>
                        <a:t>Impact of Science &amp; Technology on Audit</a:t>
                      </a:r>
                      <a:endParaRPr lang="en-IN" sz="900">
                        <a:effectLst/>
                        <a:latin typeface="Calibri" panose="020F0502020204030204" pitchFamily="34" charset="0"/>
                        <a:ea typeface="Calibri" panose="020F0502020204030204" pitchFamily="34" charset="0"/>
                        <a:cs typeface="Mangal"/>
                      </a:endParaRPr>
                    </a:p>
                  </a:txBody>
                  <a:tcPr marL="54423" marR="54423" marT="0" marB="0" anchor="ctr"/>
                </a:tc>
                <a:tc>
                  <a:txBody>
                    <a:bodyPr/>
                    <a:lstStyle/>
                    <a:p>
                      <a:pPr marL="342900" lvl="0" indent="-342900" algn="just">
                        <a:lnSpc>
                          <a:spcPct val="98000"/>
                        </a:lnSpc>
                        <a:spcAft>
                          <a:spcPts val="600"/>
                        </a:spcAft>
                        <a:buFont typeface="Symbol" panose="05050102010706020507" pitchFamily="18" charset="2"/>
                        <a:buChar char=""/>
                      </a:pPr>
                      <a:r>
                        <a:rPr lang="en-IN" sz="1000">
                          <a:effectLst/>
                        </a:rPr>
                        <a:t>Conduct environmental scanning to identify key issues in science and technology that will affect governments and their auditors</a:t>
                      </a:r>
                      <a:endParaRPr lang="en-IN" sz="900">
                        <a:effectLst/>
                        <a:latin typeface="Calibri" panose="020F0502020204030204" pitchFamily="34" charset="0"/>
                        <a:ea typeface="Calibri" panose="020F0502020204030204" pitchFamily="34" charset="0"/>
                        <a:cs typeface="Mangal"/>
                      </a:endParaRPr>
                    </a:p>
                  </a:txBody>
                  <a:tcPr marL="54423" marR="54423" marT="0" marB="0"/>
                </a:tc>
                <a:extLst>
                  <a:ext uri="{0D108BD9-81ED-4DB2-BD59-A6C34878D82A}">
                    <a16:rowId xmlns:a16="http://schemas.microsoft.com/office/drawing/2014/main" xmlns="" val="10005"/>
                  </a:ext>
                </a:extLst>
              </a:tr>
              <a:tr h="441009">
                <a:tc>
                  <a:txBody>
                    <a:bodyPr/>
                    <a:lstStyle/>
                    <a:p>
                      <a:pPr algn="ctr">
                        <a:lnSpc>
                          <a:spcPts val="1300"/>
                        </a:lnSpc>
                        <a:spcAft>
                          <a:spcPts val="0"/>
                        </a:spcAft>
                      </a:pPr>
                      <a:r>
                        <a:rPr lang="pt-BR" sz="1000">
                          <a:effectLst/>
                        </a:rPr>
                        <a:t>Fight against Corruption and Money Laundering</a:t>
                      </a:r>
                      <a:endParaRPr lang="en-IN" sz="900">
                        <a:effectLst/>
                        <a:latin typeface="Calibri" panose="020F0502020204030204" pitchFamily="34" charset="0"/>
                        <a:ea typeface="Calibri" panose="020F0502020204030204" pitchFamily="34" charset="0"/>
                        <a:cs typeface="Mangal"/>
                      </a:endParaRPr>
                    </a:p>
                  </a:txBody>
                  <a:tcPr marL="54423" marR="54423" marT="0" marB="0" anchor="ctr"/>
                </a:tc>
                <a:tc>
                  <a:txBody>
                    <a:bodyPr/>
                    <a:lstStyle/>
                    <a:p>
                      <a:pPr marL="342900" lvl="0" indent="-342900" algn="just">
                        <a:lnSpc>
                          <a:spcPct val="98000"/>
                        </a:lnSpc>
                        <a:spcAft>
                          <a:spcPts val="600"/>
                        </a:spcAft>
                        <a:buFont typeface="Symbol" panose="05050102010706020507" pitchFamily="18" charset="2"/>
                        <a:buChar char=""/>
                      </a:pPr>
                      <a:r>
                        <a:rPr lang="pt-BR" sz="1000" dirty="0">
                          <a:effectLst/>
                        </a:rPr>
                        <a:t>Guideline on Auditing Anti-corruption Risk Management</a:t>
                      </a:r>
                      <a:endParaRPr lang="en-IN" sz="900" dirty="0">
                        <a:effectLst/>
                      </a:endParaRPr>
                    </a:p>
                    <a:p>
                      <a:pPr marL="342900" lvl="0" indent="-342900" algn="just">
                        <a:lnSpc>
                          <a:spcPct val="98000"/>
                        </a:lnSpc>
                        <a:spcAft>
                          <a:spcPts val="600"/>
                        </a:spcAft>
                        <a:buFont typeface="Symbol" panose="05050102010706020507" pitchFamily="18" charset="2"/>
                        <a:buChar char=""/>
                      </a:pPr>
                      <a:r>
                        <a:rPr lang="pt-BR" sz="1000" dirty="0">
                          <a:effectLst/>
                        </a:rPr>
                        <a:t>Guideline on Whistle Blowers</a:t>
                      </a:r>
                      <a:endParaRPr lang="en-IN" sz="900" dirty="0">
                        <a:effectLst/>
                        <a:latin typeface="Calibri" panose="020F0502020204030204" pitchFamily="34" charset="0"/>
                        <a:ea typeface="Calibri" panose="020F0502020204030204" pitchFamily="34" charset="0"/>
                        <a:cs typeface="Mangal"/>
                      </a:endParaRPr>
                    </a:p>
                  </a:txBody>
                  <a:tcPr marL="54423" marR="54423" marT="0" marB="0"/>
                </a:tc>
                <a:extLst>
                  <a:ext uri="{0D108BD9-81ED-4DB2-BD59-A6C34878D82A}">
                    <a16:rowId xmlns:a16="http://schemas.microsoft.com/office/drawing/2014/main" xmlns="" val="10006"/>
                  </a:ext>
                </a:extLst>
              </a:tr>
            </a:tbl>
          </a:graphicData>
        </a:graphic>
      </p:graphicFrame>
      <p:sp>
        <p:nvSpPr>
          <p:cNvPr id="5" name="Rectangle 1"/>
          <p:cNvSpPr>
            <a:spLocks noChangeArrowheads="1"/>
          </p:cNvSpPr>
          <p:nvPr/>
        </p:nvSpPr>
        <p:spPr bwMode="auto">
          <a:xfrm>
            <a:off x="2620010" y="172999"/>
            <a:ext cx="733655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sz="1600" b="1" i="0" u="sng"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List of new projects on development of Non -IFPP Documents under current Work Plan 2020-22 </a:t>
            </a:r>
            <a:endParaRPr kumimoji="0" lang="pt-BR"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dirty="0">
              <a:ln>
                <a:noFill/>
              </a:ln>
              <a:solidFill>
                <a:schemeClr val="tx1"/>
              </a:solidFill>
              <a:effectLst/>
              <a:latin typeface="Arial" panose="020B0604020202020204" pitchFamily="34" charset="0"/>
            </a:endParaRPr>
          </a:p>
        </p:txBody>
      </p:sp>
      <p:sp>
        <p:nvSpPr>
          <p:cNvPr id="6" name="Left Arrow 5">
            <a:hlinkClick r:id="rId3" action="ppaction://hlinksldjump"/>
          </p:cNvPr>
          <p:cNvSpPr/>
          <p:nvPr/>
        </p:nvSpPr>
        <p:spPr>
          <a:xfrm>
            <a:off x="11342451" y="6420255"/>
            <a:ext cx="457200" cy="321013"/>
          </a:xfrm>
          <a:prstGeom prst="leftArrow">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821623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6" name="Rectangle 55">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6" name="Rectangle 65">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ctr"/>
            <a:r>
              <a:rPr lang="en-IN" sz="3100" dirty="0">
                <a:solidFill>
                  <a:srgbClr val="FFFFFF"/>
                </a:solidFill>
              </a:rPr>
              <a:t>Implementation of SDP Projects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4651015"/>
              </p:ext>
            </p:extLst>
          </p:nvPr>
        </p:nvGraphicFramePr>
        <p:xfrm>
          <a:off x="4245962" y="41533"/>
          <a:ext cx="7461139" cy="6388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0200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7" name="Rectangle 66">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Rectangle 76">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1" y="586855"/>
            <a:ext cx="3434251" cy="4035945"/>
          </a:xfrm>
        </p:spPr>
        <p:txBody>
          <a:bodyPr anchor="b">
            <a:normAutofit/>
          </a:bodyPr>
          <a:lstStyle/>
          <a:p>
            <a:pPr algn="ctr"/>
            <a:r>
              <a:rPr lang="en-IN" sz="4000" dirty="0">
                <a:solidFill>
                  <a:srgbClr val="FFFFFF"/>
                </a:solidFill>
              </a:rPr>
              <a:t>Outside IFPP</a:t>
            </a:r>
            <a:br>
              <a:rPr lang="en-IN" sz="4000" dirty="0">
                <a:solidFill>
                  <a:srgbClr val="FFFFFF"/>
                </a:solidFill>
              </a:rPr>
            </a:br>
            <a:r>
              <a:rPr lang="en-IN" sz="4000" dirty="0">
                <a:solidFill>
                  <a:srgbClr val="FFFFFF"/>
                </a:solidFill>
              </a:rPr>
              <a:t>~Ongoing</a:t>
            </a:r>
            <a:endParaRPr lang="en-IN" sz="4000" u="sng" dirty="0">
              <a:solidFill>
                <a:srgbClr val="FFFFFF"/>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1410868"/>
              </p:ext>
            </p:extLst>
          </p:nvPr>
        </p:nvGraphicFramePr>
        <p:xfrm>
          <a:off x="4504547" y="213801"/>
          <a:ext cx="7240772" cy="6410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288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7" name="Rectangle 66">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Rectangle 76">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1" y="586855"/>
            <a:ext cx="3434251" cy="4035945"/>
          </a:xfrm>
        </p:spPr>
        <p:txBody>
          <a:bodyPr anchor="b">
            <a:normAutofit/>
          </a:bodyPr>
          <a:lstStyle/>
          <a:p>
            <a:pPr algn="ctr"/>
            <a:r>
              <a:rPr lang="en-US" sz="4000" dirty="0">
                <a:solidFill>
                  <a:srgbClr val="FFFFFF"/>
                </a:solidFill>
              </a:rPr>
              <a:t>Non-IFPP New Projects</a:t>
            </a:r>
            <a:endParaRPr lang="en-IN" sz="4000" u="sng" dirty="0">
              <a:solidFill>
                <a:srgbClr val="FFFFFF"/>
              </a:solidFill>
            </a:endParaRPr>
          </a:p>
        </p:txBody>
      </p:sp>
      <p:graphicFrame>
        <p:nvGraphicFramePr>
          <p:cNvPr id="5" name="Diagram 4"/>
          <p:cNvGraphicFramePr/>
          <p:nvPr>
            <p:extLst>
              <p:ext uri="{D42A27DB-BD31-4B8C-83A1-F6EECF244321}">
                <p14:modId xmlns:p14="http://schemas.microsoft.com/office/powerpoint/2010/main" val="1191485076"/>
              </p:ext>
            </p:extLst>
          </p:nvPr>
        </p:nvGraphicFramePr>
        <p:xfrm>
          <a:off x="4064000" y="126460"/>
          <a:ext cx="7910749" cy="6488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4849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7" name="Rectangle 66">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Rectangle 76">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36448" y="3918580"/>
            <a:ext cx="2809867" cy="1325563"/>
          </a:xfrm>
        </p:spPr>
        <p:txBody>
          <a:bodyPr anchor="b">
            <a:normAutofit fontScale="90000"/>
          </a:bodyPr>
          <a:lstStyle/>
          <a:p>
            <a:pPr algn="ctr"/>
            <a:r>
              <a:rPr lang="en-US" sz="4000" dirty="0">
                <a:solidFill>
                  <a:srgbClr val="FFFFFF"/>
                </a:solidFill>
              </a:rPr>
              <a:t>Revamp of INTOSAI Community Portal</a:t>
            </a:r>
            <a:endParaRPr lang="en-IN" sz="4000" u="sng" dirty="0">
              <a:solidFill>
                <a:srgbClr val="FFFFFF"/>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8261156"/>
              </p:ext>
            </p:extLst>
          </p:nvPr>
        </p:nvGraphicFramePr>
        <p:xfrm>
          <a:off x="4339857" y="349783"/>
          <a:ext cx="7664075" cy="6333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rotWithShape="1">
          <a:blip r:embed="rId7">
            <a:extLst>
              <a:ext uri="{28A0092B-C50C-407E-A947-70E740481C1C}">
                <a14:useLocalDpi xmlns:a14="http://schemas.microsoft.com/office/drawing/2010/main" val="0"/>
              </a:ext>
            </a:extLst>
          </a:blip>
          <a:srcRect l="1406" t="3264" r="44078" b="41758"/>
          <a:stretch/>
        </p:blipFill>
        <p:spPr>
          <a:xfrm>
            <a:off x="110733" y="790755"/>
            <a:ext cx="3661295" cy="2078457"/>
          </a:xfrm>
          <a:prstGeom prst="rect">
            <a:avLst/>
          </a:prstGeom>
        </p:spPr>
      </p:pic>
    </p:spTree>
    <p:extLst>
      <p:ext uri="{BB962C8B-B14F-4D97-AF65-F5344CB8AC3E}">
        <p14:creationId xmlns:p14="http://schemas.microsoft.com/office/powerpoint/2010/main" val="3086264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7" name="Rectangle 66">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Rectangle 76">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36448" y="3918580"/>
            <a:ext cx="2809867" cy="1325563"/>
          </a:xfrm>
        </p:spPr>
        <p:txBody>
          <a:bodyPr anchor="b">
            <a:normAutofit fontScale="90000"/>
          </a:bodyPr>
          <a:lstStyle/>
          <a:p>
            <a:pPr algn="ctr"/>
            <a:r>
              <a:rPr lang="en-US" sz="4000" dirty="0">
                <a:solidFill>
                  <a:srgbClr val="FFFFFF"/>
                </a:solidFill>
              </a:rPr>
              <a:t>Revamp of INTOSAI Community Portal</a:t>
            </a:r>
            <a:endParaRPr lang="en-IN" sz="4000" u="sng" dirty="0">
              <a:solidFill>
                <a:srgbClr val="FFFFFF"/>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6472827"/>
              </p:ext>
            </p:extLst>
          </p:nvPr>
        </p:nvGraphicFramePr>
        <p:xfrm>
          <a:off x="4339857" y="349783"/>
          <a:ext cx="7664075" cy="6333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rotWithShape="1">
          <a:blip r:embed="rId7">
            <a:extLst>
              <a:ext uri="{28A0092B-C50C-407E-A947-70E740481C1C}">
                <a14:useLocalDpi xmlns:a14="http://schemas.microsoft.com/office/drawing/2010/main" val="0"/>
              </a:ext>
            </a:extLst>
          </a:blip>
          <a:srcRect l="1406" t="3264" r="44078" b="41758"/>
          <a:stretch/>
        </p:blipFill>
        <p:spPr>
          <a:xfrm>
            <a:off x="110733" y="790755"/>
            <a:ext cx="3661295" cy="2078457"/>
          </a:xfrm>
          <a:prstGeom prst="rect">
            <a:avLst/>
          </a:prstGeom>
        </p:spPr>
      </p:pic>
    </p:spTree>
    <p:extLst>
      <p:ext uri="{BB962C8B-B14F-4D97-AF65-F5344CB8AC3E}">
        <p14:creationId xmlns:p14="http://schemas.microsoft.com/office/powerpoint/2010/main" val="3790677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Cross-cutting Research Projects</a:t>
            </a:r>
            <a:endParaRPr lang="en-IN" dirty="0"/>
          </a:p>
        </p:txBody>
      </p:sp>
      <p:sp>
        <p:nvSpPr>
          <p:cNvPr id="5" name="Text Placeholder 4"/>
          <p:cNvSpPr>
            <a:spLocks noGrp="1"/>
          </p:cNvSpPr>
          <p:nvPr>
            <p:ph type="body" idx="1"/>
          </p:nvPr>
        </p:nvSpPr>
        <p:spPr/>
        <p:txBody>
          <a:bodyPr/>
          <a:lstStyle/>
          <a:p>
            <a:endParaRPr lang="en-IN"/>
          </a:p>
        </p:txBody>
      </p:sp>
    </p:spTree>
    <p:extLst>
      <p:ext uri="{BB962C8B-B14F-4D97-AF65-F5344CB8AC3E}">
        <p14:creationId xmlns:p14="http://schemas.microsoft.com/office/powerpoint/2010/main" val="217607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50" name="Freeform: Shape 4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 name="Title 1"/>
          <p:cNvSpPr>
            <a:spLocks noGrp="1"/>
          </p:cNvSpPr>
          <p:nvPr>
            <p:ph type="title"/>
          </p:nvPr>
        </p:nvSpPr>
        <p:spPr>
          <a:xfrm>
            <a:off x="686834" y="1153572"/>
            <a:ext cx="3200400" cy="4461163"/>
          </a:xfrm>
        </p:spPr>
        <p:txBody>
          <a:bodyPr>
            <a:normAutofit/>
          </a:bodyPr>
          <a:lstStyle/>
          <a:p>
            <a:r>
              <a:rPr lang="en-IN" sz="3400">
                <a:solidFill>
                  <a:srgbClr val="FFFFFF"/>
                </a:solidFill>
              </a:rPr>
              <a:t>SAI Independence </a:t>
            </a:r>
          </a:p>
        </p:txBody>
      </p:sp>
      <p:sp>
        <p:nvSpPr>
          <p:cNvPr id="3" name="Content Placeholder 2"/>
          <p:cNvSpPr>
            <a:spLocks noGrp="1"/>
          </p:cNvSpPr>
          <p:nvPr>
            <p:ph idx="1"/>
          </p:nvPr>
        </p:nvSpPr>
        <p:spPr>
          <a:xfrm>
            <a:off x="4447308" y="176646"/>
            <a:ext cx="6906491" cy="6000318"/>
          </a:xfrm>
        </p:spPr>
        <p:txBody>
          <a:bodyPr anchor="ctr">
            <a:normAutofit fontScale="92500" lnSpcReduction="10000"/>
          </a:bodyPr>
          <a:lstStyle/>
          <a:p>
            <a:pPr>
              <a:spcBef>
                <a:spcPts val="0"/>
              </a:spcBef>
              <a:spcAft>
                <a:spcPts val="600"/>
              </a:spcAft>
            </a:pPr>
            <a:r>
              <a:rPr lang="en-IN" dirty="0"/>
              <a:t>Project was led by </a:t>
            </a:r>
            <a:r>
              <a:rPr lang="en-IN" b="1" dirty="0">
                <a:solidFill>
                  <a:schemeClr val="accent1">
                    <a:lumMod val="75000"/>
                  </a:schemeClr>
                </a:solidFill>
              </a:rPr>
              <a:t>SAI France</a:t>
            </a:r>
          </a:p>
          <a:p>
            <a:pPr lvl="0" algn="just"/>
            <a:r>
              <a:rPr lang="en-GB" dirty="0"/>
              <a:t>A decision has been taken by the project lead to </a:t>
            </a:r>
            <a:r>
              <a:rPr lang="en-GB" dirty="0">
                <a:solidFill>
                  <a:srgbClr val="FF0000"/>
                </a:solidFill>
              </a:rPr>
              <a:t>close the activity of the research group</a:t>
            </a:r>
            <a:r>
              <a:rPr lang="en-GB" dirty="0"/>
              <a:t> for the following reasons: </a:t>
            </a:r>
            <a:endParaRPr lang="en-IN" dirty="0"/>
          </a:p>
          <a:p>
            <a:pPr lvl="1" algn="just"/>
            <a:r>
              <a:rPr lang="en-US" dirty="0"/>
              <a:t>Existing initiatives are developing in many directions in order to identify challenges, mitigate risks and take actions to protect or promote SAIs independence</a:t>
            </a:r>
            <a:endParaRPr lang="en-IN" dirty="0"/>
          </a:p>
          <a:p>
            <a:pPr lvl="1" algn="just"/>
            <a:r>
              <a:rPr lang="en-US" dirty="0"/>
              <a:t>SAI France could not initiate an appropriate dynamic within the research group to find other possible ways to foster SAIs independence</a:t>
            </a:r>
            <a:endParaRPr lang="en-IN" dirty="0"/>
          </a:p>
          <a:p>
            <a:pPr lvl="1" algn="just"/>
            <a:r>
              <a:rPr lang="en-US" dirty="0"/>
              <a:t>As a consequence, as duplication must be absolutely avoided, there is potentially no specific added value expected to come out of the research group</a:t>
            </a:r>
            <a:endParaRPr lang="en-IN" dirty="0"/>
          </a:p>
          <a:p>
            <a:pPr>
              <a:spcBef>
                <a:spcPts val="0"/>
              </a:spcBef>
              <a:spcAft>
                <a:spcPts val="600"/>
              </a:spcAft>
            </a:pPr>
            <a:endParaRPr lang="en-IN" dirty="0"/>
          </a:p>
        </p:txBody>
      </p:sp>
      <p:sp>
        <p:nvSpPr>
          <p:cNvPr id="52" name="Arc 5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en-US" dirty="0">
              <a:solidFill>
                <a:prstClr val="black"/>
              </a:solidFill>
            </a:endParaRPr>
          </a:p>
        </p:txBody>
      </p:sp>
    </p:spTree>
    <p:extLst>
      <p:ext uri="{BB962C8B-B14F-4D97-AF65-F5344CB8AC3E}">
        <p14:creationId xmlns:p14="http://schemas.microsoft.com/office/powerpoint/2010/main" val="3941889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38" name="Freeform: Shape 37">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 name="Title 1"/>
          <p:cNvSpPr>
            <a:spLocks noGrp="1"/>
          </p:cNvSpPr>
          <p:nvPr>
            <p:ph type="title"/>
          </p:nvPr>
        </p:nvSpPr>
        <p:spPr>
          <a:xfrm>
            <a:off x="686834" y="1153572"/>
            <a:ext cx="3200400" cy="4461163"/>
          </a:xfrm>
        </p:spPr>
        <p:txBody>
          <a:bodyPr>
            <a:normAutofit/>
          </a:bodyPr>
          <a:lstStyle/>
          <a:p>
            <a:r>
              <a:rPr lang="en-US" sz="3200" dirty="0">
                <a:solidFill>
                  <a:srgbClr val="FFFFFF"/>
                </a:solidFill>
              </a:rPr>
              <a:t>Audit Communication and Reporting of Audit Results</a:t>
            </a:r>
            <a:endParaRPr lang="en-IN" sz="3200" dirty="0">
              <a:solidFill>
                <a:srgbClr val="FFFFFF"/>
              </a:solidFill>
            </a:endParaRPr>
          </a:p>
        </p:txBody>
      </p:sp>
      <p:sp>
        <p:nvSpPr>
          <p:cNvPr id="3" name="Content Placeholder 2"/>
          <p:cNvSpPr>
            <a:spLocks noGrp="1"/>
          </p:cNvSpPr>
          <p:nvPr>
            <p:ph idx="1"/>
          </p:nvPr>
        </p:nvSpPr>
        <p:spPr>
          <a:xfrm>
            <a:off x="4167272" y="613063"/>
            <a:ext cx="7186527" cy="5832349"/>
          </a:xfrm>
        </p:spPr>
        <p:txBody>
          <a:bodyPr anchor="ctr">
            <a:normAutofit fontScale="92500" lnSpcReduction="20000"/>
          </a:bodyPr>
          <a:lstStyle/>
          <a:p>
            <a:pPr>
              <a:spcAft>
                <a:spcPts val="600"/>
              </a:spcAft>
            </a:pPr>
            <a:r>
              <a:rPr lang="en-US" sz="3200" dirty="0"/>
              <a:t>SAI India is leading the project.</a:t>
            </a:r>
          </a:p>
          <a:p>
            <a:r>
              <a:rPr lang="en-US" sz="3200" dirty="0"/>
              <a:t>PID approved during 75</a:t>
            </a:r>
            <a:r>
              <a:rPr lang="en-US" sz="3200" baseline="30000" dirty="0"/>
              <a:t>th</a:t>
            </a:r>
            <a:r>
              <a:rPr lang="en-US" sz="3200" dirty="0"/>
              <a:t> INTOSAI GB (QA 2) </a:t>
            </a:r>
          </a:p>
          <a:p>
            <a:r>
              <a:rPr lang="pt-BR" sz="3200" dirty="0"/>
              <a:t>The project team has prepared/conducted: </a:t>
            </a:r>
          </a:p>
          <a:p>
            <a:pPr lvl="1"/>
            <a:r>
              <a:rPr lang="pt-BR" dirty="0"/>
              <a:t>a preliminary survey, </a:t>
            </a:r>
          </a:p>
          <a:p>
            <a:pPr lvl="1"/>
            <a:r>
              <a:rPr lang="pt-BR" dirty="0"/>
              <a:t>Questionnaire for SAI specific information, </a:t>
            </a:r>
          </a:p>
          <a:p>
            <a:pPr lvl="1"/>
            <a:r>
              <a:rPr lang="pt-BR" dirty="0"/>
              <a:t>draft format of the project report with chapter titles and subtitles, </a:t>
            </a:r>
          </a:p>
          <a:p>
            <a:pPr lvl="1"/>
            <a:r>
              <a:rPr lang="en-IN" dirty="0"/>
              <a:t>Chapter-wise suggestive areas to be covered in the draft Project Report</a:t>
            </a:r>
          </a:p>
          <a:p>
            <a:pPr lvl="1"/>
            <a:r>
              <a:rPr lang="en-IN" dirty="0"/>
              <a:t>Suggested work distribution among project team members</a:t>
            </a:r>
          </a:p>
          <a:p>
            <a:r>
              <a:rPr lang="en-US" dirty="0">
                <a:ea typeface="Cambria" panose="02040503050406030204" pitchFamily="18" charset="0"/>
              </a:rPr>
              <a:t>Project is facing delays due to difficulty in ensuring participation and cooperation from team members</a:t>
            </a:r>
          </a:p>
          <a:p>
            <a:pPr marL="0" indent="0" algn="just">
              <a:spcBef>
                <a:spcPts val="0"/>
              </a:spcBef>
              <a:spcAft>
                <a:spcPts val="600"/>
              </a:spcAft>
              <a:buNone/>
            </a:pPr>
            <a:endParaRPr lang="en-US" sz="3200" dirty="0">
              <a:ea typeface="Cambria" panose="02040503050406030204" pitchFamily="18" charset="0"/>
            </a:endParaRPr>
          </a:p>
          <a:p>
            <a:pPr marL="0" indent="0">
              <a:spcBef>
                <a:spcPts val="0"/>
              </a:spcBef>
              <a:spcAft>
                <a:spcPts val="600"/>
              </a:spcAft>
              <a:buNone/>
            </a:pPr>
            <a:endParaRPr lang="pt-BR" sz="1700" dirty="0">
              <a:latin typeface="Times New Roman" panose="02020603050405020304" pitchFamily="18" charset="0"/>
            </a:endParaRPr>
          </a:p>
        </p:txBody>
      </p:sp>
      <p:sp>
        <p:nvSpPr>
          <p:cNvPr id="40" name="Arc 39">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en-US" dirty="0">
              <a:solidFill>
                <a:prstClr val="black"/>
              </a:solidFill>
            </a:endParaRPr>
          </a:p>
        </p:txBody>
      </p:sp>
    </p:spTree>
    <p:extLst>
      <p:ext uri="{BB962C8B-B14F-4D97-AF65-F5344CB8AC3E}">
        <p14:creationId xmlns:p14="http://schemas.microsoft.com/office/powerpoint/2010/main" val="1616153679"/>
      </p:ext>
    </p:extLst>
  </p:cSld>
  <p:clrMapOvr>
    <a:masterClrMapping/>
  </p:clrMapOvr>
</p:sld>
</file>

<file path=ppt/theme/theme1.xml><?xml version="1.0" encoding="utf-8"?>
<a:theme xmlns:a="http://schemas.openxmlformats.org/drawingml/2006/main" name="INTOSAI KSC">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OSAI KSC" id="{7CB37CD7-2AE3-4F19-8DBD-D2F204FCF1E6}" vid="{BF1D8A4E-0939-44C5-8F22-6F74CBEC2B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INTOSAI KSC</Template>
  <TotalTime>7245</TotalTime>
  <Words>1656</Words>
  <Application>Microsoft Office PowerPoint</Application>
  <PresentationFormat>Widescreen</PresentationFormat>
  <Paragraphs>210</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Cambria</vt:lpstr>
      <vt:lpstr>Mangal</vt:lpstr>
      <vt:lpstr>Symbol</vt:lpstr>
      <vt:lpstr>Times New Roman</vt:lpstr>
      <vt:lpstr>INTOSAI KSC</vt:lpstr>
      <vt:lpstr>Agenda Item 34  Working Groups Contribution to Implementation of the Strategic Objectives  &amp; Crosscutting Priorities</vt:lpstr>
      <vt:lpstr>Implementation of SDP Projects</vt:lpstr>
      <vt:lpstr>Outside IFPP ~Ongoing</vt:lpstr>
      <vt:lpstr>Non-IFPP New Projects</vt:lpstr>
      <vt:lpstr>Revamp of INTOSAI Community Portal</vt:lpstr>
      <vt:lpstr>Revamp of INTOSAI Community Portal</vt:lpstr>
      <vt:lpstr>Cross-cutting Research Projects</vt:lpstr>
      <vt:lpstr>SAI Independence </vt:lpstr>
      <vt:lpstr>Audit Communication and Reporting of Audit Results</vt:lpstr>
      <vt:lpstr>Knowledge Sharing Activities </vt:lpstr>
      <vt:lpstr>Knowledge Sharing Activities </vt:lpstr>
      <vt:lpstr>Knowledge Sharing Activities </vt:lpstr>
      <vt:lpstr>Knowledge Sharing Activities </vt:lpstr>
      <vt:lpstr>Discussions</vt:lpstr>
      <vt:lpstr>Crosscutting Activities    PSC, CBC, FIPP</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Item 5  Implementation of Crosscutting Priorities  &amp; Strategic Objectives</dc:title>
  <dc:creator>Director</dc:creator>
  <cp:lastModifiedBy>Microsoft account</cp:lastModifiedBy>
  <cp:revision>114</cp:revision>
  <dcterms:created xsi:type="dcterms:W3CDTF">2020-09-16T14:23:01Z</dcterms:created>
  <dcterms:modified xsi:type="dcterms:W3CDTF">2022-09-09T04:59:08Z</dcterms:modified>
</cp:coreProperties>
</file>