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5"/>
  </p:notesMasterIdLst>
  <p:sldIdLst>
    <p:sldId id="256" r:id="rId2"/>
    <p:sldId id="280" r:id="rId3"/>
    <p:sldId id="281" r:id="rId4"/>
    <p:sldId id="282" r:id="rId5"/>
    <p:sldId id="267" r:id="rId6"/>
    <p:sldId id="257" r:id="rId7"/>
    <p:sldId id="283" r:id="rId8"/>
    <p:sldId id="266" r:id="rId9"/>
    <p:sldId id="265" r:id="rId10"/>
    <p:sldId id="271" r:id="rId11"/>
    <p:sldId id="273" r:id="rId12"/>
    <p:sldId id="274" r:id="rId13"/>
    <p:sldId id="275" r:id="rId14"/>
    <p:sldId id="276" r:id="rId15"/>
    <p:sldId id="272" r:id="rId16"/>
    <p:sldId id="278" r:id="rId17"/>
    <p:sldId id="277" r:id="rId18"/>
    <p:sldId id="279" r:id="rId19"/>
    <p:sldId id="270" r:id="rId20"/>
    <p:sldId id="260" r:id="rId21"/>
    <p:sldId id="269" r:id="rId22"/>
    <p:sldId id="268" r:id="rId23"/>
    <p:sldId id="263"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7FC"/>
    <a:srgbClr val="9DC3E6"/>
    <a:srgbClr val="2E75B6"/>
    <a:srgbClr val="0D4A5E"/>
    <a:srgbClr val="0E6C7A"/>
    <a:srgbClr val="2F5597"/>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80" d="100"/>
          <a:sy n="80" d="100"/>
        </p:scale>
        <p:origin x="68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Global </a:t>
            </a:r>
            <a:r>
              <a:rPr lang="en-US" dirty="0" smtClean="0"/>
              <a:t>GDP </a:t>
            </a:r>
            <a:r>
              <a:rPr lang="en-US" sz="1100" dirty="0" smtClean="0"/>
              <a:t>*World</a:t>
            </a:r>
            <a:r>
              <a:rPr lang="en-US" sz="1100" baseline="0" dirty="0" smtClean="0"/>
              <a:t> Bank estimates</a:t>
            </a:r>
            <a:endParaRPr lang="en-US" sz="2400"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21074943896979534"/>
          <c:y val="0.18871528867136572"/>
          <c:w val="0.54212545594892514"/>
          <c:h val="0.65980178898858699"/>
        </c:manualLayout>
      </c:layout>
      <c:doughnutChart>
        <c:varyColors val="1"/>
        <c:ser>
          <c:idx val="0"/>
          <c:order val="0"/>
          <c:tx>
            <c:strRef>
              <c:f>Лист1!$B$1</c:f>
              <c:strCache>
                <c:ptCount val="1"/>
                <c:pt idx="0">
                  <c:v>Global GDP</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8A64-4ED3-8B05-4470BC4B5D14}"/>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2-8A64-4ED3-8B05-4470BC4B5D1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DDE-4D30-B1DD-41D23B1622A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DDE-4D30-B1DD-41D23B1622AE}"/>
              </c:ext>
            </c:extLst>
          </c:dPt>
          <c:dLbls>
            <c:dLbl>
              <c:idx val="0"/>
              <c:layout>
                <c:manualLayout>
                  <c:x val="0.23644182972464753"/>
                  <c:y val="-4.8698695558204878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8A64-4ED3-8B05-4470BC4B5D14}"/>
                </c:ext>
              </c:extLst>
            </c:dLbl>
            <c:dLbl>
              <c:idx val="1"/>
              <c:layout>
                <c:manualLayout>
                  <c:x val="-0.2000661636131634"/>
                  <c:y val="9.7397391116409757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8A64-4ED3-8B05-4470BC4B5D14}"/>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ru-RU"/>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Лист1!$A$2:$A$5</c:f>
              <c:strCache>
                <c:ptCount val="2"/>
                <c:pt idx="0">
                  <c:v>Public procurement sector</c:v>
                </c:pt>
                <c:pt idx="1">
                  <c:v>Other sectors</c:v>
                </c:pt>
              </c:strCache>
            </c:strRef>
          </c:cat>
          <c:val>
            <c:numRef>
              <c:f>Лист1!$B$2:$B$5</c:f>
              <c:numCache>
                <c:formatCode>General</c:formatCode>
                <c:ptCount val="4"/>
                <c:pt idx="0">
                  <c:v>20</c:v>
                </c:pt>
                <c:pt idx="1">
                  <c:v>80</c:v>
                </c:pt>
              </c:numCache>
            </c:numRef>
          </c:val>
          <c:extLst>
            <c:ext xmlns:c16="http://schemas.microsoft.com/office/drawing/2014/chart" uri="{C3380CC4-5D6E-409C-BE32-E72D297353CC}">
              <c16:uniqueId val="{00000000-8A64-4ED3-8B05-4470BC4B5D14}"/>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20593684235416518"/>
          <c:y val="0.26756543121749088"/>
          <c:w val="0.56560408834030884"/>
          <c:h val="0.60335135465770884"/>
        </c:manualLayout>
      </c:layout>
      <c:doughnutChart>
        <c:varyColors val="1"/>
        <c:ser>
          <c:idx val="0"/>
          <c:order val="0"/>
          <c:tx>
            <c:strRef>
              <c:f>Лист1!$B$1</c:f>
              <c:strCache>
                <c:ptCount val="1"/>
                <c:pt idx="0">
                  <c:v>Additional Costs for Procurement Projects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7F9-45B2-921E-7A44F24BD90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D7F9-45B2-921E-7A44F24BD90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873-4327-99F9-31F428B8930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873-4327-99F9-31F428B89304}"/>
              </c:ext>
            </c:extLst>
          </c:dPt>
          <c:dLbls>
            <c:dLbl>
              <c:idx val="0"/>
              <c:layout>
                <c:manualLayout>
                  <c:x val="0.19144144144144143"/>
                  <c:y val="-6.4068346295717671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D7F9-45B2-921E-7A44F24BD909}"/>
                </c:ext>
              </c:extLst>
            </c:dLbl>
            <c:dLbl>
              <c:idx val="1"/>
              <c:layout>
                <c:manualLayout>
                  <c:x val="-0.15015015015015018"/>
                  <c:y val="7.6081161226164734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D7F9-45B2-921E-7A44F24BD909}"/>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ru-RU"/>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Лист1!$A$2:$A$5</c:f>
              <c:strCache>
                <c:ptCount val="2"/>
                <c:pt idx="0">
                  <c:v>Fraud &amp; Corruption</c:v>
                </c:pt>
                <c:pt idx="1">
                  <c:v>Other</c:v>
                </c:pt>
              </c:strCache>
            </c:strRef>
          </c:cat>
          <c:val>
            <c:numRef>
              <c:f>Лист1!$B$2:$B$5</c:f>
              <c:numCache>
                <c:formatCode>General</c:formatCode>
                <c:ptCount val="4"/>
                <c:pt idx="0">
                  <c:v>25</c:v>
                </c:pt>
                <c:pt idx="1">
                  <c:v>75</c:v>
                </c:pt>
              </c:numCache>
            </c:numRef>
          </c:val>
          <c:extLst>
            <c:ext xmlns:c16="http://schemas.microsoft.com/office/drawing/2014/chart" uri="{C3380CC4-5D6E-409C-BE32-E72D297353CC}">
              <c16:uniqueId val="{00000000-D7F9-45B2-921E-7A44F24BD909}"/>
            </c:ext>
          </c:extLst>
        </c:ser>
        <c:dLbls>
          <c:showLegendKey val="0"/>
          <c:showVal val="0"/>
          <c:showCatName val="0"/>
          <c:showSerName val="0"/>
          <c:showPercent val="0"/>
          <c:showBubbleSize val="0"/>
          <c:showLeaderLines val="0"/>
        </c:dLbls>
        <c:firstSliceAng val="0"/>
        <c:holeSize val="75"/>
      </c:doughnutChart>
      <c:spPr>
        <a:noFill/>
        <a:ln>
          <a:noFill/>
        </a:ln>
        <a:effectLst/>
      </c:spPr>
    </c:plotArea>
    <c:legend>
      <c:legendPos val="b"/>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8A3C0E-16B8-4EE7-9E0F-65EA90DC04F4}" type="doc">
      <dgm:prSet loTypeId="urn:microsoft.com/office/officeart/2005/8/layout/venn1" loCatId="relationship" qsTypeId="urn:microsoft.com/office/officeart/2005/8/quickstyle/simple4" qsCatId="simple" csTypeId="urn:microsoft.com/office/officeart/2005/8/colors/colorful2" csCatId="colorful" phldr="1"/>
      <dgm:spPr/>
    </dgm:pt>
    <dgm:pt modelId="{49D90919-E008-4136-BAA9-F72CD424627F}">
      <dgm:prSet phldrT="[Текст]"/>
      <dgm:spPr/>
      <dgm:t>
        <a:bodyPr/>
        <a:lstStyle/>
        <a:p>
          <a:pPr rtl="0"/>
          <a:r>
            <a:rPr lang="en-US" dirty="0">
              <a:latin typeface="TT Jenevers" panose="02000505070000020003" pitchFamily="2" charset="-52"/>
              <a:ea typeface="Calibri"/>
              <a:cs typeface="Calibri"/>
              <a:sym typeface="Calibri"/>
            </a:rPr>
            <a:t>Key activity of the INTOSAI Working Group on Public Procurement</a:t>
          </a:r>
          <a:endParaRPr lang="ru-RU" dirty="0"/>
        </a:p>
      </dgm:t>
    </dgm:pt>
    <dgm:pt modelId="{DBB72A7D-3B60-4A30-8BD9-8C5461734D91}" type="parTrans" cxnId="{1C222A5D-F0B5-49C2-92D1-B572C6E40F40}">
      <dgm:prSet/>
      <dgm:spPr/>
      <dgm:t>
        <a:bodyPr/>
        <a:lstStyle/>
        <a:p>
          <a:endParaRPr lang="ru-RU"/>
        </a:p>
      </dgm:t>
    </dgm:pt>
    <dgm:pt modelId="{73780565-05C4-46BA-A807-BF63308B794F}" type="sibTrans" cxnId="{1C222A5D-F0B5-49C2-92D1-B572C6E40F40}">
      <dgm:prSet/>
      <dgm:spPr/>
      <dgm:t>
        <a:bodyPr/>
        <a:lstStyle/>
        <a:p>
          <a:endParaRPr lang="ru-RU"/>
        </a:p>
      </dgm:t>
    </dgm:pt>
    <dgm:pt modelId="{A0F15802-D50E-4331-A3EC-211F20767627}">
      <dgm:prSet phldrT="[Текст]"/>
      <dgm:spPr/>
      <dgm:t>
        <a:bodyPr/>
        <a:lstStyle/>
        <a:p>
          <a:r>
            <a:rPr lang="de-DE">
              <a:latin typeface="TT Jenevers" panose="02000505070000020003" pitchFamily="2" charset="-52"/>
              <a:ea typeface="Calibri"/>
              <a:cs typeface="Calibri"/>
              <a:sym typeface="Calibri"/>
            </a:rPr>
            <a:t>Non-mandatory guidelines for auditing subject matter of Public Procurement </a:t>
          </a:r>
          <a:endParaRPr lang="ru-RU" dirty="0"/>
        </a:p>
      </dgm:t>
    </dgm:pt>
    <dgm:pt modelId="{1CA4EA36-ADDA-4F03-B5FA-DEF6902B11D5}" type="parTrans" cxnId="{318109A4-463E-46C4-90BD-A64C45FDA55A}">
      <dgm:prSet/>
      <dgm:spPr/>
      <dgm:t>
        <a:bodyPr/>
        <a:lstStyle/>
        <a:p>
          <a:endParaRPr lang="ru-RU"/>
        </a:p>
      </dgm:t>
    </dgm:pt>
    <dgm:pt modelId="{DEF0A881-74BB-4E86-B54D-290F79D0E580}" type="sibTrans" cxnId="{318109A4-463E-46C4-90BD-A64C45FDA55A}">
      <dgm:prSet/>
      <dgm:spPr/>
      <dgm:t>
        <a:bodyPr/>
        <a:lstStyle/>
        <a:p>
          <a:endParaRPr lang="ru-RU"/>
        </a:p>
      </dgm:t>
    </dgm:pt>
    <dgm:pt modelId="{5A6E1F04-8B78-4053-8CE2-D0CC56194719}">
      <dgm:prSet phldrT="[Текст]"/>
      <dgm:spPr/>
      <dgm:t>
        <a:bodyPr/>
        <a:lstStyle/>
        <a:p>
          <a:r>
            <a:rPr lang="de-DE">
              <a:latin typeface="TT Jenevers" panose="02000505070000020003" pitchFamily="2" charset="-52"/>
              <a:ea typeface="Calibri"/>
              <a:cs typeface="Calibri"/>
              <a:sym typeface="Calibri"/>
            </a:rPr>
            <a:t>Guidance and Reference on ISSAI 300 and ISSAI 400 application</a:t>
          </a:r>
          <a:endParaRPr lang="ru-RU" dirty="0"/>
        </a:p>
      </dgm:t>
    </dgm:pt>
    <dgm:pt modelId="{6AA64D75-E999-44B7-A661-4F96D782B53A}" type="parTrans" cxnId="{D8E1DADA-1854-4176-9A38-98CA2A4D5552}">
      <dgm:prSet/>
      <dgm:spPr/>
      <dgm:t>
        <a:bodyPr/>
        <a:lstStyle/>
        <a:p>
          <a:endParaRPr lang="ru-RU"/>
        </a:p>
      </dgm:t>
    </dgm:pt>
    <dgm:pt modelId="{BE63022D-8BC2-49A2-9DBC-513C6547CE77}" type="sibTrans" cxnId="{D8E1DADA-1854-4176-9A38-98CA2A4D5552}">
      <dgm:prSet/>
      <dgm:spPr/>
      <dgm:t>
        <a:bodyPr/>
        <a:lstStyle/>
        <a:p>
          <a:endParaRPr lang="ru-RU"/>
        </a:p>
      </dgm:t>
    </dgm:pt>
    <dgm:pt modelId="{26903927-2568-4704-A815-D09B9110AD2A}" type="pres">
      <dgm:prSet presAssocID="{2F8A3C0E-16B8-4EE7-9E0F-65EA90DC04F4}" presName="compositeShape" presStyleCnt="0">
        <dgm:presLayoutVars>
          <dgm:chMax val="7"/>
          <dgm:dir/>
          <dgm:resizeHandles val="exact"/>
        </dgm:presLayoutVars>
      </dgm:prSet>
      <dgm:spPr/>
    </dgm:pt>
    <dgm:pt modelId="{8BD71FD5-E5B7-43B2-AF42-62B53C943075}" type="pres">
      <dgm:prSet presAssocID="{49D90919-E008-4136-BAA9-F72CD424627F}" presName="circ1" presStyleLbl="vennNode1" presStyleIdx="0" presStyleCnt="3"/>
      <dgm:spPr/>
      <dgm:t>
        <a:bodyPr/>
        <a:lstStyle/>
        <a:p>
          <a:endParaRPr lang="ru-RU"/>
        </a:p>
      </dgm:t>
    </dgm:pt>
    <dgm:pt modelId="{FE4FDEB0-D2A4-4B05-A17F-3458545DC456}" type="pres">
      <dgm:prSet presAssocID="{49D90919-E008-4136-BAA9-F72CD424627F}" presName="circ1Tx" presStyleLbl="revTx" presStyleIdx="0" presStyleCnt="0">
        <dgm:presLayoutVars>
          <dgm:chMax val="0"/>
          <dgm:chPref val="0"/>
          <dgm:bulletEnabled val="1"/>
        </dgm:presLayoutVars>
      </dgm:prSet>
      <dgm:spPr/>
      <dgm:t>
        <a:bodyPr/>
        <a:lstStyle/>
        <a:p>
          <a:endParaRPr lang="ru-RU"/>
        </a:p>
      </dgm:t>
    </dgm:pt>
    <dgm:pt modelId="{E4B863AD-7291-4934-9C0D-DCE0AD3C53CD}" type="pres">
      <dgm:prSet presAssocID="{5A6E1F04-8B78-4053-8CE2-D0CC56194719}" presName="circ2" presStyleLbl="vennNode1" presStyleIdx="1" presStyleCnt="3"/>
      <dgm:spPr/>
      <dgm:t>
        <a:bodyPr/>
        <a:lstStyle/>
        <a:p>
          <a:endParaRPr lang="ru-RU"/>
        </a:p>
      </dgm:t>
    </dgm:pt>
    <dgm:pt modelId="{8CD164DE-006C-4015-B65E-EE2EDBAA1E10}" type="pres">
      <dgm:prSet presAssocID="{5A6E1F04-8B78-4053-8CE2-D0CC56194719}" presName="circ2Tx" presStyleLbl="revTx" presStyleIdx="0" presStyleCnt="0">
        <dgm:presLayoutVars>
          <dgm:chMax val="0"/>
          <dgm:chPref val="0"/>
          <dgm:bulletEnabled val="1"/>
        </dgm:presLayoutVars>
      </dgm:prSet>
      <dgm:spPr/>
      <dgm:t>
        <a:bodyPr/>
        <a:lstStyle/>
        <a:p>
          <a:endParaRPr lang="ru-RU"/>
        </a:p>
      </dgm:t>
    </dgm:pt>
    <dgm:pt modelId="{BB3FF017-7C95-4BBA-B945-9AAB25F01106}" type="pres">
      <dgm:prSet presAssocID="{A0F15802-D50E-4331-A3EC-211F20767627}" presName="circ3" presStyleLbl="vennNode1" presStyleIdx="2" presStyleCnt="3"/>
      <dgm:spPr/>
      <dgm:t>
        <a:bodyPr/>
        <a:lstStyle/>
        <a:p>
          <a:endParaRPr lang="ru-RU"/>
        </a:p>
      </dgm:t>
    </dgm:pt>
    <dgm:pt modelId="{F5EB04CC-2134-4725-880D-06156599C753}" type="pres">
      <dgm:prSet presAssocID="{A0F15802-D50E-4331-A3EC-211F20767627}" presName="circ3Tx" presStyleLbl="revTx" presStyleIdx="0" presStyleCnt="0">
        <dgm:presLayoutVars>
          <dgm:chMax val="0"/>
          <dgm:chPref val="0"/>
          <dgm:bulletEnabled val="1"/>
        </dgm:presLayoutVars>
      </dgm:prSet>
      <dgm:spPr/>
      <dgm:t>
        <a:bodyPr/>
        <a:lstStyle/>
        <a:p>
          <a:endParaRPr lang="ru-RU"/>
        </a:p>
      </dgm:t>
    </dgm:pt>
  </dgm:ptLst>
  <dgm:cxnLst>
    <dgm:cxn modelId="{318109A4-463E-46C4-90BD-A64C45FDA55A}" srcId="{2F8A3C0E-16B8-4EE7-9E0F-65EA90DC04F4}" destId="{A0F15802-D50E-4331-A3EC-211F20767627}" srcOrd="2" destOrd="0" parTransId="{1CA4EA36-ADDA-4F03-B5FA-DEF6902B11D5}" sibTransId="{DEF0A881-74BB-4E86-B54D-290F79D0E580}"/>
    <dgm:cxn modelId="{A18B8E1D-A1C8-49A3-BD87-751F2AF879DE}" type="presOf" srcId="{A0F15802-D50E-4331-A3EC-211F20767627}" destId="{BB3FF017-7C95-4BBA-B945-9AAB25F01106}" srcOrd="0" destOrd="0" presId="urn:microsoft.com/office/officeart/2005/8/layout/venn1"/>
    <dgm:cxn modelId="{B26FEA7D-F826-432F-BB58-59454870DBEA}" type="presOf" srcId="{5A6E1F04-8B78-4053-8CE2-D0CC56194719}" destId="{8CD164DE-006C-4015-B65E-EE2EDBAA1E10}" srcOrd="1" destOrd="0" presId="urn:microsoft.com/office/officeart/2005/8/layout/venn1"/>
    <dgm:cxn modelId="{C2A5D8FC-9E6C-40B2-974C-40C790C1145D}" type="presOf" srcId="{49D90919-E008-4136-BAA9-F72CD424627F}" destId="{FE4FDEB0-D2A4-4B05-A17F-3458545DC456}" srcOrd="1" destOrd="0" presId="urn:microsoft.com/office/officeart/2005/8/layout/venn1"/>
    <dgm:cxn modelId="{1C222A5D-F0B5-49C2-92D1-B572C6E40F40}" srcId="{2F8A3C0E-16B8-4EE7-9E0F-65EA90DC04F4}" destId="{49D90919-E008-4136-BAA9-F72CD424627F}" srcOrd="0" destOrd="0" parTransId="{DBB72A7D-3B60-4A30-8BD9-8C5461734D91}" sibTransId="{73780565-05C4-46BA-A807-BF63308B794F}"/>
    <dgm:cxn modelId="{94382279-77D3-4640-B9D8-2C4992886354}" type="presOf" srcId="{A0F15802-D50E-4331-A3EC-211F20767627}" destId="{F5EB04CC-2134-4725-880D-06156599C753}" srcOrd="1" destOrd="0" presId="urn:microsoft.com/office/officeart/2005/8/layout/venn1"/>
    <dgm:cxn modelId="{A4E85ECA-24BF-4AFF-B65A-2544A4E74B14}" type="presOf" srcId="{2F8A3C0E-16B8-4EE7-9E0F-65EA90DC04F4}" destId="{26903927-2568-4704-A815-D09B9110AD2A}" srcOrd="0" destOrd="0" presId="urn:microsoft.com/office/officeart/2005/8/layout/venn1"/>
    <dgm:cxn modelId="{D8E1DADA-1854-4176-9A38-98CA2A4D5552}" srcId="{2F8A3C0E-16B8-4EE7-9E0F-65EA90DC04F4}" destId="{5A6E1F04-8B78-4053-8CE2-D0CC56194719}" srcOrd="1" destOrd="0" parTransId="{6AA64D75-E999-44B7-A661-4F96D782B53A}" sibTransId="{BE63022D-8BC2-49A2-9DBC-513C6547CE77}"/>
    <dgm:cxn modelId="{A39429AE-762B-44D3-92BB-3AE3B49A77B9}" type="presOf" srcId="{5A6E1F04-8B78-4053-8CE2-D0CC56194719}" destId="{E4B863AD-7291-4934-9C0D-DCE0AD3C53CD}" srcOrd="0" destOrd="0" presId="urn:microsoft.com/office/officeart/2005/8/layout/venn1"/>
    <dgm:cxn modelId="{65599D13-35F0-42BC-AE4D-475096FB45CA}" type="presOf" srcId="{49D90919-E008-4136-BAA9-F72CD424627F}" destId="{8BD71FD5-E5B7-43B2-AF42-62B53C943075}" srcOrd="0" destOrd="0" presId="urn:microsoft.com/office/officeart/2005/8/layout/venn1"/>
    <dgm:cxn modelId="{1CC2DC96-DBA0-47F7-811C-11BF87B2B94B}" type="presParOf" srcId="{26903927-2568-4704-A815-D09B9110AD2A}" destId="{8BD71FD5-E5B7-43B2-AF42-62B53C943075}" srcOrd="0" destOrd="0" presId="urn:microsoft.com/office/officeart/2005/8/layout/venn1"/>
    <dgm:cxn modelId="{6FF513BF-2F27-42B0-8D2E-F2E5A4FEB758}" type="presParOf" srcId="{26903927-2568-4704-A815-D09B9110AD2A}" destId="{FE4FDEB0-D2A4-4B05-A17F-3458545DC456}" srcOrd="1" destOrd="0" presId="urn:microsoft.com/office/officeart/2005/8/layout/venn1"/>
    <dgm:cxn modelId="{500C864B-6B8E-4F8D-82A6-CC04C6C5C2D5}" type="presParOf" srcId="{26903927-2568-4704-A815-D09B9110AD2A}" destId="{E4B863AD-7291-4934-9C0D-DCE0AD3C53CD}" srcOrd="2" destOrd="0" presId="urn:microsoft.com/office/officeart/2005/8/layout/venn1"/>
    <dgm:cxn modelId="{412A04A1-414C-46DA-8936-983780CE24D2}" type="presParOf" srcId="{26903927-2568-4704-A815-D09B9110AD2A}" destId="{8CD164DE-006C-4015-B65E-EE2EDBAA1E10}" srcOrd="3" destOrd="0" presId="urn:microsoft.com/office/officeart/2005/8/layout/venn1"/>
    <dgm:cxn modelId="{B960DEF9-E5F1-4DAE-A868-23279E8FA567}" type="presParOf" srcId="{26903927-2568-4704-A815-D09B9110AD2A}" destId="{BB3FF017-7C95-4BBA-B945-9AAB25F01106}" srcOrd="4" destOrd="0" presId="urn:microsoft.com/office/officeart/2005/8/layout/venn1"/>
    <dgm:cxn modelId="{A65CDEB4-7734-42B6-9C98-B6838F46F202}" type="presParOf" srcId="{26903927-2568-4704-A815-D09B9110AD2A}" destId="{F5EB04CC-2134-4725-880D-06156599C753}"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A5B4AD-AF12-42E3-B08F-04156AAF8D46}" type="doc">
      <dgm:prSet loTypeId="urn:microsoft.com/office/officeart/2008/layout/AlternatingHexagons" loCatId="list" qsTypeId="urn:microsoft.com/office/officeart/2005/8/quickstyle/simple1" qsCatId="simple" csTypeId="urn:microsoft.com/office/officeart/2005/8/colors/colorful2" csCatId="colorful" phldr="1"/>
      <dgm:spPr/>
      <dgm:t>
        <a:bodyPr/>
        <a:lstStyle/>
        <a:p>
          <a:endParaRPr lang="ru-RU"/>
        </a:p>
      </dgm:t>
    </dgm:pt>
    <dgm:pt modelId="{0DBE29FD-08D0-47E6-84F9-CAF9BCD780AE}">
      <dgm:prSet phldrT="[Текст]" custT="1"/>
      <dgm:spPr/>
      <dgm:t>
        <a:bodyPr/>
        <a:lstStyle/>
        <a:p>
          <a:pPr marL="0" indent="0" defTabSz="1252538"/>
          <a:r>
            <a:rPr lang="de-DE" sz="1600" smtClean="0">
              <a:latin typeface="TT Jenevers" panose="02000505070000020003" pitchFamily="2" charset="-52"/>
              <a:ea typeface="Calibri"/>
              <a:cs typeface="Calibri"/>
              <a:sym typeface="Calibri"/>
            </a:rPr>
            <a:t>Comprehen-sive</a:t>
          </a:r>
          <a:endParaRPr lang="ru-RU" sz="1100" dirty="0"/>
        </a:p>
      </dgm:t>
    </dgm:pt>
    <dgm:pt modelId="{A746B87C-92A6-4943-9388-B212008ECC3A}" type="parTrans" cxnId="{614D803A-B6B8-47B9-B15B-FA12B2C5143A}">
      <dgm:prSet/>
      <dgm:spPr/>
      <dgm:t>
        <a:bodyPr/>
        <a:lstStyle/>
        <a:p>
          <a:endParaRPr lang="ru-RU"/>
        </a:p>
      </dgm:t>
    </dgm:pt>
    <dgm:pt modelId="{15E752FB-6090-4E39-972F-7D0FE0ED3AE9}" type="sibTrans" cxnId="{614D803A-B6B8-47B9-B15B-FA12B2C5143A}">
      <dgm:prSet/>
      <dgm:spPr/>
      <dgm:t>
        <a:bodyPr/>
        <a:lstStyle/>
        <a:p>
          <a:r>
            <a:rPr lang="en-US" smtClean="0">
              <a:latin typeface="TT Jenevers" panose="02000505070000020003" pitchFamily="2" charset="-52"/>
              <a:ea typeface="Calibri"/>
              <a:cs typeface="Calibri"/>
              <a:sym typeface="Calibri"/>
            </a:rPr>
            <a:t>Applicable for </a:t>
          </a:r>
          <a:r>
            <a:rPr lang="de-DE" smtClean="0">
              <a:latin typeface="TT Jenevers" panose="02000505070000020003" pitchFamily="2" charset="-52"/>
              <a:ea typeface="Calibri"/>
              <a:cs typeface="Calibri"/>
              <a:sym typeface="Calibri"/>
            </a:rPr>
            <a:t>all SAIs in different jurisdictions </a:t>
          </a:r>
          <a:endParaRPr lang="ru-RU" dirty="0"/>
        </a:p>
      </dgm:t>
    </dgm:pt>
    <dgm:pt modelId="{96807899-F5A0-40F9-9407-1DD6720DC09E}">
      <dgm:prSet phldrT="[Текст]" custT="1"/>
      <dgm:spPr/>
      <dgm:t>
        <a:bodyPr/>
        <a:lstStyle/>
        <a:p>
          <a:r>
            <a:rPr lang="de-DE" sz="1600" smtClean="0">
              <a:latin typeface="TT Jenevers" panose="02000505070000020003" pitchFamily="2" charset="-52"/>
              <a:ea typeface="Calibri"/>
              <a:cs typeface="Calibri"/>
              <a:sym typeface="Calibri"/>
            </a:rPr>
            <a:t>Applicable for combined audits </a:t>
          </a:r>
          <a:endParaRPr lang="ru-RU" sz="1600" dirty="0"/>
        </a:p>
      </dgm:t>
    </dgm:pt>
    <dgm:pt modelId="{7B82576D-550F-45BE-94E1-724AA5FDF415}" type="parTrans" cxnId="{8E2F702C-FBEB-495B-A048-8A8E9F12E3AC}">
      <dgm:prSet/>
      <dgm:spPr/>
      <dgm:t>
        <a:bodyPr/>
        <a:lstStyle/>
        <a:p>
          <a:endParaRPr lang="ru-RU"/>
        </a:p>
      </dgm:t>
    </dgm:pt>
    <dgm:pt modelId="{A84F3D71-7574-4EA7-B7AE-75E6DF7951C2}" type="sibTrans" cxnId="{8E2F702C-FBEB-495B-A048-8A8E9F12E3AC}">
      <dgm:prSet custT="1"/>
      <dgm:spPr/>
      <dgm:t>
        <a:bodyPr/>
        <a:lstStyle/>
        <a:p>
          <a:r>
            <a:rPr lang="de-DE" sz="1400" smtClean="0">
              <a:latin typeface="TT Jenevers" panose="02000505070000020003" pitchFamily="2" charset="-52"/>
              <a:ea typeface="Calibri"/>
              <a:cs typeface="Calibri"/>
              <a:sym typeface="Calibri"/>
            </a:rPr>
            <a:t>Integrated view of public procurement </a:t>
          </a:r>
          <a:endParaRPr lang="ru-RU" sz="1400" dirty="0"/>
        </a:p>
      </dgm:t>
    </dgm:pt>
    <dgm:pt modelId="{028D5957-7CDD-4A29-BCF7-F3410584DA34}">
      <dgm:prSet phldrT="[Текст]" custT="1"/>
      <dgm:spPr/>
      <dgm:t>
        <a:bodyPr/>
        <a:lstStyle/>
        <a:p>
          <a:r>
            <a:rPr lang="en-US" sz="1600" dirty="0" smtClean="0">
              <a:latin typeface="TT Jenevers" panose="02000505070000020003" pitchFamily="2" charset="-52"/>
            </a:rPr>
            <a:t>Extensive supple-</a:t>
          </a:r>
          <a:r>
            <a:rPr lang="en-US" sz="1600" dirty="0" err="1" smtClean="0">
              <a:latin typeface="TT Jenevers" panose="02000505070000020003" pitchFamily="2" charset="-52"/>
            </a:rPr>
            <a:t>mentary</a:t>
          </a:r>
          <a:r>
            <a:rPr lang="en-US" sz="1600" dirty="0" smtClean="0">
              <a:latin typeface="TT Jenevers" panose="02000505070000020003" pitchFamily="2" charset="-52"/>
            </a:rPr>
            <a:t> material </a:t>
          </a:r>
          <a:endParaRPr lang="ru-RU" sz="1600" dirty="0"/>
        </a:p>
      </dgm:t>
    </dgm:pt>
    <dgm:pt modelId="{99CDABB2-7E7A-4D9D-AFB3-A95A0D822DC7}" type="parTrans" cxnId="{C497D2F7-A594-4229-801C-9A0CBD33C0C9}">
      <dgm:prSet/>
      <dgm:spPr/>
      <dgm:t>
        <a:bodyPr/>
        <a:lstStyle/>
        <a:p>
          <a:endParaRPr lang="ru-RU"/>
        </a:p>
      </dgm:t>
    </dgm:pt>
    <dgm:pt modelId="{283ADF62-CD81-45E9-937C-3C095EED78AB}" type="sibTrans" cxnId="{C497D2F7-A594-4229-801C-9A0CBD33C0C9}">
      <dgm:prSet/>
      <dgm:spPr/>
      <dgm:t>
        <a:bodyPr/>
        <a:lstStyle/>
        <a:p>
          <a:r>
            <a:rPr lang="de-DE" smtClean="0">
              <a:latin typeface="TT Jenevers" panose="02000505070000020003" pitchFamily="2" charset="-52"/>
              <a:ea typeface="Calibri"/>
              <a:cs typeface="Calibri"/>
              <a:sym typeface="Calibri"/>
            </a:rPr>
            <a:t>Versatile</a:t>
          </a:r>
          <a:endParaRPr lang="ru-RU" dirty="0"/>
        </a:p>
      </dgm:t>
    </dgm:pt>
    <dgm:pt modelId="{6EB4A8DA-C834-4CAE-B372-4633A682FA04}" type="pres">
      <dgm:prSet presAssocID="{A0A5B4AD-AF12-42E3-B08F-04156AAF8D46}" presName="Name0" presStyleCnt="0">
        <dgm:presLayoutVars>
          <dgm:chMax/>
          <dgm:chPref/>
          <dgm:dir/>
          <dgm:animLvl val="lvl"/>
        </dgm:presLayoutVars>
      </dgm:prSet>
      <dgm:spPr/>
    </dgm:pt>
    <dgm:pt modelId="{88A56B0B-7868-4359-A45C-638E165477A7}" type="pres">
      <dgm:prSet presAssocID="{0DBE29FD-08D0-47E6-84F9-CAF9BCD780AE}" presName="composite" presStyleCnt="0"/>
      <dgm:spPr/>
    </dgm:pt>
    <dgm:pt modelId="{7C98F51A-3454-4AEB-983A-3341C83795D1}" type="pres">
      <dgm:prSet presAssocID="{0DBE29FD-08D0-47E6-84F9-CAF9BCD780AE}" presName="Parent1" presStyleLbl="node1" presStyleIdx="0" presStyleCnt="6" custScaleX="132573" custLinFactNeighborX="24898" custLinFactNeighborY="468">
        <dgm:presLayoutVars>
          <dgm:chMax val="1"/>
          <dgm:chPref val="1"/>
          <dgm:bulletEnabled val="1"/>
        </dgm:presLayoutVars>
      </dgm:prSet>
      <dgm:spPr/>
      <dgm:t>
        <a:bodyPr/>
        <a:lstStyle/>
        <a:p>
          <a:endParaRPr lang="ru-RU"/>
        </a:p>
      </dgm:t>
    </dgm:pt>
    <dgm:pt modelId="{ADD29EFD-1E2A-4D0E-BF15-F2FDD23BF339}" type="pres">
      <dgm:prSet presAssocID="{0DBE29FD-08D0-47E6-84F9-CAF9BCD780AE}" presName="Childtext1" presStyleLbl="revTx" presStyleIdx="0" presStyleCnt="3">
        <dgm:presLayoutVars>
          <dgm:chMax val="0"/>
          <dgm:chPref val="0"/>
          <dgm:bulletEnabled val="1"/>
        </dgm:presLayoutVars>
      </dgm:prSet>
      <dgm:spPr/>
      <dgm:t>
        <a:bodyPr/>
        <a:lstStyle/>
        <a:p>
          <a:endParaRPr lang="ru-RU"/>
        </a:p>
      </dgm:t>
    </dgm:pt>
    <dgm:pt modelId="{2C0C4C68-01E0-4C6E-A234-B96124FC817E}" type="pres">
      <dgm:prSet presAssocID="{0DBE29FD-08D0-47E6-84F9-CAF9BCD780AE}" presName="BalanceSpacing" presStyleCnt="0"/>
      <dgm:spPr/>
    </dgm:pt>
    <dgm:pt modelId="{194D458A-8EE7-404C-98AF-48E0A8E9064E}" type="pres">
      <dgm:prSet presAssocID="{0DBE29FD-08D0-47E6-84F9-CAF9BCD780AE}" presName="BalanceSpacing1" presStyleCnt="0"/>
      <dgm:spPr/>
    </dgm:pt>
    <dgm:pt modelId="{51CE572A-A432-4E84-9754-AF24FA998570}" type="pres">
      <dgm:prSet presAssocID="{15E752FB-6090-4E39-972F-7D0FE0ED3AE9}" presName="Accent1Text" presStyleLbl="node1" presStyleIdx="1" presStyleCnt="6" custScaleX="133215" custLinFactNeighborX="-6406" custLinFactNeighborY="468"/>
      <dgm:spPr/>
      <dgm:t>
        <a:bodyPr/>
        <a:lstStyle/>
        <a:p>
          <a:endParaRPr lang="ru-RU"/>
        </a:p>
      </dgm:t>
    </dgm:pt>
    <dgm:pt modelId="{B1C69022-04B8-4162-855C-171E03C63CA5}" type="pres">
      <dgm:prSet presAssocID="{15E752FB-6090-4E39-972F-7D0FE0ED3AE9}" presName="spaceBetweenRectangles" presStyleCnt="0"/>
      <dgm:spPr/>
    </dgm:pt>
    <dgm:pt modelId="{76141A46-78D0-44BE-8E82-0B7A3B548AD1}" type="pres">
      <dgm:prSet presAssocID="{96807899-F5A0-40F9-9407-1DD6720DC09E}" presName="composite" presStyleCnt="0"/>
      <dgm:spPr/>
    </dgm:pt>
    <dgm:pt modelId="{258FF552-B8B1-4131-AE2B-79C7142FE59C}" type="pres">
      <dgm:prSet presAssocID="{96807899-F5A0-40F9-9407-1DD6720DC09E}" presName="Parent1" presStyleLbl="node1" presStyleIdx="2" presStyleCnt="6" custScaleX="125888">
        <dgm:presLayoutVars>
          <dgm:chMax val="1"/>
          <dgm:chPref val="1"/>
          <dgm:bulletEnabled val="1"/>
        </dgm:presLayoutVars>
      </dgm:prSet>
      <dgm:spPr/>
      <dgm:t>
        <a:bodyPr/>
        <a:lstStyle/>
        <a:p>
          <a:endParaRPr lang="ru-RU"/>
        </a:p>
      </dgm:t>
    </dgm:pt>
    <dgm:pt modelId="{3561D4F5-5AAA-4162-9902-5B6724FA137D}" type="pres">
      <dgm:prSet presAssocID="{96807899-F5A0-40F9-9407-1DD6720DC09E}" presName="Childtext1" presStyleLbl="revTx" presStyleIdx="1" presStyleCnt="3">
        <dgm:presLayoutVars>
          <dgm:chMax val="0"/>
          <dgm:chPref val="0"/>
          <dgm:bulletEnabled val="1"/>
        </dgm:presLayoutVars>
      </dgm:prSet>
      <dgm:spPr/>
      <dgm:t>
        <a:bodyPr/>
        <a:lstStyle/>
        <a:p>
          <a:endParaRPr lang="ru-RU"/>
        </a:p>
      </dgm:t>
    </dgm:pt>
    <dgm:pt modelId="{CE6DF1C2-5AC3-4EB6-AB4C-7595243973E9}" type="pres">
      <dgm:prSet presAssocID="{96807899-F5A0-40F9-9407-1DD6720DC09E}" presName="BalanceSpacing" presStyleCnt="0"/>
      <dgm:spPr/>
    </dgm:pt>
    <dgm:pt modelId="{11EFF001-6817-4836-9212-B5AFD79D8CEA}" type="pres">
      <dgm:prSet presAssocID="{96807899-F5A0-40F9-9407-1DD6720DC09E}" presName="BalanceSpacing1" presStyleCnt="0"/>
      <dgm:spPr/>
    </dgm:pt>
    <dgm:pt modelId="{6320E5DC-45E7-46AC-983B-0C508DB62404}" type="pres">
      <dgm:prSet presAssocID="{A84F3D71-7574-4EA7-B7AE-75E6DF7951C2}" presName="Accent1Text" presStyleLbl="node1" presStyleIdx="3" presStyleCnt="6" custScaleX="121678" custLinFactNeighborX="17735" custLinFactNeighborY="-363"/>
      <dgm:spPr/>
      <dgm:t>
        <a:bodyPr/>
        <a:lstStyle/>
        <a:p>
          <a:endParaRPr lang="ru-RU"/>
        </a:p>
      </dgm:t>
    </dgm:pt>
    <dgm:pt modelId="{6D1DB39F-FF7F-4468-8D6D-0DC47824C98B}" type="pres">
      <dgm:prSet presAssocID="{A84F3D71-7574-4EA7-B7AE-75E6DF7951C2}" presName="spaceBetweenRectangles" presStyleCnt="0"/>
      <dgm:spPr/>
    </dgm:pt>
    <dgm:pt modelId="{4904ED1E-8802-4986-8FD6-C95A49333A42}" type="pres">
      <dgm:prSet presAssocID="{028D5957-7CDD-4A29-BCF7-F3410584DA34}" presName="composite" presStyleCnt="0"/>
      <dgm:spPr/>
    </dgm:pt>
    <dgm:pt modelId="{B7DB531F-273F-4F83-A4B1-975E5A74E34F}" type="pres">
      <dgm:prSet presAssocID="{028D5957-7CDD-4A29-BCF7-F3410584DA34}" presName="Parent1" presStyleLbl="node1" presStyleIdx="4" presStyleCnt="6" custScaleX="119182" custLinFactNeighborX="18347" custLinFactNeighborY="-655">
        <dgm:presLayoutVars>
          <dgm:chMax val="1"/>
          <dgm:chPref val="1"/>
          <dgm:bulletEnabled val="1"/>
        </dgm:presLayoutVars>
      </dgm:prSet>
      <dgm:spPr/>
      <dgm:t>
        <a:bodyPr/>
        <a:lstStyle/>
        <a:p>
          <a:endParaRPr lang="ru-RU"/>
        </a:p>
      </dgm:t>
    </dgm:pt>
    <dgm:pt modelId="{DBFF3885-546A-4B9E-AFA3-B164ADEAB44D}" type="pres">
      <dgm:prSet presAssocID="{028D5957-7CDD-4A29-BCF7-F3410584DA34}" presName="Childtext1" presStyleLbl="revTx" presStyleIdx="2" presStyleCnt="3">
        <dgm:presLayoutVars>
          <dgm:chMax val="0"/>
          <dgm:chPref val="0"/>
          <dgm:bulletEnabled val="1"/>
        </dgm:presLayoutVars>
      </dgm:prSet>
      <dgm:spPr/>
      <dgm:t>
        <a:bodyPr/>
        <a:lstStyle/>
        <a:p>
          <a:endParaRPr lang="ru-RU"/>
        </a:p>
      </dgm:t>
    </dgm:pt>
    <dgm:pt modelId="{7679FD8B-2A44-4D72-B434-1D9B18C4110B}" type="pres">
      <dgm:prSet presAssocID="{028D5957-7CDD-4A29-BCF7-F3410584DA34}" presName="BalanceSpacing" presStyleCnt="0"/>
      <dgm:spPr/>
    </dgm:pt>
    <dgm:pt modelId="{CA5CD6E6-959A-4658-AB35-669ED30AC51F}" type="pres">
      <dgm:prSet presAssocID="{028D5957-7CDD-4A29-BCF7-F3410584DA34}" presName="BalanceSpacing1" presStyleCnt="0"/>
      <dgm:spPr/>
    </dgm:pt>
    <dgm:pt modelId="{46F89044-03EA-409F-A554-507DD0B99BDD}" type="pres">
      <dgm:prSet presAssocID="{283ADF62-CD81-45E9-937C-3C095EED78AB}" presName="Accent1Text" presStyleLbl="node1" presStyleIdx="5" presStyleCnt="6" custScaleX="117376"/>
      <dgm:spPr/>
      <dgm:t>
        <a:bodyPr/>
        <a:lstStyle/>
        <a:p>
          <a:endParaRPr lang="ru-RU"/>
        </a:p>
      </dgm:t>
    </dgm:pt>
  </dgm:ptLst>
  <dgm:cxnLst>
    <dgm:cxn modelId="{BCDD675F-D595-41AD-873D-2BE6367D64F0}" type="presOf" srcId="{0DBE29FD-08D0-47E6-84F9-CAF9BCD780AE}" destId="{7C98F51A-3454-4AEB-983A-3341C83795D1}" srcOrd="0" destOrd="0" presId="urn:microsoft.com/office/officeart/2008/layout/AlternatingHexagons"/>
    <dgm:cxn modelId="{4D5DCE67-75F9-4957-9086-35D0A4D89BB9}" type="presOf" srcId="{283ADF62-CD81-45E9-937C-3C095EED78AB}" destId="{46F89044-03EA-409F-A554-507DD0B99BDD}" srcOrd="0" destOrd="0" presId="urn:microsoft.com/office/officeart/2008/layout/AlternatingHexagons"/>
    <dgm:cxn modelId="{4921E391-97F6-43BD-B0FA-C60BADF50FBC}" type="presOf" srcId="{A0A5B4AD-AF12-42E3-B08F-04156AAF8D46}" destId="{6EB4A8DA-C834-4CAE-B372-4633A682FA04}" srcOrd="0" destOrd="0" presId="urn:microsoft.com/office/officeart/2008/layout/AlternatingHexagons"/>
    <dgm:cxn modelId="{9B6ACF85-0B60-4D1D-856D-D36C4A2D9718}" type="presOf" srcId="{96807899-F5A0-40F9-9407-1DD6720DC09E}" destId="{258FF552-B8B1-4131-AE2B-79C7142FE59C}" srcOrd="0" destOrd="0" presId="urn:microsoft.com/office/officeart/2008/layout/AlternatingHexagons"/>
    <dgm:cxn modelId="{614D803A-B6B8-47B9-B15B-FA12B2C5143A}" srcId="{A0A5B4AD-AF12-42E3-B08F-04156AAF8D46}" destId="{0DBE29FD-08D0-47E6-84F9-CAF9BCD780AE}" srcOrd="0" destOrd="0" parTransId="{A746B87C-92A6-4943-9388-B212008ECC3A}" sibTransId="{15E752FB-6090-4E39-972F-7D0FE0ED3AE9}"/>
    <dgm:cxn modelId="{90BAFED0-7C0C-489C-9333-E28113C48EBB}" type="presOf" srcId="{028D5957-7CDD-4A29-BCF7-F3410584DA34}" destId="{B7DB531F-273F-4F83-A4B1-975E5A74E34F}" srcOrd="0" destOrd="0" presId="urn:microsoft.com/office/officeart/2008/layout/AlternatingHexagons"/>
    <dgm:cxn modelId="{C497D2F7-A594-4229-801C-9A0CBD33C0C9}" srcId="{A0A5B4AD-AF12-42E3-B08F-04156AAF8D46}" destId="{028D5957-7CDD-4A29-BCF7-F3410584DA34}" srcOrd="2" destOrd="0" parTransId="{99CDABB2-7E7A-4D9D-AFB3-A95A0D822DC7}" sibTransId="{283ADF62-CD81-45E9-937C-3C095EED78AB}"/>
    <dgm:cxn modelId="{2511F8EA-708A-48AF-ABA7-CB2D4C3E6F90}" type="presOf" srcId="{15E752FB-6090-4E39-972F-7D0FE0ED3AE9}" destId="{51CE572A-A432-4E84-9754-AF24FA998570}" srcOrd="0" destOrd="0" presId="urn:microsoft.com/office/officeart/2008/layout/AlternatingHexagons"/>
    <dgm:cxn modelId="{B759C51B-6F16-4C65-887A-9F1C1C048D06}" type="presOf" srcId="{A84F3D71-7574-4EA7-B7AE-75E6DF7951C2}" destId="{6320E5DC-45E7-46AC-983B-0C508DB62404}" srcOrd="0" destOrd="0" presId="urn:microsoft.com/office/officeart/2008/layout/AlternatingHexagons"/>
    <dgm:cxn modelId="{8E2F702C-FBEB-495B-A048-8A8E9F12E3AC}" srcId="{A0A5B4AD-AF12-42E3-B08F-04156AAF8D46}" destId="{96807899-F5A0-40F9-9407-1DD6720DC09E}" srcOrd="1" destOrd="0" parTransId="{7B82576D-550F-45BE-94E1-724AA5FDF415}" sibTransId="{A84F3D71-7574-4EA7-B7AE-75E6DF7951C2}"/>
    <dgm:cxn modelId="{B7B3CCDA-F7EE-458A-9BB4-1512CDDB135D}" type="presParOf" srcId="{6EB4A8DA-C834-4CAE-B372-4633A682FA04}" destId="{88A56B0B-7868-4359-A45C-638E165477A7}" srcOrd="0" destOrd="0" presId="urn:microsoft.com/office/officeart/2008/layout/AlternatingHexagons"/>
    <dgm:cxn modelId="{EB272D3D-F556-4028-AA7D-D26BB545346B}" type="presParOf" srcId="{88A56B0B-7868-4359-A45C-638E165477A7}" destId="{7C98F51A-3454-4AEB-983A-3341C83795D1}" srcOrd="0" destOrd="0" presId="urn:microsoft.com/office/officeart/2008/layout/AlternatingHexagons"/>
    <dgm:cxn modelId="{5927E354-0069-46B7-A35F-F3A9F06B98C4}" type="presParOf" srcId="{88A56B0B-7868-4359-A45C-638E165477A7}" destId="{ADD29EFD-1E2A-4D0E-BF15-F2FDD23BF339}" srcOrd="1" destOrd="0" presId="urn:microsoft.com/office/officeart/2008/layout/AlternatingHexagons"/>
    <dgm:cxn modelId="{2B2109FC-1467-43ED-9486-917336F24B16}" type="presParOf" srcId="{88A56B0B-7868-4359-A45C-638E165477A7}" destId="{2C0C4C68-01E0-4C6E-A234-B96124FC817E}" srcOrd="2" destOrd="0" presId="urn:microsoft.com/office/officeart/2008/layout/AlternatingHexagons"/>
    <dgm:cxn modelId="{99823849-B4C9-45CF-816F-906585DEE9A4}" type="presParOf" srcId="{88A56B0B-7868-4359-A45C-638E165477A7}" destId="{194D458A-8EE7-404C-98AF-48E0A8E9064E}" srcOrd="3" destOrd="0" presId="urn:microsoft.com/office/officeart/2008/layout/AlternatingHexagons"/>
    <dgm:cxn modelId="{3E7ABBDB-95AF-463A-B856-B51EA8C14E79}" type="presParOf" srcId="{88A56B0B-7868-4359-A45C-638E165477A7}" destId="{51CE572A-A432-4E84-9754-AF24FA998570}" srcOrd="4" destOrd="0" presId="urn:microsoft.com/office/officeart/2008/layout/AlternatingHexagons"/>
    <dgm:cxn modelId="{F732A52B-7A0A-4A6E-8DC2-9E240A32BEED}" type="presParOf" srcId="{6EB4A8DA-C834-4CAE-B372-4633A682FA04}" destId="{B1C69022-04B8-4162-855C-171E03C63CA5}" srcOrd="1" destOrd="0" presId="urn:microsoft.com/office/officeart/2008/layout/AlternatingHexagons"/>
    <dgm:cxn modelId="{8B112EFF-6EEC-4785-8BF4-B7D77B5C7B71}" type="presParOf" srcId="{6EB4A8DA-C834-4CAE-B372-4633A682FA04}" destId="{76141A46-78D0-44BE-8E82-0B7A3B548AD1}" srcOrd="2" destOrd="0" presId="urn:microsoft.com/office/officeart/2008/layout/AlternatingHexagons"/>
    <dgm:cxn modelId="{165A077D-D9C4-4C1F-8C79-A1F55AB94EB2}" type="presParOf" srcId="{76141A46-78D0-44BE-8E82-0B7A3B548AD1}" destId="{258FF552-B8B1-4131-AE2B-79C7142FE59C}" srcOrd="0" destOrd="0" presId="urn:microsoft.com/office/officeart/2008/layout/AlternatingHexagons"/>
    <dgm:cxn modelId="{E24FC93F-ECCB-431C-A0CD-E6DAD0561D86}" type="presParOf" srcId="{76141A46-78D0-44BE-8E82-0B7A3B548AD1}" destId="{3561D4F5-5AAA-4162-9902-5B6724FA137D}" srcOrd="1" destOrd="0" presId="urn:microsoft.com/office/officeart/2008/layout/AlternatingHexagons"/>
    <dgm:cxn modelId="{9EC8E523-344B-43F9-A4C9-726E6BA2727B}" type="presParOf" srcId="{76141A46-78D0-44BE-8E82-0B7A3B548AD1}" destId="{CE6DF1C2-5AC3-4EB6-AB4C-7595243973E9}" srcOrd="2" destOrd="0" presId="urn:microsoft.com/office/officeart/2008/layout/AlternatingHexagons"/>
    <dgm:cxn modelId="{35764E80-61AE-4A51-8879-5B900A015AC5}" type="presParOf" srcId="{76141A46-78D0-44BE-8E82-0B7A3B548AD1}" destId="{11EFF001-6817-4836-9212-B5AFD79D8CEA}" srcOrd="3" destOrd="0" presId="urn:microsoft.com/office/officeart/2008/layout/AlternatingHexagons"/>
    <dgm:cxn modelId="{FD2904C8-4288-412A-A423-9ABB8A94A3FD}" type="presParOf" srcId="{76141A46-78D0-44BE-8E82-0B7A3B548AD1}" destId="{6320E5DC-45E7-46AC-983B-0C508DB62404}" srcOrd="4" destOrd="0" presId="urn:microsoft.com/office/officeart/2008/layout/AlternatingHexagons"/>
    <dgm:cxn modelId="{5D2BEE04-47E7-4BF7-884C-34D6CA227F63}" type="presParOf" srcId="{6EB4A8DA-C834-4CAE-B372-4633A682FA04}" destId="{6D1DB39F-FF7F-4468-8D6D-0DC47824C98B}" srcOrd="3" destOrd="0" presId="urn:microsoft.com/office/officeart/2008/layout/AlternatingHexagons"/>
    <dgm:cxn modelId="{65E4AD16-C37E-4FBE-84EA-27E26AFC1A4D}" type="presParOf" srcId="{6EB4A8DA-C834-4CAE-B372-4633A682FA04}" destId="{4904ED1E-8802-4986-8FD6-C95A49333A42}" srcOrd="4" destOrd="0" presId="urn:microsoft.com/office/officeart/2008/layout/AlternatingHexagons"/>
    <dgm:cxn modelId="{D268AC2F-A54E-43B4-80F4-8A460FD9BC53}" type="presParOf" srcId="{4904ED1E-8802-4986-8FD6-C95A49333A42}" destId="{B7DB531F-273F-4F83-A4B1-975E5A74E34F}" srcOrd="0" destOrd="0" presId="urn:microsoft.com/office/officeart/2008/layout/AlternatingHexagons"/>
    <dgm:cxn modelId="{8E3673D8-EF31-47CD-9A0F-0DF325382493}" type="presParOf" srcId="{4904ED1E-8802-4986-8FD6-C95A49333A42}" destId="{DBFF3885-546A-4B9E-AFA3-B164ADEAB44D}" srcOrd="1" destOrd="0" presId="urn:microsoft.com/office/officeart/2008/layout/AlternatingHexagons"/>
    <dgm:cxn modelId="{0D334F9D-5D7B-4556-AF52-B7637C292283}" type="presParOf" srcId="{4904ED1E-8802-4986-8FD6-C95A49333A42}" destId="{7679FD8B-2A44-4D72-B434-1D9B18C4110B}" srcOrd="2" destOrd="0" presId="urn:microsoft.com/office/officeart/2008/layout/AlternatingHexagons"/>
    <dgm:cxn modelId="{33006B07-375E-440D-A3D4-9142BFA1EE3A}" type="presParOf" srcId="{4904ED1E-8802-4986-8FD6-C95A49333A42}" destId="{CA5CD6E6-959A-4658-AB35-669ED30AC51F}" srcOrd="3" destOrd="0" presId="urn:microsoft.com/office/officeart/2008/layout/AlternatingHexagons"/>
    <dgm:cxn modelId="{B362C408-ED06-41C5-B418-0DED434AD1DE}" type="presParOf" srcId="{4904ED1E-8802-4986-8FD6-C95A49333A42}" destId="{46F89044-03EA-409F-A554-507DD0B99BDD}"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7542D7-718F-4D6D-B5FD-A288C8ECE1B9}" type="doc">
      <dgm:prSet loTypeId="urn:microsoft.com/office/officeart/2005/8/layout/vList6" loCatId="list" qsTypeId="urn:microsoft.com/office/officeart/2005/8/quickstyle/simple1" qsCatId="simple" csTypeId="urn:microsoft.com/office/officeart/2005/8/colors/colorful2" csCatId="colorful" phldr="1"/>
      <dgm:spPr/>
      <dgm:t>
        <a:bodyPr/>
        <a:lstStyle/>
        <a:p>
          <a:endParaRPr lang="ru-RU"/>
        </a:p>
      </dgm:t>
    </dgm:pt>
    <dgm:pt modelId="{469F72A7-9791-459F-9E05-92D334F0E0C9}">
      <dgm:prSet phldrT="[Текст]"/>
      <dgm:spPr/>
      <dgm:t>
        <a:bodyPr/>
        <a:lstStyle/>
        <a:p>
          <a:r>
            <a:rPr lang="en-US" b="1" dirty="0" smtClean="0"/>
            <a:t>Strategic method</a:t>
          </a:r>
          <a:endParaRPr lang="ru-RU" b="1" dirty="0"/>
        </a:p>
      </dgm:t>
    </dgm:pt>
    <dgm:pt modelId="{DF1F1675-1F7E-4EF7-A935-B7AD6A3041C7}" type="parTrans" cxnId="{87B3F372-AF89-4A5F-9E63-674914DE9BAF}">
      <dgm:prSet/>
      <dgm:spPr/>
      <dgm:t>
        <a:bodyPr/>
        <a:lstStyle/>
        <a:p>
          <a:endParaRPr lang="ru-RU"/>
        </a:p>
      </dgm:t>
    </dgm:pt>
    <dgm:pt modelId="{5DC36F89-9F6C-4B05-8E13-0D8863BC2B4B}" type="sibTrans" cxnId="{87B3F372-AF89-4A5F-9E63-674914DE9BAF}">
      <dgm:prSet/>
      <dgm:spPr/>
      <dgm:t>
        <a:bodyPr/>
        <a:lstStyle/>
        <a:p>
          <a:endParaRPr lang="ru-RU"/>
        </a:p>
      </dgm:t>
    </dgm:pt>
    <dgm:pt modelId="{9C7BE493-2E8B-45A9-8A46-9B7AACE9E7E3}">
      <dgm:prSet phldrT="[Текст]"/>
      <dgm:spPr/>
      <dgm:t>
        <a:bodyPr/>
        <a:lstStyle/>
        <a:p>
          <a:r>
            <a:rPr lang="en-US" dirty="0" smtClean="0"/>
            <a:t>Procurement activities are linked to and embed in overall national priorities</a:t>
          </a:r>
          <a:endParaRPr lang="ru-RU" dirty="0"/>
        </a:p>
      </dgm:t>
    </dgm:pt>
    <dgm:pt modelId="{75415518-658A-46ED-9817-6D668778F5E6}" type="parTrans" cxnId="{0E182F89-193E-4A41-BF98-0D66A4DF082C}">
      <dgm:prSet/>
      <dgm:spPr/>
      <dgm:t>
        <a:bodyPr/>
        <a:lstStyle/>
        <a:p>
          <a:endParaRPr lang="ru-RU"/>
        </a:p>
      </dgm:t>
    </dgm:pt>
    <dgm:pt modelId="{22FC6E20-BE9A-40D1-9E66-EABA36946FC1}" type="sibTrans" cxnId="{0E182F89-193E-4A41-BF98-0D66A4DF082C}">
      <dgm:prSet/>
      <dgm:spPr/>
      <dgm:t>
        <a:bodyPr/>
        <a:lstStyle/>
        <a:p>
          <a:endParaRPr lang="ru-RU"/>
        </a:p>
      </dgm:t>
    </dgm:pt>
    <dgm:pt modelId="{0A096840-C7F9-4A6D-8FFD-D2A65F714E5F}">
      <dgm:prSet phldrT="[Текст]"/>
      <dgm:spPr/>
      <dgm:t>
        <a:bodyPr/>
        <a:lstStyle/>
        <a:p>
          <a:r>
            <a:rPr lang="en-US" b="1" dirty="0" smtClean="0"/>
            <a:t>Process method</a:t>
          </a:r>
          <a:endParaRPr lang="ru-RU" b="1" dirty="0"/>
        </a:p>
      </dgm:t>
    </dgm:pt>
    <dgm:pt modelId="{87A834C0-16BC-4C42-83A7-EF3D84EB12C2}" type="parTrans" cxnId="{6C2D76F0-9615-4B56-8170-D8B4D7D45C67}">
      <dgm:prSet/>
      <dgm:spPr/>
      <dgm:t>
        <a:bodyPr/>
        <a:lstStyle/>
        <a:p>
          <a:endParaRPr lang="ru-RU"/>
        </a:p>
      </dgm:t>
    </dgm:pt>
    <dgm:pt modelId="{34B792AD-EFAD-4F8B-8519-E7AD99460C69}" type="sibTrans" cxnId="{6C2D76F0-9615-4B56-8170-D8B4D7D45C67}">
      <dgm:prSet/>
      <dgm:spPr/>
      <dgm:t>
        <a:bodyPr/>
        <a:lstStyle/>
        <a:p>
          <a:endParaRPr lang="ru-RU"/>
        </a:p>
      </dgm:t>
    </dgm:pt>
    <dgm:pt modelId="{E0A76485-E068-443A-A6F2-0957B572B2F8}">
      <dgm:prSet phldrT="[Текст]"/>
      <dgm:spPr/>
      <dgm:t>
        <a:bodyPr/>
        <a:lstStyle/>
        <a:p>
          <a:r>
            <a:rPr lang="en-US" dirty="0" smtClean="0"/>
            <a:t> Procurement is </a:t>
          </a:r>
          <a:r>
            <a:rPr lang="en-US" dirty="0" err="1" smtClean="0"/>
            <a:t>organised</a:t>
          </a:r>
          <a:r>
            <a:rPr lang="en-US" dirty="0" smtClean="0"/>
            <a:t> according to applicable regulations and can be divided into distinct operational phases of the end-to-end cycle</a:t>
          </a:r>
          <a:endParaRPr lang="ru-RU" dirty="0"/>
        </a:p>
      </dgm:t>
    </dgm:pt>
    <dgm:pt modelId="{CF217D24-EBFE-4FC9-A66F-AB05F071B232}" type="parTrans" cxnId="{B48508BE-E85B-49E8-BD44-120D54A9D0F0}">
      <dgm:prSet/>
      <dgm:spPr/>
      <dgm:t>
        <a:bodyPr/>
        <a:lstStyle/>
        <a:p>
          <a:endParaRPr lang="ru-RU"/>
        </a:p>
      </dgm:t>
    </dgm:pt>
    <dgm:pt modelId="{F50B23D4-F720-4BE9-B0BC-E065496F31C9}" type="sibTrans" cxnId="{B48508BE-E85B-49E8-BD44-120D54A9D0F0}">
      <dgm:prSet/>
      <dgm:spPr/>
      <dgm:t>
        <a:bodyPr/>
        <a:lstStyle/>
        <a:p>
          <a:endParaRPr lang="ru-RU"/>
        </a:p>
      </dgm:t>
    </dgm:pt>
    <dgm:pt modelId="{2A7FEAB1-2068-4B1A-ACC3-F8C291CAF320}">
      <dgm:prSet phldrT="[Текст]"/>
      <dgm:spPr/>
      <dgm:t>
        <a:bodyPr/>
        <a:lstStyle/>
        <a:p>
          <a:r>
            <a:rPr lang="en-GB" b="1" dirty="0" smtClean="0"/>
            <a:t>Procurement Performance Model</a:t>
          </a:r>
          <a:endParaRPr lang="ru-RU" dirty="0"/>
        </a:p>
      </dgm:t>
    </dgm:pt>
    <dgm:pt modelId="{C785F897-34CD-4BCB-A4AA-69A90C57601A}" type="parTrans" cxnId="{3BD102C7-F2BE-4C3C-87CA-5F66B0B2DF9B}">
      <dgm:prSet/>
      <dgm:spPr/>
      <dgm:t>
        <a:bodyPr/>
        <a:lstStyle/>
        <a:p>
          <a:endParaRPr lang="ru-RU"/>
        </a:p>
      </dgm:t>
    </dgm:pt>
    <dgm:pt modelId="{48ED8A14-E591-439D-B6D2-3EB2CEA69CB1}" type="sibTrans" cxnId="{3BD102C7-F2BE-4C3C-87CA-5F66B0B2DF9B}">
      <dgm:prSet/>
      <dgm:spPr/>
      <dgm:t>
        <a:bodyPr/>
        <a:lstStyle/>
        <a:p>
          <a:endParaRPr lang="ru-RU"/>
        </a:p>
      </dgm:t>
    </dgm:pt>
    <dgm:pt modelId="{CAB49E28-4464-4C9C-96FD-074A2ACF4C59}">
      <dgm:prSet phldrT="[Текст]"/>
      <dgm:spPr/>
      <dgm:t>
        <a:bodyPr/>
        <a:lstStyle/>
        <a:p>
          <a:r>
            <a:rPr lang="en-US" dirty="0" smtClean="0"/>
            <a:t> Typical activities that result or contribute to the control aspects required in public procurement</a:t>
          </a:r>
          <a:endParaRPr lang="ru-RU" dirty="0"/>
        </a:p>
      </dgm:t>
    </dgm:pt>
    <dgm:pt modelId="{EA4AE1AB-0858-4A75-A137-BDCF2429BED2}" type="parTrans" cxnId="{31C66753-6601-4338-AEBF-DD778380E07A}">
      <dgm:prSet/>
      <dgm:spPr/>
      <dgm:t>
        <a:bodyPr/>
        <a:lstStyle/>
        <a:p>
          <a:endParaRPr lang="ru-RU"/>
        </a:p>
      </dgm:t>
    </dgm:pt>
    <dgm:pt modelId="{4EECBFEF-2A81-4C88-A6BF-C0915A9EE582}" type="sibTrans" cxnId="{31C66753-6601-4338-AEBF-DD778380E07A}">
      <dgm:prSet/>
      <dgm:spPr/>
      <dgm:t>
        <a:bodyPr/>
        <a:lstStyle/>
        <a:p>
          <a:endParaRPr lang="ru-RU"/>
        </a:p>
      </dgm:t>
    </dgm:pt>
    <dgm:pt modelId="{FBE4EEC3-6003-4145-BD3E-EBD95B99A2A0}" type="pres">
      <dgm:prSet presAssocID="{187542D7-718F-4D6D-B5FD-A288C8ECE1B9}" presName="Name0" presStyleCnt="0">
        <dgm:presLayoutVars>
          <dgm:dir/>
          <dgm:animLvl val="lvl"/>
          <dgm:resizeHandles/>
        </dgm:presLayoutVars>
      </dgm:prSet>
      <dgm:spPr/>
      <dgm:t>
        <a:bodyPr/>
        <a:lstStyle/>
        <a:p>
          <a:endParaRPr lang="ru-RU"/>
        </a:p>
      </dgm:t>
    </dgm:pt>
    <dgm:pt modelId="{7A017FB9-8696-4834-B960-5E679C5231FF}" type="pres">
      <dgm:prSet presAssocID="{469F72A7-9791-459F-9E05-92D334F0E0C9}" presName="linNode" presStyleCnt="0"/>
      <dgm:spPr/>
    </dgm:pt>
    <dgm:pt modelId="{D67B76A7-ADD4-4895-8E62-D42F364BE25E}" type="pres">
      <dgm:prSet presAssocID="{469F72A7-9791-459F-9E05-92D334F0E0C9}" presName="parentShp" presStyleLbl="node1" presStyleIdx="0" presStyleCnt="2">
        <dgm:presLayoutVars>
          <dgm:bulletEnabled val="1"/>
        </dgm:presLayoutVars>
      </dgm:prSet>
      <dgm:spPr/>
      <dgm:t>
        <a:bodyPr/>
        <a:lstStyle/>
        <a:p>
          <a:endParaRPr lang="ru-RU"/>
        </a:p>
      </dgm:t>
    </dgm:pt>
    <dgm:pt modelId="{373D5DCD-CE0E-4D31-BF9E-48077B2069EF}" type="pres">
      <dgm:prSet presAssocID="{469F72A7-9791-459F-9E05-92D334F0E0C9}" presName="childShp" presStyleLbl="bgAccFollowNode1" presStyleIdx="0" presStyleCnt="2">
        <dgm:presLayoutVars>
          <dgm:bulletEnabled val="1"/>
        </dgm:presLayoutVars>
      </dgm:prSet>
      <dgm:spPr/>
      <dgm:t>
        <a:bodyPr/>
        <a:lstStyle/>
        <a:p>
          <a:endParaRPr lang="ru-RU"/>
        </a:p>
      </dgm:t>
    </dgm:pt>
    <dgm:pt modelId="{E9E68F00-DA02-48F4-BB3F-681B5534A6B1}" type="pres">
      <dgm:prSet presAssocID="{5DC36F89-9F6C-4B05-8E13-0D8863BC2B4B}" presName="spacing" presStyleCnt="0"/>
      <dgm:spPr/>
    </dgm:pt>
    <dgm:pt modelId="{1B6E8A60-A3B4-4936-BD10-8A650EFEC76B}" type="pres">
      <dgm:prSet presAssocID="{0A096840-C7F9-4A6D-8FFD-D2A65F714E5F}" presName="linNode" presStyleCnt="0"/>
      <dgm:spPr/>
    </dgm:pt>
    <dgm:pt modelId="{3C4FBC93-3646-42A9-9496-468B587D4E15}" type="pres">
      <dgm:prSet presAssocID="{0A096840-C7F9-4A6D-8FFD-D2A65F714E5F}" presName="parentShp" presStyleLbl="node1" presStyleIdx="1" presStyleCnt="2">
        <dgm:presLayoutVars>
          <dgm:bulletEnabled val="1"/>
        </dgm:presLayoutVars>
      </dgm:prSet>
      <dgm:spPr/>
      <dgm:t>
        <a:bodyPr/>
        <a:lstStyle/>
        <a:p>
          <a:endParaRPr lang="ru-RU"/>
        </a:p>
      </dgm:t>
    </dgm:pt>
    <dgm:pt modelId="{76C95689-3C40-4009-A0DB-77A89756D60B}" type="pres">
      <dgm:prSet presAssocID="{0A096840-C7F9-4A6D-8FFD-D2A65F714E5F}" presName="childShp" presStyleLbl="bgAccFollowNode1" presStyleIdx="1" presStyleCnt="2">
        <dgm:presLayoutVars>
          <dgm:bulletEnabled val="1"/>
        </dgm:presLayoutVars>
      </dgm:prSet>
      <dgm:spPr/>
      <dgm:t>
        <a:bodyPr/>
        <a:lstStyle/>
        <a:p>
          <a:endParaRPr lang="ru-RU"/>
        </a:p>
      </dgm:t>
    </dgm:pt>
  </dgm:ptLst>
  <dgm:cxnLst>
    <dgm:cxn modelId="{3BD102C7-F2BE-4C3C-87CA-5F66B0B2DF9B}" srcId="{469F72A7-9791-459F-9E05-92D334F0E0C9}" destId="{2A7FEAB1-2068-4B1A-ACC3-F8C291CAF320}" srcOrd="1" destOrd="0" parTransId="{C785F897-34CD-4BCB-A4AA-69A90C57601A}" sibTransId="{48ED8A14-E591-439D-B6D2-3EB2CEA69CB1}"/>
    <dgm:cxn modelId="{D9C2F650-3E3F-4DAB-AF41-2A57B8FA6AF0}" type="presOf" srcId="{E0A76485-E068-443A-A6F2-0957B572B2F8}" destId="{76C95689-3C40-4009-A0DB-77A89756D60B}" srcOrd="0" destOrd="0" presId="urn:microsoft.com/office/officeart/2005/8/layout/vList6"/>
    <dgm:cxn modelId="{0C241A33-1409-4E29-89BC-0A4E20DB4102}" type="presOf" srcId="{2A7FEAB1-2068-4B1A-ACC3-F8C291CAF320}" destId="{373D5DCD-CE0E-4D31-BF9E-48077B2069EF}" srcOrd="0" destOrd="1" presId="urn:microsoft.com/office/officeart/2005/8/layout/vList6"/>
    <dgm:cxn modelId="{F6BE5EF0-7ACF-4865-9A74-BD088B855476}" type="presOf" srcId="{0A096840-C7F9-4A6D-8FFD-D2A65F714E5F}" destId="{3C4FBC93-3646-42A9-9496-468B587D4E15}" srcOrd="0" destOrd="0" presId="urn:microsoft.com/office/officeart/2005/8/layout/vList6"/>
    <dgm:cxn modelId="{6C2D76F0-9615-4B56-8170-D8B4D7D45C67}" srcId="{187542D7-718F-4D6D-B5FD-A288C8ECE1B9}" destId="{0A096840-C7F9-4A6D-8FFD-D2A65F714E5F}" srcOrd="1" destOrd="0" parTransId="{87A834C0-16BC-4C42-83A7-EF3D84EB12C2}" sibTransId="{34B792AD-EFAD-4F8B-8519-E7AD99460C69}"/>
    <dgm:cxn modelId="{1ACEFE79-09B5-4D63-A572-87EAA96D5402}" type="presOf" srcId="{CAB49E28-4464-4C9C-96FD-074A2ACF4C59}" destId="{76C95689-3C40-4009-A0DB-77A89756D60B}" srcOrd="0" destOrd="1" presId="urn:microsoft.com/office/officeart/2005/8/layout/vList6"/>
    <dgm:cxn modelId="{31C66753-6601-4338-AEBF-DD778380E07A}" srcId="{0A096840-C7F9-4A6D-8FFD-D2A65F714E5F}" destId="{CAB49E28-4464-4C9C-96FD-074A2ACF4C59}" srcOrd="1" destOrd="0" parTransId="{EA4AE1AB-0858-4A75-A137-BDCF2429BED2}" sibTransId="{4EECBFEF-2A81-4C88-A6BF-C0915A9EE582}"/>
    <dgm:cxn modelId="{E7A8FF7A-B6E4-4EDE-9EF5-83EB0405B931}" type="presOf" srcId="{9C7BE493-2E8B-45A9-8A46-9B7AACE9E7E3}" destId="{373D5DCD-CE0E-4D31-BF9E-48077B2069EF}" srcOrd="0" destOrd="0" presId="urn:microsoft.com/office/officeart/2005/8/layout/vList6"/>
    <dgm:cxn modelId="{0E182F89-193E-4A41-BF98-0D66A4DF082C}" srcId="{469F72A7-9791-459F-9E05-92D334F0E0C9}" destId="{9C7BE493-2E8B-45A9-8A46-9B7AACE9E7E3}" srcOrd="0" destOrd="0" parTransId="{75415518-658A-46ED-9817-6D668778F5E6}" sibTransId="{22FC6E20-BE9A-40D1-9E66-EABA36946FC1}"/>
    <dgm:cxn modelId="{620A27A9-94BE-43C0-BB70-F086A593659F}" type="presOf" srcId="{469F72A7-9791-459F-9E05-92D334F0E0C9}" destId="{D67B76A7-ADD4-4895-8E62-D42F364BE25E}" srcOrd="0" destOrd="0" presId="urn:microsoft.com/office/officeart/2005/8/layout/vList6"/>
    <dgm:cxn modelId="{87B3F372-AF89-4A5F-9E63-674914DE9BAF}" srcId="{187542D7-718F-4D6D-B5FD-A288C8ECE1B9}" destId="{469F72A7-9791-459F-9E05-92D334F0E0C9}" srcOrd="0" destOrd="0" parTransId="{DF1F1675-1F7E-4EF7-A935-B7AD6A3041C7}" sibTransId="{5DC36F89-9F6C-4B05-8E13-0D8863BC2B4B}"/>
    <dgm:cxn modelId="{B48508BE-E85B-49E8-BD44-120D54A9D0F0}" srcId="{0A096840-C7F9-4A6D-8FFD-D2A65F714E5F}" destId="{E0A76485-E068-443A-A6F2-0957B572B2F8}" srcOrd="0" destOrd="0" parTransId="{CF217D24-EBFE-4FC9-A66F-AB05F071B232}" sibTransId="{F50B23D4-F720-4BE9-B0BC-E065496F31C9}"/>
    <dgm:cxn modelId="{85AFDD75-1743-4F92-8F48-64FB0E5697AF}" type="presOf" srcId="{187542D7-718F-4D6D-B5FD-A288C8ECE1B9}" destId="{FBE4EEC3-6003-4145-BD3E-EBD95B99A2A0}" srcOrd="0" destOrd="0" presId="urn:microsoft.com/office/officeart/2005/8/layout/vList6"/>
    <dgm:cxn modelId="{67F7D0A9-78F3-4071-B3EC-9C017613F463}" type="presParOf" srcId="{FBE4EEC3-6003-4145-BD3E-EBD95B99A2A0}" destId="{7A017FB9-8696-4834-B960-5E679C5231FF}" srcOrd="0" destOrd="0" presId="urn:microsoft.com/office/officeart/2005/8/layout/vList6"/>
    <dgm:cxn modelId="{65FADED2-162B-4233-9C64-2DDB5371C26F}" type="presParOf" srcId="{7A017FB9-8696-4834-B960-5E679C5231FF}" destId="{D67B76A7-ADD4-4895-8E62-D42F364BE25E}" srcOrd="0" destOrd="0" presId="urn:microsoft.com/office/officeart/2005/8/layout/vList6"/>
    <dgm:cxn modelId="{4E996FF2-124C-4ACC-BF31-63E03AC7F8E0}" type="presParOf" srcId="{7A017FB9-8696-4834-B960-5E679C5231FF}" destId="{373D5DCD-CE0E-4D31-BF9E-48077B2069EF}" srcOrd="1" destOrd="0" presId="urn:microsoft.com/office/officeart/2005/8/layout/vList6"/>
    <dgm:cxn modelId="{90DE1453-B296-4267-B37C-7EEDF7795E45}" type="presParOf" srcId="{FBE4EEC3-6003-4145-BD3E-EBD95B99A2A0}" destId="{E9E68F00-DA02-48F4-BB3F-681B5534A6B1}" srcOrd="1" destOrd="0" presId="urn:microsoft.com/office/officeart/2005/8/layout/vList6"/>
    <dgm:cxn modelId="{D8E37D11-6769-4D29-8B90-51C25849E5C9}" type="presParOf" srcId="{FBE4EEC3-6003-4145-BD3E-EBD95B99A2A0}" destId="{1B6E8A60-A3B4-4936-BD10-8A650EFEC76B}" srcOrd="2" destOrd="0" presId="urn:microsoft.com/office/officeart/2005/8/layout/vList6"/>
    <dgm:cxn modelId="{F9FDEE55-345B-4853-9BEE-7ABE5D005327}" type="presParOf" srcId="{1B6E8A60-A3B4-4936-BD10-8A650EFEC76B}" destId="{3C4FBC93-3646-42A9-9496-468B587D4E15}" srcOrd="0" destOrd="0" presId="urn:microsoft.com/office/officeart/2005/8/layout/vList6"/>
    <dgm:cxn modelId="{8CA0AE04-4783-4893-9765-C579BF8F3AE3}" type="presParOf" srcId="{1B6E8A60-A3B4-4936-BD10-8A650EFEC76B}" destId="{76C95689-3C40-4009-A0DB-77A89756D60B}"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2BA837-6505-4EE6-96EA-90A2616404B6}" type="doc">
      <dgm:prSet loTypeId="urn:microsoft.com/office/officeart/2005/8/layout/cycle5" loCatId="cycle" qsTypeId="urn:microsoft.com/office/officeart/2005/8/quickstyle/simple1" qsCatId="simple" csTypeId="urn:microsoft.com/office/officeart/2005/8/colors/colorful2" csCatId="colorful" phldr="1"/>
      <dgm:spPr/>
      <dgm:t>
        <a:bodyPr/>
        <a:lstStyle/>
        <a:p>
          <a:endParaRPr lang="ru-RU"/>
        </a:p>
      </dgm:t>
    </dgm:pt>
    <dgm:pt modelId="{E9A1B84C-524E-4056-9259-19DF37801E66}">
      <dgm:prSet phldrT="[Текст]"/>
      <dgm:spPr/>
      <dgm:t>
        <a:bodyPr/>
        <a:lstStyle/>
        <a:p>
          <a:r>
            <a:rPr lang="en-US" b="1" dirty="0" smtClean="0"/>
            <a:t>Planning the audit</a:t>
          </a:r>
          <a:endParaRPr lang="ru-RU" b="1" dirty="0"/>
        </a:p>
      </dgm:t>
    </dgm:pt>
    <dgm:pt modelId="{7449F5A2-8CFC-4F5B-97FC-768BD9AE8B18}" type="parTrans" cxnId="{A94C02B0-251E-454D-8994-5C8AE9C8F706}">
      <dgm:prSet/>
      <dgm:spPr/>
      <dgm:t>
        <a:bodyPr/>
        <a:lstStyle/>
        <a:p>
          <a:endParaRPr lang="ru-RU"/>
        </a:p>
      </dgm:t>
    </dgm:pt>
    <dgm:pt modelId="{27870645-D74C-4981-BACF-C59A3B412F4F}" type="sibTrans" cxnId="{A94C02B0-251E-454D-8994-5C8AE9C8F706}">
      <dgm:prSet/>
      <dgm:spPr>
        <a:ln w="28575"/>
      </dgm:spPr>
      <dgm:t>
        <a:bodyPr/>
        <a:lstStyle/>
        <a:p>
          <a:endParaRPr lang="ru-RU"/>
        </a:p>
      </dgm:t>
    </dgm:pt>
    <dgm:pt modelId="{9CDA426A-F3DC-4E0D-922A-604791C62BB0}">
      <dgm:prSet phldrT="[Текст]"/>
      <dgm:spPr/>
      <dgm:t>
        <a:bodyPr/>
        <a:lstStyle/>
        <a:p>
          <a:r>
            <a:rPr lang="en-US" dirty="0" smtClean="0"/>
            <a:t>Conducting the Audit</a:t>
          </a:r>
          <a:endParaRPr lang="ru-RU" dirty="0"/>
        </a:p>
      </dgm:t>
    </dgm:pt>
    <dgm:pt modelId="{3786C3FD-184D-4939-9084-1D998E8DD787}" type="parTrans" cxnId="{435258FB-78DD-4A83-A80E-C7E4CA91A1F3}">
      <dgm:prSet/>
      <dgm:spPr/>
      <dgm:t>
        <a:bodyPr/>
        <a:lstStyle/>
        <a:p>
          <a:endParaRPr lang="ru-RU"/>
        </a:p>
      </dgm:t>
    </dgm:pt>
    <dgm:pt modelId="{D18453C9-64BC-494D-ADED-E376B766513E}" type="sibTrans" cxnId="{435258FB-78DD-4A83-A80E-C7E4CA91A1F3}">
      <dgm:prSet/>
      <dgm:spPr>
        <a:ln w="28575"/>
      </dgm:spPr>
      <dgm:t>
        <a:bodyPr/>
        <a:lstStyle/>
        <a:p>
          <a:endParaRPr lang="ru-RU"/>
        </a:p>
      </dgm:t>
    </dgm:pt>
    <dgm:pt modelId="{A3BD38E1-54BA-4B26-BD93-650AED9FE5C2}">
      <dgm:prSet phldrT="[Текст]"/>
      <dgm:spPr/>
      <dgm:t>
        <a:bodyPr/>
        <a:lstStyle/>
        <a:p>
          <a:r>
            <a:rPr lang="en-US" dirty="0" smtClean="0"/>
            <a:t>Reporting</a:t>
          </a:r>
          <a:endParaRPr lang="ru-RU" dirty="0"/>
        </a:p>
      </dgm:t>
    </dgm:pt>
    <dgm:pt modelId="{6A33838C-C6B7-4627-BAB7-0AA3723B1A13}" type="parTrans" cxnId="{7874AD6A-6D4E-4DEE-8114-584FBDD32506}">
      <dgm:prSet/>
      <dgm:spPr/>
      <dgm:t>
        <a:bodyPr/>
        <a:lstStyle/>
        <a:p>
          <a:endParaRPr lang="ru-RU"/>
        </a:p>
      </dgm:t>
    </dgm:pt>
    <dgm:pt modelId="{7F905604-3028-4B76-9357-8F11BF05AC73}" type="sibTrans" cxnId="{7874AD6A-6D4E-4DEE-8114-584FBDD32506}">
      <dgm:prSet/>
      <dgm:spPr>
        <a:ln w="28575"/>
      </dgm:spPr>
      <dgm:t>
        <a:bodyPr/>
        <a:lstStyle/>
        <a:p>
          <a:endParaRPr lang="ru-RU"/>
        </a:p>
      </dgm:t>
    </dgm:pt>
    <dgm:pt modelId="{F23DA1A9-980C-4C39-BCA7-51C7942FDA02}">
      <dgm:prSet phldrT="[Текст]"/>
      <dgm:spPr/>
      <dgm:t>
        <a:bodyPr/>
        <a:lstStyle/>
        <a:p>
          <a:r>
            <a:rPr lang="en-US" dirty="0" smtClean="0"/>
            <a:t>Follow-up</a:t>
          </a:r>
          <a:endParaRPr lang="ru-RU" dirty="0"/>
        </a:p>
      </dgm:t>
    </dgm:pt>
    <dgm:pt modelId="{E8581A5C-2193-4AD0-88EB-724258C02DD3}" type="parTrans" cxnId="{11098C51-388C-42ED-A570-773C84E8D3B9}">
      <dgm:prSet/>
      <dgm:spPr/>
      <dgm:t>
        <a:bodyPr/>
        <a:lstStyle/>
        <a:p>
          <a:endParaRPr lang="ru-RU"/>
        </a:p>
      </dgm:t>
    </dgm:pt>
    <dgm:pt modelId="{AC30CC2E-81B3-4E96-8F68-32E0F1CAFE95}" type="sibTrans" cxnId="{11098C51-388C-42ED-A570-773C84E8D3B9}">
      <dgm:prSet/>
      <dgm:spPr>
        <a:ln w="28575"/>
      </dgm:spPr>
      <dgm:t>
        <a:bodyPr/>
        <a:lstStyle/>
        <a:p>
          <a:endParaRPr lang="ru-RU"/>
        </a:p>
      </dgm:t>
    </dgm:pt>
    <dgm:pt modelId="{5FB0E938-3321-4277-A60F-78F050216226}" type="pres">
      <dgm:prSet presAssocID="{DB2BA837-6505-4EE6-96EA-90A2616404B6}" presName="cycle" presStyleCnt="0">
        <dgm:presLayoutVars>
          <dgm:dir/>
          <dgm:resizeHandles val="exact"/>
        </dgm:presLayoutVars>
      </dgm:prSet>
      <dgm:spPr/>
      <dgm:t>
        <a:bodyPr/>
        <a:lstStyle/>
        <a:p>
          <a:endParaRPr lang="ru-RU"/>
        </a:p>
      </dgm:t>
    </dgm:pt>
    <dgm:pt modelId="{8D8C42F4-3863-42BE-B9FB-DFE567080351}" type="pres">
      <dgm:prSet presAssocID="{E9A1B84C-524E-4056-9259-19DF37801E66}" presName="node" presStyleLbl="node1" presStyleIdx="0" presStyleCnt="4">
        <dgm:presLayoutVars>
          <dgm:bulletEnabled val="1"/>
        </dgm:presLayoutVars>
      </dgm:prSet>
      <dgm:spPr/>
      <dgm:t>
        <a:bodyPr/>
        <a:lstStyle/>
        <a:p>
          <a:endParaRPr lang="ru-RU"/>
        </a:p>
      </dgm:t>
    </dgm:pt>
    <dgm:pt modelId="{63E10591-3A41-419C-BB09-58FAE8309316}" type="pres">
      <dgm:prSet presAssocID="{E9A1B84C-524E-4056-9259-19DF37801E66}" presName="spNode" presStyleCnt="0"/>
      <dgm:spPr/>
    </dgm:pt>
    <dgm:pt modelId="{0FF74B8D-E56E-4812-B364-ED188851F421}" type="pres">
      <dgm:prSet presAssocID="{27870645-D74C-4981-BACF-C59A3B412F4F}" presName="sibTrans" presStyleLbl="sibTrans1D1" presStyleIdx="0" presStyleCnt="4"/>
      <dgm:spPr/>
      <dgm:t>
        <a:bodyPr/>
        <a:lstStyle/>
        <a:p>
          <a:endParaRPr lang="ru-RU"/>
        </a:p>
      </dgm:t>
    </dgm:pt>
    <dgm:pt modelId="{6FE01444-97F6-4021-BA85-3BC3785E87C8}" type="pres">
      <dgm:prSet presAssocID="{9CDA426A-F3DC-4E0D-922A-604791C62BB0}" presName="node" presStyleLbl="node1" presStyleIdx="1" presStyleCnt="4">
        <dgm:presLayoutVars>
          <dgm:bulletEnabled val="1"/>
        </dgm:presLayoutVars>
      </dgm:prSet>
      <dgm:spPr/>
      <dgm:t>
        <a:bodyPr/>
        <a:lstStyle/>
        <a:p>
          <a:endParaRPr lang="ru-RU"/>
        </a:p>
      </dgm:t>
    </dgm:pt>
    <dgm:pt modelId="{44D7479C-F633-40F5-8D7B-454C14A15858}" type="pres">
      <dgm:prSet presAssocID="{9CDA426A-F3DC-4E0D-922A-604791C62BB0}" presName="spNode" presStyleCnt="0"/>
      <dgm:spPr/>
    </dgm:pt>
    <dgm:pt modelId="{A0D64C7C-4509-47CB-A124-3FCF18F1FE36}" type="pres">
      <dgm:prSet presAssocID="{D18453C9-64BC-494D-ADED-E376B766513E}" presName="sibTrans" presStyleLbl="sibTrans1D1" presStyleIdx="1" presStyleCnt="4"/>
      <dgm:spPr/>
      <dgm:t>
        <a:bodyPr/>
        <a:lstStyle/>
        <a:p>
          <a:endParaRPr lang="ru-RU"/>
        </a:p>
      </dgm:t>
    </dgm:pt>
    <dgm:pt modelId="{68651D43-0F71-4D09-9B38-0415F9914CDE}" type="pres">
      <dgm:prSet presAssocID="{A3BD38E1-54BA-4B26-BD93-650AED9FE5C2}" presName="node" presStyleLbl="node1" presStyleIdx="2" presStyleCnt="4">
        <dgm:presLayoutVars>
          <dgm:bulletEnabled val="1"/>
        </dgm:presLayoutVars>
      </dgm:prSet>
      <dgm:spPr/>
      <dgm:t>
        <a:bodyPr/>
        <a:lstStyle/>
        <a:p>
          <a:endParaRPr lang="ru-RU"/>
        </a:p>
      </dgm:t>
    </dgm:pt>
    <dgm:pt modelId="{2AFB69F3-BB4B-42F3-99AA-68B3EE6B88A5}" type="pres">
      <dgm:prSet presAssocID="{A3BD38E1-54BA-4B26-BD93-650AED9FE5C2}" presName="spNode" presStyleCnt="0"/>
      <dgm:spPr/>
    </dgm:pt>
    <dgm:pt modelId="{C1CA57AA-05DE-4858-9681-F8952FB2940F}" type="pres">
      <dgm:prSet presAssocID="{7F905604-3028-4B76-9357-8F11BF05AC73}" presName="sibTrans" presStyleLbl="sibTrans1D1" presStyleIdx="2" presStyleCnt="4"/>
      <dgm:spPr/>
      <dgm:t>
        <a:bodyPr/>
        <a:lstStyle/>
        <a:p>
          <a:endParaRPr lang="ru-RU"/>
        </a:p>
      </dgm:t>
    </dgm:pt>
    <dgm:pt modelId="{061339C2-7F18-4ACF-BB50-3FFDF457E721}" type="pres">
      <dgm:prSet presAssocID="{F23DA1A9-980C-4C39-BCA7-51C7942FDA02}" presName="node" presStyleLbl="node1" presStyleIdx="3" presStyleCnt="4">
        <dgm:presLayoutVars>
          <dgm:bulletEnabled val="1"/>
        </dgm:presLayoutVars>
      </dgm:prSet>
      <dgm:spPr/>
      <dgm:t>
        <a:bodyPr/>
        <a:lstStyle/>
        <a:p>
          <a:endParaRPr lang="ru-RU"/>
        </a:p>
      </dgm:t>
    </dgm:pt>
    <dgm:pt modelId="{22168F45-0E7A-4E99-83D1-9ED657F28933}" type="pres">
      <dgm:prSet presAssocID="{F23DA1A9-980C-4C39-BCA7-51C7942FDA02}" presName="spNode" presStyleCnt="0"/>
      <dgm:spPr/>
    </dgm:pt>
    <dgm:pt modelId="{7E5CBB62-604D-450D-86F0-A0E1C73D6A12}" type="pres">
      <dgm:prSet presAssocID="{AC30CC2E-81B3-4E96-8F68-32E0F1CAFE95}" presName="sibTrans" presStyleLbl="sibTrans1D1" presStyleIdx="3" presStyleCnt="4"/>
      <dgm:spPr/>
      <dgm:t>
        <a:bodyPr/>
        <a:lstStyle/>
        <a:p>
          <a:endParaRPr lang="ru-RU"/>
        </a:p>
      </dgm:t>
    </dgm:pt>
  </dgm:ptLst>
  <dgm:cxnLst>
    <dgm:cxn modelId="{11098C51-388C-42ED-A570-773C84E8D3B9}" srcId="{DB2BA837-6505-4EE6-96EA-90A2616404B6}" destId="{F23DA1A9-980C-4C39-BCA7-51C7942FDA02}" srcOrd="3" destOrd="0" parTransId="{E8581A5C-2193-4AD0-88EB-724258C02DD3}" sibTransId="{AC30CC2E-81B3-4E96-8F68-32E0F1CAFE95}"/>
    <dgm:cxn modelId="{67B0D6A5-85BB-4F25-B147-3ECFAB19F0A1}" type="presOf" srcId="{AC30CC2E-81B3-4E96-8F68-32E0F1CAFE95}" destId="{7E5CBB62-604D-450D-86F0-A0E1C73D6A12}" srcOrd="0" destOrd="0" presId="urn:microsoft.com/office/officeart/2005/8/layout/cycle5"/>
    <dgm:cxn modelId="{D37BD525-F274-4160-B0FF-4927B02BA9D0}" type="presOf" srcId="{F23DA1A9-980C-4C39-BCA7-51C7942FDA02}" destId="{061339C2-7F18-4ACF-BB50-3FFDF457E721}" srcOrd="0" destOrd="0" presId="urn:microsoft.com/office/officeart/2005/8/layout/cycle5"/>
    <dgm:cxn modelId="{6FF0C216-70AD-44C2-820F-15A7237912DE}" type="presOf" srcId="{27870645-D74C-4981-BACF-C59A3B412F4F}" destId="{0FF74B8D-E56E-4812-B364-ED188851F421}" srcOrd="0" destOrd="0" presId="urn:microsoft.com/office/officeart/2005/8/layout/cycle5"/>
    <dgm:cxn modelId="{CB4ED6FE-8B9A-46E3-821A-1001ABAEC89B}" type="presOf" srcId="{DB2BA837-6505-4EE6-96EA-90A2616404B6}" destId="{5FB0E938-3321-4277-A60F-78F050216226}" srcOrd="0" destOrd="0" presId="urn:microsoft.com/office/officeart/2005/8/layout/cycle5"/>
    <dgm:cxn modelId="{339AC421-3638-4B94-BA42-4B11B71903DE}" type="presOf" srcId="{A3BD38E1-54BA-4B26-BD93-650AED9FE5C2}" destId="{68651D43-0F71-4D09-9B38-0415F9914CDE}" srcOrd="0" destOrd="0" presId="urn:microsoft.com/office/officeart/2005/8/layout/cycle5"/>
    <dgm:cxn modelId="{D20487C0-F163-4376-836E-A3AFBFB8C95E}" type="presOf" srcId="{7F905604-3028-4B76-9357-8F11BF05AC73}" destId="{C1CA57AA-05DE-4858-9681-F8952FB2940F}" srcOrd="0" destOrd="0" presId="urn:microsoft.com/office/officeart/2005/8/layout/cycle5"/>
    <dgm:cxn modelId="{A94C02B0-251E-454D-8994-5C8AE9C8F706}" srcId="{DB2BA837-6505-4EE6-96EA-90A2616404B6}" destId="{E9A1B84C-524E-4056-9259-19DF37801E66}" srcOrd="0" destOrd="0" parTransId="{7449F5A2-8CFC-4F5B-97FC-768BD9AE8B18}" sibTransId="{27870645-D74C-4981-BACF-C59A3B412F4F}"/>
    <dgm:cxn modelId="{C4A7DCFA-EC4F-42B2-9156-6F586B7D5E65}" type="presOf" srcId="{9CDA426A-F3DC-4E0D-922A-604791C62BB0}" destId="{6FE01444-97F6-4021-BA85-3BC3785E87C8}" srcOrd="0" destOrd="0" presId="urn:microsoft.com/office/officeart/2005/8/layout/cycle5"/>
    <dgm:cxn modelId="{BC738D6F-096D-4575-9162-610767DFA3A7}" type="presOf" srcId="{D18453C9-64BC-494D-ADED-E376B766513E}" destId="{A0D64C7C-4509-47CB-A124-3FCF18F1FE36}" srcOrd="0" destOrd="0" presId="urn:microsoft.com/office/officeart/2005/8/layout/cycle5"/>
    <dgm:cxn modelId="{6ACD01EA-1991-47CF-A925-B42507AF6ED2}" type="presOf" srcId="{E9A1B84C-524E-4056-9259-19DF37801E66}" destId="{8D8C42F4-3863-42BE-B9FB-DFE567080351}" srcOrd="0" destOrd="0" presId="urn:microsoft.com/office/officeart/2005/8/layout/cycle5"/>
    <dgm:cxn modelId="{7874AD6A-6D4E-4DEE-8114-584FBDD32506}" srcId="{DB2BA837-6505-4EE6-96EA-90A2616404B6}" destId="{A3BD38E1-54BA-4B26-BD93-650AED9FE5C2}" srcOrd="2" destOrd="0" parTransId="{6A33838C-C6B7-4627-BAB7-0AA3723B1A13}" sibTransId="{7F905604-3028-4B76-9357-8F11BF05AC73}"/>
    <dgm:cxn modelId="{435258FB-78DD-4A83-A80E-C7E4CA91A1F3}" srcId="{DB2BA837-6505-4EE6-96EA-90A2616404B6}" destId="{9CDA426A-F3DC-4E0D-922A-604791C62BB0}" srcOrd="1" destOrd="0" parTransId="{3786C3FD-184D-4939-9084-1D998E8DD787}" sibTransId="{D18453C9-64BC-494D-ADED-E376B766513E}"/>
    <dgm:cxn modelId="{7E7F23B6-2685-4D92-86F2-B4F927BE043A}" type="presParOf" srcId="{5FB0E938-3321-4277-A60F-78F050216226}" destId="{8D8C42F4-3863-42BE-B9FB-DFE567080351}" srcOrd="0" destOrd="0" presId="urn:microsoft.com/office/officeart/2005/8/layout/cycle5"/>
    <dgm:cxn modelId="{352C0B5C-1E43-4F9A-965F-3BF498612DB0}" type="presParOf" srcId="{5FB0E938-3321-4277-A60F-78F050216226}" destId="{63E10591-3A41-419C-BB09-58FAE8309316}" srcOrd="1" destOrd="0" presId="urn:microsoft.com/office/officeart/2005/8/layout/cycle5"/>
    <dgm:cxn modelId="{161730FB-54E4-4952-852A-AECB45A489D4}" type="presParOf" srcId="{5FB0E938-3321-4277-A60F-78F050216226}" destId="{0FF74B8D-E56E-4812-B364-ED188851F421}" srcOrd="2" destOrd="0" presId="urn:microsoft.com/office/officeart/2005/8/layout/cycle5"/>
    <dgm:cxn modelId="{38A8C9BF-737C-4660-9434-A7F10BEA5308}" type="presParOf" srcId="{5FB0E938-3321-4277-A60F-78F050216226}" destId="{6FE01444-97F6-4021-BA85-3BC3785E87C8}" srcOrd="3" destOrd="0" presId="urn:microsoft.com/office/officeart/2005/8/layout/cycle5"/>
    <dgm:cxn modelId="{1EF84F61-03B6-484E-BF4F-37E8A53E6E51}" type="presParOf" srcId="{5FB0E938-3321-4277-A60F-78F050216226}" destId="{44D7479C-F633-40F5-8D7B-454C14A15858}" srcOrd="4" destOrd="0" presId="urn:microsoft.com/office/officeart/2005/8/layout/cycle5"/>
    <dgm:cxn modelId="{F9A745EA-B64C-41D3-AA32-6E074A0B02A2}" type="presParOf" srcId="{5FB0E938-3321-4277-A60F-78F050216226}" destId="{A0D64C7C-4509-47CB-A124-3FCF18F1FE36}" srcOrd="5" destOrd="0" presId="urn:microsoft.com/office/officeart/2005/8/layout/cycle5"/>
    <dgm:cxn modelId="{C8346520-6327-4228-8E7F-5A88B0C18FA3}" type="presParOf" srcId="{5FB0E938-3321-4277-A60F-78F050216226}" destId="{68651D43-0F71-4D09-9B38-0415F9914CDE}" srcOrd="6" destOrd="0" presId="urn:microsoft.com/office/officeart/2005/8/layout/cycle5"/>
    <dgm:cxn modelId="{0E5980F6-FDB1-49A8-B60B-29D4E47EDF07}" type="presParOf" srcId="{5FB0E938-3321-4277-A60F-78F050216226}" destId="{2AFB69F3-BB4B-42F3-99AA-68B3EE6B88A5}" srcOrd="7" destOrd="0" presId="urn:microsoft.com/office/officeart/2005/8/layout/cycle5"/>
    <dgm:cxn modelId="{F157D7C3-BA77-46C7-9152-618AAD4ABC49}" type="presParOf" srcId="{5FB0E938-3321-4277-A60F-78F050216226}" destId="{C1CA57AA-05DE-4858-9681-F8952FB2940F}" srcOrd="8" destOrd="0" presId="urn:microsoft.com/office/officeart/2005/8/layout/cycle5"/>
    <dgm:cxn modelId="{D58956A3-3389-4DCE-8003-81AB2E00E788}" type="presParOf" srcId="{5FB0E938-3321-4277-A60F-78F050216226}" destId="{061339C2-7F18-4ACF-BB50-3FFDF457E721}" srcOrd="9" destOrd="0" presId="urn:microsoft.com/office/officeart/2005/8/layout/cycle5"/>
    <dgm:cxn modelId="{03DF388A-7321-4273-939B-A5C62DA59DB6}" type="presParOf" srcId="{5FB0E938-3321-4277-A60F-78F050216226}" destId="{22168F45-0E7A-4E99-83D1-9ED657F28933}" srcOrd="10" destOrd="0" presId="urn:microsoft.com/office/officeart/2005/8/layout/cycle5"/>
    <dgm:cxn modelId="{04F25D5D-1704-498D-B25A-D78AEFAB4E85}" type="presParOf" srcId="{5FB0E938-3321-4277-A60F-78F050216226}" destId="{7E5CBB62-604D-450D-86F0-A0E1C73D6A12}" srcOrd="11"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85CC5C-51CD-4197-A03C-66F77999F264}" type="doc">
      <dgm:prSet loTypeId="urn:microsoft.com/office/officeart/2005/8/layout/hProcess9" loCatId="process" qsTypeId="urn:microsoft.com/office/officeart/2005/8/quickstyle/simple1" qsCatId="simple" csTypeId="urn:microsoft.com/office/officeart/2005/8/colors/accent1_2" csCatId="accent1" phldr="1"/>
      <dgm:spPr/>
    </dgm:pt>
    <dgm:pt modelId="{5D3D0B5B-4B37-4C4D-9B6C-518472599A82}">
      <dgm:prSet phldrT="[Текст]"/>
      <dgm:spPr/>
      <dgm:t>
        <a:bodyPr/>
        <a:lstStyle/>
        <a:p>
          <a:r>
            <a:rPr lang="en-US" dirty="0" smtClean="0"/>
            <a:t>Topics</a:t>
          </a:r>
          <a:endParaRPr lang="ru-RU" dirty="0"/>
        </a:p>
      </dgm:t>
    </dgm:pt>
    <dgm:pt modelId="{3226A8FF-99A0-4E8C-BF50-57569DE107C5}" type="parTrans" cxnId="{A754412A-1EF7-4BE2-92CB-FE8C74AD2058}">
      <dgm:prSet/>
      <dgm:spPr/>
      <dgm:t>
        <a:bodyPr/>
        <a:lstStyle/>
        <a:p>
          <a:endParaRPr lang="ru-RU"/>
        </a:p>
      </dgm:t>
    </dgm:pt>
    <dgm:pt modelId="{3238383B-1AF5-4B43-9EE6-5B1E9349A9E9}" type="sibTrans" cxnId="{A754412A-1EF7-4BE2-92CB-FE8C74AD2058}">
      <dgm:prSet/>
      <dgm:spPr/>
      <dgm:t>
        <a:bodyPr/>
        <a:lstStyle/>
        <a:p>
          <a:endParaRPr lang="ru-RU"/>
        </a:p>
      </dgm:t>
    </dgm:pt>
    <dgm:pt modelId="{F1DAF1C1-14F9-47E9-B35E-30944CA661D0}">
      <dgm:prSet phldrT="[Текст]"/>
      <dgm:spPr/>
      <dgm:t>
        <a:bodyPr/>
        <a:lstStyle/>
        <a:p>
          <a:r>
            <a:rPr lang="en-US" dirty="0" smtClean="0"/>
            <a:t>Objectives</a:t>
          </a:r>
          <a:endParaRPr lang="ru-RU" dirty="0"/>
        </a:p>
      </dgm:t>
    </dgm:pt>
    <dgm:pt modelId="{BE77BF5C-AC7E-4238-8646-D5B5B41E2743}" type="parTrans" cxnId="{5221A885-7177-42F5-9A2F-3188F5595938}">
      <dgm:prSet/>
      <dgm:spPr/>
      <dgm:t>
        <a:bodyPr/>
        <a:lstStyle/>
        <a:p>
          <a:endParaRPr lang="ru-RU"/>
        </a:p>
      </dgm:t>
    </dgm:pt>
    <dgm:pt modelId="{A1805B09-213D-4F4B-AC6C-0C278601C17E}" type="sibTrans" cxnId="{5221A885-7177-42F5-9A2F-3188F5595938}">
      <dgm:prSet/>
      <dgm:spPr/>
      <dgm:t>
        <a:bodyPr/>
        <a:lstStyle/>
        <a:p>
          <a:endParaRPr lang="ru-RU"/>
        </a:p>
      </dgm:t>
    </dgm:pt>
    <dgm:pt modelId="{5F933C40-13F0-4F29-8549-625D58FE7E30}">
      <dgm:prSet phldrT="[Текст]"/>
      <dgm:spPr/>
      <dgm:t>
        <a:bodyPr/>
        <a:lstStyle/>
        <a:p>
          <a:r>
            <a:rPr lang="en-US" dirty="0" smtClean="0"/>
            <a:t>Approach</a:t>
          </a:r>
          <a:endParaRPr lang="ru-RU" dirty="0"/>
        </a:p>
      </dgm:t>
    </dgm:pt>
    <dgm:pt modelId="{B36A7160-CCE0-4E18-A57D-C702725A32C8}" type="parTrans" cxnId="{C5EABC25-D101-408C-80A4-89D9C9F5B868}">
      <dgm:prSet/>
      <dgm:spPr/>
      <dgm:t>
        <a:bodyPr/>
        <a:lstStyle/>
        <a:p>
          <a:endParaRPr lang="ru-RU"/>
        </a:p>
      </dgm:t>
    </dgm:pt>
    <dgm:pt modelId="{15BCF445-2D85-4E4C-A4C9-BFFBAFE85236}" type="sibTrans" cxnId="{C5EABC25-D101-408C-80A4-89D9C9F5B868}">
      <dgm:prSet/>
      <dgm:spPr/>
      <dgm:t>
        <a:bodyPr/>
        <a:lstStyle/>
        <a:p>
          <a:endParaRPr lang="ru-RU"/>
        </a:p>
      </dgm:t>
    </dgm:pt>
    <dgm:pt modelId="{F8960D14-0543-4400-953D-33F7F657F419}">
      <dgm:prSet/>
      <dgm:spPr/>
      <dgm:t>
        <a:bodyPr/>
        <a:lstStyle/>
        <a:p>
          <a:r>
            <a:rPr lang="en-US" dirty="0" smtClean="0"/>
            <a:t>Audit Questions</a:t>
          </a:r>
          <a:endParaRPr lang="ru-RU" dirty="0"/>
        </a:p>
      </dgm:t>
    </dgm:pt>
    <dgm:pt modelId="{F8EE368D-8E4C-4E76-AFE3-8922049CEE3F}" type="parTrans" cxnId="{4DB2593F-355B-4BB5-8B81-2E77664546FE}">
      <dgm:prSet/>
      <dgm:spPr/>
      <dgm:t>
        <a:bodyPr/>
        <a:lstStyle/>
        <a:p>
          <a:endParaRPr lang="ru-RU"/>
        </a:p>
      </dgm:t>
    </dgm:pt>
    <dgm:pt modelId="{00044EC2-6544-4AC0-BBEB-E1C819C90F83}" type="sibTrans" cxnId="{4DB2593F-355B-4BB5-8B81-2E77664546FE}">
      <dgm:prSet/>
      <dgm:spPr/>
      <dgm:t>
        <a:bodyPr/>
        <a:lstStyle/>
        <a:p>
          <a:endParaRPr lang="ru-RU"/>
        </a:p>
      </dgm:t>
    </dgm:pt>
    <dgm:pt modelId="{A578FB89-7C43-49A9-BEC8-F5FB2B908B49}">
      <dgm:prSet/>
      <dgm:spPr/>
      <dgm:t>
        <a:bodyPr/>
        <a:lstStyle/>
        <a:p>
          <a:r>
            <a:rPr lang="en-US" dirty="0" smtClean="0"/>
            <a:t>Audit Criteria</a:t>
          </a:r>
          <a:endParaRPr lang="ru-RU" dirty="0"/>
        </a:p>
      </dgm:t>
    </dgm:pt>
    <dgm:pt modelId="{166F6D36-3E52-49A1-8039-6864217667A1}" type="parTrans" cxnId="{0E7C478D-E6C6-4DB3-AD74-4844DAD98E18}">
      <dgm:prSet/>
      <dgm:spPr/>
      <dgm:t>
        <a:bodyPr/>
        <a:lstStyle/>
        <a:p>
          <a:endParaRPr lang="ru-RU"/>
        </a:p>
      </dgm:t>
    </dgm:pt>
    <dgm:pt modelId="{492A6FCF-A93B-44A9-8D89-092AC25B4245}" type="sibTrans" cxnId="{0E7C478D-E6C6-4DB3-AD74-4844DAD98E18}">
      <dgm:prSet/>
      <dgm:spPr/>
      <dgm:t>
        <a:bodyPr/>
        <a:lstStyle/>
        <a:p>
          <a:endParaRPr lang="ru-RU"/>
        </a:p>
      </dgm:t>
    </dgm:pt>
    <dgm:pt modelId="{76F460D2-0D61-4D80-915A-A9ECF67FDF4D}">
      <dgm:prSet/>
      <dgm:spPr/>
      <dgm:t>
        <a:bodyPr/>
        <a:lstStyle/>
        <a:p>
          <a:r>
            <a:rPr lang="en-US" dirty="0" smtClean="0"/>
            <a:t>Audit Risks</a:t>
          </a:r>
          <a:endParaRPr lang="ru-RU" dirty="0"/>
        </a:p>
      </dgm:t>
    </dgm:pt>
    <dgm:pt modelId="{F68DCC05-8AC0-4BE0-B716-0AAA577C7DAB}" type="parTrans" cxnId="{C2216BC0-73FB-410D-BBC0-93D036B17E13}">
      <dgm:prSet/>
      <dgm:spPr/>
      <dgm:t>
        <a:bodyPr/>
        <a:lstStyle/>
        <a:p>
          <a:endParaRPr lang="ru-RU"/>
        </a:p>
      </dgm:t>
    </dgm:pt>
    <dgm:pt modelId="{CA6E8B0A-FBDF-41F1-A335-2428A0E37190}" type="sibTrans" cxnId="{C2216BC0-73FB-410D-BBC0-93D036B17E13}">
      <dgm:prSet/>
      <dgm:spPr/>
      <dgm:t>
        <a:bodyPr/>
        <a:lstStyle/>
        <a:p>
          <a:endParaRPr lang="ru-RU"/>
        </a:p>
      </dgm:t>
    </dgm:pt>
    <dgm:pt modelId="{39A63B09-7157-4C53-967D-BEC53315C9A7}" type="pres">
      <dgm:prSet presAssocID="{6E85CC5C-51CD-4197-A03C-66F77999F264}" presName="CompostProcess" presStyleCnt="0">
        <dgm:presLayoutVars>
          <dgm:dir/>
          <dgm:resizeHandles val="exact"/>
        </dgm:presLayoutVars>
      </dgm:prSet>
      <dgm:spPr/>
    </dgm:pt>
    <dgm:pt modelId="{61B3B793-AF1F-4D59-B963-C1846EBF309C}" type="pres">
      <dgm:prSet presAssocID="{6E85CC5C-51CD-4197-A03C-66F77999F264}" presName="arrow" presStyleLbl="bgShp" presStyleIdx="0" presStyleCnt="1"/>
      <dgm:spPr/>
    </dgm:pt>
    <dgm:pt modelId="{AF272461-2EED-4F56-8A9F-72DB26E134CE}" type="pres">
      <dgm:prSet presAssocID="{6E85CC5C-51CD-4197-A03C-66F77999F264}" presName="linearProcess" presStyleCnt="0"/>
      <dgm:spPr/>
    </dgm:pt>
    <dgm:pt modelId="{C0043D81-3F55-425E-B713-56C60A31B495}" type="pres">
      <dgm:prSet presAssocID="{5D3D0B5B-4B37-4C4D-9B6C-518472599A82}" presName="textNode" presStyleLbl="node1" presStyleIdx="0" presStyleCnt="6">
        <dgm:presLayoutVars>
          <dgm:bulletEnabled val="1"/>
        </dgm:presLayoutVars>
      </dgm:prSet>
      <dgm:spPr/>
      <dgm:t>
        <a:bodyPr/>
        <a:lstStyle/>
        <a:p>
          <a:endParaRPr lang="ru-RU"/>
        </a:p>
      </dgm:t>
    </dgm:pt>
    <dgm:pt modelId="{CB1A746C-1B8A-4500-AADB-7C071630DAFD}" type="pres">
      <dgm:prSet presAssocID="{3238383B-1AF5-4B43-9EE6-5B1E9349A9E9}" presName="sibTrans" presStyleCnt="0"/>
      <dgm:spPr/>
    </dgm:pt>
    <dgm:pt modelId="{98BC2728-7A03-45FC-BA92-F97E29F68432}" type="pres">
      <dgm:prSet presAssocID="{F1DAF1C1-14F9-47E9-B35E-30944CA661D0}" presName="textNode" presStyleLbl="node1" presStyleIdx="1" presStyleCnt="6">
        <dgm:presLayoutVars>
          <dgm:bulletEnabled val="1"/>
        </dgm:presLayoutVars>
      </dgm:prSet>
      <dgm:spPr/>
      <dgm:t>
        <a:bodyPr/>
        <a:lstStyle/>
        <a:p>
          <a:endParaRPr lang="ru-RU"/>
        </a:p>
      </dgm:t>
    </dgm:pt>
    <dgm:pt modelId="{8DD2C57D-0D95-4078-A847-3815CFFD546B}" type="pres">
      <dgm:prSet presAssocID="{A1805B09-213D-4F4B-AC6C-0C278601C17E}" presName="sibTrans" presStyleCnt="0"/>
      <dgm:spPr/>
    </dgm:pt>
    <dgm:pt modelId="{39FEEA61-C4A6-4432-B225-30EFD48EE785}" type="pres">
      <dgm:prSet presAssocID="{5F933C40-13F0-4F29-8549-625D58FE7E30}" presName="textNode" presStyleLbl="node1" presStyleIdx="2" presStyleCnt="6">
        <dgm:presLayoutVars>
          <dgm:bulletEnabled val="1"/>
        </dgm:presLayoutVars>
      </dgm:prSet>
      <dgm:spPr/>
      <dgm:t>
        <a:bodyPr/>
        <a:lstStyle/>
        <a:p>
          <a:endParaRPr lang="ru-RU"/>
        </a:p>
      </dgm:t>
    </dgm:pt>
    <dgm:pt modelId="{D559B50A-85B9-44A3-B9BD-6472BDEDD58F}" type="pres">
      <dgm:prSet presAssocID="{15BCF445-2D85-4E4C-A4C9-BFFBAFE85236}" presName="sibTrans" presStyleCnt="0"/>
      <dgm:spPr/>
    </dgm:pt>
    <dgm:pt modelId="{61FF2A48-577E-4660-89BC-364E9B52C695}" type="pres">
      <dgm:prSet presAssocID="{F8960D14-0543-4400-953D-33F7F657F419}" presName="textNode" presStyleLbl="node1" presStyleIdx="3" presStyleCnt="6">
        <dgm:presLayoutVars>
          <dgm:bulletEnabled val="1"/>
        </dgm:presLayoutVars>
      </dgm:prSet>
      <dgm:spPr/>
      <dgm:t>
        <a:bodyPr/>
        <a:lstStyle/>
        <a:p>
          <a:endParaRPr lang="ru-RU"/>
        </a:p>
      </dgm:t>
    </dgm:pt>
    <dgm:pt modelId="{E5655B0C-116E-4B4B-BCE2-936DFECCA307}" type="pres">
      <dgm:prSet presAssocID="{00044EC2-6544-4AC0-BBEB-E1C819C90F83}" presName="sibTrans" presStyleCnt="0"/>
      <dgm:spPr/>
    </dgm:pt>
    <dgm:pt modelId="{2E9D863F-AD55-4104-AE0E-CB6054811E16}" type="pres">
      <dgm:prSet presAssocID="{A578FB89-7C43-49A9-BEC8-F5FB2B908B49}" presName="textNode" presStyleLbl="node1" presStyleIdx="4" presStyleCnt="6">
        <dgm:presLayoutVars>
          <dgm:bulletEnabled val="1"/>
        </dgm:presLayoutVars>
      </dgm:prSet>
      <dgm:spPr/>
      <dgm:t>
        <a:bodyPr/>
        <a:lstStyle/>
        <a:p>
          <a:endParaRPr lang="ru-RU"/>
        </a:p>
      </dgm:t>
    </dgm:pt>
    <dgm:pt modelId="{0921A3E0-4282-4B44-B353-CEAD5E4EEC6D}" type="pres">
      <dgm:prSet presAssocID="{492A6FCF-A93B-44A9-8D89-092AC25B4245}" presName="sibTrans" presStyleCnt="0"/>
      <dgm:spPr/>
    </dgm:pt>
    <dgm:pt modelId="{FCFD8A62-DDCE-4A2F-B942-1DF86B496D72}" type="pres">
      <dgm:prSet presAssocID="{76F460D2-0D61-4D80-915A-A9ECF67FDF4D}" presName="textNode" presStyleLbl="node1" presStyleIdx="5" presStyleCnt="6">
        <dgm:presLayoutVars>
          <dgm:bulletEnabled val="1"/>
        </dgm:presLayoutVars>
      </dgm:prSet>
      <dgm:spPr/>
      <dgm:t>
        <a:bodyPr/>
        <a:lstStyle/>
        <a:p>
          <a:endParaRPr lang="ru-RU"/>
        </a:p>
      </dgm:t>
    </dgm:pt>
  </dgm:ptLst>
  <dgm:cxnLst>
    <dgm:cxn modelId="{1C9663FF-5456-46BE-B046-23FD3628608A}" type="presOf" srcId="{A578FB89-7C43-49A9-BEC8-F5FB2B908B49}" destId="{2E9D863F-AD55-4104-AE0E-CB6054811E16}" srcOrd="0" destOrd="0" presId="urn:microsoft.com/office/officeart/2005/8/layout/hProcess9"/>
    <dgm:cxn modelId="{5221A885-7177-42F5-9A2F-3188F5595938}" srcId="{6E85CC5C-51CD-4197-A03C-66F77999F264}" destId="{F1DAF1C1-14F9-47E9-B35E-30944CA661D0}" srcOrd="1" destOrd="0" parTransId="{BE77BF5C-AC7E-4238-8646-D5B5B41E2743}" sibTransId="{A1805B09-213D-4F4B-AC6C-0C278601C17E}"/>
    <dgm:cxn modelId="{0C398B6C-D5F3-4CDD-9276-88C229BCF480}" type="presOf" srcId="{5D3D0B5B-4B37-4C4D-9B6C-518472599A82}" destId="{C0043D81-3F55-425E-B713-56C60A31B495}" srcOrd="0" destOrd="0" presId="urn:microsoft.com/office/officeart/2005/8/layout/hProcess9"/>
    <dgm:cxn modelId="{E2D71A3C-EEAA-4ED1-B09E-D989BEA40DB8}" type="presOf" srcId="{F8960D14-0543-4400-953D-33F7F657F419}" destId="{61FF2A48-577E-4660-89BC-364E9B52C695}" srcOrd="0" destOrd="0" presId="urn:microsoft.com/office/officeart/2005/8/layout/hProcess9"/>
    <dgm:cxn modelId="{C5EABC25-D101-408C-80A4-89D9C9F5B868}" srcId="{6E85CC5C-51CD-4197-A03C-66F77999F264}" destId="{5F933C40-13F0-4F29-8549-625D58FE7E30}" srcOrd="2" destOrd="0" parTransId="{B36A7160-CCE0-4E18-A57D-C702725A32C8}" sibTransId="{15BCF445-2D85-4E4C-A4C9-BFFBAFE85236}"/>
    <dgm:cxn modelId="{C2216BC0-73FB-410D-BBC0-93D036B17E13}" srcId="{6E85CC5C-51CD-4197-A03C-66F77999F264}" destId="{76F460D2-0D61-4D80-915A-A9ECF67FDF4D}" srcOrd="5" destOrd="0" parTransId="{F68DCC05-8AC0-4BE0-B716-0AAA577C7DAB}" sibTransId="{CA6E8B0A-FBDF-41F1-A335-2428A0E37190}"/>
    <dgm:cxn modelId="{C2D6F686-19B4-4600-AB52-E605782388A3}" type="presOf" srcId="{F1DAF1C1-14F9-47E9-B35E-30944CA661D0}" destId="{98BC2728-7A03-45FC-BA92-F97E29F68432}" srcOrd="0" destOrd="0" presId="urn:microsoft.com/office/officeart/2005/8/layout/hProcess9"/>
    <dgm:cxn modelId="{4DB2593F-355B-4BB5-8B81-2E77664546FE}" srcId="{6E85CC5C-51CD-4197-A03C-66F77999F264}" destId="{F8960D14-0543-4400-953D-33F7F657F419}" srcOrd="3" destOrd="0" parTransId="{F8EE368D-8E4C-4E76-AFE3-8922049CEE3F}" sibTransId="{00044EC2-6544-4AC0-BBEB-E1C819C90F83}"/>
    <dgm:cxn modelId="{A754412A-1EF7-4BE2-92CB-FE8C74AD2058}" srcId="{6E85CC5C-51CD-4197-A03C-66F77999F264}" destId="{5D3D0B5B-4B37-4C4D-9B6C-518472599A82}" srcOrd="0" destOrd="0" parTransId="{3226A8FF-99A0-4E8C-BF50-57569DE107C5}" sibTransId="{3238383B-1AF5-4B43-9EE6-5B1E9349A9E9}"/>
    <dgm:cxn modelId="{93DA18AB-566F-40AB-96F2-B8BC6BBE8DB4}" type="presOf" srcId="{76F460D2-0D61-4D80-915A-A9ECF67FDF4D}" destId="{FCFD8A62-DDCE-4A2F-B942-1DF86B496D72}" srcOrd="0" destOrd="0" presId="urn:microsoft.com/office/officeart/2005/8/layout/hProcess9"/>
    <dgm:cxn modelId="{86F72DA7-05D2-4FE0-9B80-EBFF0E1B9BED}" type="presOf" srcId="{5F933C40-13F0-4F29-8549-625D58FE7E30}" destId="{39FEEA61-C4A6-4432-B225-30EFD48EE785}" srcOrd="0" destOrd="0" presId="urn:microsoft.com/office/officeart/2005/8/layout/hProcess9"/>
    <dgm:cxn modelId="{44CB5C27-0B6E-4024-B5C5-2F30FBFBB1E1}" type="presOf" srcId="{6E85CC5C-51CD-4197-A03C-66F77999F264}" destId="{39A63B09-7157-4C53-967D-BEC53315C9A7}" srcOrd="0" destOrd="0" presId="urn:microsoft.com/office/officeart/2005/8/layout/hProcess9"/>
    <dgm:cxn modelId="{0E7C478D-E6C6-4DB3-AD74-4844DAD98E18}" srcId="{6E85CC5C-51CD-4197-A03C-66F77999F264}" destId="{A578FB89-7C43-49A9-BEC8-F5FB2B908B49}" srcOrd="4" destOrd="0" parTransId="{166F6D36-3E52-49A1-8039-6864217667A1}" sibTransId="{492A6FCF-A93B-44A9-8D89-092AC25B4245}"/>
    <dgm:cxn modelId="{A57455F0-7B59-486D-9FFC-DCC6275D8F88}" type="presParOf" srcId="{39A63B09-7157-4C53-967D-BEC53315C9A7}" destId="{61B3B793-AF1F-4D59-B963-C1846EBF309C}" srcOrd="0" destOrd="0" presId="urn:microsoft.com/office/officeart/2005/8/layout/hProcess9"/>
    <dgm:cxn modelId="{DBF91BB3-AD84-435F-B2E9-17968FF42091}" type="presParOf" srcId="{39A63B09-7157-4C53-967D-BEC53315C9A7}" destId="{AF272461-2EED-4F56-8A9F-72DB26E134CE}" srcOrd="1" destOrd="0" presId="urn:microsoft.com/office/officeart/2005/8/layout/hProcess9"/>
    <dgm:cxn modelId="{3FC02263-DA12-40FB-B160-2CFE0EE16384}" type="presParOf" srcId="{AF272461-2EED-4F56-8A9F-72DB26E134CE}" destId="{C0043D81-3F55-425E-B713-56C60A31B495}" srcOrd="0" destOrd="0" presId="urn:microsoft.com/office/officeart/2005/8/layout/hProcess9"/>
    <dgm:cxn modelId="{236F528D-1BD9-4389-8F0B-4BA66C778E3A}" type="presParOf" srcId="{AF272461-2EED-4F56-8A9F-72DB26E134CE}" destId="{CB1A746C-1B8A-4500-AADB-7C071630DAFD}" srcOrd="1" destOrd="0" presId="urn:microsoft.com/office/officeart/2005/8/layout/hProcess9"/>
    <dgm:cxn modelId="{60EE43E4-2165-48C8-AB61-56469B8A7E15}" type="presParOf" srcId="{AF272461-2EED-4F56-8A9F-72DB26E134CE}" destId="{98BC2728-7A03-45FC-BA92-F97E29F68432}" srcOrd="2" destOrd="0" presId="urn:microsoft.com/office/officeart/2005/8/layout/hProcess9"/>
    <dgm:cxn modelId="{156B4C1E-1C2F-4070-A237-139334B4B122}" type="presParOf" srcId="{AF272461-2EED-4F56-8A9F-72DB26E134CE}" destId="{8DD2C57D-0D95-4078-A847-3815CFFD546B}" srcOrd="3" destOrd="0" presId="urn:microsoft.com/office/officeart/2005/8/layout/hProcess9"/>
    <dgm:cxn modelId="{82E82493-5996-4ED4-AC04-A500FD620C0B}" type="presParOf" srcId="{AF272461-2EED-4F56-8A9F-72DB26E134CE}" destId="{39FEEA61-C4A6-4432-B225-30EFD48EE785}" srcOrd="4" destOrd="0" presId="urn:microsoft.com/office/officeart/2005/8/layout/hProcess9"/>
    <dgm:cxn modelId="{035E4FD3-47DD-4689-9041-AC18AE6943FD}" type="presParOf" srcId="{AF272461-2EED-4F56-8A9F-72DB26E134CE}" destId="{D559B50A-85B9-44A3-B9BD-6472BDEDD58F}" srcOrd="5" destOrd="0" presId="urn:microsoft.com/office/officeart/2005/8/layout/hProcess9"/>
    <dgm:cxn modelId="{803E0986-83A9-4964-B9E7-7DAB0FCB99CA}" type="presParOf" srcId="{AF272461-2EED-4F56-8A9F-72DB26E134CE}" destId="{61FF2A48-577E-4660-89BC-364E9B52C695}" srcOrd="6" destOrd="0" presId="urn:microsoft.com/office/officeart/2005/8/layout/hProcess9"/>
    <dgm:cxn modelId="{3A78A58E-E850-40AC-A190-C2342E4DF067}" type="presParOf" srcId="{AF272461-2EED-4F56-8A9F-72DB26E134CE}" destId="{E5655B0C-116E-4B4B-BCE2-936DFECCA307}" srcOrd="7" destOrd="0" presId="urn:microsoft.com/office/officeart/2005/8/layout/hProcess9"/>
    <dgm:cxn modelId="{AAB24CE3-F5E6-4FCC-8260-662E4C1F473F}" type="presParOf" srcId="{AF272461-2EED-4F56-8A9F-72DB26E134CE}" destId="{2E9D863F-AD55-4104-AE0E-CB6054811E16}" srcOrd="8" destOrd="0" presId="urn:microsoft.com/office/officeart/2005/8/layout/hProcess9"/>
    <dgm:cxn modelId="{69448D92-9A12-41E5-8102-CAF7C6E52D91}" type="presParOf" srcId="{AF272461-2EED-4F56-8A9F-72DB26E134CE}" destId="{0921A3E0-4282-4B44-B353-CEAD5E4EEC6D}" srcOrd="9" destOrd="0" presId="urn:microsoft.com/office/officeart/2005/8/layout/hProcess9"/>
    <dgm:cxn modelId="{6F31C510-DC5D-438C-BDE1-C2C683158080}" type="presParOf" srcId="{AF272461-2EED-4F56-8A9F-72DB26E134CE}" destId="{FCFD8A62-DDCE-4A2F-B942-1DF86B496D72}" srcOrd="1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172F3E-0EC0-4816-9BF1-5C769420C165}" type="doc">
      <dgm:prSet loTypeId="urn:microsoft.com/office/officeart/2005/8/layout/radial6" loCatId="cycle" qsTypeId="urn:microsoft.com/office/officeart/2005/8/quickstyle/simple4" qsCatId="simple" csTypeId="urn:microsoft.com/office/officeart/2005/8/colors/colorful2" csCatId="colorful" phldr="1"/>
      <dgm:spPr/>
      <dgm:t>
        <a:bodyPr/>
        <a:lstStyle/>
        <a:p>
          <a:endParaRPr lang="ru-RU"/>
        </a:p>
      </dgm:t>
    </dgm:pt>
    <dgm:pt modelId="{7098EA52-C78E-49DB-B9BD-36FCF297756B}">
      <dgm:prSet phldrT="[Текст]"/>
      <dgm:spPr/>
      <dgm:t>
        <a:bodyPr/>
        <a:lstStyle/>
        <a:p>
          <a:r>
            <a:rPr lang="en-US" b="1" dirty="0"/>
            <a:t>Relaunch of the WGPPA</a:t>
          </a:r>
          <a:endParaRPr lang="ru-RU" b="1" dirty="0"/>
        </a:p>
      </dgm:t>
    </dgm:pt>
    <dgm:pt modelId="{D09B43A4-2A43-4CD6-9D20-4A76334FC90D}" type="parTrans" cxnId="{F87AB402-3CD0-4073-BC6B-BB65B33229AC}">
      <dgm:prSet/>
      <dgm:spPr/>
      <dgm:t>
        <a:bodyPr/>
        <a:lstStyle/>
        <a:p>
          <a:endParaRPr lang="ru-RU"/>
        </a:p>
      </dgm:t>
    </dgm:pt>
    <dgm:pt modelId="{D2060B5F-ABD3-4FD7-B088-82125EDC8EAF}" type="sibTrans" cxnId="{F87AB402-3CD0-4073-BC6B-BB65B33229AC}">
      <dgm:prSet/>
      <dgm:spPr/>
      <dgm:t>
        <a:bodyPr/>
        <a:lstStyle/>
        <a:p>
          <a:endParaRPr lang="ru-RU"/>
        </a:p>
      </dgm:t>
    </dgm:pt>
    <dgm:pt modelId="{E1E7A9E2-BEE5-48B0-B444-5AABA48B1A86}">
      <dgm:prSet phldrT="[Текст]"/>
      <dgm:spPr/>
      <dgm:t>
        <a:bodyPr/>
        <a:lstStyle/>
        <a:p>
          <a:r>
            <a:rPr lang="en-US" b="1" dirty="0"/>
            <a:t>Adoption of the GUID by GB and INCOSAI</a:t>
          </a:r>
          <a:endParaRPr lang="ru-RU" b="1" dirty="0"/>
        </a:p>
      </dgm:t>
    </dgm:pt>
    <dgm:pt modelId="{A1CC95C9-94B7-4115-B9B2-0E0DBA71188F}" type="parTrans" cxnId="{3B4C8218-FB68-48BC-9416-47F40DF83076}">
      <dgm:prSet/>
      <dgm:spPr/>
      <dgm:t>
        <a:bodyPr/>
        <a:lstStyle/>
        <a:p>
          <a:endParaRPr lang="ru-RU"/>
        </a:p>
      </dgm:t>
    </dgm:pt>
    <dgm:pt modelId="{D0C0DF37-9705-4948-B9D5-92CFA4225767}" type="sibTrans" cxnId="{3B4C8218-FB68-48BC-9416-47F40DF83076}">
      <dgm:prSet/>
      <dgm:spPr/>
      <dgm:t>
        <a:bodyPr/>
        <a:lstStyle/>
        <a:p>
          <a:endParaRPr lang="ru-RU"/>
        </a:p>
      </dgm:t>
    </dgm:pt>
    <dgm:pt modelId="{41AC3D87-AC22-44E7-874E-847DB8858D9C}">
      <dgm:prSet phldrT="[Текст]"/>
      <dgm:spPr/>
      <dgm:t>
        <a:bodyPr/>
        <a:lstStyle/>
        <a:p>
          <a:r>
            <a:rPr lang="en-US" b="1" dirty="0"/>
            <a:t>Identifying further priorities for the WG</a:t>
          </a:r>
          <a:endParaRPr lang="ru-RU" b="1" dirty="0"/>
        </a:p>
      </dgm:t>
    </dgm:pt>
    <dgm:pt modelId="{A711282E-7994-4F8C-810C-778C6D4C1E72}" type="parTrans" cxnId="{D06C6E68-2693-4837-AFB8-9222765CDE85}">
      <dgm:prSet/>
      <dgm:spPr/>
      <dgm:t>
        <a:bodyPr/>
        <a:lstStyle/>
        <a:p>
          <a:endParaRPr lang="ru-RU"/>
        </a:p>
      </dgm:t>
    </dgm:pt>
    <dgm:pt modelId="{DF9E15F9-4137-449F-B3FC-6F6237C9D4BB}" type="sibTrans" cxnId="{D06C6E68-2693-4837-AFB8-9222765CDE85}">
      <dgm:prSet/>
      <dgm:spPr/>
      <dgm:t>
        <a:bodyPr/>
        <a:lstStyle/>
        <a:p>
          <a:endParaRPr lang="ru-RU"/>
        </a:p>
      </dgm:t>
    </dgm:pt>
    <dgm:pt modelId="{26E0375F-1C8D-4A64-AD69-D2C06B835C39}">
      <dgm:prSet phldrT="[Текст]"/>
      <dgm:spPr/>
      <dgm:t>
        <a:bodyPr/>
        <a:lstStyle/>
        <a:p>
          <a:r>
            <a:rPr lang="en-US" b="1" dirty="0"/>
            <a:t>New modalities of the WG</a:t>
          </a:r>
          <a:endParaRPr lang="ru-RU" b="1" dirty="0"/>
        </a:p>
      </dgm:t>
    </dgm:pt>
    <dgm:pt modelId="{FBA174FB-3B45-4CDE-9807-85289D503F52}" type="parTrans" cxnId="{D947E4FA-283C-4273-A2DE-237834A3DD6F}">
      <dgm:prSet/>
      <dgm:spPr/>
      <dgm:t>
        <a:bodyPr/>
        <a:lstStyle/>
        <a:p>
          <a:endParaRPr lang="ru-RU"/>
        </a:p>
      </dgm:t>
    </dgm:pt>
    <dgm:pt modelId="{A4B87E7E-4632-4DA2-A216-E3B253AFA39F}" type="sibTrans" cxnId="{D947E4FA-283C-4273-A2DE-237834A3DD6F}">
      <dgm:prSet/>
      <dgm:spPr/>
      <dgm:t>
        <a:bodyPr/>
        <a:lstStyle/>
        <a:p>
          <a:endParaRPr lang="ru-RU"/>
        </a:p>
      </dgm:t>
    </dgm:pt>
    <dgm:pt modelId="{72945227-6A1F-4063-9C93-5210F7E91BA1}">
      <dgm:prSet phldrT="[Текст]"/>
      <dgm:spPr/>
      <dgm:t>
        <a:bodyPr/>
        <a:lstStyle/>
        <a:p>
          <a:r>
            <a:rPr lang="en-US" b="1" dirty="0"/>
            <a:t>New products of the WG</a:t>
          </a:r>
          <a:endParaRPr lang="ru-RU" b="1" dirty="0"/>
        </a:p>
      </dgm:t>
    </dgm:pt>
    <dgm:pt modelId="{75863891-3EA7-4E52-B4BF-67DF627BC757}" type="parTrans" cxnId="{9F5F1CD5-6D5A-47A2-90F3-9C0287208002}">
      <dgm:prSet/>
      <dgm:spPr/>
      <dgm:t>
        <a:bodyPr/>
        <a:lstStyle/>
        <a:p>
          <a:endParaRPr lang="ru-RU"/>
        </a:p>
      </dgm:t>
    </dgm:pt>
    <dgm:pt modelId="{3A3208BC-0F58-454D-A78E-DBB98E7B39D6}" type="sibTrans" cxnId="{9F5F1CD5-6D5A-47A2-90F3-9C0287208002}">
      <dgm:prSet/>
      <dgm:spPr/>
      <dgm:t>
        <a:bodyPr/>
        <a:lstStyle/>
        <a:p>
          <a:endParaRPr lang="ru-RU"/>
        </a:p>
      </dgm:t>
    </dgm:pt>
    <dgm:pt modelId="{D85FEF28-E646-423A-9CEE-62DE8EF784BA}" type="pres">
      <dgm:prSet presAssocID="{DF172F3E-0EC0-4816-9BF1-5C769420C165}" presName="Name0" presStyleCnt="0">
        <dgm:presLayoutVars>
          <dgm:chMax val="1"/>
          <dgm:dir/>
          <dgm:animLvl val="ctr"/>
          <dgm:resizeHandles val="exact"/>
        </dgm:presLayoutVars>
      </dgm:prSet>
      <dgm:spPr/>
      <dgm:t>
        <a:bodyPr/>
        <a:lstStyle/>
        <a:p>
          <a:endParaRPr lang="ru-RU"/>
        </a:p>
      </dgm:t>
    </dgm:pt>
    <dgm:pt modelId="{B32E448F-A0AF-4065-BC23-CCD6BDD4CD76}" type="pres">
      <dgm:prSet presAssocID="{7098EA52-C78E-49DB-B9BD-36FCF297756B}" presName="centerShape" presStyleLbl="node0" presStyleIdx="0" presStyleCnt="1"/>
      <dgm:spPr/>
      <dgm:t>
        <a:bodyPr/>
        <a:lstStyle/>
        <a:p>
          <a:endParaRPr lang="ru-RU"/>
        </a:p>
      </dgm:t>
    </dgm:pt>
    <dgm:pt modelId="{FA7F8F21-AC38-429C-96A4-34A8331C8574}" type="pres">
      <dgm:prSet presAssocID="{E1E7A9E2-BEE5-48B0-B444-5AABA48B1A86}" presName="node" presStyleLbl="node1" presStyleIdx="0" presStyleCnt="4">
        <dgm:presLayoutVars>
          <dgm:bulletEnabled val="1"/>
        </dgm:presLayoutVars>
      </dgm:prSet>
      <dgm:spPr/>
      <dgm:t>
        <a:bodyPr/>
        <a:lstStyle/>
        <a:p>
          <a:endParaRPr lang="ru-RU"/>
        </a:p>
      </dgm:t>
    </dgm:pt>
    <dgm:pt modelId="{07131EC7-62BF-43B4-84A2-AD9201D02C86}" type="pres">
      <dgm:prSet presAssocID="{E1E7A9E2-BEE5-48B0-B444-5AABA48B1A86}" presName="dummy" presStyleCnt="0"/>
      <dgm:spPr/>
      <dgm:t>
        <a:bodyPr/>
        <a:lstStyle/>
        <a:p>
          <a:endParaRPr lang="ru-RU"/>
        </a:p>
      </dgm:t>
    </dgm:pt>
    <dgm:pt modelId="{7CE49D9B-D8AA-4EC5-A574-738148ED1118}" type="pres">
      <dgm:prSet presAssocID="{D0C0DF37-9705-4948-B9D5-92CFA4225767}" presName="sibTrans" presStyleLbl="sibTrans2D1" presStyleIdx="0" presStyleCnt="4"/>
      <dgm:spPr/>
      <dgm:t>
        <a:bodyPr/>
        <a:lstStyle/>
        <a:p>
          <a:endParaRPr lang="ru-RU"/>
        </a:p>
      </dgm:t>
    </dgm:pt>
    <dgm:pt modelId="{314EC619-1253-4722-9A9F-AD6FBA02CC44}" type="pres">
      <dgm:prSet presAssocID="{41AC3D87-AC22-44E7-874E-847DB8858D9C}" presName="node" presStyleLbl="node1" presStyleIdx="1" presStyleCnt="4">
        <dgm:presLayoutVars>
          <dgm:bulletEnabled val="1"/>
        </dgm:presLayoutVars>
      </dgm:prSet>
      <dgm:spPr/>
      <dgm:t>
        <a:bodyPr/>
        <a:lstStyle/>
        <a:p>
          <a:endParaRPr lang="ru-RU"/>
        </a:p>
      </dgm:t>
    </dgm:pt>
    <dgm:pt modelId="{FA84EB03-508C-4EC0-9CF0-AFE1733E74DA}" type="pres">
      <dgm:prSet presAssocID="{41AC3D87-AC22-44E7-874E-847DB8858D9C}" presName="dummy" presStyleCnt="0"/>
      <dgm:spPr/>
      <dgm:t>
        <a:bodyPr/>
        <a:lstStyle/>
        <a:p>
          <a:endParaRPr lang="ru-RU"/>
        </a:p>
      </dgm:t>
    </dgm:pt>
    <dgm:pt modelId="{0067894E-89D0-4113-ABBB-1C42A5160688}" type="pres">
      <dgm:prSet presAssocID="{DF9E15F9-4137-449F-B3FC-6F6237C9D4BB}" presName="sibTrans" presStyleLbl="sibTrans2D1" presStyleIdx="1" presStyleCnt="4"/>
      <dgm:spPr/>
      <dgm:t>
        <a:bodyPr/>
        <a:lstStyle/>
        <a:p>
          <a:endParaRPr lang="ru-RU"/>
        </a:p>
      </dgm:t>
    </dgm:pt>
    <dgm:pt modelId="{FDA84CC1-A1AA-4B1F-A6C4-68EC73F6BB21}" type="pres">
      <dgm:prSet presAssocID="{26E0375F-1C8D-4A64-AD69-D2C06B835C39}" presName="node" presStyleLbl="node1" presStyleIdx="2" presStyleCnt="4">
        <dgm:presLayoutVars>
          <dgm:bulletEnabled val="1"/>
        </dgm:presLayoutVars>
      </dgm:prSet>
      <dgm:spPr/>
      <dgm:t>
        <a:bodyPr/>
        <a:lstStyle/>
        <a:p>
          <a:endParaRPr lang="ru-RU"/>
        </a:p>
      </dgm:t>
    </dgm:pt>
    <dgm:pt modelId="{E4F2E426-A02D-4C55-A7EC-56970B7FD785}" type="pres">
      <dgm:prSet presAssocID="{26E0375F-1C8D-4A64-AD69-D2C06B835C39}" presName="dummy" presStyleCnt="0"/>
      <dgm:spPr/>
      <dgm:t>
        <a:bodyPr/>
        <a:lstStyle/>
        <a:p>
          <a:endParaRPr lang="ru-RU"/>
        </a:p>
      </dgm:t>
    </dgm:pt>
    <dgm:pt modelId="{F1EF58B2-A208-4A0A-9CC3-CDE16150066A}" type="pres">
      <dgm:prSet presAssocID="{A4B87E7E-4632-4DA2-A216-E3B253AFA39F}" presName="sibTrans" presStyleLbl="sibTrans2D1" presStyleIdx="2" presStyleCnt="4"/>
      <dgm:spPr/>
      <dgm:t>
        <a:bodyPr/>
        <a:lstStyle/>
        <a:p>
          <a:endParaRPr lang="ru-RU"/>
        </a:p>
      </dgm:t>
    </dgm:pt>
    <dgm:pt modelId="{7B679B38-8243-4F8C-9204-87F272E9960E}" type="pres">
      <dgm:prSet presAssocID="{72945227-6A1F-4063-9C93-5210F7E91BA1}" presName="node" presStyleLbl="node1" presStyleIdx="3" presStyleCnt="4">
        <dgm:presLayoutVars>
          <dgm:bulletEnabled val="1"/>
        </dgm:presLayoutVars>
      </dgm:prSet>
      <dgm:spPr/>
      <dgm:t>
        <a:bodyPr/>
        <a:lstStyle/>
        <a:p>
          <a:endParaRPr lang="ru-RU"/>
        </a:p>
      </dgm:t>
    </dgm:pt>
    <dgm:pt modelId="{BDB90DCF-36C5-4A94-8F59-C4D997F6CEAD}" type="pres">
      <dgm:prSet presAssocID="{72945227-6A1F-4063-9C93-5210F7E91BA1}" presName="dummy" presStyleCnt="0"/>
      <dgm:spPr/>
      <dgm:t>
        <a:bodyPr/>
        <a:lstStyle/>
        <a:p>
          <a:endParaRPr lang="ru-RU"/>
        </a:p>
      </dgm:t>
    </dgm:pt>
    <dgm:pt modelId="{35F2B7A6-4C77-46BD-B61C-D293CC375866}" type="pres">
      <dgm:prSet presAssocID="{3A3208BC-0F58-454D-A78E-DBB98E7B39D6}" presName="sibTrans" presStyleLbl="sibTrans2D1" presStyleIdx="3" presStyleCnt="4"/>
      <dgm:spPr/>
      <dgm:t>
        <a:bodyPr/>
        <a:lstStyle/>
        <a:p>
          <a:endParaRPr lang="ru-RU"/>
        </a:p>
      </dgm:t>
    </dgm:pt>
  </dgm:ptLst>
  <dgm:cxnLst>
    <dgm:cxn modelId="{3B4C8218-FB68-48BC-9416-47F40DF83076}" srcId="{7098EA52-C78E-49DB-B9BD-36FCF297756B}" destId="{E1E7A9E2-BEE5-48B0-B444-5AABA48B1A86}" srcOrd="0" destOrd="0" parTransId="{A1CC95C9-94B7-4115-B9B2-0E0DBA71188F}" sibTransId="{D0C0DF37-9705-4948-B9D5-92CFA4225767}"/>
    <dgm:cxn modelId="{362957CD-85E8-40F6-8A2C-967F9AD49875}" type="presOf" srcId="{DF9E15F9-4137-449F-B3FC-6F6237C9D4BB}" destId="{0067894E-89D0-4113-ABBB-1C42A5160688}" srcOrd="0" destOrd="0" presId="urn:microsoft.com/office/officeart/2005/8/layout/radial6"/>
    <dgm:cxn modelId="{35D898FB-F96C-49D8-B92A-A79B427730AD}" type="presOf" srcId="{3A3208BC-0F58-454D-A78E-DBB98E7B39D6}" destId="{35F2B7A6-4C77-46BD-B61C-D293CC375866}" srcOrd="0" destOrd="0" presId="urn:microsoft.com/office/officeart/2005/8/layout/radial6"/>
    <dgm:cxn modelId="{0B447233-3565-42CC-8136-021C0883E1FB}" type="presOf" srcId="{7098EA52-C78E-49DB-B9BD-36FCF297756B}" destId="{B32E448F-A0AF-4065-BC23-CCD6BDD4CD76}" srcOrd="0" destOrd="0" presId="urn:microsoft.com/office/officeart/2005/8/layout/radial6"/>
    <dgm:cxn modelId="{ABA26AFA-B560-451B-86C0-CE6419AD5698}" type="presOf" srcId="{DF172F3E-0EC0-4816-9BF1-5C769420C165}" destId="{D85FEF28-E646-423A-9CEE-62DE8EF784BA}" srcOrd="0" destOrd="0" presId="urn:microsoft.com/office/officeart/2005/8/layout/radial6"/>
    <dgm:cxn modelId="{8175AC6B-9A25-43B1-8525-1F921943E399}" type="presOf" srcId="{E1E7A9E2-BEE5-48B0-B444-5AABA48B1A86}" destId="{FA7F8F21-AC38-429C-96A4-34A8331C8574}" srcOrd="0" destOrd="0" presId="urn:microsoft.com/office/officeart/2005/8/layout/radial6"/>
    <dgm:cxn modelId="{D06C6E68-2693-4837-AFB8-9222765CDE85}" srcId="{7098EA52-C78E-49DB-B9BD-36FCF297756B}" destId="{41AC3D87-AC22-44E7-874E-847DB8858D9C}" srcOrd="1" destOrd="0" parTransId="{A711282E-7994-4F8C-810C-778C6D4C1E72}" sibTransId="{DF9E15F9-4137-449F-B3FC-6F6237C9D4BB}"/>
    <dgm:cxn modelId="{CC350F63-0BAF-4692-A362-377C593D68DD}" type="presOf" srcId="{A4B87E7E-4632-4DA2-A216-E3B253AFA39F}" destId="{F1EF58B2-A208-4A0A-9CC3-CDE16150066A}" srcOrd="0" destOrd="0" presId="urn:microsoft.com/office/officeart/2005/8/layout/radial6"/>
    <dgm:cxn modelId="{485CA751-8DD3-4618-AD89-92EF18125AA1}" type="presOf" srcId="{72945227-6A1F-4063-9C93-5210F7E91BA1}" destId="{7B679B38-8243-4F8C-9204-87F272E9960E}" srcOrd="0" destOrd="0" presId="urn:microsoft.com/office/officeart/2005/8/layout/radial6"/>
    <dgm:cxn modelId="{9F5F1CD5-6D5A-47A2-90F3-9C0287208002}" srcId="{7098EA52-C78E-49DB-B9BD-36FCF297756B}" destId="{72945227-6A1F-4063-9C93-5210F7E91BA1}" srcOrd="3" destOrd="0" parTransId="{75863891-3EA7-4E52-B4BF-67DF627BC757}" sibTransId="{3A3208BC-0F58-454D-A78E-DBB98E7B39D6}"/>
    <dgm:cxn modelId="{FAAF4AE7-C0E9-4522-8A18-95BB60057AEC}" type="presOf" srcId="{26E0375F-1C8D-4A64-AD69-D2C06B835C39}" destId="{FDA84CC1-A1AA-4B1F-A6C4-68EC73F6BB21}" srcOrd="0" destOrd="0" presId="urn:microsoft.com/office/officeart/2005/8/layout/radial6"/>
    <dgm:cxn modelId="{C0125CBE-0E95-49F5-8AAA-36722D007621}" type="presOf" srcId="{D0C0DF37-9705-4948-B9D5-92CFA4225767}" destId="{7CE49D9B-D8AA-4EC5-A574-738148ED1118}" srcOrd="0" destOrd="0" presId="urn:microsoft.com/office/officeart/2005/8/layout/radial6"/>
    <dgm:cxn modelId="{D947E4FA-283C-4273-A2DE-237834A3DD6F}" srcId="{7098EA52-C78E-49DB-B9BD-36FCF297756B}" destId="{26E0375F-1C8D-4A64-AD69-D2C06B835C39}" srcOrd="2" destOrd="0" parTransId="{FBA174FB-3B45-4CDE-9807-85289D503F52}" sibTransId="{A4B87E7E-4632-4DA2-A216-E3B253AFA39F}"/>
    <dgm:cxn modelId="{F87AB402-3CD0-4073-BC6B-BB65B33229AC}" srcId="{DF172F3E-0EC0-4816-9BF1-5C769420C165}" destId="{7098EA52-C78E-49DB-B9BD-36FCF297756B}" srcOrd="0" destOrd="0" parTransId="{D09B43A4-2A43-4CD6-9D20-4A76334FC90D}" sibTransId="{D2060B5F-ABD3-4FD7-B088-82125EDC8EAF}"/>
    <dgm:cxn modelId="{B8C0FF22-1563-4F69-AF40-6051552B628D}" type="presOf" srcId="{41AC3D87-AC22-44E7-874E-847DB8858D9C}" destId="{314EC619-1253-4722-9A9F-AD6FBA02CC44}" srcOrd="0" destOrd="0" presId="urn:microsoft.com/office/officeart/2005/8/layout/radial6"/>
    <dgm:cxn modelId="{C45D4860-A11C-443F-82FD-F3F72AD56CBC}" type="presParOf" srcId="{D85FEF28-E646-423A-9CEE-62DE8EF784BA}" destId="{B32E448F-A0AF-4065-BC23-CCD6BDD4CD76}" srcOrd="0" destOrd="0" presId="urn:microsoft.com/office/officeart/2005/8/layout/radial6"/>
    <dgm:cxn modelId="{8DF4E7B4-0920-4A8D-A129-9DA98966C9A6}" type="presParOf" srcId="{D85FEF28-E646-423A-9CEE-62DE8EF784BA}" destId="{FA7F8F21-AC38-429C-96A4-34A8331C8574}" srcOrd="1" destOrd="0" presId="urn:microsoft.com/office/officeart/2005/8/layout/radial6"/>
    <dgm:cxn modelId="{66741445-A39B-4E17-AA9E-9303C94CB4F4}" type="presParOf" srcId="{D85FEF28-E646-423A-9CEE-62DE8EF784BA}" destId="{07131EC7-62BF-43B4-84A2-AD9201D02C86}" srcOrd="2" destOrd="0" presId="urn:microsoft.com/office/officeart/2005/8/layout/radial6"/>
    <dgm:cxn modelId="{84D56DC7-3FAF-4A82-9443-F205955ADD30}" type="presParOf" srcId="{D85FEF28-E646-423A-9CEE-62DE8EF784BA}" destId="{7CE49D9B-D8AA-4EC5-A574-738148ED1118}" srcOrd="3" destOrd="0" presId="urn:microsoft.com/office/officeart/2005/8/layout/radial6"/>
    <dgm:cxn modelId="{4B68DCE2-9FCA-4531-8886-99D69496A9C1}" type="presParOf" srcId="{D85FEF28-E646-423A-9CEE-62DE8EF784BA}" destId="{314EC619-1253-4722-9A9F-AD6FBA02CC44}" srcOrd="4" destOrd="0" presId="urn:microsoft.com/office/officeart/2005/8/layout/radial6"/>
    <dgm:cxn modelId="{35E3B229-FDF3-4D65-821A-E450E5196717}" type="presParOf" srcId="{D85FEF28-E646-423A-9CEE-62DE8EF784BA}" destId="{FA84EB03-508C-4EC0-9CF0-AFE1733E74DA}" srcOrd="5" destOrd="0" presId="urn:microsoft.com/office/officeart/2005/8/layout/radial6"/>
    <dgm:cxn modelId="{CBB0A645-22AE-4E82-818E-A54811E686CF}" type="presParOf" srcId="{D85FEF28-E646-423A-9CEE-62DE8EF784BA}" destId="{0067894E-89D0-4113-ABBB-1C42A5160688}" srcOrd="6" destOrd="0" presId="urn:microsoft.com/office/officeart/2005/8/layout/radial6"/>
    <dgm:cxn modelId="{BED8DC33-C176-462A-9A05-F6DF894CDDF6}" type="presParOf" srcId="{D85FEF28-E646-423A-9CEE-62DE8EF784BA}" destId="{FDA84CC1-A1AA-4B1F-A6C4-68EC73F6BB21}" srcOrd="7" destOrd="0" presId="urn:microsoft.com/office/officeart/2005/8/layout/radial6"/>
    <dgm:cxn modelId="{8765D516-F47B-49C0-8210-67A5D0B21164}" type="presParOf" srcId="{D85FEF28-E646-423A-9CEE-62DE8EF784BA}" destId="{E4F2E426-A02D-4C55-A7EC-56970B7FD785}" srcOrd="8" destOrd="0" presId="urn:microsoft.com/office/officeart/2005/8/layout/radial6"/>
    <dgm:cxn modelId="{772EBD13-F51F-4D4F-9926-A23271577A43}" type="presParOf" srcId="{D85FEF28-E646-423A-9CEE-62DE8EF784BA}" destId="{F1EF58B2-A208-4A0A-9CC3-CDE16150066A}" srcOrd="9" destOrd="0" presId="urn:microsoft.com/office/officeart/2005/8/layout/radial6"/>
    <dgm:cxn modelId="{A808FA37-4237-4382-9AC6-AD1E1BE48086}" type="presParOf" srcId="{D85FEF28-E646-423A-9CEE-62DE8EF784BA}" destId="{7B679B38-8243-4F8C-9204-87F272E9960E}" srcOrd="10" destOrd="0" presId="urn:microsoft.com/office/officeart/2005/8/layout/radial6"/>
    <dgm:cxn modelId="{CDF0E1AD-83C3-48C1-8911-E657274F523B}" type="presParOf" srcId="{D85FEF28-E646-423A-9CEE-62DE8EF784BA}" destId="{BDB90DCF-36C5-4A94-8F59-C4D997F6CEAD}" srcOrd="11" destOrd="0" presId="urn:microsoft.com/office/officeart/2005/8/layout/radial6"/>
    <dgm:cxn modelId="{33E4341C-28DC-4077-98C8-820C9634BBAE}" type="presParOf" srcId="{D85FEF28-E646-423A-9CEE-62DE8EF784BA}" destId="{35F2B7A6-4C77-46BD-B61C-D293CC375866}" srcOrd="12"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4D326B1-87AB-4BF3-94E8-B4EC177F091B}" type="doc">
      <dgm:prSet loTypeId="urn:microsoft.com/office/officeart/2005/8/layout/chevron2" loCatId="process" qsTypeId="urn:microsoft.com/office/officeart/2005/8/quickstyle/simple3" qsCatId="simple" csTypeId="urn:microsoft.com/office/officeart/2005/8/colors/accent1_2" csCatId="accent1" phldr="1"/>
      <dgm:spPr/>
      <dgm:t>
        <a:bodyPr/>
        <a:lstStyle/>
        <a:p>
          <a:endParaRPr lang="ru-RU"/>
        </a:p>
      </dgm:t>
    </dgm:pt>
    <dgm:pt modelId="{525ACE6E-4D75-4030-B975-BA839A34D2C3}">
      <dgm:prSet phldrT="[Текст]"/>
      <dgm:spPr/>
      <dgm:t>
        <a:bodyPr/>
        <a:lstStyle/>
        <a:p>
          <a:r>
            <a:rPr lang="en-US" dirty="0">
              <a:latin typeface="TT Jenevers" panose="02000505070000020003" pitchFamily="2" charset="-52"/>
            </a:rPr>
            <a:t>Identifying new priorities</a:t>
          </a:r>
          <a:endParaRPr lang="ru-RU" dirty="0">
            <a:latin typeface="TT Jenevers" panose="02000505070000020003" pitchFamily="2" charset="-52"/>
          </a:endParaRPr>
        </a:p>
      </dgm:t>
    </dgm:pt>
    <dgm:pt modelId="{061B8018-CDA1-4F90-99FE-650877AAABD1}" type="parTrans" cxnId="{28A5C635-BC28-4A7D-A5B3-0F63A236BCE0}">
      <dgm:prSet/>
      <dgm:spPr/>
      <dgm:t>
        <a:bodyPr/>
        <a:lstStyle/>
        <a:p>
          <a:endParaRPr lang="ru-RU"/>
        </a:p>
      </dgm:t>
    </dgm:pt>
    <dgm:pt modelId="{8D28CB6D-D985-42A1-A08F-447C2F51835D}" type="sibTrans" cxnId="{28A5C635-BC28-4A7D-A5B3-0F63A236BCE0}">
      <dgm:prSet/>
      <dgm:spPr/>
      <dgm:t>
        <a:bodyPr/>
        <a:lstStyle/>
        <a:p>
          <a:endParaRPr lang="ru-RU"/>
        </a:p>
      </dgm:t>
    </dgm:pt>
    <dgm:pt modelId="{CA6E4BC0-A0C1-48D0-A28D-45C85F483A17}">
      <dgm:prSet phldrT="[Текст]" custT="1"/>
      <dgm:spPr/>
      <dgm:t>
        <a:bodyPr/>
        <a:lstStyle/>
        <a:p>
          <a:r>
            <a:rPr lang="en-US" sz="1800" dirty="0">
              <a:latin typeface="TT Jenevers" panose="02000505070000020003" pitchFamily="2" charset="-52"/>
            </a:rPr>
            <a:t>A key task with regards to the future of the WG </a:t>
          </a:r>
          <a:endParaRPr lang="ru-RU" sz="1800" dirty="0">
            <a:latin typeface="TT Jenevers" panose="02000505070000020003" pitchFamily="2" charset="-52"/>
          </a:endParaRPr>
        </a:p>
      </dgm:t>
    </dgm:pt>
    <dgm:pt modelId="{D84990A9-59B5-42BA-A891-52F532B5D992}" type="parTrans" cxnId="{B35DE4F0-9886-4573-A9A9-1271D37D05E6}">
      <dgm:prSet/>
      <dgm:spPr/>
      <dgm:t>
        <a:bodyPr/>
        <a:lstStyle/>
        <a:p>
          <a:endParaRPr lang="ru-RU"/>
        </a:p>
      </dgm:t>
    </dgm:pt>
    <dgm:pt modelId="{E027B244-06DF-4D5E-85EC-23E7290F0A85}" type="sibTrans" cxnId="{B35DE4F0-9886-4573-A9A9-1271D37D05E6}">
      <dgm:prSet/>
      <dgm:spPr/>
      <dgm:t>
        <a:bodyPr/>
        <a:lstStyle/>
        <a:p>
          <a:endParaRPr lang="ru-RU"/>
        </a:p>
      </dgm:t>
    </dgm:pt>
    <dgm:pt modelId="{ED3BB5C5-8988-497F-9019-F6D80F9A0CC6}">
      <dgm:prSet phldrT="[Текст]" custT="1"/>
      <dgm:spPr/>
      <dgm:t>
        <a:bodyPr/>
        <a:lstStyle/>
        <a:p>
          <a:r>
            <a:rPr lang="en-US" sz="1800" dirty="0">
              <a:latin typeface="TT Jenevers" panose="02000505070000020003" pitchFamily="2" charset="-52"/>
            </a:rPr>
            <a:t>Need for active engagement with the SAI community</a:t>
          </a:r>
          <a:endParaRPr lang="ru-RU" sz="1800" dirty="0">
            <a:latin typeface="TT Jenevers" panose="02000505070000020003" pitchFamily="2" charset="-52"/>
          </a:endParaRPr>
        </a:p>
      </dgm:t>
    </dgm:pt>
    <dgm:pt modelId="{E59205BE-9FB7-45C9-A634-7E0B3C05B0EB}" type="parTrans" cxnId="{D82BB053-4A9A-4B97-9894-41AFF00D5D63}">
      <dgm:prSet/>
      <dgm:spPr/>
      <dgm:t>
        <a:bodyPr/>
        <a:lstStyle/>
        <a:p>
          <a:endParaRPr lang="ru-RU"/>
        </a:p>
      </dgm:t>
    </dgm:pt>
    <dgm:pt modelId="{92E04E49-C829-4518-AF0A-703643334179}" type="sibTrans" cxnId="{D82BB053-4A9A-4B97-9894-41AFF00D5D63}">
      <dgm:prSet/>
      <dgm:spPr/>
      <dgm:t>
        <a:bodyPr/>
        <a:lstStyle/>
        <a:p>
          <a:endParaRPr lang="ru-RU"/>
        </a:p>
      </dgm:t>
    </dgm:pt>
    <dgm:pt modelId="{7E6BB5B5-4581-4AAF-BA8D-5BA79B53A25F}">
      <dgm:prSet phldrT="[Текст]" custT="1"/>
      <dgm:spPr/>
      <dgm:t>
        <a:bodyPr/>
        <a:lstStyle/>
        <a:p>
          <a:endParaRPr lang="ru-RU" sz="1050" dirty="0"/>
        </a:p>
        <a:p>
          <a:r>
            <a:rPr lang="en-US" sz="1050" dirty="0" smtClean="0">
              <a:latin typeface="TT Jenevers" panose="02000505070000020003" pitchFamily="2" charset="-52"/>
            </a:rPr>
            <a:t>Survey</a:t>
          </a:r>
          <a:endParaRPr lang="en-US" sz="1050" dirty="0">
            <a:latin typeface="TT Jenevers" panose="02000505070000020003" pitchFamily="2" charset="-52"/>
          </a:endParaRPr>
        </a:p>
        <a:p>
          <a:r>
            <a:rPr lang="en-US" sz="1050" dirty="0" smtClean="0">
              <a:latin typeface="TT Jenevers" panose="02000505070000020003" pitchFamily="2" charset="-52"/>
            </a:rPr>
            <a:t>December </a:t>
          </a:r>
        </a:p>
        <a:p>
          <a:r>
            <a:rPr lang="en-US" sz="1050" dirty="0" smtClean="0">
              <a:latin typeface="TT Jenevers" panose="02000505070000020003" pitchFamily="2" charset="-52"/>
            </a:rPr>
            <a:t>2022</a:t>
          </a:r>
          <a:endParaRPr lang="ru-RU" sz="1050" dirty="0">
            <a:latin typeface="TT Jenevers" panose="02000505070000020003" pitchFamily="2" charset="-52"/>
          </a:endParaRPr>
        </a:p>
      </dgm:t>
    </dgm:pt>
    <dgm:pt modelId="{1863E6E0-13BD-44F3-B07B-AE32523EB659}" type="parTrans" cxnId="{4C22C893-B60C-47B1-A669-95D98E74B62B}">
      <dgm:prSet/>
      <dgm:spPr/>
      <dgm:t>
        <a:bodyPr/>
        <a:lstStyle/>
        <a:p>
          <a:endParaRPr lang="ru-RU"/>
        </a:p>
      </dgm:t>
    </dgm:pt>
    <dgm:pt modelId="{A9960D14-1933-429F-ABC9-E457CBFB4ADF}" type="sibTrans" cxnId="{4C22C893-B60C-47B1-A669-95D98E74B62B}">
      <dgm:prSet/>
      <dgm:spPr/>
      <dgm:t>
        <a:bodyPr/>
        <a:lstStyle/>
        <a:p>
          <a:endParaRPr lang="ru-RU"/>
        </a:p>
      </dgm:t>
    </dgm:pt>
    <dgm:pt modelId="{DDAEE2C8-A773-4EAD-B46A-27D6F887DB4F}">
      <dgm:prSet phldrT="[Текст]" custT="1"/>
      <dgm:spPr/>
      <dgm:t>
        <a:bodyPr/>
        <a:lstStyle/>
        <a:p>
          <a:r>
            <a:rPr lang="en-US" sz="1200" dirty="0">
              <a:latin typeface="TT Jenevers" panose="02000505070000020003" pitchFamily="2" charset="-52"/>
            </a:rPr>
            <a:t>Priorities of public procurement during and after pandemic</a:t>
          </a:r>
          <a:endParaRPr lang="ru-RU" sz="1200" dirty="0">
            <a:latin typeface="TT Jenevers" panose="02000505070000020003" pitchFamily="2" charset="-52"/>
          </a:endParaRPr>
        </a:p>
      </dgm:t>
    </dgm:pt>
    <dgm:pt modelId="{4B60C413-5C19-426A-BFA9-5825C23DDC21}" type="parTrans" cxnId="{A7D60448-53EA-4A33-B9FC-F6E1698868D7}">
      <dgm:prSet/>
      <dgm:spPr/>
      <dgm:t>
        <a:bodyPr/>
        <a:lstStyle/>
        <a:p>
          <a:endParaRPr lang="ru-RU"/>
        </a:p>
      </dgm:t>
    </dgm:pt>
    <dgm:pt modelId="{BB14D860-0B83-4F88-AFE1-FBC618B3AE8F}" type="sibTrans" cxnId="{A7D60448-53EA-4A33-B9FC-F6E1698868D7}">
      <dgm:prSet/>
      <dgm:spPr/>
      <dgm:t>
        <a:bodyPr/>
        <a:lstStyle/>
        <a:p>
          <a:endParaRPr lang="ru-RU"/>
        </a:p>
      </dgm:t>
    </dgm:pt>
    <dgm:pt modelId="{FC65AD9A-7B23-46E9-9738-1B2AC51CCD70}">
      <dgm:prSet phldrT="[Текст]" custT="1"/>
      <dgm:spPr/>
      <dgm:t>
        <a:bodyPr/>
        <a:lstStyle/>
        <a:p>
          <a:r>
            <a:rPr lang="en-US" sz="1200" dirty="0">
              <a:latin typeface="TT Jenevers" panose="02000505070000020003" pitchFamily="2" charset="-52"/>
            </a:rPr>
            <a:t>Methods used to public procurement audit</a:t>
          </a:r>
          <a:endParaRPr lang="ru-RU" sz="1200" dirty="0">
            <a:latin typeface="TT Jenevers" panose="02000505070000020003" pitchFamily="2" charset="-52"/>
          </a:endParaRPr>
        </a:p>
      </dgm:t>
    </dgm:pt>
    <dgm:pt modelId="{733386BE-2F95-4D60-A4D0-12DCC0F471DD}" type="parTrans" cxnId="{A4F90A53-D389-4814-BE17-8F71829F295E}">
      <dgm:prSet/>
      <dgm:spPr/>
      <dgm:t>
        <a:bodyPr/>
        <a:lstStyle/>
        <a:p>
          <a:endParaRPr lang="ru-RU"/>
        </a:p>
      </dgm:t>
    </dgm:pt>
    <dgm:pt modelId="{F23FDE1A-8458-44C9-AF72-56A34AEE744E}" type="sibTrans" cxnId="{A4F90A53-D389-4814-BE17-8F71829F295E}">
      <dgm:prSet/>
      <dgm:spPr/>
      <dgm:t>
        <a:bodyPr/>
        <a:lstStyle/>
        <a:p>
          <a:endParaRPr lang="ru-RU"/>
        </a:p>
      </dgm:t>
    </dgm:pt>
    <dgm:pt modelId="{1C608CE0-98EA-49D4-9EC3-D3657979CFD9}">
      <dgm:prSet phldrT="[Текст]" custT="1"/>
      <dgm:spPr/>
      <dgm:t>
        <a:bodyPr/>
        <a:lstStyle/>
        <a:p>
          <a:endParaRPr lang="en-US" sz="1000" dirty="0" smtClean="0">
            <a:latin typeface="TT Jenevers" panose="02000505070000020003" pitchFamily="2" charset="-52"/>
          </a:endParaRPr>
        </a:p>
        <a:p>
          <a:endParaRPr lang="en-US" sz="1000" dirty="0" smtClean="0">
            <a:latin typeface="TT Jenevers" panose="02000505070000020003" pitchFamily="2" charset="-52"/>
          </a:endParaRPr>
        </a:p>
        <a:p>
          <a:r>
            <a:rPr lang="en-US" sz="1000" dirty="0" smtClean="0">
              <a:latin typeface="TT Jenevers" panose="02000505070000020003" pitchFamily="2" charset="-52"/>
            </a:rPr>
            <a:t>WGPPA </a:t>
          </a:r>
          <a:r>
            <a:rPr lang="en-US" sz="1000" dirty="0">
              <a:latin typeface="TT Jenevers" panose="02000505070000020003" pitchFamily="2" charset="-52"/>
            </a:rPr>
            <a:t>meeting</a:t>
          </a:r>
        </a:p>
        <a:p>
          <a:r>
            <a:rPr lang="en-US" sz="1000" dirty="0" smtClean="0">
              <a:latin typeface="TT Jenevers" panose="02000505070000020003" pitchFamily="2" charset="-52"/>
            </a:rPr>
            <a:t>February </a:t>
          </a:r>
        </a:p>
        <a:p>
          <a:r>
            <a:rPr lang="en-US" sz="1000" dirty="0" smtClean="0">
              <a:latin typeface="TT Jenevers" panose="02000505070000020003" pitchFamily="2" charset="-52"/>
            </a:rPr>
            <a:t>2023</a:t>
          </a:r>
          <a:endParaRPr lang="ru-RU" sz="1000" dirty="0">
            <a:latin typeface="TT Jenevers" panose="02000505070000020003" pitchFamily="2" charset="-52"/>
          </a:endParaRPr>
        </a:p>
      </dgm:t>
    </dgm:pt>
    <dgm:pt modelId="{6EBF0925-88C1-4CEC-A123-1E8519856C07}" type="parTrans" cxnId="{927BBA49-6DC7-4BE2-A6EF-17AB0E3C7D8E}">
      <dgm:prSet/>
      <dgm:spPr/>
      <dgm:t>
        <a:bodyPr/>
        <a:lstStyle/>
        <a:p>
          <a:endParaRPr lang="ru-RU"/>
        </a:p>
      </dgm:t>
    </dgm:pt>
    <dgm:pt modelId="{542FC21C-1C65-4E2B-AAA6-8AC3E96E96E0}" type="sibTrans" cxnId="{927BBA49-6DC7-4BE2-A6EF-17AB0E3C7D8E}">
      <dgm:prSet/>
      <dgm:spPr/>
      <dgm:t>
        <a:bodyPr/>
        <a:lstStyle/>
        <a:p>
          <a:endParaRPr lang="ru-RU"/>
        </a:p>
      </dgm:t>
    </dgm:pt>
    <dgm:pt modelId="{EEDBA11A-6322-485C-87BA-97D43536D734}">
      <dgm:prSet phldrT="[Текст]" custT="1"/>
      <dgm:spPr/>
      <dgm:t>
        <a:bodyPr/>
        <a:lstStyle/>
        <a:p>
          <a:r>
            <a:rPr lang="en-US" sz="1200" dirty="0">
              <a:latin typeface="TT Jenevers" panose="02000505070000020003" pitchFamily="2" charset="-52"/>
            </a:rPr>
            <a:t>Discussing the preliminary results of the survey</a:t>
          </a:r>
          <a:endParaRPr lang="ru-RU" sz="1200" dirty="0">
            <a:latin typeface="TT Jenevers" panose="02000505070000020003" pitchFamily="2" charset="-52"/>
          </a:endParaRPr>
        </a:p>
      </dgm:t>
    </dgm:pt>
    <dgm:pt modelId="{7ACDFFF8-6D67-4E1C-AAB2-EA38423BF3E0}" type="parTrans" cxnId="{FEEBFB92-3C7E-47BA-AAAF-8E59D7569153}">
      <dgm:prSet/>
      <dgm:spPr/>
      <dgm:t>
        <a:bodyPr/>
        <a:lstStyle/>
        <a:p>
          <a:endParaRPr lang="ru-RU"/>
        </a:p>
      </dgm:t>
    </dgm:pt>
    <dgm:pt modelId="{36AC8A04-5D48-4B83-9C0A-3039B323B035}" type="sibTrans" cxnId="{FEEBFB92-3C7E-47BA-AAAF-8E59D7569153}">
      <dgm:prSet/>
      <dgm:spPr/>
      <dgm:t>
        <a:bodyPr/>
        <a:lstStyle/>
        <a:p>
          <a:endParaRPr lang="ru-RU"/>
        </a:p>
      </dgm:t>
    </dgm:pt>
    <dgm:pt modelId="{B66BB006-5EA2-4821-BA47-8E99B37037CE}">
      <dgm:prSet phldrT="[Текст]" custT="1"/>
      <dgm:spPr/>
      <dgm:t>
        <a:bodyPr/>
        <a:lstStyle/>
        <a:p>
          <a:r>
            <a:rPr lang="en-US" sz="1200" dirty="0">
              <a:latin typeface="TT Jenevers" panose="02000505070000020003" pitchFamily="2" charset="-52"/>
            </a:rPr>
            <a:t>Redefining potential priority topics</a:t>
          </a:r>
          <a:endParaRPr lang="ru-RU" sz="1200" dirty="0">
            <a:latin typeface="TT Jenevers" panose="02000505070000020003" pitchFamily="2" charset="-52"/>
          </a:endParaRPr>
        </a:p>
      </dgm:t>
    </dgm:pt>
    <dgm:pt modelId="{F50EE3D2-8DB5-4816-8DF9-D604E4AFFC5A}" type="parTrans" cxnId="{B100C1AD-43B6-4A3F-815B-478D2D16225D}">
      <dgm:prSet/>
      <dgm:spPr/>
      <dgm:t>
        <a:bodyPr/>
        <a:lstStyle/>
        <a:p>
          <a:endParaRPr lang="ru-RU"/>
        </a:p>
      </dgm:t>
    </dgm:pt>
    <dgm:pt modelId="{DBB919BD-0A1F-48A9-B5B8-A9BD8C1397C0}" type="sibTrans" cxnId="{B100C1AD-43B6-4A3F-815B-478D2D16225D}">
      <dgm:prSet/>
      <dgm:spPr/>
      <dgm:t>
        <a:bodyPr/>
        <a:lstStyle/>
        <a:p>
          <a:endParaRPr lang="ru-RU"/>
        </a:p>
      </dgm:t>
    </dgm:pt>
    <dgm:pt modelId="{0AD7F656-3E68-4681-B56C-E3344FFEB0E7}">
      <dgm:prSet custT="1"/>
      <dgm:spPr/>
      <dgm:t>
        <a:bodyPr/>
        <a:lstStyle/>
        <a:p>
          <a:r>
            <a:rPr lang="en-US" sz="1000" dirty="0" smtClean="0">
              <a:latin typeface="TT Jenevers" panose="02000505070000020003" pitchFamily="2" charset="-52"/>
            </a:rPr>
            <a:t>Relaunch </a:t>
          </a:r>
        </a:p>
        <a:p>
          <a:r>
            <a:rPr lang="en-US" sz="1000" dirty="0" smtClean="0">
              <a:latin typeface="TT Jenevers" panose="02000505070000020003" pitchFamily="2" charset="-52"/>
            </a:rPr>
            <a:t>of </a:t>
          </a:r>
          <a:r>
            <a:rPr lang="en-US" sz="1000" dirty="0">
              <a:latin typeface="TT Jenevers" panose="02000505070000020003" pitchFamily="2" charset="-52"/>
            </a:rPr>
            <a:t>the group</a:t>
          </a:r>
          <a:endParaRPr lang="ru-RU" sz="1000" dirty="0">
            <a:latin typeface="TT Jenevers" panose="02000505070000020003" pitchFamily="2" charset="-52"/>
          </a:endParaRPr>
        </a:p>
      </dgm:t>
    </dgm:pt>
    <dgm:pt modelId="{EC4CA9C5-8F0D-4285-85B6-772C19767DC0}" type="parTrans" cxnId="{8ADEC9D5-6446-49B2-9BD5-9DE5CF80FA0B}">
      <dgm:prSet/>
      <dgm:spPr/>
      <dgm:t>
        <a:bodyPr/>
        <a:lstStyle/>
        <a:p>
          <a:endParaRPr lang="ru-RU"/>
        </a:p>
      </dgm:t>
    </dgm:pt>
    <dgm:pt modelId="{8ED97898-74F9-4B25-A66A-979BD023A057}" type="sibTrans" cxnId="{8ADEC9D5-6446-49B2-9BD5-9DE5CF80FA0B}">
      <dgm:prSet/>
      <dgm:spPr/>
      <dgm:t>
        <a:bodyPr/>
        <a:lstStyle/>
        <a:p>
          <a:endParaRPr lang="ru-RU"/>
        </a:p>
      </dgm:t>
    </dgm:pt>
    <dgm:pt modelId="{7DFA4CCB-7434-4D92-BE13-9B4CA2D6C3F4}">
      <dgm:prSet phldrT="[Текст]" custT="1"/>
      <dgm:spPr/>
      <dgm:t>
        <a:bodyPr/>
        <a:lstStyle/>
        <a:p>
          <a:r>
            <a:rPr lang="en-US" sz="1200" dirty="0">
              <a:latin typeface="TT Jenevers" panose="02000505070000020003" pitchFamily="2" charset="-52"/>
            </a:rPr>
            <a:t>Key challenges and limitations encountered in auditing public procurement</a:t>
          </a:r>
          <a:endParaRPr lang="ru-RU" sz="1200" dirty="0">
            <a:latin typeface="TT Jenevers" panose="02000505070000020003" pitchFamily="2" charset="-52"/>
          </a:endParaRPr>
        </a:p>
      </dgm:t>
    </dgm:pt>
    <dgm:pt modelId="{3A16E49F-94D6-4C81-9397-CEA3C2F63167}" type="parTrans" cxnId="{0F6DEF2B-76E2-4832-884D-C222A9756028}">
      <dgm:prSet/>
      <dgm:spPr/>
      <dgm:t>
        <a:bodyPr/>
        <a:lstStyle/>
        <a:p>
          <a:endParaRPr lang="ru-RU"/>
        </a:p>
      </dgm:t>
    </dgm:pt>
    <dgm:pt modelId="{A55A7B1C-F5B6-494B-A775-34B01B711439}" type="sibTrans" cxnId="{0F6DEF2B-76E2-4832-884D-C222A9756028}">
      <dgm:prSet/>
      <dgm:spPr/>
      <dgm:t>
        <a:bodyPr/>
        <a:lstStyle/>
        <a:p>
          <a:endParaRPr lang="ru-RU"/>
        </a:p>
      </dgm:t>
    </dgm:pt>
    <dgm:pt modelId="{A5C515FF-DD0D-40AC-886D-24057FECEBBE}">
      <dgm:prSet phldrT="[Текст]" custT="1"/>
      <dgm:spPr/>
      <dgm:t>
        <a:bodyPr/>
        <a:lstStyle/>
        <a:p>
          <a:r>
            <a:rPr lang="en-US" sz="1200" dirty="0">
              <a:latin typeface="TT Jenevers" panose="02000505070000020003" pitchFamily="2" charset="-52"/>
            </a:rPr>
            <a:t>Public procurement and SDGs</a:t>
          </a:r>
          <a:endParaRPr lang="ru-RU" sz="1200" dirty="0">
            <a:latin typeface="TT Jenevers" panose="02000505070000020003" pitchFamily="2" charset="-52"/>
          </a:endParaRPr>
        </a:p>
      </dgm:t>
    </dgm:pt>
    <dgm:pt modelId="{94963C86-FCA9-481B-9507-9FCD534C1331}" type="parTrans" cxnId="{81DD5245-3FA3-47CA-919A-F4FE6517D109}">
      <dgm:prSet/>
      <dgm:spPr/>
      <dgm:t>
        <a:bodyPr/>
        <a:lstStyle/>
        <a:p>
          <a:endParaRPr lang="ru-RU"/>
        </a:p>
      </dgm:t>
    </dgm:pt>
    <dgm:pt modelId="{4F35AB93-1332-4061-ACAA-78B591B0807C}" type="sibTrans" cxnId="{81DD5245-3FA3-47CA-919A-F4FE6517D109}">
      <dgm:prSet/>
      <dgm:spPr/>
      <dgm:t>
        <a:bodyPr/>
        <a:lstStyle/>
        <a:p>
          <a:endParaRPr lang="ru-RU"/>
        </a:p>
      </dgm:t>
    </dgm:pt>
    <dgm:pt modelId="{2E4AE53E-7D8B-4219-BCE6-95A464175993}">
      <dgm:prSet phldrT="[Текст]" custT="1"/>
      <dgm:spPr/>
      <dgm:t>
        <a:bodyPr/>
        <a:lstStyle/>
        <a:p>
          <a:r>
            <a:rPr lang="en-US" sz="1200" dirty="0">
              <a:latin typeface="TT Jenevers" panose="02000505070000020003" pitchFamily="2" charset="-52"/>
            </a:rPr>
            <a:t>Identifying possible products (e.g. newsletter, annual report, casebook) for WG and INTOSAI community</a:t>
          </a:r>
          <a:endParaRPr lang="ru-RU" sz="1200" dirty="0">
            <a:latin typeface="TT Jenevers" panose="02000505070000020003" pitchFamily="2" charset="-52"/>
          </a:endParaRPr>
        </a:p>
      </dgm:t>
    </dgm:pt>
    <dgm:pt modelId="{57D0DB74-8C10-451C-B911-9902C59E4206}" type="parTrans" cxnId="{C783D855-99A1-4F90-BA59-5701F114D19F}">
      <dgm:prSet/>
      <dgm:spPr/>
      <dgm:t>
        <a:bodyPr/>
        <a:lstStyle/>
        <a:p>
          <a:endParaRPr lang="ru-RU"/>
        </a:p>
      </dgm:t>
    </dgm:pt>
    <dgm:pt modelId="{EF708BBE-9F23-43B5-B38F-DA548F221B93}" type="sibTrans" cxnId="{C783D855-99A1-4F90-BA59-5701F114D19F}">
      <dgm:prSet/>
      <dgm:spPr/>
      <dgm:t>
        <a:bodyPr/>
        <a:lstStyle/>
        <a:p>
          <a:endParaRPr lang="ru-RU"/>
        </a:p>
      </dgm:t>
    </dgm:pt>
    <dgm:pt modelId="{94520B14-358A-4D29-84F2-0C931E509E2E}">
      <dgm:prSet custT="1"/>
      <dgm:spPr/>
      <dgm:t>
        <a:bodyPr/>
        <a:lstStyle/>
        <a:p>
          <a:r>
            <a:rPr lang="en-US" sz="1200" dirty="0">
              <a:latin typeface="TT Jenevers" panose="02000505070000020003" pitchFamily="2" charset="-52"/>
            </a:rPr>
            <a:t>Discussing the final results of the survey</a:t>
          </a:r>
          <a:endParaRPr lang="ru-RU" sz="1200" dirty="0">
            <a:latin typeface="TT Jenevers" panose="02000505070000020003" pitchFamily="2" charset="-52"/>
          </a:endParaRPr>
        </a:p>
      </dgm:t>
    </dgm:pt>
    <dgm:pt modelId="{9CAA94B3-6D48-4DD0-B478-D3377E4775F9}" type="parTrans" cxnId="{F9D077DE-CB03-4C12-8E58-A3A30C81D784}">
      <dgm:prSet/>
      <dgm:spPr/>
      <dgm:t>
        <a:bodyPr/>
        <a:lstStyle/>
        <a:p>
          <a:endParaRPr lang="ru-RU"/>
        </a:p>
      </dgm:t>
    </dgm:pt>
    <dgm:pt modelId="{98EC7F4F-2B19-4B7F-A6C6-B3448793C1FF}" type="sibTrans" cxnId="{F9D077DE-CB03-4C12-8E58-A3A30C81D784}">
      <dgm:prSet/>
      <dgm:spPr/>
      <dgm:t>
        <a:bodyPr/>
        <a:lstStyle/>
        <a:p>
          <a:endParaRPr lang="ru-RU"/>
        </a:p>
      </dgm:t>
    </dgm:pt>
    <dgm:pt modelId="{214F7AE2-967E-4048-A60A-D3F5C8278730}">
      <dgm:prSet custT="1"/>
      <dgm:spPr/>
      <dgm:t>
        <a:bodyPr/>
        <a:lstStyle/>
        <a:p>
          <a:r>
            <a:rPr lang="en-US" sz="1200" dirty="0">
              <a:latin typeface="TT Jenevers" panose="02000505070000020003" pitchFamily="2" charset="-52"/>
            </a:rPr>
            <a:t>Amending the Terms of Reference (if necessary)</a:t>
          </a:r>
          <a:endParaRPr lang="ru-RU" sz="1200" dirty="0">
            <a:latin typeface="TT Jenevers" panose="02000505070000020003" pitchFamily="2" charset="-52"/>
          </a:endParaRPr>
        </a:p>
      </dgm:t>
    </dgm:pt>
    <dgm:pt modelId="{648FA2FD-8AD4-4E58-BE2F-CD15A7DBBF53}" type="parTrans" cxnId="{686F722B-0FB3-4688-9887-02C553F108A4}">
      <dgm:prSet/>
      <dgm:spPr/>
      <dgm:t>
        <a:bodyPr/>
        <a:lstStyle/>
        <a:p>
          <a:endParaRPr lang="ru-RU"/>
        </a:p>
      </dgm:t>
    </dgm:pt>
    <dgm:pt modelId="{C7321563-FE1B-4990-A33D-2F377197685E}" type="sibTrans" cxnId="{686F722B-0FB3-4688-9887-02C553F108A4}">
      <dgm:prSet/>
      <dgm:spPr/>
      <dgm:t>
        <a:bodyPr/>
        <a:lstStyle/>
        <a:p>
          <a:endParaRPr lang="ru-RU"/>
        </a:p>
      </dgm:t>
    </dgm:pt>
    <dgm:pt modelId="{35136688-BA13-4003-809F-50663DED64C8}">
      <dgm:prSet phldrT="[Текст]" custT="1"/>
      <dgm:spPr/>
      <dgm:t>
        <a:bodyPr/>
        <a:lstStyle/>
        <a:p>
          <a:r>
            <a:rPr lang="en-US" sz="1200" dirty="0">
              <a:latin typeface="TT Jenevers" panose="02000505070000020003" pitchFamily="2" charset="-52"/>
            </a:rPr>
            <a:t>Identifying potential new members</a:t>
          </a:r>
          <a:endParaRPr lang="ru-RU" sz="1200" dirty="0">
            <a:latin typeface="TT Jenevers" panose="02000505070000020003" pitchFamily="2" charset="-52"/>
          </a:endParaRPr>
        </a:p>
      </dgm:t>
    </dgm:pt>
    <dgm:pt modelId="{941C2C6C-ED27-4497-AECF-2978F179DF25}" type="parTrans" cxnId="{3E23DBB1-D30A-44F7-885C-B32A2A55C1DD}">
      <dgm:prSet/>
      <dgm:spPr/>
      <dgm:t>
        <a:bodyPr/>
        <a:lstStyle/>
        <a:p>
          <a:endParaRPr lang="ru-RU"/>
        </a:p>
      </dgm:t>
    </dgm:pt>
    <dgm:pt modelId="{71BCA60B-1E70-48AA-A9FC-155DFA037EFD}" type="sibTrans" cxnId="{3E23DBB1-D30A-44F7-885C-B32A2A55C1DD}">
      <dgm:prSet/>
      <dgm:spPr/>
      <dgm:t>
        <a:bodyPr/>
        <a:lstStyle/>
        <a:p>
          <a:endParaRPr lang="ru-RU"/>
        </a:p>
      </dgm:t>
    </dgm:pt>
    <dgm:pt modelId="{1E240266-ED24-4511-8F77-7DD43A8EE752}">
      <dgm:prSet custT="1"/>
      <dgm:spPr/>
      <dgm:t>
        <a:bodyPr/>
        <a:lstStyle/>
        <a:p>
          <a:r>
            <a:rPr lang="en-US" sz="1200" dirty="0">
              <a:latin typeface="TT Jenevers" panose="02000505070000020003" pitchFamily="2" charset="-52"/>
            </a:rPr>
            <a:t>Launching new products</a:t>
          </a:r>
          <a:endParaRPr lang="ru-RU" sz="1200" dirty="0">
            <a:latin typeface="TT Jenevers" panose="02000505070000020003" pitchFamily="2" charset="-52"/>
          </a:endParaRPr>
        </a:p>
      </dgm:t>
    </dgm:pt>
    <dgm:pt modelId="{8B45FCB9-FAC9-4E57-9F5B-F4B80DF2AC46}" type="parTrans" cxnId="{92F5A8B3-89A8-4331-B1AB-370DCF7C8492}">
      <dgm:prSet/>
      <dgm:spPr/>
      <dgm:t>
        <a:bodyPr/>
        <a:lstStyle/>
        <a:p>
          <a:endParaRPr lang="ru-RU"/>
        </a:p>
      </dgm:t>
    </dgm:pt>
    <dgm:pt modelId="{AED76176-0110-4FFE-8526-D74706E9A376}" type="sibTrans" cxnId="{92F5A8B3-89A8-4331-B1AB-370DCF7C8492}">
      <dgm:prSet/>
      <dgm:spPr/>
      <dgm:t>
        <a:bodyPr/>
        <a:lstStyle/>
        <a:p>
          <a:endParaRPr lang="ru-RU"/>
        </a:p>
      </dgm:t>
    </dgm:pt>
    <dgm:pt modelId="{CA464E6B-C4B5-4E42-8711-CC81A94F6DBA}" type="pres">
      <dgm:prSet presAssocID="{04D326B1-87AB-4BF3-94E8-B4EC177F091B}" presName="linearFlow" presStyleCnt="0">
        <dgm:presLayoutVars>
          <dgm:dir/>
          <dgm:animLvl val="lvl"/>
          <dgm:resizeHandles val="exact"/>
        </dgm:presLayoutVars>
      </dgm:prSet>
      <dgm:spPr/>
      <dgm:t>
        <a:bodyPr/>
        <a:lstStyle/>
        <a:p>
          <a:endParaRPr lang="ru-RU"/>
        </a:p>
      </dgm:t>
    </dgm:pt>
    <dgm:pt modelId="{17DFD189-A06A-4D36-80B8-5B795B191BB1}" type="pres">
      <dgm:prSet presAssocID="{525ACE6E-4D75-4030-B975-BA839A34D2C3}" presName="composite" presStyleCnt="0"/>
      <dgm:spPr/>
    </dgm:pt>
    <dgm:pt modelId="{1374A67B-EA80-4DE6-8AAF-2AEFC64C8B1C}" type="pres">
      <dgm:prSet presAssocID="{525ACE6E-4D75-4030-B975-BA839A34D2C3}" presName="parentText" presStyleLbl="alignNode1" presStyleIdx="0" presStyleCnt="4">
        <dgm:presLayoutVars>
          <dgm:chMax val="1"/>
          <dgm:bulletEnabled val="1"/>
        </dgm:presLayoutVars>
      </dgm:prSet>
      <dgm:spPr/>
      <dgm:t>
        <a:bodyPr/>
        <a:lstStyle/>
        <a:p>
          <a:endParaRPr lang="ru-RU"/>
        </a:p>
      </dgm:t>
    </dgm:pt>
    <dgm:pt modelId="{DBC5E9C4-C00A-44BA-AE94-26989D8F1044}" type="pres">
      <dgm:prSet presAssocID="{525ACE6E-4D75-4030-B975-BA839A34D2C3}" presName="descendantText" presStyleLbl="alignAcc1" presStyleIdx="0" presStyleCnt="4">
        <dgm:presLayoutVars>
          <dgm:bulletEnabled val="1"/>
        </dgm:presLayoutVars>
      </dgm:prSet>
      <dgm:spPr/>
      <dgm:t>
        <a:bodyPr/>
        <a:lstStyle/>
        <a:p>
          <a:endParaRPr lang="ru-RU"/>
        </a:p>
      </dgm:t>
    </dgm:pt>
    <dgm:pt modelId="{18F46319-B31E-4010-8786-25E7F14CCFF4}" type="pres">
      <dgm:prSet presAssocID="{8D28CB6D-D985-42A1-A08F-447C2F51835D}" presName="sp" presStyleCnt="0"/>
      <dgm:spPr/>
    </dgm:pt>
    <dgm:pt modelId="{302C8B8A-FD64-4F40-B9B3-BDA83C0889BF}" type="pres">
      <dgm:prSet presAssocID="{7E6BB5B5-4581-4AAF-BA8D-5BA79B53A25F}" presName="composite" presStyleCnt="0"/>
      <dgm:spPr/>
    </dgm:pt>
    <dgm:pt modelId="{01BF17C0-C9B9-4A8A-8DC6-41CE00F2AE97}" type="pres">
      <dgm:prSet presAssocID="{7E6BB5B5-4581-4AAF-BA8D-5BA79B53A25F}" presName="parentText" presStyleLbl="alignNode1" presStyleIdx="1" presStyleCnt="4">
        <dgm:presLayoutVars>
          <dgm:chMax val="1"/>
          <dgm:bulletEnabled val="1"/>
        </dgm:presLayoutVars>
      </dgm:prSet>
      <dgm:spPr/>
      <dgm:t>
        <a:bodyPr/>
        <a:lstStyle/>
        <a:p>
          <a:endParaRPr lang="ru-RU"/>
        </a:p>
      </dgm:t>
    </dgm:pt>
    <dgm:pt modelId="{AB6BF66C-1AB6-417B-BE76-895AA1149C3F}" type="pres">
      <dgm:prSet presAssocID="{7E6BB5B5-4581-4AAF-BA8D-5BA79B53A25F}" presName="descendantText" presStyleLbl="alignAcc1" presStyleIdx="1" presStyleCnt="4">
        <dgm:presLayoutVars>
          <dgm:bulletEnabled val="1"/>
        </dgm:presLayoutVars>
      </dgm:prSet>
      <dgm:spPr/>
      <dgm:t>
        <a:bodyPr/>
        <a:lstStyle/>
        <a:p>
          <a:endParaRPr lang="ru-RU"/>
        </a:p>
      </dgm:t>
    </dgm:pt>
    <dgm:pt modelId="{CB268F8C-6CD1-4C76-AE83-D2B153EB5E84}" type="pres">
      <dgm:prSet presAssocID="{A9960D14-1933-429F-ABC9-E457CBFB4ADF}" presName="sp" presStyleCnt="0"/>
      <dgm:spPr/>
    </dgm:pt>
    <dgm:pt modelId="{130FCFC1-72E7-4376-B710-6868B5B5A5BF}" type="pres">
      <dgm:prSet presAssocID="{1C608CE0-98EA-49D4-9EC3-D3657979CFD9}" presName="composite" presStyleCnt="0"/>
      <dgm:spPr/>
    </dgm:pt>
    <dgm:pt modelId="{3A3F147D-30A9-400D-966F-82DCAC753474}" type="pres">
      <dgm:prSet presAssocID="{1C608CE0-98EA-49D4-9EC3-D3657979CFD9}" presName="parentText" presStyleLbl="alignNode1" presStyleIdx="2" presStyleCnt="4">
        <dgm:presLayoutVars>
          <dgm:chMax val="1"/>
          <dgm:bulletEnabled val="1"/>
        </dgm:presLayoutVars>
      </dgm:prSet>
      <dgm:spPr/>
      <dgm:t>
        <a:bodyPr/>
        <a:lstStyle/>
        <a:p>
          <a:endParaRPr lang="ru-RU"/>
        </a:p>
      </dgm:t>
    </dgm:pt>
    <dgm:pt modelId="{8B117368-472F-4C2A-B76B-2660A196904E}" type="pres">
      <dgm:prSet presAssocID="{1C608CE0-98EA-49D4-9EC3-D3657979CFD9}" presName="descendantText" presStyleLbl="alignAcc1" presStyleIdx="2" presStyleCnt="4" custScaleY="105888" custLinFactNeighborX="-150" custLinFactNeighborY="2462">
        <dgm:presLayoutVars>
          <dgm:bulletEnabled val="1"/>
        </dgm:presLayoutVars>
      </dgm:prSet>
      <dgm:spPr/>
      <dgm:t>
        <a:bodyPr/>
        <a:lstStyle/>
        <a:p>
          <a:endParaRPr lang="ru-RU"/>
        </a:p>
      </dgm:t>
    </dgm:pt>
    <dgm:pt modelId="{9BDE5D84-B6E2-402C-B84F-CCD9DB1A6E8B}" type="pres">
      <dgm:prSet presAssocID="{542FC21C-1C65-4E2B-AAA6-8AC3E96E96E0}" presName="sp" presStyleCnt="0"/>
      <dgm:spPr/>
    </dgm:pt>
    <dgm:pt modelId="{DFFC877D-F9E4-410C-A95F-70E76D42AB61}" type="pres">
      <dgm:prSet presAssocID="{0AD7F656-3E68-4681-B56C-E3344FFEB0E7}" presName="composite" presStyleCnt="0"/>
      <dgm:spPr/>
    </dgm:pt>
    <dgm:pt modelId="{3B2016F9-7247-4F0D-A784-BFE9F63F3050}" type="pres">
      <dgm:prSet presAssocID="{0AD7F656-3E68-4681-B56C-E3344FFEB0E7}" presName="parentText" presStyleLbl="alignNode1" presStyleIdx="3" presStyleCnt="4" custLinFactNeighborY="0">
        <dgm:presLayoutVars>
          <dgm:chMax val="1"/>
          <dgm:bulletEnabled val="1"/>
        </dgm:presLayoutVars>
      </dgm:prSet>
      <dgm:spPr/>
      <dgm:t>
        <a:bodyPr/>
        <a:lstStyle/>
        <a:p>
          <a:endParaRPr lang="ru-RU"/>
        </a:p>
      </dgm:t>
    </dgm:pt>
    <dgm:pt modelId="{D8375DEC-4FCB-4C63-BF14-AFF74C60735F}" type="pres">
      <dgm:prSet presAssocID="{0AD7F656-3E68-4681-B56C-E3344FFEB0E7}" presName="descendantText" presStyleLbl="alignAcc1" presStyleIdx="3" presStyleCnt="4" custLinFactNeighborY="0">
        <dgm:presLayoutVars>
          <dgm:bulletEnabled val="1"/>
        </dgm:presLayoutVars>
      </dgm:prSet>
      <dgm:spPr/>
      <dgm:t>
        <a:bodyPr/>
        <a:lstStyle/>
        <a:p>
          <a:endParaRPr lang="ru-RU"/>
        </a:p>
      </dgm:t>
    </dgm:pt>
  </dgm:ptLst>
  <dgm:cxnLst>
    <dgm:cxn modelId="{6825924C-9D2C-43A8-9F68-5E85D1002BD0}" type="presOf" srcId="{0AD7F656-3E68-4681-B56C-E3344FFEB0E7}" destId="{3B2016F9-7247-4F0D-A784-BFE9F63F3050}" srcOrd="0" destOrd="0" presId="urn:microsoft.com/office/officeart/2005/8/layout/chevron2"/>
    <dgm:cxn modelId="{D82BB053-4A9A-4B97-9894-41AFF00D5D63}" srcId="{525ACE6E-4D75-4030-B975-BA839A34D2C3}" destId="{ED3BB5C5-8988-497F-9019-F6D80F9A0CC6}" srcOrd="1" destOrd="0" parTransId="{E59205BE-9FB7-45C9-A634-7E0B3C05B0EB}" sibTransId="{92E04E49-C829-4518-AF0A-703643334179}"/>
    <dgm:cxn modelId="{C783D855-99A1-4F90-BA59-5701F114D19F}" srcId="{1C608CE0-98EA-49D4-9EC3-D3657979CFD9}" destId="{2E4AE53E-7D8B-4219-BCE6-95A464175993}" srcOrd="3" destOrd="0" parTransId="{57D0DB74-8C10-451C-B911-9902C59E4206}" sibTransId="{EF708BBE-9F23-43B5-B38F-DA548F221B93}"/>
    <dgm:cxn modelId="{927BBA49-6DC7-4BE2-A6EF-17AB0E3C7D8E}" srcId="{04D326B1-87AB-4BF3-94E8-B4EC177F091B}" destId="{1C608CE0-98EA-49D4-9EC3-D3657979CFD9}" srcOrd="2" destOrd="0" parTransId="{6EBF0925-88C1-4CEC-A123-1E8519856C07}" sibTransId="{542FC21C-1C65-4E2B-AAA6-8AC3E96E96E0}"/>
    <dgm:cxn modelId="{E14CE63C-4C7E-4FA9-8086-5537FFD6223D}" type="presOf" srcId="{04D326B1-87AB-4BF3-94E8-B4EC177F091B}" destId="{CA464E6B-C4B5-4E42-8711-CC81A94F6DBA}" srcOrd="0" destOrd="0" presId="urn:microsoft.com/office/officeart/2005/8/layout/chevron2"/>
    <dgm:cxn modelId="{B53F7E1A-CF05-4BC1-9E64-2A5E31579679}" type="presOf" srcId="{7DFA4CCB-7434-4D92-BE13-9B4CA2D6C3F4}" destId="{AB6BF66C-1AB6-417B-BE76-895AA1149C3F}" srcOrd="0" destOrd="2" presId="urn:microsoft.com/office/officeart/2005/8/layout/chevron2"/>
    <dgm:cxn modelId="{0F6DEF2B-76E2-4832-884D-C222A9756028}" srcId="{7E6BB5B5-4581-4AAF-BA8D-5BA79B53A25F}" destId="{7DFA4CCB-7434-4D92-BE13-9B4CA2D6C3F4}" srcOrd="2" destOrd="0" parTransId="{3A16E49F-94D6-4C81-9397-CEA3C2F63167}" sibTransId="{A55A7B1C-F5B6-494B-A775-34B01B711439}"/>
    <dgm:cxn modelId="{3E23DBB1-D30A-44F7-885C-B32A2A55C1DD}" srcId="{1C608CE0-98EA-49D4-9EC3-D3657979CFD9}" destId="{35136688-BA13-4003-809F-50663DED64C8}" srcOrd="2" destOrd="0" parTransId="{941C2C6C-ED27-4497-AECF-2978F179DF25}" sibTransId="{71BCA60B-1E70-48AA-A9FC-155DFA037EFD}"/>
    <dgm:cxn modelId="{9FF3B18A-B172-4834-A4B5-AFBDD2DB757D}" type="presOf" srcId="{1C608CE0-98EA-49D4-9EC3-D3657979CFD9}" destId="{3A3F147D-30A9-400D-966F-82DCAC753474}" srcOrd="0" destOrd="0" presId="urn:microsoft.com/office/officeart/2005/8/layout/chevron2"/>
    <dgm:cxn modelId="{686F722B-0FB3-4688-9887-02C553F108A4}" srcId="{0AD7F656-3E68-4681-B56C-E3344FFEB0E7}" destId="{214F7AE2-967E-4048-A60A-D3F5C8278730}" srcOrd="1" destOrd="0" parTransId="{648FA2FD-8AD4-4E58-BE2F-CD15A7DBBF53}" sibTransId="{C7321563-FE1B-4990-A33D-2F377197685E}"/>
    <dgm:cxn modelId="{28A5C635-BC28-4A7D-A5B3-0F63A236BCE0}" srcId="{04D326B1-87AB-4BF3-94E8-B4EC177F091B}" destId="{525ACE6E-4D75-4030-B975-BA839A34D2C3}" srcOrd="0" destOrd="0" parTransId="{061B8018-CDA1-4F90-99FE-650877AAABD1}" sibTransId="{8D28CB6D-D985-42A1-A08F-447C2F51835D}"/>
    <dgm:cxn modelId="{81DD5245-3FA3-47CA-919A-F4FE6517D109}" srcId="{7E6BB5B5-4581-4AAF-BA8D-5BA79B53A25F}" destId="{A5C515FF-DD0D-40AC-886D-24057FECEBBE}" srcOrd="3" destOrd="0" parTransId="{94963C86-FCA9-481B-9507-9FCD534C1331}" sibTransId="{4F35AB93-1332-4061-ACAA-78B591B0807C}"/>
    <dgm:cxn modelId="{0722AE3B-2F0A-4B54-B5E8-43232F0FE778}" type="presOf" srcId="{FC65AD9A-7B23-46E9-9738-1B2AC51CCD70}" destId="{AB6BF66C-1AB6-417B-BE76-895AA1149C3F}" srcOrd="0" destOrd="1" presId="urn:microsoft.com/office/officeart/2005/8/layout/chevron2"/>
    <dgm:cxn modelId="{F9D077DE-CB03-4C12-8E58-A3A30C81D784}" srcId="{0AD7F656-3E68-4681-B56C-E3344FFEB0E7}" destId="{94520B14-358A-4D29-84F2-0C931E509E2E}" srcOrd="0" destOrd="0" parTransId="{9CAA94B3-6D48-4DD0-B478-D3377E4775F9}" sibTransId="{98EC7F4F-2B19-4B7F-A6C6-B3448793C1FF}"/>
    <dgm:cxn modelId="{76DFA914-FA55-46BB-B02D-357036C08284}" type="presOf" srcId="{EEDBA11A-6322-485C-87BA-97D43536D734}" destId="{8B117368-472F-4C2A-B76B-2660A196904E}" srcOrd="0" destOrd="0" presId="urn:microsoft.com/office/officeart/2005/8/layout/chevron2"/>
    <dgm:cxn modelId="{03975A52-0E93-43E5-94DB-9128090FB036}" type="presOf" srcId="{214F7AE2-967E-4048-A60A-D3F5C8278730}" destId="{D8375DEC-4FCB-4C63-BF14-AFF74C60735F}" srcOrd="0" destOrd="1" presId="urn:microsoft.com/office/officeart/2005/8/layout/chevron2"/>
    <dgm:cxn modelId="{FEEBFB92-3C7E-47BA-AAAF-8E59D7569153}" srcId="{1C608CE0-98EA-49D4-9EC3-D3657979CFD9}" destId="{EEDBA11A-6322-485C-87BA-97D43536D734}" srcOrd="0" destOrd="0" parTransId="{7ACDFFF8-6D67-4E1C-AAB2-EA38423BF3E0}" sibTransId="{36AC8A04-5D48-4B83-9C0A-3039B323B035}"/>
    <dgm:cxn modelId="{CB74D303-04EA-4F1B-937F-0EA3DC56D22B}" type="presOf" srcId="{DDAEE2C8-A773-4EAD-B46A-27D6F887DB4F}" destId="{AB6BF66C-1AB6-417B-BE76-895AA1149C3F}" srcOrd="0" destOrd="0" presId="urn:microsoft.com/office/officeart/2005/8/layout/chevron2"/>
    <dgm:cxn modelId="{6BDB89D0-B673-4605-B14D-0A4B981DBBC1}" type="presOf" srcId="{94520B14-358A-4D29-84F2-0C931E509E2E}" destId="{D8375DEC-4FCB-4C63-BF14-AFF74C60735F}" srcOrd="0" destOrd="0" presId="urn:microsoft.com/office/officeart/2005/8/layout/chevron2"/>
    <dgm:cxn modelId="{B35DE4F0-9886-4573-A9A9-1271D37D05E6}" srcId="{525ACE6E-4D75-4030-B975-BA839A34D2C3}" destId="{CA6E4BC0-A0C1-48D0-A28D-45C85F483A17}" srcOrd="0" destOrd="0" parTransId="{D84990A9-59B5-42BA-A891-52F532B5D992}" sibTransId="{E027B244-06DF-4D5E-85EC-23E7290F0A85}"/>
    <dgm:cxn modelId="{B33BAD0D-1D56-4DE3-B5CD-F93D3F99A6A7}" type="presOf" srcId="{2E4AE53E-7D8B-4219-BCE6-95A464175993}" destId="{8B117368-472F-4C2A-B76B-2660A196904E}" srcOrd="0" destOrd="3" presId="urn:microsoft.com/office/officeart/2005/8/layout/chevron2"/>
    <dgm:cxn modelId="{A4F90A53-D389-4814-BE17-8F71829F295E}" srcId="{7E6BB5B5-4581-4AAF-BA8D-5BA79B53A25F}" destId="{FC65AD9A-7B23-46E9-9738-1B2AC51CCD70}" srcOrd="1" destOrd="0" parTransId="{733386BE-2F95-4D60-A4D0-12DCC0F471DD}" sibTransId="{F23FDE1A-8458-44C9-AF72-56A34AEE744E}"/>
    <dgm:cxn modelId="{4C22C893-B60C-47B1-A669-95D98E74B62B}" srcId="{04D326B1-87AB-4BF3-94E8-B4EC177F091B}" destId="{7E6BB5B5-4581-4AAF-BA8D-5BA79B53A25F}" srcOrd="1" destOrd="0" parTransId="{1863E6E0-13BD-44F3-B07B-AE32523EB659}" sibTransId="{A9960D14-1933-429F-ABC9-E457CBFB4ADF}"/>
    <dgm:cxn modelId="{C2852203-9102-408C-8A78-6BAC4E1ED08E}" type="presOf" srcId="{7E6BB5B5-4581-4AAF-BA8D-5BA79B53A25F}" destId="{01BF17C0-C9B9-4A8A-8DC6-41CE00F2AE97}" srcOrd="0" destOrd="0" presId="urn:microsoft.com/office/officeart/2005/8/layout/chevron2"/>
    <dgm:cxn modelId="{79982C3B-D710-4639-ACF6-11782A4DF476}" type="presOf" srcId="{CA6E4BC0-A0C1-48D0-A28D-45C85F483A17}" destId="{DBC5E9C4-C00A-44BA-AE94-26989D8F1044}" srcOrd="0" destOrd="0" presId="urn:microsoft.com/office/officeart/2005/8/layout/chevron2"/>
    <dgm:cxn modelId="{678F8C80-9B7C-4649-90B4-33B90BA65690}" type="presOf" srcId="{35136688-BA13-4003-809F-50663DED64C8}" destId="{8B117368-472F-4C2A-B76B-2660A196904E}" srcOrd="0" destOrd="2" presId="urn:microsoft.com/office/officeart/2005/8/layout/chevron2"/>
    <dgm:cxn modelId="{8ADEC9D5-6446-49B2-9BD5-9DE5CF80FA0B}" srcId="{04D326B1-87AB-4BF3-94E8-B4EC177F091B}" destId="{0AD7F656-3E68-4681-B56C-E3344FFEB0E7}" srcOrd="3" destOrd="0" parTransId="{EC4CA9C5-8F0D-4285-85B6-772C19767DC0}" sibTransId="{8ED97898-74F9-4B25-A66A-979BD023A057}"/>
    <dgm:cxn modelId="{64BA0D66-5EFB-4F75-B2B4-F6A2BE0C87C8}" type="presOf" srcId="{B66BB006-5EA2-4821-BA47-8E99B37037CE}" destId="{8B117368-472F-4C2A-B76B-2660A196904E}" srcOrd="0" destOrd="1" presId="urn:microsoft.com/office/officeart/2005/8/layout/chevron2"/>
    <dgm:cxn modelId="{AF1BC990-35F1-46F8-ADED-4B549C360FE1}" type="presOf" srcId="{1E240266-ED24-4511-8F77-7DD43A8EE752}" destId="{D8375DEC-4FCB-4C63-BF14-AFF74C60735F}" srcOrd="0" destOrd="2" presId="urn:microsoft.com/office/officeart/2005/8/layout/chevron2"/>
    <dgm:cxn modelId="{92F5A8B3-89A8-4331-B1AB-370DCF7C8492}" srcId="{0AD7F656-3E68-4681-B56C-E3344FFEB0E7}" destId="{1E240266-ED24-4511-8F77-7DD43A8EE752}" srcOrd="2" destOrd="0" parTransId="{8B45FCB9-FAC9-4E57-9F5B-F4B80DF2AC46}" sibTransId="{AED76176-0110-4FFE-8526-D74706E9A376}"/>
    <dgm:cxn modelId="{0142E02D-65BD-4C7C-84B4-802CBDD9A171}" type="presOf" srcId="{ED3BB5C5-8988-497F-9019-F6D80F9A0CC6}" destId="{DBC5E9C4-C00A-44BA-AE94-26989D8F1044}" srcOrd="0" destOrd="1" presId="urn:microsoft.com/office/officeart/2005/8/layout/chevron2"/>
    <dgm:cxn modelId="{ECC3CFF9-6607-4947-AA1D-C1101B640028}" type="presOf" srcId="{A5C515FF-DD0D-40AC-886D-24057FECEBBE}" destId="{AB6BF66C-1AB6-417B-BE76-895AA1149C3F}" srcOrd="0" destOrd="3" presId="urn:microsoft.com/office/officeart/2005/8/layout/chevron2"/>
    <dgm:cxn modelId="{A7D60448-53EA-4A33-B9FC-F6E1698868D7}" srcId="{7E6BB5B5-4581-4AAF-BA8D-5BA79B53A25F}" destId="{DDAEE2C8-A773-4EAD-B46A-27D6F887DB4F}" srcOrd="0" destOrd="0" parTransId="{4B60C413-5C19-426A-BFA9-5825C23DDC21}" sibTransId="{BB14D860-0B83-4F88-AFE1-FBC618B3AE8F}"/>
    <dgm:cxn modelId="{B100C1AD-43B6-4A3F-815B-478D2D16225D}" srcId="{1C608CE0-98EA-49D4-9EC3-D3657979CFD9}" destId="{B66BB006-5EA2-4821-BA47-8E99B37037CE}" srcOrd="1" destOrd="0" parTransId="{F50EE3D2-8DB5-4816-8DF9-D604E4AFFC5A}" sibTransId="{DBB919BD-0A1F-48A9-B5B8-A9BD8C1397C0}"/>
    <dgm:cxn modelId="{961416E6-5737-4254-970C-726B3FD1678A}" type="presOf" srcId="{525ACE6E-4D75-4030-B975-BA839A34D2C3}" destId="{1374A67B-EA80-4DE6-8AAF-2AEFC64C8B1C}" srcOrd="0" destOrd="0" presId="urn:microsoft.com/office/officeart/2005/8/layout/chevron2"/>
    <dgm:cxn modelId="{82C38E34-484A-452B-A0F9-6FD38045693A}" type="presParOf" srcId="{CA464E6B-C4B5-4E42-8711-CC81A94F6DBA}" destId="{17DFD189-A06A-4D36-80B8-5B795B191BB1}" srcOrd="0" destOrd="0" presId="urn:microsoft.com/office/officeart/2005/8/layout/chevron2"/>
    <dgm:cxn modelId="{D6CD8EF3-04A7-46E6-88E9-3CDF23BDF149}" type="presParOf" srcId="{17DFD189-A06A-4D36-80B8-5B795B191BB1}" destId="{1374A67B-EA80-4DE6-8AAF-2AEFC64C8B1C}" srcOrd="0" destOrd="0" presId="urn:microsoft.com/office/officeart/2005/8/layout/chevron2"/>
    <dgm:cxn modelId="{154D5049-C788-4304-B737-A3B6ACD85A09}" type="presParOf" srcId="{17DFD189-A06A-4D36-80B8-5B795B191BB1}" destId="{DBC5E9C4-C00A-44BA-AE94-26989D8F1044}" srcOrd="1" destOrd="0" presId="urn:microsoft.com/office/officeart/2005/8/layout/chevron2"/>
    <dgm:cxn modelId="{1436FF70-4F79-42B4-90D4-0AFDBD1B57FC}" type="presParOf" srcId="{CA464E6B-C4B5-4E42-8711-CC81A94F6DBA}" destId="{18F46319-B31E-4010-8786-25E7F14CCFF4}" srcOrd="1" destOrd="0" presId="urn:microsoft.com/office/officeart/2005/8/layout/chevron2"/>
    <dgm:cxn modelId="{9DB1B041-D5FD-4E07-AEAE-D5AB375EF2BE}" type="presParOf" srcId="{CA464E6B-C4B5-4E42-8711-CC81A94F6DBA}" destId="{302C8B8A-FD64-4F40-B9B3-BDA83C0889BF}" srcOrd="2" destOrd="0" presId="urn:microsoft.com/office/officeart/2005/8/layout/chevron2"/>
    <dgm:cxn modelId="{5698671F-9271-491B-B5DD-540D3AC93CF6}" type="presParOf" srcId="{302C8B8A-FD64-4F40-B9B3-BDA83C0889BF}" destId="{01BF17C0-C9B9-4A8A-8DC6-41CE00F2AE97}" srcOrd="0" destOrd="0" presId="urn:microsoft.com/office/officeart/2005/8/layout/chevron2"/>
    <dgm:cxn modelId="{B5C469CE-E70F-40A1-91B0-20BE432DEFF7}" type="presParOf" srcId="{302C8B8A-FD64-4F40-B9B3-BDA83C0889BF}" destId="{AB6BF66C-1AB6-417B-BE76-895AA1149C3F}" srcOrd="1" destOrd="0" presId="urn:microsoft.com/office/officeart/2005/8/layout/chevron2"/>
    <dgm:cxn modelId="{20F87423-83D4-42F7-970E-20E87D0BD760}" type="presParOf" srcId="{CA464E6B-C4B5-4E42-8711-CC81A94F6DBA}" destId="{CB268F8C-6CD1-4C76-AE83-D2B153EB5E84}" srcOrd="3" destOrd="0" presId="urn:microsoft.com/office/officeart/2005/8/layout/chevron2"/>
    <dgm:cxn modelId="{BB16C168-7052-4DC5-8D95-FFFEAA17224D}" type="presParOf" srcId="{CA464E6B-C4B5-4E42-8711-CC81A94F6DBA}" destId="{130FCFC1-72E7-4376-B710-6868B5B5A5BF}" srcOrd="4" destOrd="0" presId="urn:microsoft.com/office/officeart/2005/8/layout/chevron2"/>
    <dgm:cxn modelId="{7263A6E6-5333-4643-AECE-6A5004F2688F}" type="presParOf" srcId="{130FCFC1-72E7-4376-B710-6868B5B5A5BF}" destId="{3A3F147D-30A9-400D-966F-82DCAC753474}" srcOrd="0" destOrd="0" presId="urn:microsoft.com/office/officeart/2005/8/layout/chevron2"/>
    <dgm:cxn modelId="{DD7AFE2F-2DEC-4BD2-9B4F-ECFB9ACC28B8}" type="presParOf" srcId="{130FCFC1-72E7-4376-B710-6868B5B5A5BF}" destId="{8B117368-472F-4C2A-B76B-2660A196904E}" srcOrd="1" destOrd="0" presId="urn:microsoft.com/office/officeart/2005/8/layout/chevron2"/>
    <dgm:cxn modelId="{235641F4-6856-44F2-9FC1-BDD2A4D3B338}" type="presParOf" srcId="{CA464E6B-C4B5-4E42-8711-CC81A94F6DBA}" destId="{9BDE5D84-B6E2-402C-B84F-CCD9DB1A6E8B}" srcOrd="5" destOrd="0" presId="urn:microsoft.com/office/officeart/2005/8/layout/chevron2"/>
    <dgm:cxn modelId="{16B098F9-BDD5-4EE2-A51F-311D53D27778}" type="presParOf" srcId="{CA464E6B-C4B5-4E42-8711-CC81A94F6DBA}" destId="{DFFC877D-F9E4-410C-A95F-70E76D42AB61}" srcOrd="6" destOrd="0" presId="urn:microsoft.com/office/officeart/2005/8/layout/chevron2"/>
    <dgm:cxn modelId="{E6468045-374B-42A7-8FED-73C7D11D7308}" type="presParOf" srcId="{DFFC877D-F9E4-410C-A95F-70E76D42AB61}" destId="{3B2016F9-7247-4F0D-A784-BFE9F63F3050}" srcOrd="0" destOrd="0" presId="urn:microsoft.com/office/officeart/2005/8/layout/chevron2"/>
    <dgm:cxn modelId="{A4A07B28-A60F-442C-82A3-96103A28B0FF}" type="presParOf" srcId="{DFFC877D-F9E4-410C-A95F-70E76D42AB61}" destId="{D8375DEC-4FCB-4C63-BF14-AFF74C60735F}"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D71FD5-E5B7-43B2-AF42-62B53C943075}">
      <dsp:nvSpPr>
        <dsp:cNvPr id="0" name=""/>
        <dsp:cNvSpPr/>
      </dsp:nvSpPr>
      <dsp:spPr>
        <a:xfrm>
          <a:off x="2551438" y="63023"/>
          <a:ext cx="3025123" cy="3025123"/>
        </a:xfrm>
        <a:prstGeom prst="ellipse">
          <a:avLst/>
        </a:prstGeom>
        <a:gradFill rotWithShape="0">
          <a:gsLst>
            <a:gs pos="0">
              <a:schemeClr val="accent2">
                <a:alpha val="50000"/>
                <a:hueOff val="0"/>
                <a:satOff val="0"/>
                <a:lumOff val="0"/>
                <a:alphaOff val="0"/>
                <a:tint val="100000"/>
                <a:shade val="100000"/>
                <a:satMod val="130000"/>
              </a:schemeClr>
            </a:gs>
            <a:gs pos="100000">
              <a:schemeClr val="accent2">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kern="1200" dirty="0">
              <a:latin typeface="TT Jenevers" panose="02000505070000020003" pitchFamily="2" charset="-52"/>
              <a:ea typeface="Calibri"/>
              <a:cs typeface="Calibri"/>
              <a:sym typeface="Calibri"/>
            </a:rPr>
            <a:t>Key activity of the INTOSAI Working Group on Public Procurement</a:t>
          </a:r>
          <a:endParaRPr lang="ru-RU" sz="1800" kern="1200" dirty="0"/>
        </a:p>
      </dsp:txBody>
      <dsp:txXfrm>
        <a:off x="2954787" y="592420"/>
        <a:ext cx="2218424" cy="1361305"/>
      </dsp:txXfrm>
    </dsp:sp>
    <dsp:sp modelId="{E4B863AD-7291-4934-9C0D-DCE0AD3C53CD}">
      <dsp:nvSpPr>
        <dsp:cNvPr id="0" name=""/>
        <dsp:cNvSpPr/>
      </dsp:nvSpPr>
      <dsp:spPr>
        <a:xfrm>
          <a:off x="3643003" y="1953725"/>
          <a:ext cx="3025123" cy="3025123"/>
        </a:xfrm>
        <a:prstGeom prst="ellipse">
          <a:avLst/>
        </a:prstGeom>
        <a:gradFill rotWithShape="0">
          <a:gsLst>
            <a:gs pos="0">
              <a:schemeClr val="accent2">
                <a:alpha val="50000"/>
                <a:hueOff val="-727682"/>
                <a:satOff val="-41964"/>
                <a:lumOff val="4314"/>
                <a:alphaOff val="0"/>
                <a:tint val="100000"/>
                <a:shade val="100000"/>
                <a:satMod val="130000"/>
              </a:schemeClr>
            </a:gs>
            <a:gs pos="100000">
              <a:schemeClr val="accent2">
                <a:alpha val="50000"/>
                <a:hueOff val="-727682"/>
                <a:satOff val="-41964"/>
                <a:lumOff val="4314"/>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de-DE" sz="1800" kern="1200">
              <a:latin typeface="TT Jenevers" panose="02000505070000020003" pitchFamily="2" charset="-52"/>
              <a:ea typeface="Calibri"/>
              <a:cs typeface="Calibri"/>
              <a:sym typeface="Calibri"/>
            </a:rPr>
            <a:t>Guidance and Reference on ISSAI 300 and ISSAI 400 application</a:t>
          </a:r>
          <a:endParaRPr lang="ru-RU" sz="1800" kern="1200" dirty="0"/>
        </a:p>
      </dsp:txBody>
      <dsp:txXfrm>
        <a:off x="4568187" y="2735216"/>
        <a:ext cx="1815074" cy="1663818"/>
      </dsp:txXfrm>
    </dsp:sp>
    <dsp:sp modelId="{BB3FF017-7C95-4BBA-B945-9AAB25F01106}">
      <dsp:nvSpPr>
        <dsp:cNvPr id="0" name=""/>
        <dsp:cNvSpPr/>
      </dsp:nvSpPr>
      <dsp:spPr>
        <a:xfrm>
          <a:off x="1459872" y="1953725"/>
          <a:ext cx="3025123" cy="3025123"/>
        </a:xfrm>
        <a:prstGeom prst="ellipse">
          <a:avLst/>
        </a:prstGeom>
        <a:gradFill rotWithShape="0">
          <a:gsLst>
            <a:gs pos="0">
              <a:schemeClr val="accent2">
                <a:alpha val="50000"/>
                <a:hueOff val="-1455363"/>
                <a:satOff val="-83928"/>
                <a:lumOff val="8628"/>
                <a:alphaOff val="0"/>
                <a:tint val="100000"/>
                <a:shade val="100000"/>
                <a:satMod val="130000"/>
              </a:schemeClr>
            </a:gs>
            <a:gs pos="100000">
              <a:schemeClr val="accent2">
                <a:alpha val="50000"/>
                <a:hueOff val="-1455363"/>
                <a:satOff val="-83928"/>
                <a:lumOff val="8628"/>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de-DE" sz="1800" kern="1200">
              <a:latin typeface="TT Jenevers" panose="02000505070000020003" pitchFamily="2" charset="-52"/>
              <a:ea typeface="Calibri"/>
              <a:cs typeface="Calibri"/>
              <a:sym typeface="Calibri"/>
            </a:rPr>
            <a:t>Non-mandatory guidelines for auditing subject matter of Public Procurement </a:t>
          </a:r>
          <a:endParaRPr lang="ru-RU" sz="1800" kern="1200" dirty="0"/>
        </a:p>
      </dsp:txBody>
      <dsp:txXfrm>
        <a:off x="1744738" y="2735216"/>
        <a:ext cx="1815074" cy="16638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8F51A-3454-4AEB-983A-3341C83795D1}">
      <dsp:nvSpPr>
        <dsp:cNvPr id="0" name=""/>
        <dsp:cNvSpPr/>
      </dsp:nvSpPr>
      <dsp:spPr>
        <a:xfrm rot="5400000">
          <a:off x="3104696" y="-12815"/>
          <a:ext cx="1783312" cy="2056845"/>
        </a:xfrm>
        <a:prstGeom prst="hexagon">
          <a:avLst>
            <a:gd name="adj" fmla="val 2500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252538">
            <a:lnSpc>
              <a:spcPct val="90000"/>
            </a:lnSpc>
            <a:spcBef>
              <a:spcPct val="0"/>
            </a:spcBef>
            <a:spcAft>
              <a:spcPct val="35000"/>
            </a:spcAft>
          </a:pPr>
          <a:r>
            <a:rPr lang="de-DE" sz="1600" kern="1200" smtClean="0">
              <a:latin typeface="TT Jenevers" panose="02000505070000020003" pitchFamily="2" charset="-52"/>
              <a:ea typeface="Calibri"/>
              <a:cs typeface="Calibri"/>
              <a:sym typeface="Calibri"/>
            </a:rPr>
            <a:t>Comprehen-sive</a:t>
          </a:r>
          <a:endParaRPr lang="ru-RU" sz="1100" kern="1200" dirty="0"/>
        </a:p>
      </dsp:txBody>
      <dsp:txXfrm rot="-5400000">
        <a:off x="3310737" y="421171"/>
        <a:ext cx="1371230" cy="1188874"/>
      </dsp:txXfrm>
    </dsp:sp>
    <dsp:sp modelId="{ADD29EFD-1E2A-4D0E-BF15-F2FDD23BF339}">
      <dsp:nvSpPr>
        <dsp:cNvPr id="0" name=""/>
        <dsp:cNvSpPr/>
      </dsp:nvSpPr>
      <dsp:spPr>
        <a:xfrm>
          <a:off x="4432884" y="472267"/>
          <a:ext cx="1990176" cy="1069987"/>
        </a:xfrm>
        <a:prstGeom prst="rect">
          <a:avLst/>
        </a:prstGeom>
        <a:noFill/>
        <a:ln>
          <a:noFill/>
        </a:ln>
        <a:effectLst/>
      </dsp:spPr>
      <dsp:style>
        <a:lnRef idx="0">
          <a:scrgbClr r="0" g="0" b="0"/>
        </a:lnRef>
        <a:fillRef idx="0">
          <a:scrgbClr r="0" g="0" b="0"/>
        </a:fillRef>
        <a:effectRef idx="0">
          <a:scrgbClr r="0" g="0" b="0"/>
        </a:effectRef>
        <a:fontRef idx="minor"/>
      </dsp:style>
    </dsp:sp>
    <dsp:sp modelId="{51CE572A-A432-4E84-9754-AF24FA998570}">
      <dsp:nvSpPr>
        <dsp:cNvPr id="0" name=""/>
        <dsp:cNvSpPr/>
      </dsp:nvSpPr>
      <dsp:spPr>
        <a:xfrm rot="5400000">
          <a:off x="943420" y="-17795"/>
          <a:ext cx="1783312" cy="2066806"/>
        </a:xfrm>
        <a:prstGeom prst="hexagon">
          <a:avLst>
            <a:gd name="adj" fmla="val 25000"/>
            <a:gd name="vf" fmla="val 115470"/>
          </a:avLst>
        </a:prstGeom>
        <a:solidFill>
          <a:schemeClr val="accent2">
            <a:hueOff val="-291073"/>
            <a:satOff val="-16786"/>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smtClean="0">
              <a:latin typeface="TT Jenevers" panose="02000505070000020003" pitchFamily="2" charset="-52"/>
              <a:ea typeface="Calibri"/>
              <a:cs typeface="Calibri"/>
              <a:sym typeface="Calibri"/>
            </a:rPr>
            <a:t>Applicable for </a:t>
          </a:r>
          <a:r>
            <a:rPr lang="de-DE" sz="1700" kern="1200" smtClean="0">
              <a:latin typeface="TT Jenevers" panose="02000505070000020003" pitchFamily="2" charset="-52"/>
              <a:ea typeface="Calibri"/>
              <a:cs typeface="Calibri"/>
              <a:sym typeface="Calibri"/>
            </a:rPr>
            <a:t>all SAIs in different jurisdictions </a:t>
          </a:r>
          <a:endParaRPr lang="ru-RU" sz="1700" kern="1200" dirty="0"/>
        </a:p>
      </dsp:txBody>
      <dsp:txXfrm rot="-5400000">
        <a:off x="1146141" y="421171"/>
        <a:ext cx="1377870" cy="1188874"/>
      </dsp:txXfrm>
    </dsp:sp>
    <dsp:sp modelId="{258FF552-B8B1-4131-AE2B-79C7142FE59C}">
      <dsp:nvSpPr>
        <dsp:cNvPr id="0" name=""/>
        <dsp:cNvSpPr/>
      </dsp:nvSpPr>
      <dsp:spPr>
        <a:xfrm rot="5400000">
          <a:off x="1877398" y="1544371"/>
          <a:ext cx="1783312" cy="1953129"/>
        </a:xfrm>
        <a:prstGeom prst="hexagon">
          <a:avLst>
            <a:gd name="adj" fmla="val 25000"/>
            <a:gd name="vf" fmla="val 115470"/>
          </a:avLst>
        </a:prstGeom>
        <a:solidFill>
          <a:schemeClr val="accent2">
            <a:hueOff val="-582145"/>
            <a:satOff val="-33571"/>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smtClean="0">
              <a:latin typeface="TT Jenevers" panose="02000505070000020003" pitchFamily="2" charset="-52"/>
              <a:ea typeface="Calibri"/>
              <a:cs typeface="Calibri"/>
              <a:sym typeface="Calibri"/>
            </a:rPr>
            <a:t>Applicable for combined audits </a:t>
          </a:r>
          <a:endParaRPr lang="ru-RU" sz="1600" kern="1200" dirty="0"/>
        </a:p>
      </dsp:txBody>
      <dsp:txXfrm rot="-5400000">
        <a:off x="2118011" y="1926499"/>
        <a:ext cx="1302086" cy="1188874"/>
      </dsp:txXfrm>
    </dsp:sp>
    <dsp:sp modelId="{3561D4F5-5AAA-4162-9902-5B6724FA137D}">
      <dsp:nvSpPr>
        <dsp:cNvPr id="0" name=""/>
        <dsp:cNvSpPr/>
      </dsp:nvSpPr>
      <dsp:spPr>
        <a:xfrm>
          <a:off x="3137" y="1985942"/>
          <a:ext cx="1925977" cy="1069987"/>
        </a:xfrm>
        <a:prstGeom prst="rect">
          <a:avLst/>
        </a:prstGeom>
        <a:noFill/>
        <a:ln>
          <a:noFill/>
        </a:ln>
        <a:effectLst/>
      </dsp:spPr>
      <dsp:style>
        <a:lnRef idx="0">
          <a:scrgbClr r="0" g="0" b="0"/>
        </a:lnRef>
        <a:fillRef idx="0">
          <a:scrgbClr r="0" g="0" b="0"/>
        </a:fillRef>
        <a:effectRef idx="0">
          <a:scrgbClr r="0" g="0" b="0"/>
        </a:effectRef>
        <a:fontRef idx="minor"/>
      </dsp:style>
    </dsp:sp>
    <dsp:sp modelId="{6320E5DC-45E7-46AC-983B-0C508DB62404}">
      <dsp:nvSpPr>
        <dsp:cNvPr id="0" name=""/>
        <dsp:cNvSpPr/>
      </dsp:nvSpPr>
      <dsp:spPr>
        <a:xfrm rot="5400000">
          <a:off x="3828154" y="1570557"/>
          <a:ext cx="1783312" cy="1887811"/>
        </a:xfrm>
        <a:prstGeom prst="hexagon">
          <a:avLst>
            <a:gd name="adj" fmla="val 25000"/>
            <a:gd name="vf" fmla="val 115470"/>
          </a:avLst>
        </a:prstGeom>
        <a:solidFill>
          <a:schemeClr val="accent2">
            <a:hueOff val="-873218"/>
            <a:satOff val="-5035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de-DE" sz="1400" kern="1200" smtClean="0">
              <a:latin typeface="TT Jenevers" panose="02000505070000020003" pitchFamily="2" charset="-52"/>
              <a:ea typeface="Calibri"/>
              <a:cs typeface="Calibri"/>
              <a:sym typeface="Calibri"/>
            </a:rPr>
            <a:t>Integrated view of public procurement </a:t>
          </a:r>
          <a:endParaRPr lang="ru-RU" sz="1400" kern="1200" dirty="0"/>
        </a:p>
      </dsp:txBody>
      <dsp:txXfrm rot="-5400000">
        <a:off x="4090540" y="1920025"/>
        <a:ext cx="1258541" cy="1188874"/>
      </dsp:txXfrm>
    </dsp:sp>
    <dsp:sp modelId="{B7DB531F-273F-4F83-A4B1-975E5A74E34F}">
      <dsp:nvSpPr>
        <dsp:cNvPr id="0" name=""/>
        <dsp:cNvSpPr/>
      </dsp:nvSpPr>
      <dsp:spPr>
        <a:xfrm rot="5400000">
          <a:off x="3003059" y="3098387"/>
          <a:ext cx="1783312" cy="1849086"/>
        </a:xfrm>
        <a:prstGeom prst="hexagon">
          <a:avLst>
            <a:gd name="adj" fmla="val 25000"/>
            <a:gd name="vf" fmla="val 115470"/>
          </a:avLst>
        </a:prstGeom>
        <a:solidFill>
          <a:schemeClr val="accent2">
            <a:hueOff val="-1164290"/>
            <a:satOff val="-67142"/>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T Jenevers" panose="02000505070000020003" pitchFamily="2" charset="-52"/>
            </a:rPr>
            <a:t>Extensive supple-</a:t>
          </a:r>
          <a:r>
            <a:rPr lang="en-US" sz="1600" kern="1200" dirty="0" err="1" smtClean="0">
              <a:latin typeface="TT Jenevers" panose="02000505070000020003" pitchFamily="2" charset="-52"/>
            </a:rPr>
            <a:t>mentary</a:t>
          </a:r>
          <a:r>
            <a:rPr lang="en-US" sz="1600" kern="1200" dirty="0" smtClean="0">
              <a:latin typeface="TT Jenevers" panose="02000505070000020003" pitchFamily="2" charset="-52"/>
            </a:rPr>
            <a:t> material </a:t>
          </a:r>
          <a:endParaRPr lang="ru-RU" sz="1600" kern="1200" dirty="0"/>
        </a:p>
      </dsp:txBody>
      <dsp:txXfrm rot="-5400000">
        <a:off x="3278353" y="3428493"/>
        <a:ext cx="1232724" cy="1188874"/>
      </dsp:txXfrm>
    </dsp:sp>
    <dsp:sp modelId="{DBFF3885-546A-4B9E-AFA3-B164ADEAB44D}">
      <dsp:nvSpPr>
        <dsp:cNvPr id="0" name=""/>
        <dsp:cNvSpPr/>
      </dsp:nvSpPr>
      <dsp:spPr>
        <a:xfrm>
          <a:off x="4432884" y="3499618"/>
          <a:ext cx="1990176" cy="1069987"/>
        </a:xfrm>
        <a:prstGeom prst="rect">
          <a:avLst/>
        </a:prstGeom>
        <a:noFill/>
        <a:ln>
          <a:noFill/>
        </a:ln>
        <a:effectLst/>
      </dsp:spPr>
      <dsp:style>
        <a:lnRef idx="0">
          <a:scrgbClr r="0" g="0" b="0"/>
        </a:lnRef>
        <a:fillRef idx="0">
          <a:scrgbClr r="0" g="0" b="0"/>
        </a:fillRef>
        <a:effectRef idx="0">
          <a:scrgbClr r="0" g="0" b="0"/>
        </a:effectRef>
        <a:fontRef idx="minor"/>
      </dsp:style>
    </dsp:sp>
    <dsp:sp modelId="{46F89044-03EA-409F-A554-507DD0B99BDD}">
      <dsp:nvSpPr>
        <dsp:cNvPr id="0" name=""/>
        <dsp:cNvSpPr/>
      </dsp:nvSpPr>
      <dsp:spPr>
        <a:xfrm rot="5400000">
          <a:off x="1042808" y="3124078"/>
          <a:ext cx="1783312" cy="1821066"/>
        </a:xfrm>
        <a:prstGeom prst="hexagon">
          <a:avLst>
            <a:gd name="adj" fmla="val 25000"/>
            <a:gd name="vf" fmla="val 115470"/>
          </a:avLst>
        </a:prstGeom>
        <a:solidFill>
          <a:schemeClr val="accent2">
            <a:hueOff val="-1455363"/>
            <a:satOff val="-83928"/>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de-DE" sz="2200" kern="1200" smtClean="0">
              <a:latin typeface="TT Jenevers" panose="02000505070000020003" pitchFamily="2" charset="-52"/>
              <a:ea typeface="Calibri"/>
              <a:cs typeface="Calibri"/>
              <a:sym typeface="Calibri"/>
            </a:rPr>
            <a:t>Versatile</a:t>
          </a:r>
          <a:endParaRPr lang="ru-RU" sz="2200" kern="1200" dirty="0"/>
        </a:p>
      </dsp:txBody>
      <dsp:txXfrm rot="-5400000">
        <a:off x="1327442" y="3440174"/>
        <a:ext cx="1214044" cy="11888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3D5DCD-CE0E-4D31-BF9E-48077B2069EF}">
      <dsp:nvSpPr>
        <dsp:cNvPr id="0" name=""/>
        <dsp:cNvSpPr/>
      </dsp:nvSpPr>
      <dsp:spPr>
        <a:xfrm>
          <a:off x="2482357" y="523"/>
          <a:ext cx="3723535" cy="2041177"/>
        </a:xfrm>
        <a:prstGeom prst="rightArrow">
          <a:avLst>
            <a:gd name="adj1" fmla="val 75000"/>
            <a:gd name="adj2" fmla="val 5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Procurement activities are linked to and embed in overall national priorities</a:t>
          </a:r>
          <a:endParaRPr lang="ru-RU" sz="1400" kern="1200" dirty="0"/>
        </a:p>
        <a:p>
          <a:pPr marL="114300" lvl="1" indent="-114300" algn="l" defTabSz="622300">
            <a:lnSpc>
              <a:spcPct val="90000"/>
            </a:lnSpc>
            <a:spcBef>
              <a:spcPct val="0"/>
            </a:spcBef>
            <a:spcAft>
              <a:spcPct val="15000"/>
            </a:spcAft>
            <a:buChar char="••"/>
          </a:pPr>
          <a:r>
            <a:rPr lang="en-GB" sz="1400" b="1" kern="1200" dirty="0" smtClean="0"/>
            <a:t>Procurement Performance Model</a:t>
          </a:r>
          <a:endParaRPr lang="ru-RU" sz="1400" kern="1200" dirty="0"/>
        </a:p>
      </dsp:txBody>
      <dsp:txXfrm>
        <a:off x="2482357" y="255670"/>
        <a:ext cx="2958094" cy="1530883"/>
      </dsp:txXfrm>
    </dsp:sp>
    <dsp:sp modelId="{D67B76A7-ADD4-4895-8E62-D42F364BE25E}">
      <dsp:nvSpPr>
        <dsp:cNvPr id="0" name=""/>
        <dsp:cNvSpPr/>
      </dsp:nvSpPr>
      <dsp:spPr>
        <a:xfrm>
          <a:off x="0" y="523"/>
          <a:ext cx="2482357" cy="204117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dirty="0" smtClean="0"/>
            <a:t>Strategic method</a:t>
          </a:r>
          <a:endParaRPr lang="ru-RU" sz="3600" b="1" kern="1200" dirty="0"/>
        </a:p>
      </dsp:txBody>
      <dsp:txXfrm>
        <a:off x="99642" y="100165"/>
        <a:ext cx="2283073" cy="1841893"/>
      </dsp:txXfrm>
    </dsp:sp>
    <dsp:sp modelId="{76C95689-3C40-4009-A0DB-77A89756D60B}">
      <dsp:nvSpPr>
        <dsp:cNvPr id="0" name=""/>
        <dsp:cNvSpPr/>
      </dsp:nvSpPr>
      <dsp:spPr>
        <a:xfrm>
          <a:off x="2482357" y="2245818"/>
          <a:ext cx="3723535" cy="2041177"/>
        </a:xfrm>
        <a:prstGeom prst="rightArrow">
          <a:avLst>
            <a:gd name="adj1" fmla="val 75000"/>
            <a:gd name="adj2" fmla="val 50000"/>
          </a:avLst>
        </a:prstGeom>
        <a:solidFill>
          <a:schemeClr val="accent2">
            <a:tint val="40000"/>
            <a:alpha val="90000"/>
            <a:hueOff val="-849226"/>
            <a:satOff val="-75346"/>
            <a:lumOff val="-769"/>
            <a:alphaOff val="0"/>
          </a:schemeClr>
        </a:solidFill>
        <a:ln w="25400" cap="flat" cmpd="sng" algn="ctr">
          <a:solidFill>
            <a:schemeClr val="accent2">
              <a:tint val="40000"/>
              <a:alpha val="90000"/>
              <a:hueOff val="-849226"/>
              <a:satOff val="-75346"/>
              <a:lumOff val="-7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Procurement is </a:t>
          </a:r>
          <a:r>
            <a:rPr lang="en-US" sz="1400" kern="1200" dirty="0" err="1" smtClean="0"/>
            <a:t>organised</a:t>
          </a:r>
          <a:r>
            <a:rPr lang="en-US" sz="1400" kern="1200" dirty="0" smtClean="0"/>
            <a:t> according to applicable regulations and can be divided into distinct operational phases of the end-to-end cycle</a:t>
          </a:r>
          <a:endParaRPr lang="ru-RU" sz="1400" kern="1200" dirty="0"/>
        </a:p>
        <a:p>
          <a:pPr marL="114300" lvl="1" indent="-114300" algn="l" defTabSz="622300">
            <a:lnSpc>
              <a:spcPct val="90000"/>
            </a:lnSpc>
            <a:spcBef>
              <a:spcPct val="0"/>
            </a:spcBef>
            <a:spcAft>
              <a:spcPct val="15000"/>
            </a:spcAft>
            <a:buChar char="••"/>
          </a:pPr>
          <a:r>
            <a:rPr lang="en-US" sz="1400" kern="1200" dirty="0" smtClean="0"/>
            <a:t> Typical activities that result or contribute to the control aspects required in public procurement</a:t>
          </a:r>
          <a:endParaRPr lang="ru-RU" sz="1400" kern="1200" dirty="0"/>
        </a:p>
      </dsp:txBody>
      <dsp:txXfrm>
        <a:off x="2482357" y="2500965"/>
        <a:ext cx="2958094" cy="1530883"/>
      </dsp:txXfrm>
    </dsp:sp>
    <dsp:sp modelId="{3C4FBC93-3646-42A9-9496-468B587D4E15}">
      <dsp:nvSpPr>
        <dsp:cNvPr id="0" name=""/>
        <dsp:cNvSpPr/>
      </dsp:nvSpPr>
      <dsp:spPr>
        <a:xfrm>
          <a:off x="0" y="2245818"/>
          <a:ext cx="2482357" cy="2041177"/>
        </a:xfrm>
        <a:prstGeom prst="roundRect">
          <a:avLst/>
        </a:prstGeom>
        <a:solidFill>
          <a:schemeClr val="accent2">
            <a:hueOff val="-1455363"/>
            <a:satOff val="-83928"/>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b="1" kern="1200" dirty="0" smtClean="0"/>
            <a:t>Process method</a:t>
          </a:r>
          <a:endParaRPr lang="ru-RU" sz="3600" b="1" kern="1200" dirty="0"/>
        </a:p>
      </dsp:txBody>
      <dsp:txXfrm>
        <a:off x="99642" y="2345460"/>
        <a:ext cx="2283073" cy="18418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8C42F4-3863-42BE-B9FB-DFE567080351}">
      <dsp:nvSpPr>
        <dsp:cNvPr id="0" name=""/>
        <dsp:cNvSpPr/>
      </dsp:nvSpPr>
      <dsp:spPr>
        <a:xfrm>
          <a:off x="2107888" y="2311"/>
          <a:ext cx="1637722" cy="106451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Planning the audit</a:t>
          </a:r>
          <a:endParaRPr lang="ru-RU" sz="2100" b="1" kern="1200" dirty="0"/>
        </a:p>
      </dsp:txBody>
      <dsp:txXfrm>
        <a:off x="2159854" y="54277"/>
        <a:ext cx="1533790" cy="960587"/>
      </dsp:txXfrm>
    </dsp:sp>
    <dsp:sp modelId="{0FF74B8D-E56E-4812-B364-ED188851F421}">
      <dsp:nvSpPr>
        <dsp:cNvPr id="0" name=""/>
        <dsp:cNvSpPr/>
      </dsp:nvSpPr>
      <dsp:spPr>
        <a:xfrm>
          <a:off x="1169620" y="534571"/>
          <a:ext cx="3514258" cy="3514258"/>
        </a:xfrm>
        <a:custGeom>
          <a:avLst/>
          <a:gdLst/>
          <a:ahLst/>
          <a:cxnLst/>
          <a:rect l="0" t="0" r="0" b="0"/>
          <a:pathLst>
            <a:path>
              <a:moveTo>
                <a:pt x="2801599" y="344123"/>
              </a:moveTo>
              <a:arcTo wR="1757129" hR="1757129" stAng="18388272" swAng="1632076"/>
            </a:path>
          </a:pathLst>
        </a:custGeom>
        <a:noFill/>
        <a:ln w="28575"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6FE01444-97F6-4021-BA85-3BC3785E87C8}">
      <dsp:nvSpPr>
        <dsp:cNvPr id="0" name=""/>
        <dsp:cNvSpPr/>
      </dsp:nvSpPr>
      <dsp:spPr>
        <a:xfrm>
          <a:off x="3865017" y="1759440"/>
          <a:ext cx="1637722" cy="1064519"/>
        </a:xfrm>
        <a:prstGeom prst="roundRect">
          <a:avLst/>
        </a:prstGeom>
        <a:solidFill>
          <a:schemeClr val="accent2">
            <a:hueOff val="-485121"/>
            <a:satOff val="-27976"/>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Conducting the Audit</a:t>
          </a:r>
          <a:endParaRPr lang="ru-RU" sz="2100" kern="1200" dirty="0"/>
        </a:p>
      </dsp:txBody>
      <dsp:txXfrm>
        <a:off x="3916983" y="1811406"/>
        <a:ext cx="1533790" cy="960587"/>
      </dsp:txXfrm>
    </dsp:sp>
    <dsp:sp modelId="{A0D64C7C-4509-47CB-A124-3FCF18F1FE36}">
      <dsp:nvSpPr>
        <dsp:cNvPr id="0" name=""/>
        <dsp:cNvSpPr/>
      </dsp:nvSpPr>
      <dsp:spPr>
        <a:xfrm>
          <a:off x="1169620" y="534571"/>
          <a:ext cx="3514258" cy="3514258"/>
        </a:xfrm>
        <a:custGeom>
          <a:avLst/>
          <a:gdLst/>
          <a:ahLst/>
          <a:cxnLst/>
          <a:rect l="0" t="0" r="0" b="0"/>
          <a:pathLst>
            <a:path>
              <a:moveTo>
                <a:pt x="3331997" y="2536419"/>
              </a:moveTo>
              <a:arcTo wR="1757129" hR="1757129" stAng="1579652" swAng="1632076"/>
            </a:path>
          </a:pathLst>
        </a:custGeom>
        <a:noFill/>
        <a:ln w="28575"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68651D43-0F71-4D09-9B38-0415F9914CDE}">
      <dsp:nvSpPr>
        <dsp:cNvPr id="0" name=""/>
        <dsp:cNvSpPr/>
      </dsp:nvSpPr>
      <dsp:spPr>
        <a:xfrm>
          <a:off x="2107888" y="3516570"/>
          <a:ext cx="1637722" cy="1064519"/>
        </a:xfrm>
        <a:prstGeom prst="roundRect">
          <a:avLst/>
        </a:prstGeom>
        <a:solidFill>
          <a:schemeClr val="accent2">
            <a:hueOff val="-970242"/>
            <a:satOff val="-55952"/>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Reporting</a:t>
          </a:r>
          <a:endParaRPr lang="ru-RU" sz="2100" kern="1200" dirty="0"/>
        </a:p>
      </dsp:txBody>
      <dsp:txXfrm>
        <a:off x="2159854" y="3568536"/>
        <a:ext cx="1533790" cy="960587"/>
      </dsp:txXfrm>
    </dsp:sp>
    <dsp:sp modelId="{C1CA57AA-05DE-4858-9681-F8952FB2940F}">
      <dsp:nvSpPr>
        <dsp:cNvPr id="0" name=""/>
        <dsp:cNvSpPr/>
      </dsp:nvSpPr>
      <dsp:spPr>
        <a:xfrm>
          <a:off x="1169620" y="534571"/>
          <a:ext cx="3514258" cy="3514258"/>
        </a:xfrm>
        <a:custGeom>
          <a:avLst/>
          <a:gdLst/>
          <a:ahLst/>
          <a:cxnLst/>
          <a:rect l="0" t="0" r="0" b="0"/>
          <a:pathLst>
            <a:path>
              <a:moveTo>
                <a:pt x="712658" y="3170134"/>
              </a:moveTo>
              <a:arcTo wR="1757129" hR="1757129" stAng="7588272" swAng="1632076"/>
            </a:path>
          </a:pathLst>
        </a:custGeom>
        <a:noFill/>
        <a:ln w="28575"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061339C2-7F18-4ACF-BB50-3FFDF457E721}">
      <dsp:nvSpPr>
        <dsp:cNvPr id="0" name=""/>
        <dsp:cNvSpPr/>
      </dsp:nvSpPr>
      <dsp:spPr>
        <a:xfrm>
          <a:off x="350759" y="1759440"/>
          <a:ext cx="1637722" cy="1064519"/>
        </a:xfrm>
        <a:prstGeom prst="roundRect">
          <a:avLst/>
        </a:prstGeom>
        <a:solidFill>
          <a:schemeClr val="accent2">
            <a:hueOff val="-1455363"/>
            <a:satOff val="-83928"/>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Follow-up</a:t>
          </a:r>
          <a:endParaRPr lang="ru-RU" sz="2100" kern="1200" dirty="0"/>
        </a:p>
      </dsp:txBody>
      <dsp:txXfrm>
        <a:off x="402725" y="1811406"/>
        <a:ext cx="1533790" cy="960587"/>
      </dsp:txXfrm>
    </dsp:sp>
    <dsp:sp modelId="{7E5CBB62-604D-450D-86F0-A0E1C73D6A12}">
      <dsp:nvSpPr>
        <dsp:cNvPr id="0" name=""/>
        <dsp:cNvSpPr/>
      </dsp:nvSpPr>
      <dsp:spPr>
        <a:xfrm>
          <a:off x="1169620" y="534571"/>
          <a:ext cx="3514258" cy="3514258"/>
        </a:xfrm>
        <a:custGeom>
          <a:avLst/>
          <a:gdLst/>
          <a:ahLst/>
          <a:cxnLst/>
          <a:rect l="0" t="0" r="0" b="0"/>
          <a:pathLst>
            <a:path>
              <a:moveTo>
                <a:pt x="182261" y="977838"/>
              </a:moveTo>
              <a:arcTo wR="1757129" hR="1757129" stAng="12379652" swAng="1632076"/>
            </a:path>
          </a:pathLst>
        </a:custGeom>
        <a:noFill/>
        <a:ln w="28575"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3B793-AF1F-4D59-B963-C1846EBF309C}">
      <dsp:nvSpPr>
        <dsp:cNvPr id="0" name=""/>
        <dsp:cNvSpPr/>
      </dsp:nvSpPr>
      <dsp:spPr>
        <a:xfrm>
          <a:off x="422147" y="0"/>
          <a:ext cx="4784344" cy="329353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043D81-3F55-425E-B713-56C60A31B495}">
      <dsp:nvSpPr>
        <dsp:cNvPr id="0" name=""/>
        <dsp:cNvSpPr/>
      </dsp:nvSpPr>
      <dsp:spPr>
        <a:xfrm>
          <a:off x="1545" y="988059"/>
          <a:ext cx="900087" cy="13174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Topics</a:t>
          </a:r>
          <a:endParaRPr lang="ru-RU" sz="1200" kern="1200" dirty="0"/>
        </a:p>
      </dsp:txBody>
      <dsp:txXfrm>
        <a:off x="45484" y="1031998"/>
        <a:ext cx="812209" cy="1229535"/>
      </dsp:txXfrm>
    </dsp:sp>
    <dsp:sp modelId="{98BC2728-7A03-45FC-BA92-F97E29F68432}">
      <dsp:nvSpPr>
        <dsp:cNvPr id="0" name=""/>
        <dsp:cNvSpPr/>
      </dsp:nvSpPr>
      <dsp:spPr>
        <a:xfrm>
          <a:off x="946638" y="988059"/>
          <a:ext cx="900087" cy="13174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Objectives</a:t>
          </a:r>
          <a:endParaRPr lang="ru-RU" sz="1200" kern="1200" dirty="0"/>
        </a:p>
      </dsp:txBody>
      <dsp:txXfrm>
        <a:off x="990577" y="1031998"/>
        <a:ext cx="812209" cy="1229535"/>
      </dsp:txXfrm>
    </dsp:sp>
    <dsp:sp modelId="{39FEEA61-C4A6-4432-B225-30EFD48EE785}">
      <dsp:nvSpPr>
        <dsp:cNvPr id="0" name=""/>
        <dsp:cNvSpPr/>
      </dsp:nvSpPr>
      <dsp:spPr>
        <a:xfrm>
          <a:off x="1891730" y="988059"/>
          <a:ext cx="900087" cy="13174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Approach</a:t>
          </a:r>
          <a:endParaRPr lang="ru-RU" sz="1200" kern="1200" dirty="0"/>
        </a:p>
      </dsp:txBody>
      <dsp:txXfrm>
        <a:off x="1935669" y="1031998"/>
        <a:ext cx="812209" cy="1229535"/>
      </dsp:txXfrm>
    </dsp:sp>
    <dsp:sp modelId="{61FF2A48-577E-4660-89BC-364E9B52C695}">
      <dsp:nvSpPr>
        <dsp:cNvPr id="0" name=""/>
        <dsp:cNvSpPr/>
      </dsp:nvSpPr>
      <dsp:spPr>
        <a:xfrm>
          <a:off x="2836822" y="988059"/>
          <a:ext cx="900087" cy="13174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Audit Questions</a:t>
          </a:r>
          <a:endParaRPr lang="ru-RU" sz="1200" kern="1200" dirty="0"/>
        </a:p>
      </dsp:txBody>
      <dsp:txXfrm>
        <a:off x="2880761" y="1031998"/>
        <a:ext cx="812209" cy="1229535"/>
      </dsp:txXfrm>
    </dsp:sp>
    <dsp:sp modelId="{2E9D863F-AD55-4104-AE0E-CB6054811E16}">
      <dsp:nvSpPr>
        <dsp:cNvPr id="0" name=""/>
        <dsp:cNvSpPr/>
      </dsp:nvSpPr>
      <dsp:spPr>
        <a:xfrm>
          <a:off x="3781914" y="988059"/>
          <a:ext cx="900087" cy="13174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Audit Criteria</a:t>
          </a:r>
          <a:endParaRPr lang="ru-RU" sz="1200" kern="1200" dirty="0"/>
        </a:p>
      </dsp:txBody>
      <dsp:txXfrm>
        <a:off x="3825853" y="1031998"/>
        <a:ext cx="812209" cy="1229535"/>
      </dsp:txXfrm>
    </dsp:sp>
    <dsp:sp modelId="{FCFD8A62-DDCE-4A2F-B942-1DF86B496D72}">
      <dsp:nvSpPr>
        <dsp:cNvPr id="0" name=""/>
        <dsp:cNvSpPr/>
      </dsp:nvSpPr>
      <dsp:spPr>
        <a:xfrm>
          <a:off x="4727006" y="988059"/>
          <a:ext cx="900087" cy="13174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Audit Risks</a:t>
          </a:r>
          <a:endParaRPr lang="ru-RU" sz="1200" kern="1200" dirty="0"/>
        </a:p>
      </dsp:txBody>
      <dsp:txXfrm>
        <a:off x="4770945" y="1031998"/>
        <a:ext cx="812209" cy="12295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2B7A6-4C77-46BD-B61C-D293CC375866}">
      <dsp:nvSpPr>
        <dsp:cNvPr id="0" name=""/>
        <dsp:cNvSpPr/>
      </dsp:nvSpPr>
      <dsp:spPr>
        <a:xfrm>
          <a:off x="917541" y="544152"/>
          <a:ext cx="3635053" cy="3635053"/>
        </a:xfrm>
        <a:prstGeom prst="blockArc">
          <a:avLst>
            <a:gd name="adj1" fmla="val 10800000"/>
            <a:gd name="adj2" fmla="val 16200000"/>
            <a:gd name="adj3" fmla="val 4637"/>
          </a:avLst>
        </a:prstGeom>
        <a:gradFill rotWithShape="0">
          <a:gsLst>
            <a:gs pos="0">
              <a:schemeClr val="accent2">
                <a:hueOff val="-1455363"/>
                <a:satOff val="-83928"/>
                <a:lumOff val="8628"/>
                <a:alphaOff val="0"/>
                <a:tint val="100000"/>
                <a:shade val="100000"/>
                <a:satMod val="130000"/>
              </a:schemeClr>
            </a:gs>
            <a:gs pos="100000">
              <a:schemeClr val="accent2">
                <a:hueOff val="-1455363"/>
                <a:satOff val="-83928"/>
                <a:lumOff val="862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1EF58B2-A208-4A0A-9CC3-CDE16150066A}">
      <dsp:nvSpPr>
        <dsp:cNvPr id="0" name=""/>
        <dsp:cNvSpPr/>
      </dsp:nvSpPr>
      <dsp:spPr>
        <a:xfrm>
          <a:off x="917541" y="544152"/>
          <a:ext cx="3635053" cy="3635053"/>
        </a:xfrm>
        <a:prstGeom prst="blockArc">
          <a:avLst>
            <a:gd name="adj1" fmla="val 5400000"/>
            <a:gd name="adj2" fmla="val 10800000"/>
            <a:gd name="adj3" fmla="val 4637"/>
          </a:avLst>
        </a:prstGeom>
        <a:gradFill rotWithShape="0">
          <a:gsLst>
            <a:gs pos="0">
              <a:schemeClr val="accent2">
                <a:hueOff val="-970242"/>
                <a:satOff val="-55952"/>
                <a:lumOff val="5752"/>
                <a:alphaOff val="0"/>
                <a:tint val="100000"/>
                <a:shade val="100000"/>
                <a:satMod val="130000"/>
              </a:schemeClr>
            </a:gs>
            <a:gs pos="100000">
              <a:schemeClr val="accent2">
                <a:hueOff val="-970242"/>
                <a:satOff val="-55952"/>
                <a:lumOff val="5752"/>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67894E-89D0-4113-ABBB-1C42A5160688}">
      <dsp:nvSpPr>
        <dsp:cNvPr id="0" name=""/>
        <dsp:cNvSpPr/>
      </dsp:nvSpPr>
      <dsp:spPr>
        <a:xfrm>
          <a:off x="917541" y="544152"/>
          <a:ext cx="3635053" cy="3635053"/>
        </a:xfrm>
        <a:prstGeom prst="blockArc">
          <a:avLst>
            <a:gd name="adj1" fmla="val 0"/>
            <a:gd name="adj2" fmla="val 5400000"/>
            <a:gd name="adj3" fmla="val 4637"/>
          </a:avLst>
        </a:prstGeom>
        <a:gradFill rotWithShape="0">
          <a:gsLst>
            <a:gs pos="0">
              <a:schemeClr val="accent2">
                <a:hueOff val="-485121"/>
                <a:satOff val="-27976"/>
                <a:lumOff val="2876"/>
                <a:alphaOff val="0"/>
                <a:tint val="100000"/>
                <a:shade val="100000"/>
                <a:satMod val="130000"/>
              </a:schemeClr>
            </a:gs>
            <a:gs pos="100000">
              <a:schemeClr val="accent2">
                <a:hueOff val="-485121"/>
                <a:satOff val="-27976"/>
                <a:lumOff val="287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CE49D9B-D8AA-4EC5-A574-738148ED1118}">
      <dsp:nvSpPr>
        <dsp:cNvPr id="0" name=""/>
        <dsp:cNvSpPr/>
      </dsp:nvSpPr>
      <dsp:spPr>
        <a:xfrm>
          <a:off x="917541" y="544152"/>
          <a:ext cx="3635053" cy="3635053"/>
        </a:xfrm>
        <a:prstGeom prst="blockArc">
          <a:avLst>
            <a:gd name="adj1" fmla="val 16200000"/>
            <a:gd name="adj2" fmla="val 0"/>
            <a:gd name="adj3" fmla="val 4637"/>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32E448F-A0AF-4065-BC23-CCD6BDD4CD76}">
      <dsp:nvSpPr>
        <dsp:cNvPr id="0" name=""/>
        <dsp:cNvSpPr/>
      </dsp:nvSpPr>
      <dsp:spPr>
        <a:xfrm>
          <a:off x="1899056" y="1525667"/>
          <a:ext cx="1672024" cy="167202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kern="1200" dirty="0"/>
            <a:t>Relaunch of the WGPPA</a:t>
          </a:r>
          <a:endParaRPr lang="ru-RU" sz="1900" b="1" kern="1200" dirty="0"/>
        </a:p>
      </dsp:txBody>
      <dsp:txXfrm>
        <a:off x="2143918" y="1770529"/>
        <a:ext cx="1182300" cy="1182300"/>
      </dsp:txXfrm>
    </dsp:sp>
    <dsp:sp modelId="{FA7F8F21-AC38-429C-96A4-34A8331C8574}">
      <dsp:nvSpPr>
        <dsp:cNvPr id="0" name=""/>
        <dsp:cNvSpPr/>
      </dsp:nvSpPr>
      <dsp:spPr>
        <a:xfrm>
          <a:off x="2149859" y="1079"/>
          <a:ext cx="1170417" cy="1170417"/>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t>Adoption of the GUID by GB and INCOSAI</a:t>
          </a:r>
          <a:endParaRPr lang="ru-RU" sz="1200" b="1" kern="1200" dirty="0"/>
        </a:p>
      </dsp:txBody>
      <dsp:txXfrm>
        <a:off x="2321263" y="172483"/>
        <a:ext cx="827609" cy="827609"/>
      </dsp:txXfrm>
    </dsp:sp>
    <dsp:sp modelId="{314EC619-1253-4722-9A9F-AD6FBA02CC44}">
      <dsp:nvSpPr>
        <dsp:cNvPr id="0" name=""/>
        <dsp:cNvSpPr/>
      </dsp:nvSpPr>
      <dsp:spPr>
        <a:xfrm>
          <a:off x="3925251" y="1776470"/>
          <a:ext cx="1170417" cy="1170417"/>
        </a:xfrm>
        <a:prstGeom prst="ellipse">
          <a:avLst/>
        </a:prstGeom>
        <a:gradFill rotWithShape="0">
          <a:gsLst>
            <a:gs pos="0">
              <a:schemeClr val="accent2">
                <a:hueOff val="-485121"/>
                <a:satOff val="-27976"/>
                <a:lumOff val="2876"/>
                <a:alphaOff val="0"/>
                <a:tint val="100000"/>
                <a:shade val="100000"/>
                <a:satMod val="130000"/>
              </a:schemeClr>
            </a:gs>
            <a:gs pos="100000">
              <a:schemeClr val="accent2">
                <a:hueOff val="-485121"/>
                <a:satOff val="-27976"/>
                <a:lumOff val="287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t>Identifying further priorities for the WG</a:t>
          </a:r>
          <a:endParaRPr lang="ru-RU" sz="1200" b="1" kern="1200" dirty="0"/>
        </a:p>
      </dsp:txBody>
      <dsp:txXfrm>
        <a:off x="4096655" y="1947874"/>
        <a:ext cx="827609" cy="827609"/>
      </dsp:txXfrm>
    </dsp:sp>
    <dsp:sp modelId="{FDA84CC1-A1AA-4B1F-A6C4-68EC73F6BB21}">
      <dsp:nvSpPr>
        <dsp:cNvPr id="0" name=""/>
        <dsp:cNvSpPr/>
      </dsp:nvSpPr>
      <dsp:spPr>
        <a:xfrm>
          <a:off x="2149859" y="3551862"/>
          <a:ext cx="1170417" cy="1170417"/>
        </a:xfrm>
        <a:prstGeom prst="ellipse">
          <a:avLst/>
        </a:prstGeom>
        <a:gradFill rotWithShape="0">
          <a:gsLst>
            <a:gs pos="0">
              <a:schemeClr val="accent2">
                <a:hueOff val="-970242"/>
                <a:satOff val="-55952"/>
                <a:lumOff val="5752"/>
                <a:alphaOff val="0"/>
                <a:tint val="100000"/>
                <a:shade val="100000"/>
                <a:satMod val="130000"/>
              </a:schemeClr>
            </a:gs>
            <a:gs pos="100000">
              <a:schemeClr val="accent2">
                <a:hueOff val="-970242"/>
                <a:satOff val="-55952"/>
                <a:lumOff val="5752"/>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t>New modalities of the WG</a:t>
          </a:r>
          <a:endParaRPr lang="ru-RU" sz="1200" b="1" kern="1200" dirty="0"/>
        </a:p>
      </dsp:txBody>
      <dsp:txXfrm>
        <a:off x="2321263" y="3723266"/>
        <a:ext cx="827609" cy="827609"/>
      </dsp:txXfrm>
    </dsp:sp>
    <dsp:sp modelId="{7B679B38-8243-4F8C-9204-87F272E9960E}">
      <dsp:nvSpPr>
        <dsp:cNvPr id="0" name=""/>
        <dsp:cNvSpPr/>
      </dsp:nvSpPr>
      <dsp:spPr>
        <a:xfrm>
          <a:off x="374468" y="1776470"/>
          <a:ext cx="1170417" cy="1170417"/>
        </a:xfrm>
        <a:prstGeom prst="ellipse">
          <a:avLst/>
        </a:prstGeom>
        <a:gradFill rotWithShape="0">
          <a:gsLst>
            <a:gs pos="0">
              <a:schemeClr val="accent2">
                <a:hueOff val="-1455363"/>
                <a:satOff val="-83928"/>
                <a:lumOff val="8628"/>
                <a:alphaOff val="0"/>
                <a:tint val="100000"/>
                <a:shade val="100000"/>
                <a:satMod val="130000"/>
              </a:schemeClr>
            </a:gs>
            <a:gs pos="100000">
              <a:schemeClr val="accent2">
                <a:hueOff val="-1455363"/>
                <a:satOff val="-83928"/>
                <a:lumOff val="862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t>New products of the WG</a:t>
          </a:r>
          <a:endParaRPr lang="ru-RU" sz="1200" b="1" kern="1200" dirty="0"/>
        </a:p>
      </dsp:txBody>
      <dsp:txXfrm>
        <a:off x="545872" y="1947874"/>
        <a:ext cx="827609" cy="82760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4A67B-EA80-4DE6-8AAF-2AEFC64C8B1C}">
      <dsp:nvSpPr>
        <dsp:cNvPr id="0" name=""/>
        <dsp:cNvSpPr/>
      </dsp:nvSpPr>
      <dsp:spPr>
        <a:xfrm rot="5400000">
          <a:off x="-216319" y="221447"/>
          <a:ext cx="1442127" cy="1009489"/>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TT Jenevers" panose="02000505070000020003" pitchFamily="2" charset="-52"/>
            </a:rPr>
            <a:t>Identifying new priorities</a:t>
          </a:r>
          <a:endParaRPr lang="ru-RU" sz="1100" kern="1200" dirty="0">
            <a:latin typeface="TT Jenevers" panose="02000505070000020003" pitchFamily="2" charset="-52"/>
          </a:endParaRPr>
        </a:p>
      </dsp:txBody>
      <dsp:txXfrm rot="-5400000">
        <a:off x="1" y="509873"/>
        <a:ext cx="1009489" cy="432638"/>
      </dsp:txXfrm>
    </dsp:sp>
    <dsp:sp modelId="{DBC5E9C4-C00A-44BA-AE94-26989D8F1044}">
      <dsp:nvSpPr>
        <dsp:cNvPr id="0" name=""/>
        <dsp:cNvSpPr/>
      </dsp:nvSpPr>
      <dsp:spPr>
        <a:xfrm rot="5400000">
          <a:off x="3725981" y="-2711363"/>
          <a:ext cx="937382" cy="637036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TT Jenevers" panose="02000505070000020003" pitchFamily="2" charset="-52"/>
            </a:rPr>
            <a:t>A key task with regards to the future of the WG </a:t>
          </a:r>
          <a:endParaRPr lang="ru-RU" sz="1800" kern="1200" dirty="0">
            <a:latin typeface="TT Jenevers" panose="02000505070000020003" pitchFamily="2" charset="-52"/>
          </a:endParaRPr>
        </a:p>
        <a:p>
          <a:pPr marL="171450" lvl="1" indent="-171450" algn="l" defTabSz="800100">
            <a:lnSpc>
              <a:spcPct val="90000"/>
            </a:lnSpc>
            <a:spcBef>
              <a:spcPct val="0"/>
            </a:spcBef>
            <a:spcAft>
              <a:spcPct val="15000"/>
            </a:spcAft>
            <a:buChar char="••"/>
          </a:pPr>
          <a:r>
            <a:rPr lang="en-US" sz="1800" kern="1200" dirty="0">
              <a:latin typeface="TT Jenevers" panose="02000505070000020003" pitchFamily="2" charset="-52"/>
            </a:rPr>
            <a:t>Need for active engagement with the SAI community</a:t>
          </a:r>
          <a:endParaRPr lang="ru-RU" sz="1800" kern="1200" dirty="0">
            <a:latin typeface="TT Jenevers" panose="02000505070000020003" pitchFamily="2" charset="-52"/>
          </a:endParaRPr>
        </a:p>
      </dsp:txBody>
      <dsp:txXfrm rot="-5400000">
        <a:off x="1009490" y="50887"/>
        <a:ext cx="6324607" cy="845864"/>
      </dsp:txXfrm>
    </dsp:sp>
    <dsp:sp modelId="{01BF17C0-C9B9-4A8A-8DC6-41CE00F2AE97}">
      <dsp:nvSpPr>
        <dsp:cNvPr id="0" name=""/>
        <dsp:cNvSpPr/>
      </dsp:nvSpPr>
      <dsp:spPr>
        <a:xfrm rot="5400000">
          <a:off x="-216319" y="1519856"/>
          <a:ext cx="1442127" cy="1009489"/>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endParaRPr lang="ru-RU" sz="1050" kern="1200" dirty="0"/>
        </a:p>
        <a:p>
          <a:pPr lvl="0" algn="ctr" defTabSz="466725">
            <a:lnSpc>
              <a:spcPct val="90000"/>
            </a:lnSpc>
            <a:spcBef>
              <a:spcPct val="0"/>
            </a:spcBef>
            <a:spcAft>
              <a:spcPct val="35000"/>
            </a:spcAft>
          </a:pPr>
          <a:r>
            <a:rPr lang="en-US" sz="1050" kern="1200" dirty="0" smtClean="0">
              <a:latin typeface="TT Jenevers" panose="02000505070000020003" pitchFamily="2" charset="-52"/>
            </a:rPr>
            <a:t>Survey</a:t>
          </a:r>
          <a:endParaRPr lang="en-US" sz="1050" kern="1200" dirty="0">
            <a:latin typeface="TT Jenevers" panose="02000505070000020003" pitchFamily="2" charset="-52"/>
          </a:endParaRPr>
        </a:p>
        <a:p>
          <a:pPr lvl="0" algn="ctr" defTabSz="466725">
            <a:lnSpc>
              <a:spcPct val="90000"/>
            </a:lnSpc>
            <a:spcBef>
              <a:spcPct val="0"/>
            </a:spcBef>
            <a:spcAft>
              <a:spcPct val="35000"/>
            </a:spcAft>
          </a:pPr>
          <a:r>
            <a:rPr lang="en-US" sz="1050" kern="1200" dirty="0" smtClean="0">
              <a:latin typeface="TT Jenevers" panose="02000505070000020003" pitchFamily="2" charset="-52"/>
            </a:rPr>
            <a:t>December </a:t>
          </a:r>
        </a:p>
        <a:p>
          <a:pPr lvl="0" algn="ctr" defTabSz="466725">
            <a:lnSpc>
              <a:spcPct val="90000"/>
            </a:lnSpc>
            <a:spcBef>
              <a:spcPct val="0"/>
            </a:spcBef>
            <a:spcAft>
              <a:spcPct val="35000"/>
            </a:spcAft>
          </a:pPr>
          <a:r>
            <a:rPr lang="en-US" sz="1050" kern="1200" dirty="0" smtClean="0">
              <a:latin typeface="TT Jenevers" panose="02000505070000020003" pitchFamily="2" charset="-52"/>
            </a:rPr>
            <a:t>2022</a:t>
          </a:r>
          <a:endParaRPr lang="ru-RU" sz="1050" kern="1200" dirty="0">
            <a:latin typeface="TT Jenevers" panose="02000505070000020003" pitchFamily="2" charset="-52"/>
          </a:endParaRPr>
        </a:p>
      </dsp:txBody>
      <dsp:txXfrm rot="-5400000">
        <a:off x="1" y="1808282"/>
        <a:ext cx="1009489" cy="432638"/>
      </dsp:txXfrm>
    </dsp:sp>
    <dsp:sp modelId="{AB6BF66C-1AB6-417B-BE76-895AA1149C3F}">
      <dsp:nvSpPr>
        <dsp:cNvPr id="0" name=""/>
        <dsp:cNvSpPr/>
      </dsp:nvSpPr>
      <dsp:spPr>
        <a:xfrm rot="5400000">
          <a:off x="3725734" y="-1412708"/>
          <a:ext cx="937875" cy="637036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TT Jenevers" panose="02000505070000020003" pitchFamily="2" charset="-52"/>
            </a:rPr>
            <a:t>Priorities of public procurement during and after pandemic</a:t>
          </a:r>
          <a:endParaRPr lang="ru-RU" sz="1200" kern="1200" dirty="0">
            <a:latin typeface="TT Jenevers" panose="02000505070000020003" pitchFamily="2" charset="-52"/>
          </a:endParaRPr>
        </a:p>
        <a:p>
          <a:pPr marL="114300" lvl="1" indent="-114300" algn="l" defTabSz="533400">
            <a:lnSpc>
              <a:spcPct val="90000"/>
            </a:lnSpc>
            <a:spcBef>
              <a:spcPct val="0"/>
            </a:spcBef>
            <a:spcAft>
              <a:spcPct val="15000"/>
            </a:spcAft>
            <a:buChar char="••"/>
          </a:pPr>
          <a:r>
            <a:rPr lang="en-US" sz="1200" kern="1200" dirty="0">
              <a:latin typeface="TT Jenevers" panose="02000505070000020003" pitchFamily="2" charset="-52"/>
            </a:rPr>
            <a:t>Methods used to public procurement audit</a:t>
          </a:r>
          <a:endParaRPr lang="ru-RU" sz="1200" kern="1200" dirty="0">
            <a:latin typeface="TT Jenevers" panose="02000505070000020003" pitchFamily="2" charset="-52"/>
          </a:endParaRPr>
        </a:p>
        <a:p>
          <a:pPr marL="114300" lvl="1" indent="-114300" algn="l" defTabSz="533400">
            <a:lnSpc>
              <a:spcPct val="90000"/>
            </a:lnSpc>
            <a:spcBef>
              <a:spcPct val="0"/>
            </a:spcBef>
            <a:spcAft>
              <a:spcPct val="15000"/>
            </a:spcAft>
            <a:buChar char="••"/>
          </a:pPr>
          <a:r>
            <a:rPr lang="en-US" sz="1200" kern="1200" dirty="0">
              <a:latin typeface="TT Jenevers" panose="02000505070000020003" pitchFamily="2" charset="-52"/>
            </a:rPr>
            <a:t>Key challenges and limitations encountered in auditing public procurement</a:t>
          </a:r>
          <a:endParaRPr lang="ru-RU" sz="1200" kern="1200" dirty="0">
            <a:latin typeface="TT Jenevers" panose="02000505070000020003" pitchFamily="2" charset="-52"/>
          </a:endParaRPr>
        </a:p>
        <a:p>
          <a:pPr marL="114300" lvl="1" indent="-114300" algn="l" defTabSz="533400">
            <a:lnSpc>
              <a:spcPct val="90000"/>
            </a:lnSpc>
            <a:spcBef>
              <a:spcPct val="0"/>
            </a:spcBef>
            <a:spcAft>
              <a:spcPct val="15000"/>
            </a:spcAft>
            <a:buChar char="••"/>
          </a:pPr>
          <a:r>
            <a:rPr lang="en-US" sz="1200" kern="1200" dirty="0">
              <a:latin typeface="TT Jenevers" panose="02000505070000020003" pitchFamily="2" charset="-52"/>
            </a:rPr>
            <a:t>Public procurement and SDGs</a:t>
          </a:r>
          <a:endParaRPr lang="ru-RU" sz="1200" kern="1200" dirty="0">
            <a:latin typeface="TT Jenevers" panose="02000505070000020003" pitchFamily="2" charset="-52"/>
          </a:endParaRPr>
        </a:p>
      </dsp:txBody>
      <dsp:txXfrm rot="-5400000">
        <a:off x="1009489" y="1349320"/>
        <a:ext cx="6324583" cy="846309"/>
      </dsp:txXfrm>
    </dsp:sp>
    <dsp:sp modelId="{3A3F147D-30A9-400D-966F-82DCAC753474}">
      <dsp:nvSpPr>
        <dsp:cNvPr id="0" name=""/>
        <dsp:cNvSpPr/>
      </dsp:nvSpPr>
      <dsp:spPr>
        <a:xfrm rot="5400000">
          <a:off x="-216319" y="2845861"/>
          <a:ext cx="1442127" cy="1009489"/>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smtClean="0">
            <a:latin typeface="TT Jenevers" panose="02000505070000020003" pitchFamily="2" charset="-52"/>
          </a:endParaRPr>
        </a:p>
        <a:p>
          <a:pPr lvl="0" algn="ctr" defTabSz="444500">
            <a:lnSpc>
              <a:spcPct val="90000"/>
            </a:lnSpc>
            <a:spcBef>
              <a:spcPct val="0"/>
            </a:spcBef>
            <a:spcAft>
              <a:spcPct val="35000"/>
            </a:spcAft>
          </a:pPr>
          <a:endParaRPr lang="en-US" sz="1000" kern="1200" dirty="0" smtClean="0">
            <a:latin typeface="TT Jenevers" panose="02000505070000020003" pitchFamily="2" charset="-52"/>
          </a:endParaRPr>
        </a:p>
        <a:p>
          <a:pPr lvl="0" algn="ctr" defTabSz="444500">
            <a:lnSpc>
              <a:spcPct val="90000"/>
            </a:lnSpc>
            <a:spcBef>
              <a:spcPct val="0"/>
            </a:spcBef>
            <a:spcAft>
              <a:spcPct val="35000"/>
            </a:spcAft>
          </a:pPr>
          <a:r>
            <a:rPr lang="en-US" sz="1000" kern="1200" dirty="0" smtClean="0">
              <a:latin typeface="TT Jenevers" panose="02000505070000020003" pitchFamily="2" charset="-52"/>
            </a:rPr>
            <a:t>WGPPA </a:t>
          </a:r>
          <a:r>
            <a:rPr lang="en-US" sz="1000" kern="1200" dirty="0">
              <a:latin typeface="TT Jenevers" panose="02000505070000020003" pitchFamily="2" charset="-52"/>
            </a:rPr>
            <a:t>meeting</a:t>
          </a:r>
        </a:p>
        <a:p>
          <a:pPr lvl="0" algn="ctr" defTabSz="444500">
            <a:lnSpc>
              <a:spcPct val="90000"/>
            </a:lnSpc>
            <a:spcBef>
              <a:spcPct val="0"/>
            </a:spcBef>
            <a:spcAft>
              <a:spcPct val="35000"/>
            </a:spcAft>
          </a:pPr>
          <a:r>
            <a:rPr lang="en-US" sz="1000" kern="1200" dirty="0" smtClean="0">
              <a:latin typeface="TT Jenevers" panose="02000505070000020003" pitchFamily="2" charset="-52"/>
            </a:rPr>
            <a:t>February </a:t>
          </a:r>
        </a:p>
        <a:p>
          <a:pPr lvl="0" algn="ctr" defTabSz="444500">
            <a:lnSpc>
              <a:spcPct val="90000"/>
            </a:lnSpc>
            <a:spcBef>
              <a:spcPct val="0"/>
            </a:spcBef>
            <a:spcAft>
              <a:spcPct val="35000"/>
            </a:spcAft>
          </a:pPr>
          <a:r>
            <a:rPr lang="en-US" sz="1000" kern="1200" dirty="0" smtClean="0">
              <a:latin typeface="TT Jenevers" panose="02000505070000020003" pitchFamily="2" charset="-52"/>
            </a:rPr>
            <a:t>2023</a:t>
          </a:r>
          <a:endParaRPr lang="ru-RU" sz="1000" kern="1200" dirty="0">
            <a:latin typeface="TT Jenevers" panose="02000505070000020003" pitchFamily="2" charset="-52"/>
          </a:endParaRPr>
        </a:p>
      </dsp:txBody>
      <dsp:txXfrm rot="-5400000">
        <a:off x="1" y="3134287"/>
        <a:ext cx="1009489" cy="432638"/>
      </dsp:txXfrm>
    </dsp:sp>
    <dsp:sp modelId="{8B117368-472F-4C2A-B76B-2660A196904E}">
      <dsp:nvSpPr>
        <dsp:cNvPr id="0" name=""/>
        <dsp:cNvSpPr/>
      </dsp:nvSpPr>
      <dsp:spPr>
        <a:xfrm rot="5400000">
          <a:off x="3688829" y="-63871"/>
          <a:ext cx="992575" cy="637036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TT Jenevers" panose="02000505070000020003" pitchFamily="2" charset="-52"/>
            </a:rPr>
            <a:t>Discussing the preliminary results of the survey</a:t>
          </a:r>
          <a:endParaRPr lang="ru-RU" sz="1200" kern="1200" dirty="0">
            <a:latin typeface="TT Jenevers" panose="02000505070000020003" pitchFamily="2" charset="-52"/>
          </a:endParaRPr>
        </a:p>
        <a:p>
          <a:pPr marL="114300" lvl="1" indent="-114300" algn="l" defTabSz="533400">
            <a:lnSpc>
              <a:spcPct val="90000"/>
            </a:lnSpc>
            <a:spcBef>
              <a:spcPct val="0"/>
            </a:spcBef>
            <a:spcAft>
              <a:spcPct val="15000"/>
            </a:spcAft>
            <a:buChar char="••"/>
          </a:pPr>
          <a:r>
            <a:rPr lang="en-US" sz="1200" kern="1200" dirty="0">
              <a:latin typeface="TT Jenevers" panose="02000505070000020003" pitchFamily="2" charset="-52"/>
            </a:rPr>
            <a:t>Redefining potential priority topics</a:t>
          </a:r>
          <a:endParaRPr lang="ru-RU" sz="1200" kern="1200" dirty="0">
            <a:latin typeface="TT Jenevers" panose="02000505070000020003" pitchFamily="2" charset="-52"/>
          </a:endParaRPr>
        </a:p>
        <a:p>
          <a:pPr marL="114300" lvl="1" indent="-114300" algn="l" defTabSz="533400">
            <a:lnSpc>
              <a:spcPct val="90000"/>
            </a:lnSpc>
            <a:spcBef>
              <a:spcPct val="0"/>
            </a:spcBef>
            <a:spcAft>
              <a:spcPct val="15000"/>
            </a:spcAft>
            <a:buChar char="••"/>
          </a:pPr>
          <a:r>
            <a:rPr lang="en-US" sz="1200" kern="1200" dirty="0">
              <a:latin typeface="TT Jenevers" panose="02000505070000020003" pitchFamily="2" charset="-52"/>
            </a:rPr>
            <a:t>Identifying potential new members</a:t>
          </a:r>
          <a:endParaRPr lang="ru-RU" sz="1200" kern="1200" dirty="0">
            <a:latin typeface="TT Jenevers" panose="02000505070000020003" pitchFamily="2" charset="-52"/>
          </a:endParaRPr>
        </a:p>
        <a:p>
          <a:pPr marL="114300" lvl="1" indent="-114300" algn="l" defTabSz="533400">
            <a:lnSpc>
              <a:spcPct val="90000"/>
            </a:lnSpc>
            <a:spcBef>
              <a:spcPct val="0"/>
            </a:spcBef>
            <a:spcAft>
              <a:spcPct val="15000"/>
            </a:spcAft>
            <a:buChar char="••"/>
          </a:pPr>
          <a:r>
            <a:rPr lang="en-US" sz="1200" kern="1200" dirty="0">
              <a:latin typeface="TT Jenevers" panose="02000505070000020003" pitchFamily="2" charset="-52"/>
            </a:rPr>
            <a:t>Identifying possible products (e.g. newsletter, annual report, casebook) for WG and INTOSAI community</a:t>
          </a:r>
          <a:endParaRPr lang="ru-RU" sz="1200" kern="1200" dirty="0">
            <a:latin typeface="TT Jenevers" panose="02000505070000020003" pitchFamily="2" charset="-52"/>
          </a:endParaRPr>
        </a:p>
      </dsp:txBody>
      <dsp:txXfrm rot="-5400000">
        <a:off x="999934" y="2673478"/>
        <a:ext cx="6321912" cy="895667"/>
      </dsp:txXfrm>
    </dsp:sp>
    <dsp:sp modelId="{3B2016F9-7247-4F0D-A784-BFE9F63F3050}">
      <dsp:nvSpPr>
        <dsp:cNvPr id="0" name=""/>
        <dsp:cNvSpPr/>
      </dsp:nvSpPr>
      <dsp:spPr>
        <a:xfrm rot="5400000">
          <a:off x="-216319" y="4144269"/>
          <a:ext cx="1442127" cy="1009489"/>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latin typeface="TT Jenevers" panose="02000505070000020003" pitchFamily="2" charset="-52"/>
            </a:rPr>
            <a:t>Relaunch </a:t>
          </a:r>
        </a:p>
        <a:p>
          <a:pPr lvl="0" algn="ctr" defTabSz="444500">
            <a:lnSpc>
              <a:spcPct val="90000"/>
            </a:lnSpc>
            <a:spcBef>
              <a:spcPct val="0"/>
            </a:spcBef>
            <a:spcAft>
              <a:spcPct val="35000"/>
            </a:spcAft>
          </a:pPr>
          <a:r>
            <a:rPr lang="en-US" sz="1000" kern="1200" dirty="0" smtClean="0">
              <a:latin typeface="TT Jenevers" panose="02000505070000020003" pitchFamily="2" charset="-52"/>
            </a:rPr>
            <a:t>of </a:t>
          </a:r>
          <a:r>
            <a:rPr lang="en-US" sz="1000" kern="1200" dirty="0">
              <a:latin typeface="TT Jenevers" panose="02000505070000020003" pitchFamily="2" charset="-52"/>
            </a:rPr>
            <a:t>the group</a:t>
          </a:r>
          <a:endParaRPr lang="ru-RU" sz="1000" kern="1200" dirty="0">
            <a:latin typeface="TT Jenevers" panose="02000505070000020003" pitchFamily="2" charset="-52"/>
          </a:endParaRPr>
        </a:p>
      </dsp:txBody>
      <dsp:txXfrm rot="-5400000">
        <a:off x="1" y="4432695"/>
        <a:ext cx="1009489" cy="432638"/>
      </dsp:txXfrm>
    </dsp:sp>
    <dsp:sp modelId="{D8375DEC-4FCB-4C63-BF14-AFF74C60735F}">
      <dsp:nvSpPr>
        <dsp:cNvPr id="0" name=""/>
        <dsp:cNvSpPr/>
      </dsp:nvSpPr>
      <dsp:spPr>
        <a:xfrm rot="5400000">
          <a:off x="3725981" y="1211458"/>
          <a:ext cx="937382" cy="637036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TT Jenevers" panose="02000505070000020003" pitchFamily="2" charset="-52"/>
            </a:rPr>
            <a:t>Discussing the final results of the survey</a:t>
          </a:r>
          <a:endParaRPr lang="ru-RU" sz="1200" kern="1200" dirty="0">
            <a:latin typeface="TT Jenevers" panose="02000505070000020003" pitchFamily="2" charset="-52"/>
          </a:endParaRPr>
        </a:p>
        <a:p>
          <a:pPr marL="114300" lvl="1" indent="-114300" algn="l" defTabSz="533400">
            <a:lnSpc>
              <a:spcPct val="90000"/>
            </a:lnSpc>
            <a:spcBef>
              <a:spcPct val="0"/>
            </a:spcBef>
            <a:spcAft>
              <a:spcPct val="15000"/>
            </a:spcAft>
            <a:buChar char="••"/>
          </a:pPr>
          <a:r>
            <a:rPr lang="en-US" sz="1200" kern="1200" dirty="0">
              <a:latin typeface="TT Jenevers" panose="02000505070000020003" pitchFamily="2" charset="-52"/>
            </a:rPr>
            <a:t>Amending the Terms of Reference (if necessary)</a:t>
          </a:r>
          <a:endParaRPr lang="ru-RU" sz="1200" kern="1200" dirty="0">
            <a:latin typeface="TT Jenevers" panose="02000505070000020003" pitchFamily="2" charset="-52"/>
          </a:endParaRPr>
        </a:p>
        <a:p>
          <a:pPr marL="114300" lvl="1" indent="-114300" algn="l" defTabSz="533400">
            <a:lnSpc>
              <a:spcPct val="90000"/>
            </a:lnSpc>
            <a:spcBef>
              <a:spcPct val="0"/>
            </a:spcBef>
            <a:spcAft>
              <a:spcPct val="15000"/>
            </a:spcAft>
            <a:buChar char="••"/>
          </a:pPr>
          <a:r>
            <a:rPr lang="en-US" sz="1200" kern="1200" dirty="0">
              <a:latin typeface="TT Jenevers" panose="02000505070000020003" pitchFamily="2" charset="-52"/>
            </a:rPr>
            <a:t>Launching new products</a:t>
          </a:r>
          <a:endParaRPr lang="ru-RU" sz="1200" kern="1200" dirty="0">
            <a:latin typeface="TT Jenevers" panose="02000505070000020003" pitchFamily="2" charset="-52"/>
          </a:endParaRPr>
        </a:p>
      </dsp:txBody>
      <dsp:txXfrm rot="-5400000">
        <a:off x="1009490" y="3973709"/>
        <a:ext cx="6324607" cy="84586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p>
        </p:txBody>
      </p:sp>
      <p:sp>
        <p:nvSpPr>
          <p:cNvPr id="91" name="Google Shape;91;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extLst>
      <p:ext uri="{BB962C8B-B14F-4D97-AF65-F5344CB8AC3E}">
        <p14:creationId xmlns:p14="http://schemas.microsoft.com/office/powerpoint/2010/main" val="3665245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12</a:t>
            </a:fld>
            <a:endParaRPr/>
          </a:p>
        </p:txBody>
      </p:sp>
    </p:spTree>
    <p:extLst>
      <p:ext uri="{BB962C8B-B14F-4D97-AF65-F5344CB8AC3E}">
        <p14:creationId xmlns:p14="http://schemas.microsoft.com/office/powerpoint/2010/main" val="1689182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13</a:t>
            </a:fld>
            <a:endParaRPr/>
          </a:p>
        </p:txBody>
      </p:sp>
    </p:spTree>
    <p:extLst>
      <p:ext uri="{BB962C8B-B14F-4D97-AF65-F5344CB8AC3E}">
        <p14:creationId xmlns:p14="http://schemas.microsoft.com/office/powerpoint/2010/main" val="1688422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extLst>
      <p:ext uri="{BB962C8B-B14F-4D97-AF65-F5344CB8AC3E}">
        <p14:creationId xmlns:p14="http://schemas.microsoft.com/office/powerpoint/2010/main" val="2938050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extLst>
      <p:ext uri="{BB962C8B-B14F-4D97-AF65-F5344CB8AC3E}">
        <p14:creationId xmlns:p14="http://schemas.microsoft.com/office/powerpoint/2010/main" val="3919258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extLst>
      <p:ext uri="{BB962C8B-B14F-4D97-AF65-F5344CB8AC3E}">
        <p14:creationId xmlns:p14="http://schemas.microsoft.com/office/powerpoint/2010/main" val="145960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extLst>
      <p:ext uri="{BB962C8B-B14F-4D97-AF65-F5344CB8AC3E}">
        <p14:creationId xmlns:p14="http://schemas.microsoft.com/office/powerpoint/2010/main" val="4235343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extLst>
      <p:ext uri="{BB962C8B-B14F-4D97-AF65-F5344CB8AC3E}">
        <p14:creationId xmlns:p14="http://schemas.microsoft.com/office/powerpoint/2010/main" val="1768056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19</a:t>
            </a:fld>
            <a:endParaRPr/>
          </a:p>
        </p:txBody>
      </p:sp>
    </p:spTree>
    <p:extLst>
      <p:ext uri="{BB962C8B-B14F-4D97-AF65-F5344CB8AC3E}">
        <p14:creationId xmlns:p14="http://schemas.microsoft.com/office/powerpoint/2010/main" val="16520156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147297793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g11472977932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2" name="Google Shape;142;g11472977932_0_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70DA37F-CD51-484C-A58F-1AE28455FA73}" type="slidenum">
              <a:rPr lang="ru-RU" smtClean="0"/>
              <a:t>2</a:t>
            </a:fld>
            <a:endParaRPr lang="ru-RU"/>
          </a:p>
        </p:txBody>
      </p:sp>
    </p:spTree>
    <p:extLst>
      <p:ext uri="{BB962C8B-B14F-4D97-AF65-F5344CB8AC3E}">
        <p14:creationId xmlns:p14="http://schemas.microsoft.com/office/powerpoint/2010/main" val="5458737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147297793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g11472977932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2" name="Google Shape;142;g11472977932_0_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21</a:t>
            </a:fld>
            <a:endParaRPr/>
          </a:p>
        </p:txBody>
      </p:sp>
    </p:spTree>
    <p:extLst>
      <p:ext uri="{BB962C8B-B14F-4D97-AF65-F5344CB8AC3E}">
        <p14:creationId xmlns:p14="http://schemas.microsoft.com/office/powerpoint/2010/main" val="15186705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147297793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g11472977932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2" name="Google Shape;142;g11472977932_0_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22</a:t>
            </a:fld>
            <a:endParaRPr/>
          </a:p>
        </p:txBody>
      </p:sp>
    </p:spTree>
    <p:extLst>
      <p:ext uri="{BB962C8B-B14F-4D97-AF65-F5344CB8AC3E}">
        <p14:creationId xmlns:p14="http://schemas.microsoft.com/office/powerpoint/2010/main" val="11486541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8" name="Google Shape;178;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70DA37F-CD51-484C-A58F-1AE28455FA73}" type="slidenum">
              <a:rPr lang="ru-RU" smtClean="0"/>
              <a:t>3</a:t>
            </a:fld>
            <a:endParaRPr lang="ru-RU"/>
          </a:p>
        </p:txBody>
      </p:sp>
    </p:spTree>
    <p:extLst>
      <p:ext uri="{BB962C8B-B14F-4D97-AF65-F5344CB8AC3E}">
        <p14:creationId xmlns:p14="http://schemas.microsoft.com/office/powerpoint/2010/main" val="1243083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70DA37F-CD51-484C-A58F-1AE28455FA73}" type="slidenum">
              <a:rPr lang="ru-RU" smtClean="0"/>
              <a:t>4</a:t>
            </a:fld>
            <a:endParaRPr lang="ru-RU"/>
          </a:p>
        </p:txBody>
      </p:sp>
    </p:spTree>
    <p:extLst>
      <p:ext uri="{BB962C8B-B14F-4D97-AF65-F5344CB8AC3E}">
        <p14:creationId xmlns:p14="http://schemas.microsoft.com/office/powerpoint/2010/main" val="1770683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70DA37F-CD51-484C-A58F-1AE28455FA73}" type="slidenum">
              <a:rPr lang="ru-RU" smtClean="0"/>
              <a:t>5</a:t>
            </a:fld>
            <a:endParaRPr lang="ru-RU"/>
          </a:p>
        </p:txBody>
      </p:sp>
    </p:spTree>
    <p:extLst>
      <p:ext uri="{BB962C8B-B14F-4D97-AF65-F5344CB8AC3E}">
        <p14:creationId xmlns:p14="http://schemas.microsoft.com/office/powerpoint/2010/main" val="2673952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extLst>
      <p:ext uri="{BB962C8B-B14F-4D97-AF65-F5344CB8AC3E}">
        <p14:creationId xmlns:p14="http://schemas.microsoft.com/office/powerpoint/2010/main" val="1867474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extLst>
      <p:ext uri="{BB962C8B-B14F-4D97-AF65-F5344CB8AC3E}">
        <p14:creationId xmlns:p14="http://schemas.microsoft.com/office/powerpoint/2010/main" val="2950494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extLst>
      <p:ext uri="{BB962C8B-B14F-4D97-AF65-F5344CB8AC3E}">
        <p14:creationId xmlns:p14="http://schemas.microsoft.com/office/powerpoint/2010/main" val="3836971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ftr" idx="11"/>
          </p:nvPr>
        </p:nvSpPr>
        <p:spPr>
          <a:xfrm>
            <a:off x="4038600" y="6356350"/>
            <a:ext cx="4114800" cy="365125"/>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dt" idx="10"/>
          </p:nvPr>
        </p:nvSpPr>
        <p:spPr>
          <a:xfrm>
            <a:off x="838200" y="6356350"/>
            <a:ext cx="2743200" cy="36512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8610600" y="6356350"/>
            <a:ext cx="2743200" cy="365125"/>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9"/>
        <p:cNvGrpSpPr/>
        <p:nvPr/>
      </p:nvGrpSpPr>
      <p:grpSpPr>
        <a:xfrm>
          <a:off x="0" y="0"/>
          <a:ext cx="0" cy="0"/>
          <a:chOff x="0" y="0"/>
          <a:chExt cx="0" cy="0"/>
        </a:xfrm>
      </p:grpSpPr>
      <p:sp>
        <p:nvSpPr>
          <p:cNvPr id="70" name="Google Shape;70;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a:spLocks noGrp="1"/>
          </p:cNvSpPr>
          <p:nvPr>
            <p:ph type="pic" idx="2"/>
          </p:nvPr>
        </p:nvSpPr>
        <p:spPr>
          <a:xfrm>
            <a:off x="5183188" y="987425"/>
            <a:ext cx="6172200" cy="4873625"/>
          </a:xfrm>
          <a:prstGeom prst="rect">
            <a:avLst/>
          </a:prstGeom>
          <a:noFill/>
          <a:ln>
            <a:noFill/>
          </a:ln>
        </p:spPr>
      </p:sp>
      <p:sp>
        <p:nvSpPr>
          <p:cNvPr id="72" name="Google Shape;72;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3" name="Google Shape;7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82"/>
        <p:cNvGrpSpPr/>
        <p:nvPr/>
      </p:nvGrpSpPr>
      <p:grpSpPr>
        <a:xfrm>
          <a:off x="0" y="0"/>
          <a:ext cx="0" cy="0"/>
          <a:chOff x="0" y="0"/>
          <a:chExt cx="0" cy="0"/>
        </a:xfrm>
      </p:grpSpPr>
      <p:sp>
        <p:nvSpPr>
          <p:cNvPr id="83" name="Google Shape;83;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19"/>
        <p:cNvGrpSpPr/>
        <p:nvPr/>
      </p:nvGrpSpPr>
      <p:grpSpPr>
        <a:xfrm>
          <a:off x="0" y="0"/>
          <a:ext cx="0" cy="0"/>
          <a:chOff x="0" y="0"/>
          <a:chExt cx="0" cy="0"/>
        </a:xfrm>
      </p:grpSpPr>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23"/>
        <p:cNvGrpSpPr/>
        <p:nvPr/>
      </p:nvGrpSpPr>
      <p:grpSpPr>
        <a:xfrm>
          <a:off x="0" y="0"/>
          <a:ext cx="0" cy="0"/>
          <a:chOff x="0" y="0"/>
          <a:chExt cx="0" cy="0"/>
        </a:xfrm>
      </p:grpSpPr>
      <p:sp>
        <p:nvSpPr>
          <p:cNvPr id="24" name="Google Shape;24;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Заголовок и объект">
  <p:cSld name="Заголовок и объект">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 name="Google Shape;51;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 name="Google Shape;53;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7"/>
        <p:cNvGrpSpPr/>
        <p:nvPr/>
      </p:nvGrpSpPr>
      <p:grpSpPr>
        <a:xfrm>
          <a:off x="0" y="0"/>
          <a:ext cx="0" cy="0"/>
          <a:chOff x="0" y="0"/>
          <a:chExt cx="0" cy="0"/>
        </a:xfrm>
      </p:grpSpPr>
      <p:sp>
        <p:nvSpPr>
          <p:cNvPr id="58" name="Google Shape;5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5" name="Google Shape;65;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2.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grpSp>
        <p:nvGrpSpPr>
          <p:cNvPr id="93" name="Google Shape;93;p14"/>
          <p:cNvGrpSpPr/>
          <p:nvPr/>
        </p:nvGrpSpPr>
        <p:grpSpPr>
          <a:xfrm>
            <a:off x="0" y="0"/>
            <a:ext cx="10696479" cy="6945674"/>
            <a:chOff x="0" y="0"/>
            <a:chExt cx="17415652" cy="11308715"/>
          </a:xfrm>
        </p:grpSpPr>
        <p:sp>
          <p:nvSpPr>
            <p:cNvPr id="94" name="Google Shape;94;p14"/>
            <p:cNvSpPr/>
            <p:nvPr/>
          </p:nvSpPr>
          <p:spPr>
            <a:xfrm>
              <a:off x="0" y="0"/>
              <a:ext cx="12141200" cy="11308715"/>
            </a:xfrm>
            <a:custGeom>
              <a:avLst/>
              <a:gdLst/>
              <a:ahLst/>
              <a:cxnLst/>
              <a:rect l="l" t="t" r="r" b="b"/>
              <a:pathLst>
                <a:path w="12141200" h="11308715" extrusionOk="0">
                  <a:moveTo>
                    <a:pt x="3903301" y="0"/>
                  </a:moveTo>
                  <a:lnTo>
                    <a:pt x="1181416" y="0"/>
                  </a:lnTo>
                  <a:lnTo>
                    <a:pt x="0" y="1614081"/>
                  </a:lnTo>
                  <a:lnTo>
                    <a:pt x="0" y="11308556"/>
                  </a:lnTo>
                  <a:lnTo>
                    <a:pt x="12140879" y="11308556"/>
                  </a:lnTo>
                  <a:lnTo>
                    <a:pt x="3903301" y="0"/>
                  </a:lnTo>
                  <a:close/>
                </a:path>
              </a:pathLst>
            </a:custGeom>
            <a:solidFill>
              <a:srgbClr val="04082A">
                <a:alpha val="4313"/>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5" name="Google Shape;95;p14"/>
            <p:cNvSpPr/>
            <p:nvPr/>
          </p:nvSpPr>
          <p:spPr>
            <a:xfrm>
              <a:off x="6329187" y="3717164"/>
              <a:ext cx="11086465" cy="7591425"/>
            </a:xfrm>
            <a:custGeom>
              <a:avLst/>
              <a:gdLst/>
              <a:ahLst/>
              <a:cxnLst/>
              <a:rect l="l" t="t" r="r" b="b"/>
              <a:pathLst>
                <a:path w="11086465" h="7591425" extrusionOk="0">
                  <a:moveTo>
                    <a:pt x="5556473" y="0"/>
                  </a:moveTo>
                  <a:lnTo>
                    <a:pt x="0" y="7591391"/>
                  </a:lnTo>
                  <a:lnTo>
                    <a:pt x="11086328" y="7591391"/>
                  </a:lnTo>
                  <a:lnTo>
                    <a:pt x="5556473" y="0"/>
                  </a:lnTo>
                  <a:close/>
                </a:path>
              </a:pathLst>
            </a:custGeom>
            <a:solidFill>
              <a:srgbClr val="04082A">
                <a:alpha val="4313"/>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96" name="Google Shape;96;p14"/>
          <p:cNvSpPr/>
          <p:nvPr/>
        </p:nvSpPr>
        <p:spPr>
          <a:xfrm>
            <a:off x="986565" y="607699"/>
            <a:ext cx="735357" cy="81734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7" name="Google Shape;97;p14"/>
          <p:cNvSpPr/>
          <p:nvPr/>
        </p:nvSpPr>
        <p:spPr>
          <a:xfrm>
            <a:off x="986565" y="3152775"/>
            <a:ext cx="10908900" cy="1908112"/>
          </a:xfrm>
          <a:prstGeom prst="rect">
            <a:avLst/>
          </a:prstGeom>
          <a:noFill/>
          <a:ln>
            <a:noFill/>
          </a:ln>
        </p:spPr>
        <p:txBody>
          <a:bodyPr spcFirstLastPara="1" wrap="square" lIns="91425" tIns="45700" rIns="91425" bIns="45700" anchor="t" anchorCtr="0">
            <a:noAutofit/>
          </a:bodyPr>
          <a:lstStyle/>
          <a:p>
            <a:pPr lvl="0">
              <a:buSzPts val="4800"/>
            </a:pPr>
            <a:r>
              <a:rPr lang="en-US" sz="4800" b="1" dirty="0">
                <a:solidFill>
                  <a:schemeClr val="dk1"/>
                </a:solidFill>
                <a:latin typeface="TT Jenevers" panose="02000505070000020003" pitchFamily="2" charset="-52"/>
              </a:rPr>
              <a:t>INTOSAI Working Group on Public </a:t>
            </a:r>
            <a:r>
              <a:rPr lang="en-US" sz="4800" b="1" dirty="0" smtClean="0">
                <a:solidFill>
                  <a:schemeClr val="dk1"/>
                </a:solidFill>
                <a:latin typeface="TT Jenevers" panose="02000505070000020003" pitchFamily="2" charset="-52"/>
              </a:rPr>
              <a:t>Procurement (WGPPA)</a:t>
            </a:r>
            <a:endParaRPr lang="en-US" sz="4800" b="1" dirty="0">
              <a:solidFill>
                <a:schemeClr val="dk1"/>
              </a:solidFill>
              <a:latin typeface="TT Jenevers" panose="02000505070000020003" pitchFamily="2" charset="-52"/>
            </a:endParaRPr>
          </a:p>
          <a:p>
            <a:pPr marL="0" marR="0" lvl="0" indent="0" algn="r" rtl="0">
              <a:lnSpc>
                <a:spcPct val="100000"/>
              </a:lnSpc>
              <a:spcBef>
                <a:spcPts val="0"/>
              </a:spcBef>
              <a:spcAft>
                <a:spcPts val="0"/>
              </a:spcAft>
              <a:buClr>
                <a:srgbClr val="000000"/>
              </a:buClr>
              <a:buSzPts val="3200"/>
              <a:buFont typeface="Arial"/>
              <a:buNone/>
            </a:pPr>
            <a:endParaRPr sz="3200" b="0" i="0" u="none" strike="noStrike" cap="none" dirty="0">
              <a:solidFill>
                <a:schemeClr val="dk1"/>
              </a:solidFill>
              <a:latin typeface="Arial"/>
              <a:ea typeface="Arial"/>
              <a:cs typeface="Arial"/>
              <a:sym typeface="Arial"/>
            </a:endParaRPr>
          </a:p>
        </p:txBody>
      </p:sp>
      <p:sp>
        <p:nvSpPr>
          <p:cNvPr id="98" name="Google Shape;98;p14"/>
          <p:cNvSpPr txBox="1"/>
          <p:nvPr/>
        </p:nvSpPr>
        <p:spPr>
          <a:xfrm>
            <a:off x="10696480" y="892708"/>
            <a:ext cx="792000" cy="263700"/>
          </a:xfrm>
          <a:prstGeom prst="rect">
            <a:avLst/>
          </a:prstGeom>
          <a:noFill/>
          <a:ln>
            <a:noFill/>
          </a:ln>
        </p:spPr>
        <p:txBody>
          <a:bodyPr spcFirstLastPara="1" wrap="square" lIns="0" tIns="17125" rIns="0" bIns="0" anchor="t" anchorCtr="0">
            <a:spAutoFit/>
          </a:bodyPr>
          <a:lstStyle/>
          <a:p>
            <a:pPr marL="12700" marR="0" lvl="0" indent="0" algn="l" rtl="0">
              <a:lnSpc>
                <a:spcPct val="100000"/>
              </a:lnSpc>
              <a:spcBef>
                <a:spcPts val="0"/>
              </a:spcBef>
              <a:spcAft>
                <a:spcPts val="0"/>
              </a:spcAft>
              <a:buClr>
                <a:srgbClr val="000000"/>
              </a:buClr>
              <a:buSzPts val="1600"/>
              <a:buFont typeface="Arial"/>
              <a:buNone/>
            </a:pPr>
            <a:r>
              <a:rPr lang="en-US" sz="1600" b="1" i="0" u="none" strike="noStrike" cap="none" dirty="0">
                <a:solidFill>
                  <a:schemeClr val="dk1"/>
                </a:solidFill>
                <a:latin typeface="TT Jenevers" panose="02000505070000020003" pitchFamily="2" charset="-52"/>
                <a:sym typeface="Arial"/>
              </a:rPr>
              <a:t>202</a:t>
            </a:r>
            <a:r>
              <a:rPr lang="en-US" sz="1600" b="1" dirty="0">
                <a:solidFill>
                  <a:schemeClr val="dk1"/>
                </a:solidFill>
                <a:latin typeface="TT Jenevers" panose="02000505070000020003" pitchFamily="2" charset="-52"/>
              </a:rPr>
              <a:t>2</a:t>
            </a:r>
            <a:endParaRPr sz="1600" b="1" i="0" u="none" strike="noStrike" cap="none" dirty="0">
              <a:solidFill>
                <a:schemeClr val="dk1"/>
              </a:solidFill>
              <a:latin typeface="TT Jenevers" panose="02000505070000020003" pitchFamily="2" charset="-52"/>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10</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9" name="Google Shape;109;p15"/>
          <p:cNvSpPr txBox="1"/>
          <p:nvPr/>
        </p:nvSpPr>
        <p:spPr>
          <a:xfrm>
            <a:off x="692728" y="379224"/>
            <a:ext cx="10520700" cy="584735"/>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3200" b="1" dirty="0">
                <a:solidFill>
                  <a:srgbClr val="030829"/>
                </a:solidFill>
                <a:latin typeface="TT Jenevers" panose="02000505070000020003" pitchFamily="2" charset="-52"/>
              </a:rPr>
              <a:t>GUID 5280</a:t>
            </a:r>
            <a:r>
              <a:rPr lang="ru-RU" sz="3200" b="1" dirty="0">
                <a:solidFill>
                  <a:srgbClr val="030829"/>
                </a:solidFill>
                <a:latin typeface="TT Jenevers" panose="02000505070000020003" pitchFamily="2" charset="-52"/>
              </a:rPr>
              <a:t> – </a:t>
            </a:r>
            <a:r>
              <a:rPr lang="en-US" sz="3200" b="1" dirty="0" smtClean="0">
                <a:solidFill>
                  <a:srgbClr val="030829"/>
                </a:solidFill>
                <a:latin typeface="TT Jenevers" panose="02000505070000020003" pitchFamily="2" charset="-52"/>
              </a:rPr>
              <a:t>Introduction</a:t>
            </a:r>
            <a:endParaRPr sz="1100" b="0" i="0" u="none" strike="noStrike" cap="none" dirty="0">
              <a:solidFill>
                <a:srgbClr val="000000"/>
              </a:solidFill>
              <a:latin typeface="TT Jenevers" panose="02000505070000020003" pitchFamily="2" charset="-52"/>
              <a:sym typeface="Arial"/>
            </a:endParaRPr>
          </a:p>
        </p:txBody>
      </p:sp>
      <p:sp>
        <p:nvSpPr>
          <p:cNvPr id="12" name="Google Shape;137;p17"/>
          <p:cNvSpPr txBox="1"/>
          <p:nvPr/>
        </p:nvSpPr>
        <p:spPr>
          <a:xfrm>
            <a:off x="811997" y="1182832"/>
            <a:ext cx="6059054" cy="4721148"/>
          </a:xfrm>
          <a:prstGeom prst="rect">
            <a:avLst/>
          </a:prstGeom>
          <a:noFill/>
          <a:ln>
            <a:noFill/>
          </a:ln>
        </p:spPr>
        <p:txBody>
          <a:bodyPr spcFirstLastPara="1" wrap="square" lIns="0" tIns="45700" rIns="91425" bIns="45700" anchor="t" anchorCtr="0">
            <a:noAutofit/>
          </a:bodyPr>
          <a:lstStyle/>
          <a:p>
            <a:pPr marL="914400" lvl="0" indent="-349250" algn="just">
              <a:lnSpc>
                <a:spcPct val="105000"/>
              </a:lnSpc>
              <a:spcBef>
                <a:spcPts val="600"/>
              </a:spcBef>
              <a:buClr>
                <a:srgbClr val="22ECE0"/>
              </a:buClr>
              <a:buSzPct val="150000"/>
              <a:buChar char="●"/>
            </a:pPr>
            <a:r>
              <a:rPr lang="en-US" sz="2200" dirty="0" smtClean="0">
                <a:solidFill>
                  <a:schemeClr val="dk1"/>
                </a:solidFill>
                <a:latin typeface="TT Jenevers Light" panose="02000505060000020003" pitchFamily="2" charset="-52"/>
              </a:rPr>
              <a:t>Public procurement provides up to 20</a:t>
            </a:r>
            <a:r>
              <a:rPr lang="ru-RU" sz="2200" dirty="0" smtClean="0">
                <a:solidFill>
                  <a:schemeClr val="dk1"/>
                </a:solidFill>
                <a:latin typeface="TT Jenevers Light" panose="02000505060000020003" pitchFamily="2" charset="-52"/>
              </a:rPr>
              <a:t>% </a:t>
            </a:r>
            <a:r>
              <a:rPr lang="en-US" sz="2200" dirty="0" smtClean="0">
                <a:solidFill>
                  <a:schemeClr val="dk1"/>
                </a:solidFill>
                <a:latin typeface="TT Jenevers Light" panose="02000505060000020003" pitchFamily="2" charset="-52"/>
              </a:rPr>
              <a:t>of global GDP</a:t>
            </a:r>
          </a:p>
          <a:p>
            <a:pPr marL="914400" lvl="0" indent="-349250" algn="just">
              <a:lnSpc>
                <a:spcPct val="105000"/>
              </a:lnSpc>
              <a:spcBef>
                <a:spcPts val="600"/>
              </a:spcBef>
              <a:buClr>
                <a:srgbClr val="22ECE0"/>
              </a:buClr>
              <a:buSzPct val="150000"/>
              <a:buChar char="●"/>
            </a:pPr>
            <a:r>
              <a:rPr lang="en-US" sz="2200" dirty="0" smtClean="0">
                <a:solidFill>
                  <a:schemeClr val="dk1"/>
                </a:solidFill>
                <a:latin typeface="TT Jenevers Light" panose="02000505060000020003" pitchFamily="2" charset="-52"/>
              </a:rPr>
              <a:t>This section introduces the purpose of the GUID, e.g</a:t>
            </a:r>
            <a:r>
              <a:rPr lang="en-US" sz="2200" dirty="0">
                <a:solidFill>
                  <a:schemeClr val="dk1"/>
                </a:solidFill>
                <a:latin typeface="TT Jenevers Light" panose="02000505060000020003" pitchFamily="2" charset="-52"/>
              </a:rPr>
              <a:t>. </a:t>
            </a:r>
            <a:r>
              <a:rPr lang="en-US" sz="2200" dirty="0" smtClean="0">
                <a:solidFill>
                  <a:schemeClr val="dk1"/>
                </a:solidFill>
                <a:latin typeface="TT Jenevers Light" panose="02000505060000020003" pitchFamily="2" charset="-52"/>
              </a:rPr>
              <a:t>helping </a:t>
            </a:r>
            <a:r>
              <a:rPr lang="en-US" sz="2200" dirty="0">
                <a:solidFill>
                  <a:schemeClr val="dk1"/>
                </a:solidFill>
                <a:latin typeface="TT Jenevers Light" panose="02000505060000020003" pitchFamily="2" charset="-52"/>
              </a:rPr>
              <a:t>the auditor in understanding a specific subject matter of public procurement and in applying relevant ISSAIs in that </a:t>
            </a:r>
            <a:r>
              <a:rPr lang="en-US" sz="2200" dirty="0" smtClean="0">
                <a:solidFill>
                  <a:schemeClr val="dk1"/>
                </a:solidFill>
                <a:latin typeface="TT Jenevers Light" panose="02000505060000020003" pitchFamily="2" charset="-52"/>
              </a:rPr>
              <a:t>context</a:t>
            </a:r>
          </a:p>
          <a:p>
            <a:pPr marL="914400" lvl="0" indent="-349250" algn="just" rtl="0">
              <a:lnSpc>
                <a:spcPct val="105000"/>
              </a:lnSpc>
              <a:spcBef>
                <a:spcPts val="600"/>
              </a:spcBef>
              <a:spcAft>
                <a:spcPts val="0"/>
              </a:spcAft>
              <a:buClr>
                <a:srgbClr val="22ECE0"/>
              </a:buClr>
              <a:buSzPct val="150000"/>
              <a:buChar char="●"/>
            </a:pPr>
            <a:r>
              <a:rPr lang="en-US" sz="2200" dirty="0" smtClean="0">
                <a:solidFill>
                  <a:schemeClr val="dk1"/>
                </a:solidFill>
                <a:latin typeface="TT Jenevers Light" panose="02000505060000020003" pitchFamily="2" charset="-52"/>
              </a:rPr>
              <a:t>The section provides general </a:t>
            </a:r>
            <a:r>
              <a:rPr lang="en-US" sz="2200" dirty="0">
                <a:solidFill>
                  <a:schemeClr val="dk1"/>
                </a:solidFill>
                <a:latin typeface="TT Jenevers Light" panose="02000505060000020003" pitchFamily="2" charset="-52"/>
              </a:rPr>
              <a:t>overview of </a:t>
            </a:r>
            <a:r>
              <a:rPr lang="en-US" sz="2200" dirty="0" smtClean="0">
                <a:solidFill>
                  <a:schemeClr val="dk1"/>
                </a:solidFill>
                <a:latin typeface="TT Jenevers Light" panose="02000505060000020003" pitchFamily="2" charset="-52"/>
              </a:rPr>
              <a:t>public </a:t>
            </a:r>
            <a:r>
              <a:rPr lang="en-US" sz="2200" dirty="0">
                <a:solidFill>
                  <a:schemeClr val="dk1"/>
                </a:solidFill>
                <a:latin typeface="TT Jenevers Light" panose="02000505060000020003" pitchFamily="2" charset="-52"/>
              </a:rPr>
              <a:t>procurement </a:t>
            </a:r>
            <a:r>
              <a:rPr lang="en-US" sz="2200" dirty="0" smtClean="0">
                <a:solidFill>
                  <a:schemeClr val="dk1"/>
                </a:solidFill>
                <a:latin typeface="TT Jenevers Light" panose="02000505060000020003" pitchFamily="2" charset="-52"/>
              </a:rPr>
              <a:t>sector – its role in global and national economies and key aspects of its regulation</a:t>
            </a:r>
          </a:p>
          <a:p>
            <a:pPr marL="914400" lvl="0" indent="-349250" algn="just" rtl="0">
              <a:lnSpc>
                <a:spcPct val="105000"/>
              </a:lnSpc>
              <a:spcBef>
                <a:spcPts val="600"/>
              </a:spcBef>
              <a:spcAft>
                <a:spcPts val="0"/>
              </a:spcAft>
              <a:buClr>
                <a:srgbClr val="22ECE0"/>
              </a:buClr>
              <a:buSzPct val="150000"/>
              <a:buChar char="●"/>
            </a:pPr>
            <a:endParaRPr lang="en-US" sz="2400" dirty="0" smtClean="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2400" dirty="0" smtClean="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700" dirty="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200" dirty="0">
              <a:solidFill>
                <a:schemeClr val="dk1"/>
              </a:solidFill>
              <a:latin typeface="TT Jenevers" panose="02000505070000020003" pitchFamily="2" charset="-52"/>
            </a:endParaRPr>
          </a:p>
        </p:txBody>
      </p:sp>
      <p:graphicFrame>
        <p:nvGraphicFramePr>
          <p:cNvPr id="4" name="Диаграмма 3"/>
          <p:cNvGraphicFramePr/>
          <p:nvPr>
            <p:extLst>
              <p:ext uri="{D42A27DB-BD31-4B8C-83A1-F6EECF244321}">
                <p14:modId xmlns:p14="http://schemas.microsoft.com/office/powerpoint/2010/main" val="1555087660"/>
              </p:ext>
            </p:extLst>
          </p:nvPr>
        </p:nvGraphicFramePr>
        <p:xfrm>
          <a:off x="7339590" y="1506491"/>
          <a:ext cx="4427030" cy="37115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28891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11</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9" name="Google Shape;109;p15"/>
          <p:cNvSpPr txBox="1"/>
          <p:nvPr/>
        </p:nvSpPr>
        <p:spPr>
          <a:xfrm>
            <a:off x="692728" y="379224"/>
            <a:ext cx="10520700" cy="584735"/>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3200" b="1" dirty="0">
                <a:solidFill>
                  <a:srgbClr val="030829"/>
                </a:solidFill>
                <a:latin typeface="TT Jenevers" panose="02000505070000020003" pitchFamily="2" charset="-52"/>
              </a:rPr>
              <a:t>GUID 5280</a:t>
            </a:r>
            <a:r>
              <a:rPr lang="ru-RU" sz="3200" b="1" dirty="0">
                <a:solidFill>
                  <a:srgbClr val="030829"/>
                </a:solidFill>
                <a:latin typeface="TT Jenevers" panose="02000505070000020003" pitchFamily="2" charset="-52"/>
              </a:rPr>
              <a:t> – </a:t>
            </a:r>
            <a:r>
              <a:rPr lang="en-US" sz="3200" b="1" dirty="0" smtClean="0">
                <a:solidFill>
                  <a:srgbClr val="030829"/>
                </a:solidFill>
                <a:latin typeface="TT Jenevers" panose="02000505070000020003" pitchFamily="2" charset="-52"/>
              </a:rPr>
              <a:t>Objectives, Definitions, Scope</a:t>
            </a:r>
            <a:endParaRPr sz="1100" b="0" i="0" u="none" strike="noStrike" cap="none" dirty="0">
              <a:solidFill>
                <a:srgbClr val="000000"/>
              </a:solidFill>
              <a:latin typeface="TT Jenevers" panose="02000505070000020003" pitchFamily="2" charset="-52"/>
              <a:sym typeface="Arial"/>
            </a:endParaRPr>
          </a:p>
        </p:txBody>
      </p:sp>
      <p:sp>
        <p:nvSpPr>
          <p:cNvPr id="12" name="Google Shape;137;p17"/>
          <p:cNvSpPr txBox="1"/>
          <p:nvPr/>
        </p:nvSpPr>
        <p:spPr>
          <a:xfrm>
            <a:off x="692728" y="1407838"/>
            <a:ext cx="10735598" cy="4273059"/>
          </a:xfrm>
          <a:prstGeom prst="rect">
            <a:avLst/>
          </a:prstGeom>
          <a:noFill/>
          <a:ln>
            <a:noFill/>
          </a:ln>
        </p:spPr>
        <p:txBody>
          <a:bodyPr spcFirstLastPara="1" wrap="square" lIns="0" tIns="45700" rIns="91425" bIns="45700" anchor="t" anchorCtr="0">
            <a:noAutofit/>
          </a:bodyPr>
          <a:lstStyle/>
          <a:p>
            <a:pPr marL="914400" lvl="0" indent="-349250" algn="just" rtl="0">
              <a:lnSpc>
                <a:spcPct val="105000"/>
              </a:lnSpc>
              <a:spcBef>
                <a:spcPts val="600"/>
              </a:spcBef>
              <a:spcAft>
                <a:spcPts val="0"/>
              </a:spcAft>
              <a:buClr>
                <a:srgbClr val="22ECE0"/>
              </a:buClr>
              <a:buSzPct val="150000"/>
              <a:buChar char="●"/>
            </a:pPr>
            <a:r>
              <a:rPr lang="en-US" sz="2400" dirty="0" smtClean="0">
                <a:solidFill>
                  <a:schemeClr val="dk1"/>
                </a:solidFill>
                <a:latin typeface="TT Jenevers Light" panose="02000505060000020003" pitchFamily="2" charset="-52"/>
              </a:rPr>
              <a:t>The sections </a:t>
            </a:r>
            <a:r>
              <a:rPr lang="en-US" sz="2400" dirty="0" smtClean="0">
                <a:solidFill>
                  <a:schemeClr val="dk1"/>
                </a:solidFill>
                <a:latin typeface="TT Jenevers Light" panose="02000505060000020003" pitchFamily="2" charset="-52"/>
              </a:rPr>
              <a:t>refer to general issues regarding the GUID objective and applicability</a:t>
            </a:r>
          </a:p>
          <a:p>
            <a:pPr marL="914400" indent="-349250" algn="just">
              <a:lnSpc>
                <a:spcPct val="105000"/>
              </a:lnSpc>
              <a:spcBef>
                <a:spcPts val="600"/>
              </a:spcBef>
              <a:buClr>
                <a:srgbClr val="22ECE0"/>
              </a:buClr>
              <a:buSzPct val="150000"/>
              <a:buFont typeface="Arial"/>
              <a:buChar char="●"/>
            </a:pPr>
            <a:r>
              <a:rPr lang="en-US" sz="2400" dirty="0" smtClean="0">
                <a:solidFill>
                  <a:schemeClr val="dk1"/>
                </a:solidFill>
                <a:latin typeface="TT Jenevers Light" panose="02000505060000020003" pitchFamily="2" charset="-52"/>
              </a:rPr>
              <a:t>The GUID is a tool for auditors to help them use relevant ISSAIs, when conducting specific subject </a:t>
            </a:r>
            <a:r>
              <a:rPr lang="en-US" sz="2400" dirty="0">
                <a:solidFill>
                  <a:schemeClr val="dk1"/>
                </a:solidFill>
                <a:latin typeface="TT Jenevers Light" panose="02000505060000020003" pitchFamily="2" charset="-52"/>
              </a:rPr>
              <a:t>matter </a:t>
            </a:r>
            <a:r>
              <a:rPr lang="en-US" sz="2400" dirty="0" smtClean="0">
                <a:solidFill>
                  <a:schemeClr val="dk1"/>
                </a:solidFill>
                <a:latin typeface="TT Jenevers Light" panose="02000505060000020003" pitchFamily="2" charset="-52"/>
              </a:rPr>
              <a:t>audit</a:t>
            </a:r>
          </a:p>
          <a:p>
            <a:pPr marL="914400" indent="-349250" algn="just">
              <a:lnSpc>
                <a:spcPct val="105000"/>
              </a:lnSpc>
              <a:spcBef>
                <a:spcPts val="600"/>
              </a:spcBef>
              <a:buClr>
                <a:srgbClr val="22ECE0"/>
              </a:buClr>
              <a:buSzPct val="150000"/>
              <a:buFont typeface="Arial"/>
              <a:buChar char="●"/>
            </a:pPr>
            <a:r>
              <a:rPr lang="en-US" sz="2400" dirty="0" smtClean="0">
                <a:solidFill>
                  <a:schemeClr val="dk1"/>
                </a:solidFill>
                <a:latin typeface="TT Jenevers Light" panose="02000505060000020003" pitchFamily="2" charset="-52"/>
              </a:rPr>
              <a:t>This </a:t>
            </a:r>
            <a:r>
              <a:rPr lang="en-US" sz="2400" dirty="0">
                <a:solidFill>
                  <a:schemeClr val="dk1"/>
                </a:solidFill>
                <a:latin typeface="TT Jenevers Light" panose="02000505060000020003" pitchFamily="2" charset="-52"/>
              </a:rPr>
              <a:t>GUID is a tool to help auditors in planning and performing a procurement related audit on all </a:t>
            </a:r>
            <a:r>
              <a:rPr lang="en-US" sz="2400" dirty="0" smtClean="0">
                <a:solidFill>
                  <a:schemeClr val="dk1"/>
                </a:solidFill>
                <a:latin typeface="TT Jenevers Light" panose="02000505060000020003" pitchFamily="2" charset="-52"/>
              </a:rPr>
              <a:t>stages</a:t>
            </a:r>
          </a:p>
          <a:p>
            <a:pPr marL="914400" lvl="0" indent="-349250" algn="just">
              <a:lnSpc>
                <a:spcPct val="105000"/>
              </a:lnSpc>
              <a:spcBef>
                <a:spcPts val="600"/>
              </a:spcBef>
              <a:buClr>
                <a:srgbClr val="22ECE0"/>
              </a:buClr>
              <a:buSzPct val="150000"/>
              <a:buChar char="●"/>
            </a:pPr>
            <a:r>
              <a:rPr lang="en-US" sz="2400" dirty="0" smtClean="0">
                <a:solidFill>
                  <a:schemeClr val="dk1"/>
                </a:solidFill>
                <a:latin typeface="TT Jenevers Light" panose="02000505060000020003" pitchFamily="2" charset="-52"/>
              </a:rPr>
              <a:t>For the purpose of streamlined narrative, the majority of definitions were moved to Annexures section (leaving only the definition of public procurement)</a:t>
            </a:r>
            <a:endParaRPr lang="ru-RU" sz="2400" dirty="0" smtClean="0">
              <a:solidFill>
                <a:schemeClr val="dk1"/>
              </a:solidFill>
              <a:latin typeface="TT Jenevers Light" panose="0200050506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200" dirty="0">
              <a:solidFill>
                <a:schemeClr val="dk1"/>
              </a:solidFill>
              <a:latin typeface="TT Jenevers" panose="02000505070000020003" pitchFamily="2" charset="-52"/>
            </a:endParaRPr>
          </a:p>
        </p:txBody>
      </p:sp>
    </p:spTree>
    <p:extLst>
      <p:ext uri="{BB962C8B-B14F-4D97-AF65-F5344CB8AC3E}">
        <p14:creationId xmlns:p14="http://schemas.microsoft.com/office/powerpoint/2010/main" val="2100343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12</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9" name="Google Shape;109;p15"/>
          <p:cNvSpPr txBox="1"/>
          <p:nvPr/>
        </p:nvSpPr>
        <p:spPr>
          <a:xfrm>
            <a:off x="692728" y="379224"/>
            <a:ext cx="10520700" cy="584735"/>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3200" b="1" dirty="0">
                <a:solidFill>
                  <a:srgbClr val="030829"/>
                </a:solidFill>
                <a:latin typeface="TT Jenevers" panose="02000505070000020003" pitchFamily="2" charset="-52"/>
              </a:rPr>
              <a:t>GUID 5280</a:t>
            </a:r>
            <a:r>
              <a:rPr lang="ru-RU" sz="3200" b="1" dirty="0">
                <a:solidFill>
                  <a:srgbClr val="030829"/>
                </a:solidFill>
                <a:latin typeface="TT Jenevers" panose="02000505070000020003" pitchFamily="2" charset="-52"/>
              </a:rPr>
              <a:t> – </a:t>
            </a:r>
            <a:r>
              <a:rPr lang="en-US" sz="3200" b="1" dirty="0" smtClean="0">
                <a:solidFill>
                  <a:srgbClr val="030829"/>
                </a:solidFill>
                <a:latin typeface="TT Jenevers" panose="02000505070000020003" pitchFamily="2" charset="-52"/>
              </a:rPr>
              <a:t>Objective of the Audit</a:t>
            </a:r>
            <a:endParaRPr sz="1100" b="0" i="0" u="none" strike="noStrike" cap="none" dirty="0">
              <a:solidFill>
                <a:srgbClr val="000000"/>
              </a:solidFill>
              <a:latin typeface="TT Jenevers" panose="02000505070000020003" pitchFamily="2" charset="-52"/>
              <a:sym typeface="Arial"/>
            </a:endParaRPr>
          </a:p>
        </p:txBody>
      </p:sp>
      <p:sp>
        <p:nvSpPr>
          <p:cNvPr id="12" name="Google Shape;137;p17"/>
          <p:cNvSpPr txBox="1"/>
          <p:nvPr/>
        </p:nvSpPr>
        <p:spPr>
          <a:xfrm>
            <a:off x="692728" y="1407838"/>
            <a:ext cx="10735598" cy="4273059"/>
          </a:xfrm>
          <a:prstGeom prst="rect">
            <a:avLst/>
          </a:prstGeom>
          <a:noFill/>
          <a:ln>
            <a:noFill/>
          </a:ln>
        </p:spPr>
        <p:txBody>
          <a:bodyPr spcFirstLastPara="1" wrap="square" lIns="0" tIns="45700" rIns="91425" bIns="45700" anchor="t" anchorCtr="0">
            <a:noAutofit/>
          </a:bodyPr>
          <a:lstStyle/>
          <a:p>
            <a:pPr marL="914400" lvl="0" indent="-349250" algn="just">
              <a:lnSpc>
                <a:spcPct val="105000"/>
              </a:lnSpc>
              <a:spcBef>
                <a:spcPts val="600"/>
              </a:spcBef>
              <a:buClr>
                <a:srgbClr val="22ECE0"/>
              </a:buClr>
              <a:buSzPct val="150000"/>
              <a:buChar char="●"/>
            </a:pPr>
            <a:r>
              <a:rPr lang="en-US" sz="2400" dirty="0" smtClean="0">
                <a:solidFill>
                  <a:schemeClr val="dk1"/>
                </a:solidFill>
                <a:latin typeface="TT Jenevers Light" panose="02000505060000020003" pitchFamily="2" charset="-52"/>
              </a:rPr>
              <a:t>Special </a:t>
            </a:r>
            <a:r>
              <a:rPr lang="en-US" sz="2400" dirty="0">
                <a:solidFill>
                  <a:schemeClr val="dk1"/>
                </a:solidFill>
                <a:latin typeface="TT Jenevers Light" panose="02000505060000020003" pitchFamily="2" charset="-52"/>
              </a:rPr>
              <a:t>attention paid to identifying the objective of the audit </a:t>
            </a:r>
            <a:r>
              <a:rPr lang="en-US" sz="2400" dirty="0" smtClean="0">
                <a:solidFill>
                  <a:schemeClr val="dk1"/>
                </a:solidFill>
                <a:latin typeface="TT Jenevers Light" panose="02000505060000020003" pitchFamily="2" charset="-52"/>
              </a:rPr>
              <a:t>(</a:t>
            </a:r>
            <a:r>
              <a:rPr lang="en-US" sz="2400" dirty="0">
                <a:solidFill>
                  <a:schemeClr val="dk1"/>
                </a:solidFill>
                <a:latin typeface="TT Jenevers Light" panose="02000505060000020003" pitchFamily="2" charset="-52"/>
              </a:rPr>
              <a:t>e.g. responsible </a:t>
            </a:r>
            <a:r>
              <a:rPr lang="en-US" sz="2400" dirty="0" smtClean="0">
                <a:solidFill>
                  <a:schemeClr val="dk1"/>
                </a:solidFill>
                <a:latin typeface="TT Jenevers Light" panose="02000505060000020003" pitchFamily="2" charset="-52"/>
              </a:rPr>
              <a:t>parties</a:t>
            </a:r>
            <a:r>
              <a:rPr lang="ru-RU" sz="2400" dirty="0" smtClean="0">
                <a:solidFill>
                  <a:schemeClr val="dk1"/>
                </a:solidFill>
                <a:latin typeface="TT Jenevers Light" panose="02000505060000020003" pitchFamily="2" charset="-52"/>
              </a:rPr>
              <a:t>,</a:t>
            </a:r>
            <a:r>
              <a:rPr lang="en-US" sz="2400" dirty="0" smtClean="0">
                <a:solidFill>
                  <a:schemeClr val="dk1"/>
                </a:solidFill>
                <a:latin typeface="TT Jenevers Light" panose="02000505060000020003" pitchFamily="2" charset="-52"/>
              </a:rPr>
              <a:t> </a:t>
            </a:r>
            <a:r>
              <a:rPr lang="en-US" sz="2400" dirty="0">
                <a:solidFill>
                  <a:schemeClr val="dk1"/>
                </a:solidFill>
                <a:latin typeface="TT Jenevers Light" panose="02000505060000020003" pitchFamily="2" charset="-52"/>
              </a:rPr>
              <a:t>defining the subject matter, relevant criteria</a:t>
            </a:r>
            <a:r>
              <a:rPr lang="en-US" sz="2400" dirty="0" smtClean="0">
                <a:solidFill>
                  <a:schemeClr val="dk1"/>
                </a:solidFill>
                <a:latin typeface="TT Jenevers Light" panose="02000505060000020003" pitchFamily="2" charset="-52"/>
              </a:rPr>
              <a:t>,, </a:t>
            </a:r>
            <a:r>
              <a:rPr lang="en-US" sz="2400" dirty="0">
                <a:solidFill>
                  <a:schemeClr val="dk1"/>
                </a:solidFill>
                <a:latin typeface="TT Jenevers Light" panose="02000505060000020003" pitchFamily="2" charset="-52"/>
              </a:rPr>
              <a:t>corruption and fraud risks, procurement in emergencies</a:t>
            </a:r>
            <a:r>
              <a:rPr lang="en-US" sz="2400" dirty="0" smtClean="0">
                <a:solidFill>
                  <a:schemeClr val="dk1"/>
                </a:solidFill>
                <a:latin typeface="TT Jenevers Light" panose="02000505060000020003" pitchFamily="2" charset="-52"/>
              </a:rPr>
              <a:t>);</a:t>
            </a:r>
            <a:endParaRPr lang="ru-RU" sz="2400" dirty="0" smtClean="0">
              <a:solidFill>
                <a:schemeClr val="dk1"/>
              </a:solidFill>
              <a:latin typeface="TT Jenevers Light" panose="02000505060000020003" pitchFamily="2" charset="-52"/>
            </a:endParaRPr>
          </a:p>
          <a:p>
            <a:pPr marL="914400" lvl="0" indent="-349250" algn="just">
              <a:lnSpc>
                <a:spcPct val="105000"/>
              </a:lnSpc>
              <a:spcBef>
                <a:spcPts val="600"/>
              </a:spcBef>
              <a:buClr>
                <a:srgbClr val="22ECE0"/>
              </a:buClr>
              <a:buSzPct val="150000"/>
              <a:buChar char="●"/>
            </a:pPr>
            <a:r>
              <a:rPr lang="en-US" sz="2400" dirty="0" smtClean="0">
                <a:solidFill>
                  <a:schemeClr val="dk1"/>
                </a:solidFill>
                <a:latin typeface="TT Jenevers Light" panose="02000505060000020003" pitchFamily="2" charset="-52"/>
              </a:rPr>
              <a:t>The section also discusses the principles behind performance (3E) and compliance audit (applicable legislation);</a:t>
            </a:r>
          </a:p>
          <a:p>
            <a:pPr marL="914400" lvl="0" indent="-349250" algn="just">
              <a:lnSpc>
                <a:spcPct val="105000"/>
              </a:lnSpc>
              <a:spcBef>
                <a:spcPts val="600"/>
              </a:spcBef>
              <a:buClr>
                <a:srgbClr val="22ECE0"/>
              </a:buClr>
              <a:buSzPct val="150000"/>
              <a:buChar char="●"/>
            </a:pPr>
            <a:r>
              <a:rPr lang="en-US" sz="2400" dirty="0" smtClean="0">
                <a:solidFill>
                  <a:schemeClr val="dk1"/>
                </a:solidFill>
                <a:latin typeface="TT Jenevers Light" panose="02000505060000020003" pitchFamily="2" charset="-52"/>
              </a:rPr>
              <a:t>It also discusses the relation between the two types audit, when conducting a combined audit of public procurement</a:t>
            </a:r>
            <a:endParaRPr lang="ru-RU" sz="2400" dirty="0" smtClean="0">
              <a:solidFill>
                <a:schemeClr val="dk1"/>
              </a:solidFill>
              <a:latin typeface="TT Jenevers Light" panose="0200050506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2400" dirty="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700" dirty="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200" dirty="0">
              <a:solidFill>
                <a:schemeClr val="dk1"/>
              </a:solidFill>
              <a:latin typeface="TT Jenevers" panose="02000505070000020003" pitchFamily="2" charset="-52"/>
            </a:endParaRPr>
          </a:p>
        </p:txBody>
      </p:sp>
    </p:spTree>
    <p:extLst>
      <p:ext uri="{BB962C8B-B14F-4D97-AF65-F5344CB8AC3E}">
        <p14:creationId xmlns:p14="http://schemas.microsoft.com/office/powerpoint/2010/main" val="565987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13</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9" name="Google Shape;109;p15"/>
          <p:cNvSpPr txBox="1"/>
          <p:nvPr/>
        </p:nvSpPr>
        <p:spPr>
          <a:xfrm>
            <a:off x="692728" y="330660"/>
            <a:ext cx="10520700" cy="1077178"/>
          </a:xfrm>
          <a:prstGeom prst="rect">
            <a:avLst/>
          </a:prstGeom>
          <a:noFill/>
          <a:ln>
            <a:noFill/>
          </a:ln>
        </p:spPr>
        <p:txBody>
          <a:bodyPr spcFirstLastPara="1" wrap="square" lIns="0" tIns="45700" rIns="91425" bIns="45700" anchor="t" anchorCtr="0">
            <a:spAutoFit/>
          </a:bodyPr>
          <a:lstStyle/>
          <a:p>
            <a:pPr lvl="0">
              <a:buSzPts val="4000"/>
            </a:pPr>
            <a:r>
              <a:rPr lang="en-US" sz="3200" b="1" dirty="0">
                <a:solidFill>
                  <a:srgbClr val="030829"/>
                </a:solidFill>
                <a:latin typeface="TT Jenevers" panose="02000505070000020003" pitchFamily="2" charset="-52"/>
              </a:rPr>
              <a:t>GUID 5280</a:t>
            </a:r>
            <a:r>
              <a:rPr lang="ru-RU" sz="3200" b="1" dirty="0">
                <a:solidFill>
                  <a:srgbClr val="030829"/>
                </a:solidFill>
                <a:latin typeface="TT Jenevers" panose="02000505070000020003" pitchFamily="2" charset="-52"/>
              </a:rPr>
              <a:t> – </a:t>
            </a:r>
            <a:r>
              <a:rPr lang="en-US" sz="3200" b="1" dirty="0" smtClean="0">
                <a:solidFill>
                  <a:srgbClr val="030829"/>
                </a:solidFill>
                <a:latin typeface="TT Jenevers" panose="02000505070000020003" pitchFamily="2" charset="-52"/>
              </a:rPr>
              <a:t>SOME </a:t>
            </a:r>
            <a:r>
              <a:rPr lang="en-US" sz="3200" b="1" dirty="0">
                <a:solidFill>
                  <a:srgbClr val="030829"/>
                </a:solidFill>
                <a:latin typeface="TT Jenevers" panose="02000505070000020003" pitchFamily="2" charset="-52"/>
              </a:rPr>
              <a:t>CONSIDERATIONS WHEN DEFINING THE OBJECTIVE OF THE AUDIT</a:t>
            </a:r>
            <a:endParaRPr sz="1100" b="0" i="0" u="none" strike="noStrike" cap="none" dirty="0">
              <a:solidFill>
                <a:srgbClr val="000000"/>
              </a:solidFill>
              <a:latin typeface="TT Jenevers" panose="02000505070000020003" pitchFamily="2" charset="-52"/>
              <a:sym typeface="Arial"/>
            </a:endParaRPr>
          </a:p>
        </p:txBody>
      </p:sp>
      <p:sp>
        <p:nvSpPr>
          <p:cNvPr id="12" name="Google Shape;137;p17"/>
          <p:cNvSpPr txBox="1"/>
          <p:nvPr/>
        </p:nvSpPr>
        <p:spPr>
          <a:xfrm>
            <a:off x="1163898" y="1407838"/>
            <a:ext cx="4251382" cy="4273059"/>
          </a:xfrm>
          <a:prstGeom prst="rect">
            <a:avLst/>
          </a:prstGeom>
          <a:noFill/>
          <a:ln>
            <a:noFill/>
          </a:ln>
        </p:spPr>
        <p:txBody>
          <a:bodyPr spcFirstLastPara="1" wrap="square" lIns="0" tIns="45700" rIns="91425" bIns="45700" anchor="t" anchorCtr="0">
            <a:noAutofit/>
          </a:bodyPr>
          <a:lstStyle/>
          <a:p>
            <a:pPr marL="447675" lvl="0" indent="-349250" algn="just">
              <a:lnSpc>
                <a:spcPct val="105000"/>
              </a:lnSpc>
              <a:spcBef>
                <a:spcPts val="600"/>
              </a:spcBef>
              <a:buClr>
                <a:srgbClr val="22ECE0"/>
              </a:buClr>
              <a:buSzPct val="150000"/>
              <a:buChar char="●"/>
            </a:pPr>
            <a:r>
              <a:rPr lang="en-US" sz="1800" dirty="0">
                <a:solidFill>
                  <a:schemeClr val="dk1"/>
                </a:solidFill>
                <a:latin typeface="TT Jenevers Light" panose="02000505060000020003" pitchFamily="2" charset="-52"/>
              </a:rPr>
              <a:t>The </a:t>
            </a:r>
            <a:r>
              <a:rPr lang="en-US" sz="1800" dirty="0" smtClean="0">
                <a:solidFill>
                  <a:schemeClr val="dk1"/>
                </a:solidFill>
                <a:latin typeface="TT Jenevers Light" panose="02000505060000020003" pitchFamily="2" charset="-52"/>
              </a:rPr>
              <a:t>section describes </a:t>
            </a:r>
            <a:r>
              <a:rPr lang="en-US" sz="1800" dirty="0">
                <a:solidFill>
                  <a:schemeClr val="dk1"/>
                </a:solidFill>
                <a:latin typeface="TT Jenevers Light" panose="02000505060000020003" pitchFamily="2" charset="-52"/>
              </a:rPr>
              <a:t>some different specific options and circumstances, which auditors may find helpful to consider when defining the objective of the </a:t>
            </a:r>
            <a:r>
              <a:rPr lang="en-US" sz="1800" dirty="0" smtClean="0">
                <a:solidFill>
                  <a:schemeClr val="dk1"/>
                </a:solidFill>
                <a:latin typeface="TT Jenevers Light" panose="02000505060000020003" pitchFamily="2" charset="-52"/>
              </a:rPr>
              <a:t>audit</a:t>
            </a:r>
          </a:p>
          <a:p>
            <a:pPr marL="447675" lvl="0" indent="-349250" algn="just">
              <a:lnSpc>
                <a:spcPct val="105000"/>
              </a:lnSpc>
              <a:spcBef>
                <a:spcPts val="600"/>
              </a:spcBef>
              <a:buClr>
                <a:srgbClr val="22ECE0"/>
              </a:buClr>
              <a:buSzPct val="150000"/>
              <a:buChar char="●"/>
            </a:pPr>
            <a:r>
              <a:rPr lang="en-US" sz="1800" dirty="0" smtClean="0">
                <a:solidFill>
                  <a:schemeClr val="dk1"/>
                </a:solidFill>
                <a:latin typeface="TT Jenevers Light" panose="02000505060000020003" pitchFamily="2" charset="-52"/>
              </a:rPr>
              <a:t>Two general methods to public </a:t>
            </a:r>
            <a:r>
              <a:rPr lang="en-US" sz="1800" dirty="0">
                <a:solidFill>
                  <a:schemeClr val="dk1"/>
                </a:solidFill>
                <a:latin typeface="TT Jenevers Light" panose="02000505060000020003" pitchFamily="2" charset="-52"/>
              </a:rPr>
              <a:t>procurement – strategic </a:t>
            </a:r>
            <a:r>
              <a:rPr lang="en-US" sz="1800" dirty="0" smtClean="0">
                <a:solidFill>
                  <a:schemeClr val="dk1"/>
                </a:solidFill>
                <a:latin typeface="TT Jenevers Light" panose="02000505060000020003" pitchFamily="2" charset="-52"/>
              </a:rPr>
              <a:t>and process method</a:t>
            </a:r>
          </a:p>
          <a:p>
            <a:pPr marL="447675" lvl="0" indent="-349250" algn="just">
              <a:lnSpc>
                <a:spcPct val="105000"/>
              </a:lnSpc>
              <a:spcBef>
                <a:spcPts val="600"/>
              </a:spcBef>
              <a:buClr>
                <a:srgbClr val="22ECE0"/>
              </a:buClr>
              <a:buSzPct val="150000"/>
              <a:buChar char="●"/>
            </a:pPr>
            <a:endParaRPr lang="en-US" sz="1800" dirty="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700" dirty="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200" dirty="0">
              <a:solidFill>
                <a:schemeClr val="dk1"/>
              </a:solidFill>
              <a:latin typeface="TT Jenevers" panose="02000505070000020003" pitchFamily="2" charset="-52"/>
            </a:endParaRPr>
          </a:p>
        </p:txBody>
      </p:sp>
      <p:graphicFrame>
        <p:nvGraphicFramePr>
          <p:cNvPr id="2" name="Схема 1"/>
          <p:cNvGraphicFramePr/>
          <p:nvPr>
            <p:extLst>
              <p:ext uri="{D42A27DB-BD31-4B8C-83A1-F6EECF244321}">
                <p14:modId xmlns:p14="http://schemas.microsoft.com/office/powerpoint/2010/main" val="1283800522"/>
              </p:ext>
            </p:extLst>
          </p:nvPr>
        </p:nvGraphicFramePr>
        <p:xfrm>
          <a:off x="5415280" y="1503680"/>
          <a:ext cx="6205893" cy="4287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22727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14</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9" name="Google Shape;109;p15"/>
          <p:cNvSpPr txBox="1"/>
          <p:nvPr/>
        </p:nvSpPr>
        <p:spPr>
          <a:xfrm>
            <a:off x="692728" y="330660"/>
            <a:ext cx="10520700" cy="1077178"/>
          </a:xfrm>
          <a:prstGeom prst="rect">
            <a:avLst/>
          </a:prstGeom>
          <a:noFill/>
          <a:ln>
            <a:noFill/>
          </a:ln>
        </p:spPr>
        <p:txBody>
          <a:bodyPr spcFirstLastPara="1" wrap="square" lIns="0" tIns="45700" rIns="91425" bIns="45700" anchor="t" anchorCtr="0">
            <a:spAutoFit/>
          </a:bodyPr>
          <a:lstStyle/>
          <a:p>
            <a:pPr lvl="0">
              <a:buSzPts val="4000"/>
            </a:pPr>
            <a:r>
              <a:rPr lang="en-US" sz="3200" b="1" dirty="0">
                <a:solidFill>
                  <a:srgbClr val="030829"/>
                </a:solidFill>
                <a:latin typeface="TT Jenevers" panose="02000505070000020003" pitchFamily="2" charset="-52"/>
              </a:rPr>
              <a:t>GUID 5280</a:t>
            </a:r>
            <a:r>
              <a:rPr lang="ru-RU" sz="3200" b="1" dirty="0">
                <a:solidFill>
                  <a:srgbClr val="030829"/>
                </a:solidFill>
                <a:latin typeface="TT Jenevers" panose="02000505070000020003" pitchFamily="2" charset="-52"/>
              </a:rPr>
              <a:t> – </a:t>
            </a:r>
            <a:r>
              <a:rPr lang="en-US" sz="3200" b="1" dirty="0" smtClean="0">
                <a:solidFill>
                  <a:srgbClr val="030829"/>
                </a:solidFill>
                <a:latin typeface="TT Jenevers" panose="02000505070000020003" pitchFamily="2" charset="-52"/>
              </a:rPr>
              <a:t>SOME </a:t>
            </a:r>
            <a:r>
              <a:rPr lang="en-US" sz="3200" b="1" dirty="0">
                <a:solidFill>
                  <a:srgbClr val="030829"/>
                </a:solidFill>
                <a:latin typeface="TT Jenevers" panose="02000505070000020003" pitchFamily="2" charset="-52"/>
              </a:rPr>
              <a:t>CONSIDERATIONS WHEN DEFINING THE OBJECTIVE OF THE AUDIT</a:t>
            </a:r>
            <a:endParaRPr sz="1100" b="0" i="0" u="none" strike="noStrike" cap="none" dirty="0">
              <a:solidFill>
                <a:srgbClr val="000000"/>
              </a:solidFill>
              <a:latin typeface="TT Jenevers" panose="02000505070000020003" pitchFamily="2" charset="-52"/>
              <a:sym typeface="Arial"/>
            </a:endParaRPr>
          </a:p>
        </p:txBody>
      </p:sp>
      <p:sp>
        <p:nvSpPr>
          <p:cNvPr id="12" name="Google Shape;137;p17"/>
          <p:cNvSpPr txBox="1"/>
          <p:nvPr/>
        </p:nvSpPr>
        <p:spPr>
          <a:xfrm>
            <a:off x="1163898" y="1407838"/>
            <a:ext cx="5734742" cy="4716938"/>
          </a:xfrm>
          <a:prstGeom prst="rect">
            <a:avLst/>
          </a:prstGeom>
          <a:noFill/>
          <a:ln>
            <a:noFill/>
          </a:ln>
        </p:spPr>
        <p:txBody>
          <a:bodyPr spcFirstLastPara="1" wrap="square" lIns="0" tIns="45700" rIns="91425" bIns="45700" anchor="t" anchorCtr="0">
            <a:noAutofit/>
          </a:bodyPr>
          <a:lstStyle/>
          <a:p>
            <a:pPr marL="447675" lvl="0" indent="-349250" algn="just">
              <a:lnSpc>
                <a:spcPct val="105000"/>
              </a:lnSpc>
              <a:spcBef>
                <a:spcPts val="600"/>
              </a:spcBef>
              <a:buClr>
                <a:srgbClr val="22ECE0"/>
              </a:buClr>
              <a:buSzPct val="150000"/>
              <a:buChar char="●"/>
            </a:pPr>
            <a:r>
              <a:rPr lang="en-US" sz="2400" dirty="0" smtClean="0">
                <a:solidFill>
                  <a:schemeClr val="dk1"/>
                </a:solidFill>
                <a:latin typeface="TT Jenevers" panose="02000505070000020003" pitchFamily="2" charset="-52"/>
              </a:rPr>
              <a:t>Corruption and Fraud risks add up to 25% additional cost</a:t>
            </a:r>
          </a:p>
          <a:p>
            <a:pPr marL="447675" lvl="0" indent="-349250" algn="just">
              <a:lnSpc>
                <a:spcPct val="105000"/>
              </a:lnSpc>
              <a:spcBef>
                <a:spcPts val="600"/>
              </a:spcBef>
              <a:buClr>
                <a:srgbClr val="22ECE0"/>
              </a:buClr>
              <a:buSzPct val="150000"/>
              <a:buChar char="●"/>
            </a:pPr>
            <a:r>
              <a:rPr lang="en-US" sz="2400" dirty="0" smtClean="0">
                <a:solidFill>
                  <a:schemeClr val="dk1"/>
                </a:solidFill>
                <a:latin typeface="TT Jenevers" panose="02000505070000020003" pitchFamily="2" charset="-52"/>
              </a:rPr>
              <a:t>Avoiding costly and ineffective procurement requires thorough risk analysis</a:t>
            </a:r>
          </a:p>
          <a:p>
            <a:pPr marL="447675" lvl="0" indent="-349250" algn="just">
              <a:lnSpc>
                <a:spcPct val="105000"/>
              </a:lnSpc>
              <a:spcBef>
                <a:spcPts val="600"/>
              </a:spcBef>
              <a:buClr>
                <a:srgbClr val="22ECE0"/>
              </a:buClr>
              <a:buSzPct val="150000"/>
              <a:buChar char="●"/>
            </a:pPr>
            <a:r>
              <a:rPr lang="en-US" sz="2400" dirty="0" smtClean="0">
                <a:solidFill>
                  <a:schemeClr val="dk1"/>
                </a:solidFill>
                <a:latin typeface="TT Jenevers" panose="02000505070000020003" pitchFamily="2" charset="-52"/>
              </a:rPr>
              <a:t>The section provides a list of main risk factors of corruption and fraud to be considered during the audit</a:t>
            </a:r>
          </a:p>
          <a:p>
            <a:pPr marL="447675" lvl="0" indent="-349250" algn="just">
              <a:lnSpc>
                <a:spcPct val="105000"/>
              </a:lnSpc>
              <a:spcBef>
                <a:spcPts val="600"/>
              </a:spcBef>
              <a:buClr>
                <a:srgbClr val="22ECE0"/>
              </a:buClr>
              <a:buSzPct val="150000"/>
              <a:buChar char="●"/>
            </a:pPr>
            <a:r>
              <a:rPr lang="en-US" sz="2400" dirty="0" smtClean="0">
                <a:solidFill>
                  <a:schemeClr val="dk1"/>
                </a:solidFill>
                <a:latin typeface="TT Jenevers" panose="02000505070000020003" pitchFamily="2" charset="-52"/>
              </a:rPr>
              <a:t>Emergency situations are considered a separate group of risks</a:t>
            </a:r>
            <a:endParaRPr lang="en-US" sz="2400" dirty="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700" dirty="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200" dirty="0">
              <a:solidFill>
                <a:schemeClr val="dk1"/>
              </a:solidFill>
              <a:latin typeface="TT Jenevers" panose="02000505070000020003" pitchFamily="2" charset="-52"/>
            </a:endParaRPr>
          </a:p>
        </p:txBody>
      </p:sp>
      <p:graphicFrame>
        <p:nvGraphicFramePr>
          <p:cNvPr id="17" name="Диаграмма 16"/>
          <p:cNvGraphicFramePr/>
          <p:nvPr>
            <p:extLst>
              <p:ext uri="{D42A27DB-BD31-4B8C-83A1-F6EECF244321}">
                <p14:modId xmlns:p14="http://schemas.microsoft.com/office/powerpoint/2010/main" val="3917453012"/>
              </p:ext>
            </p:extLst>
          </p:nvPr>
        </p:nvGraphicFramePr>
        <p:xfrm>
          <a:off x="6898640" y="1554480"/>
          <a:ext cx="4531360" cy="38811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91182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15</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9" name="Google Shape;109;p15"/>
          <p:cNvSpPr txBox="1"/>
          <p:nvPr/>
        </p:nvSpPr>
        <p:spPr>
          <a:xfrm>
            <a:off x="687868" y="379224"/>
            <a:ext cx="10520700" cy="584735"/>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3200" b="1" dirty="0">
                <a:solidFill>
                  <a:srgbClr val="030829"/>
                </a:solidFill>
                <a:latin typeface="TT Jenevers" panose="02000505070000020003" pitchFamily="2" charset="-52"/>
              </a:rPr>
              <a:t>GUID 5280</a:t>
            </a:r>
            <a:r>
              <a:rPr lang="ru-RU" sz="3200" b="1" dirty="0">
                <a:solidFill>
                  <a:srgbClr val="030829"/>
                </a:solidFill>
                <a:latin typeface="TT Jenevers" panose="02000505070000020003" pitchFamily="2" charset="-52"/>
              </a:rPr>
              <a:t> – </a:t>
            </a:r>
            <a:r>
              <a:rPr lang="en-US" sz="3200" b="1" dirty="0" smtClean="0">
                <a:solidFill>
                  <a:srgbClr val="030829"/>
                </a:solidFill>
                <a:latin typeface="TT Jenevers" panose="02000505070000020003" pitchFamily="2" charset="-52"/>
              </a:rPr>
              <a:t>Audit Cycle</a:t>
            </a:r>
            <a:endParaRPr sz="1100" b="0" i="0" u="none" strike="noStrike" cap="none" dirty="0">
              <a:solidFill>
                <a:srgbClr val="000000"/>
              </a:solidFill>
              <a:latin typeface="TT Jenevers" panose="02000505070000020003" pitchFamily="2" charset="-52"/>
              <a:sym typeface="Arial"/>
            </a:endParaRPr>
          </a:p>
        </p:txBody>
      </p:sp>
      <p:sp>
        <p:nvSpPr>
          <p:cNvPr id="12" name="Google Shape;137;p17"/>
          <p:cNvSpPr txBox="1"/>
          <p:nvPr/>
        </p:nvSpPr>
        <p:spPr>
          <a:xfrm>
            <a:off x="1021884" y="2259480"/>
            <a:ext cx="4780741" cy="2088068"/>
          </a:xfrm>
          <a:prstGeom prst="rect">
            <a:avLst/>
          </a:prstGeom>
          <a:noFill/>
          <a:ln>
            <a:noFill/>
          </a:ln>
        </p:spPr>
        <p:txBody>
          <a:bodyPr spcFirstLastPara="1" wrap="square" lIns="0" tIns="45700" rIns="91425" bIns="45700" anchor="t" anchorCtr="0">
            <a:noAutofit/>
          </a:bodyPr>
          <a:lstStyle/>
          <a:p>
            <a:pPr marL="6350" algn="just">
              <a:lnSpc>
                <a:spcPct val="105000"/>
              </a:lnSpc>
              <a:spcBef>
                <a:spcPts val="600"/>
              </a:spcBef>
              <a:buClr>
                <a:srgbClr val="22ECE0"/>
              </a:buClr>
              <a:buSzPct val="150000"/>
            </a:pPr>
            <a:r>
              <a:rPr lang="en-US" sz="2800" dirty="0">
                <a:solidFill>
                  <a:schemeClr val="dk1"/>
                </a:solidFill>
                <a:latin typeface="TT Jenevers Light" panose="02000505060000020003" pitchFamily="2" charset="-52"/>
              </a:rPr>
              <a:t>Stages of the audit cycle viewed in separate sections (with particular emphasis on planning</a:t>
            </a:r>
            <a:r>
              <a:rPr lang="en-US" sz="2800" dirty="0" smtClean="0">
                <a:solidFill>
                  <a:schemeClr val="dk1"/>
                </a:solidFill>
                <a:latin typeface="TT Jenevers Light" panose="02000505060000020003" pitchFamily="2" charset="-52"/>
              </a:rPr>
              <a:t>)</a:t>
            </a:r>
            <a:endParaRPr lang="en-US" sz="4000" dirty="0">
              <a:solidFill>
                <a:schemeClr val="dk1"/>
              </a:solidFill>
              <a:latin typeface="TT Jenevers Light" panose="0200050506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700" dirty="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200" dirty="0">
              <a:solidFill>
                <a:schemeClr val="dk1"/>
              </a:solidFill>
              <a:latin typeface="TT Jenevers" panose="02000505070000020003" pitchFamily="2" charset="-52"/>
            </a:endParaRPr>
          </a:p>
        </p:txBody>
      </p:sp>
      <p:graphicFrame>
        <p:nvGraphicFramePr>
          <p:cNvPr id="2" name="Схема 1"/>
          <p:cNvGraphicFramePr/>
          <p:nvPr>
            <p:extLst>
              <p:ext uri="{D42A27DB-BD31-4B8C-83A1-F6EECF244321}">
                <p14:modId xmlns:p14="http://schemas.microsoft.com/office/powerpoint/2010/main" val="4100655987"/>
              </p:ext>
            </p:extLst>
          </p:nvPr>
        </p:nvGraphicFramePr>
        <p:xfrm>
          <a:off x="5913120" y="963959"/>
          <a:ext cx="5853499" cy="45834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93745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16</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9" name="Google Shape;109;p15"/>
          <p:cNvSpPr txBox="1"/>
          <p:nvPr/>
        </p:nvSpPr>
        <p:spPr>
          <a:xfrm>
            <a:off x="687868" y="379224"/>
            <a:ext cx="10520700" cy="584735"/>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3200" b="1" dirty="0">
                <a:solidFill>
                  <a:srgbClr val="030829"/>
                </a:solidFill>
                <a:latin typeface="TT Jenevers" panose="02000505070000020003" pitchFamily="2" charset="-52"/>
              </a:rPr>
              <a:t>GUID 5280</a:t>
            </a:r>
            <a:r>
              <a:rPr lang="ru-RU" sz="3200" b="1" dirty="0">
                <a:solidFill>
                  <a:srgbClr val="030829"/>
                </a:solidFill>
                <a:latin typeface="TT Jenevers" panose="02000505070000020003" pitchFamily="2" charset="-52"/>
              </a:rPr>
              <a:t> – </a:t>
            </a:r>
            <a:r>
              <a:rPr lang="en-US" sz="3200" b="1" dirty="0" smtClean="0">
                <a:solidFill>
                  <a:srgbClr val="030829"/>
                </a:solidFill>
                <a:latin typeface="TT Jenevers" panose="02000505070000020003" pitchFamily="2" charset="-52"/>
              </a:rPr>
              <a:t>Planning the Audit</a:t>
            </a:r>
            <a:endParaRPr sz="1100" b="0" i="0" u="none" strike="noStrike" cap="none" dirty="0">
              <a:solidFill>
                <a:srgbClr val="000000"/>
              </a:solidFill>
              <a:latin typeface="TT Jenevers" panose="02000505070000020003" pitchFamily="2" charset="-52"/>
              <a:sym typeface="Arial"/>
            </a:endParaRPr>
          </a:p>
        </p:txBody>
      </p:sp>
      <p:sp>
        <p:nvSpPr>
          <p:cNvPr id="12" name="Google Shape;137;p17"/>
          <p:cNvSpPr txBox="1"/>
          <p:nvPr/>
        </p:nvSpPr>
        <p:spPr>
          <a:xfrm>
            <a:off x="766619" y="963959"/>
            <a:ext cx="4780741" cy="4776441"/>
          </a:xfrm>
          <a:prstGeom prst="rect">
            <a:avLst/>
          </a:prstGeom>
          <a:noFill/>
          <a:ln>
            <a:noFill/>
          </a:ln>
        </p:spPr>
        <p:txBody>
          <a:bodyPr spcFirstLastPara="1" wrap="square" lIns="0" tIns="45700" rIns="91425" bIns="45700" anchor="t" anchorCtr="0">
            <a:noAutofit/>
          </a:bodyPr>
          <a:lstStyle/>
          <a:p>
            <a:pPr marL="355600" lvl="0" indent="-349250" algn="just">
              <a:lnSpc>
                <a:spcPct val="105000"/>
              </a:lnSpc>
              <a:spcBef>
                <a:spcPts val="600"/>
              </a:spcBef>
              <a:buClr>
                <a:srgbClr val="22ECE0"/>
              </a:buClr>
              <a:buSzPct val="150000"/>
              <a:buChar char="●"/>
            </a:pPr>
            <a:r>
              <a:rPr lang="en-US" sz="1700" dirty="0" smtClean="0">
                <a:solidFill>
                  <a:schemeClr val="dk1"/>
                </a:solidFill>
                <a:latin typeface="TT Jenevers Light" panose="02000505060000020003" pitchFamily="2" charset="-52"/>
              </a:rPr>
              <a:t>Planning </a:t>
            </a:r>
            <a:r>
              <a:rPr lang="en-US" sz="1700" dirty="0">
                <a:solidFill>
                  <a:schemeClr val="dk1"/>
                </a:solidFill>
                <a:latin typeface="TT Jenevers Light" panose="02000505060000020003" pitchFamily="2" charset="-52"/>
              </a:rPr>
              <a:t>section extensively discusses choice of topics, audit objectives, approaches, criteria and how to manage audit risks</a:t>
            </a:r>
            <a:r>
              <a:rPr lang="en-US" sz="1700" dirty="0" smtClean="0">
                <a:solidFill>
                  <a:schemeClr val="dk1"/>
                </a:solidFill>
                <a:latin typeface="TT Jenevers Light" panose="02000505060000020003" pitchFamily="2" charset="-52"/>
              </a:rPr>
              <a:t>;</a:t>
            </a:r>
          </a:p>
          <a:p>
            <a:pPr marL="355600" lvl="0" indent="-349250" algn="just">
              <a:lnSpc>
                <a:spcPct val="105000"/>
              </a:lnSpc>
              <a:spcBef>
                <a:spcPts val="600"/>
              </a:spcBef>
              <a:buClr>
                <a:srgbClr val="22ECE0"/>
              </a:buClr>
              <a:buSzPct val="150000"/>
              <a:buChar char="●"/>
            </a:pPr>
            <a:r>
              <a:rPr lang="en-US" sz="1700" dirty="0" smtClean="0">
                <a:solidFill>
                  <a:schemeClr val="dk1"/>
                </a:solidFill>
                <a:latin typeface="TT Jenevers Light" panose="02000505060000020003" pitchFamily="2" charset="-52"/>
              </a:rPr>
              <a:t>The key objective is the selection of topics (based on SAIs capabilities and other factors)</a:t>
            </a:r>
          </a:p>
          <a:p>
            <a:pPr marL="355600" lvl="0" indent="-349250" algn="just">
              <a:lnSpc>
                <a:spcPct val="105000"/>
              </a:lnSpc>
              <a:spcBef>
                <a:spcPts val="600"/>
              </a:spcBef>
              <a:buClr>
                <a:srgbClr val="22ECE0"/>
              </a:buClr>
              <a:buSzPct val="150000"/>
              <a:buChar char="●"/>
            </a:pPr>
            <a:r>
              <a:rPr lang="en-US" sz="1700" dirty="0" smtClean="0">
                <a:solidFill>
                  <a:schemeClr val="dk1"/>
                </a:solidFill>
                <a:latin typeface="TT Jenevers Light" panose="02000505060000020003" pitchFamily="2" charset="-52"/>
              </a:rPr>
              <a:t>The next stage involves selecting audit objectives and audit approach</a:t>
            </a:r>
          </a:p>
          <a:p>
            <a:pPr marL="355600" lvl="0" indent="-349250" algn="just">
              <a:lnSpc>
                <a:spcPct val="105000"/>
              </a:lnSpc>
              <a:spcBef>
                <a:spcPts val="600"/>
              </a:spcBef>
              <a:buClr>
                <a:srgbClr val="22ECE0"/>
              </a:buClr>
              <a:buSzPct val="150000"/>
              <a:buChar char="●"/>
            </a:pPr>
            <a:r>
              <a:rPr lang="en-US" sz="1700" dirty="0" smtClean="0">
                <a:solidFill>
                  <a:schemeClr val="dk1"/>
                </a:solidFill>
                <a:latin typeface="TT Jenevers Light" panose="02000505060000020003" pitchFamily="2" charset="-52"/>
              </a:rPr>
              <a:t>The stage is followed by formulating the audit questions and criteria</a:t>
            </a:r>
          </a:p>
          <a:p>
            <a:pPr marL="355600" lvl="0" indent="-349250" algn="just">
              <a:lnSpc>
                <a:spcPct val="105000"/>
              </a:lnSpc>
              <a:spcBef>
                <a:spcPts val="600"/>
              </a:spcBef>
              <a:buClr>
                <a:srgbClr val="22ECE0"/>
              </a:buClr>
              <a:buSzPct val="150000"/>
              <a:buChar char="●"/>
            </a:pPr>
            <a:r>
              <a:rPr lang="en-US" sz="1700" dirty="0" smtClean="0">
                <a:solidFill>
                  <a:schemeClr val="dk1"/>
                </a:solidFill>
                <a:latin typeface="TT Jenevers Light" panose="02000505060000020003" pitchFamily="2" charset="-52"/>
              </a:rPr>
              <a:t>The final part involves identifying the audit risks </a:t>
            </a:r>
            <a:endParaRPr lang="en-US" sz="1700" dirty="0">
              <a:solidFill>
                <a:schemeClr val="dk1"/>
              </a:solidFill>
              <a:latin typeface="TT Jenevers Light" panose="0200050506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700" dirty="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200" dirty="0">
              <a:solidFill>
                <a:schemeClr val="dk1"/>
              </a:solidFill>
              <a:latin typeface="TT Jenevers" panose="02000505070000020003" pitchFamily="2" charset="-52"/>
            </a:endParaRPr>
          </a:p>
        </p:txBody>
      </p:sp>
      <p:graphicFrame>
        <p:nvGraphicFramePr>
          <p:cNvPr id="3" name="Схема 2"/>
          <p:cNvGraphicFramePr/>
          <p:nvPr>
            <p:extLst>
              <p:ext uri="{D42A27DB-BD31-4B8C-83A1-F6EECF244321}">
                <p14:modId xmlns:p14="http://schemas.microsoft.com/office/powerpoint/2010/main" val="443815666"/>
              </p:ext>
            </p:extLst>
          </p:nvPr>
        </p:nvGraphicFramePr>
        <p:xfrm>
          <a:off x="5948218" y="1452880"/>
          <a:ext cx="5628640" cy="32935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p:cNvSpPr txBox="1"/>
          <p:nvPr/>
        </p:nvSpPr>
        <p:spPr>
          <a:xfrm>
            <a:off x="7244080" y="1785215"/>
            <a:ext cx="2499360" cy="461665"/>
          </a:xfrm>
          <a:prstGeom prst="rect">
            <a:avLst/>
          </a:prstGeom>
          <a:noFill/>
        </p:spPr>
        <p:txBody>
          <a:bodyPr wrap="square" rtlCol="0">
            <a:spAutoFit/>
          </a:bodyPr>
          <a:lstStyle/>
          <a:p>
            <a:r>
              <a:rPr lang="en-US" sz="2400" dirty="0" smtClean="0"/>
              <a:t>What we need?</a:t>
            </a:r>
            <a:endParaRPr lang="ru-RU" sz="2400" dirty="0"/>
          </a:p>
        </p:txBody>
      </p:sp>
    </p:spTree>
    <p:extLst>
      <p:ext uri="{BB962C8B-B14F-4D97-AF65-F5344CB8AC3E}">
        <p14:creationId xmlns:p14="http://schemas.microsoft.com/office/powerpoint/2010/main" val="813836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17</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9" name="Google Shape;109;p15"/>
          <p:cNvSpPr txBox="1"/>
          <p:nvPr/>
        </p:nvSpPr>
        <p:spPr>
          <a:xfrm>
            <a:off x="687868" y="379224"/>
            <a:ext cx="10520700" cy="584735"/>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3200" b="1" dirty="0">
                <a:solidFill>
                  <a:srgbClr val="030829"/>
                </a:solidFill>
                <a:latin typeface="TT Jenevers" panose="02000505070000020003" pitchFamily="2" charset="-52"/>
              </a:rPr>
              <a:t>GUID 5280</a:t>
            </a:r>
            <a:r>
              <a:rPr lang="ru-RU" sz="3200" b="1" dirty="0">
                <a:solidFill>
                  <a:srgbClr val="030829"/>
                </a:solidFill>
                <a:latin typeface="TT Jenevers" panose="02000505070000020003" pitchFamily="2" charset="-52"/>
              </a:rPr>
              <a:t> – </a:t>
            </a:r>
            <a:r>
              <a:rPr lang="en-US" sz="3200" b="1" dirty="0" smtClean="0">
                <a:solidFill>
                  <a:srgbClr val="030829"/>
                </a:solidFill>
                <a:latin typeface="TT Jenevers" panose="02000505070000020003" pitchFamily="2" charset="-52"/>
              </a:rPr>
              <a:t>Conducting the Audit</a:t>
            </a:r>
            <a:endParaRPr sz="1100" b="0" i="0" u="none" strike="noStrike" cap="none" dirty="0">
              <a:solidFill>
                <a:srgbClr val="000000"/>
              </a:solidFill>
              <a:latin typeface="TT Jenevers" panose="02000505070000020003" pitchFamily="2" charset="-52"/>
              <a:sym typeface="Arial"/>
            </a:endParaRPr>
          </a:p>
        </p:txBody>
      </p:sp>
      <p:sp>
        <p:nvSpPr>
          <p:cNvPr id="12" name="Google Shape;137;p17"/>
          <p:cNvSpPr txBox="1"/>
          <p:nvPr/>
        </p:nvSpPr>
        <p:spPr>
          <a:xfrm>
            <a:off x="1085652" y="1072434"/>
            <a:ext cx="10735598" cy="5160818"/>
          </a:xfrm>
          <a:prstGeom prst="rect">
            <a:avLst/>
          </a:prstGeom>
          <a:noFill/>
          <a:ln>
            <a:noFill/>
          </a:ln>
        </p:spPr>
        <p:txBody>
          <a:bodyPr spcFirstLastPara="1" wrap="square" lIns="0" tIns="45700" rIns="91425" bIns="45700" anchor="t" anchorCtr="0">
            <a:noAutofit/>
          </a:bodyPr>
          <a:lstStyle/>
          <a:p>
            <a:pPr marL="355600" lvl="0" indent="-349250" algn="just">
              <a:lnSpc>
                <a:spcPct val="105000"/>
              </a:lnSpc>
              <a:spcBef>
                <a:spcPts val="600"/>
              </a:spcBef>
              <a:buClr>
                <a:srgbClr val="22ECE0"/>
              </a:buClr>
              <a:buSzPct val="150000"/>
              <a:buChar char="●"/>
            </a:pPr>
            <a:r>
              <a:rPr lang="en-US" sz="2400" dirty="0" smtClean="0">
                <a:solidFill>
                  <a:schemeClr val="dk1"/>
                </a:solidFill>
                <a:latin typeface="TT Jenevers Light" panose="02000505060000020003" pitchFamily="2" charset="-52"/>
              </a:rPr>
              <a:t>Common </a:t>
            </a:r>
            <a:r>
              <a:rPr lang="en-US" sz="2400" dirty="0">
                <a:solidFill>
                  <a:schemeClr val="dk1"/>
                </a:solidFill>
                <a:latin typeface="TT Jenevers Light" panose="02000505060000020003" pitchFamily="2" charset="-52"/>
              </a:rPr>
              <a:t>audit methods like document studies, interviews and wherever possible and appropriate, physical inspections are appropriate and the internal resources to carry out an audit of public procurement are often similar as for other </a:t>
            </a:r>
            <a:r>
              <a:rPr lang="en-US" sz="2400" dirty="0" smtClean="0">
                <a:solidFill>
                  <a:schemeClr val="dk1"/>
                </a:solidFill>
                <a:latin typeface="TT Jenevers Light" panose="02000505060000020003" pitchFamily="2" charset="-52"/>
              </a:rPr>
              <a:t>audits</a:t>
            </a:r>
          </a:p>
          <a:p>
            <a:pPr marL="355600" lvl="0" indent="-349250" algn="just">
              <a:lnSpc>
                <a:spcPct val="105000"/>
              </a:lnSpc>
              <a:spcBef>
                <a:spcPts val="600"/>
              </a:spcBef>
              <a:buClr>
                <a:srgbClr val="22ECE0"/>
              </a:buClr>
              <a:buSzPct val="150000"/>
              <a:buChar char="●"/>
            </a:pPr>
            <a:r>
              <a:rPr lang="en-US" sz="2400" dirty="0" smtClean="0">
                <a:solidFill>
                  <a:schemeClr val="dk1"/>
                </a:solidFill>
                <a:latin typeface="TT Jenevers Light" panose="02000505060000020003" pitchFamily="2" charset="-52"/>
              </a:rPr>
              <a:t>Audit </a:t>
            </a:r>
            <a:r>
              <a:rPr lang="en-US" sz="2400" dirty="0">
                <a:solidFill>
                  <a:schemeClr val="dk1"/>
                </a:solidFill>
                <a:latin typeface="TT Jenevers Light" panose="02000505060000020003" pitchFamily="2" charset="-52"/>
              </a:rPr>
              <a:t>of infrastructural projects or other large technical procurements may require use of technical </a:t>
            </a:r>
            <a:r>
              <a:rPr lang="en-US" sz="2400" dirty="0" smtClean="0">
                <a:solidFill>
                  <a:schemeClr val="dk1"/>
                </a:solidFill>
                <a:latin typeface="TT Jenevers Light" panose="02000505060000020003" pitchFamily="2" charset="-52"/>
              </a:rPr>
              <a:t>experts</a:t>
            </a:r>
          </a:p>
          <a:p>
            <a:pPr marL="355600" lvl="0" indent="-349250" algn="just">
              <a:lnSpc>
                <a:spcPct val="105000"/>
              </a:lnSpc>
              <a:spcBef>
                <a:spcPts val="600"/>
              </a:spcBef>
              <a:buClr>
                <a:srgbClr val="22ECE0"/>
              </a:buClr>
              <a:buSzPct val="150000"/>
              <a:buChar char="●"/>
            </a:pPr>
            <a:r>
              <a:rPr lang="en-US" sz="2400" dirty="0">
                <a:solidFill>
                  <a:schemeClr val="dk1"/>
                </a:solidFill>
                <a:latin typeface="TT Jenevers Light" panose="02000505060000020003" pitchFamily="2" charset="-52"/>
              </a:rPr>
              <a:t>IT data analytical tools are becoming a strong and increasingly used method to extensively </a:t>
            </a:r>
            <a:r>
              <a:rPr lang="en-US" sz="2400" dirty="0" smtClean="0">
                <a:solidFill>
                  <a:schemeClr val="dk1"/>
                </a:solidFill>
                <a:latin typeface="TT Jenevers Light" panose="02000505060000020003" pitchFamily="2" charset="-52"/>
              </a:rPr>
              <a:t>analyze </a:t>
            </a:r>
            <a:r>
              <a:rPr lang="en-US" sz="2400" dirty="0">
                <a:solidFill>
                  <a:schemeClr val="dk1"/>
                </a:solidFill>
                <a:latin typeface="TT Jenevers Light" panose="02000505060000020003" pitchFamily="2" charset="-52"/>
              </a:rPr>
              <a:t>open (or non-open) data on public procurement </a:t>
            </a:r>
            <a:r>
              <a:rPr lang="en-US" sz="2400" dirty="0" smtClean="0">
                <a:solidFill>
                  <a:schemeClr val="dk1"/>
                </a:solidFill>
                <a:latin typeface="TT Jenevers Light" panose="02000505060000020003" pitchFamily="2" charset="-52"/>
              </a:rPr>
              <a:t>procedures</a:t>
            </a:r>
          </a:p>
          <a:p>
            <a:pPr marL="355600" lvl="0" indent="-349250" algn="just">
              <a:lnSpc>
                <a:spcPct val="105000"/>
              </a:lnSpc>
              <a:spcBef>
                <a:spcPts val="600"/>
              </a:spcBef>
              <a:buClr>
                <a:srgbClr val="22ECE0"/>
              </a:buClr>
              <a:buSzPct val="150000"/>
              <a:buChar char="●"/>
            </a:pPr>
            <a:r>
              <a:rPr lang="en-US" sz="2400" dirty="0" smtClean="0">
                <a:solidFill>
                  <a:schemeClr val="dk1"/>
                </a:solidFill>
                <a:latin typeface="TT Jenevers Light" panose="02000505060000020003" pitchFamily="2" charset="-52"/>
              </a:rPr>
              <a:t>For auditing in emergency situations SAIs need to consider some non-standard approaches (e.g. remote audit with the use of IT platforms)</a:t>
            </a:r>
          </a:p>
          <a:p>
            <a:pPr marL="355600" lvl="0" indent="-349250" algn="just">
              <a:lnSpc>
                <a:spcPct val="105000"/>
              </a:lnSpc>
              <a:spcBef>
                <a:spcPts val="600"/>
              </a:spcBef>
              <a:buClr>
                <a:srgbClr val="22ECE0"/>
              </a:buClr>
              <a:buSzPct val="150000"/>
              <a:buChar char="●"/>
            </a:pPr>
            <a:r>
              <a:rPr lang="en-US" sz="2400" dirty="0" smtClean="0">
                <a:solidFill>
                  <a:schemeClr val="dk1"/>
                </a:solidFill>
                <a:latin typeface="TT Jenevers Light" panose="02000505060000020003" pitchFamily="2" charset="-52"/>
              </a:rPr>
              <a:t>NB!: non-standard approaches require continuous evaluation</a:t>
            </a:r>
            <a:endParaRPr lang="en-US" sz="2400" dirty="0">
              <a:solidFill>
                <a:schemeClr val="dk1"/>
              </a:solidFill>
              <a:latin typeface="TT Jenevers Light" panose="02000505060000020003" pitchFamily="2" charset="-52"/>
            </a:endParaRPr>
          </a:p>
        </p:txBody>
      </p:sp>
    </p:spTree>
    <p:extLst>
      <p:ext uri="{BB962C8B-B14F-4D97-AF65-F5344CB8AC3E}">
        <p14:creationId xmlns:p14="http://schemas.microsoft.com/office/powerpoint/2010/main" val="10169022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18</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9" name="Google Shape;109;p15"/>
          <p:cNvSpPr txBox="1"/>
          <p:nvPr/>
        </p:nvSpPr>
        <p:spPr>
          <a:xfrm>
            <a:off x="687868" y="379224"/>
            <a:ext cx="10520700" cy="584735"/>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3200" b="1" dirty="0">
                <a:solidFill>
                  <a:srgbClr val="030829"/>
                </a:solidFill>
                <a:latin typeface="TT Jenevers" panose="02000505070000020003" pitchFamily="2" charset="-52"/>
              </a:rPr>
              <a:t>GUID 5280</a:t>
            </a:r>
            <a:r>
              <a:rPr lang="ru-RU" sz="3200" b="1" dirty="0">
                <a:solidFill>
                  <a:srgbClr val="030829"/>
                </a:solidFill>
                <a:latin typeface="TT Jenevers" panose="02000505070000020003" pitchFamily="2" charset="-52"/>
              </a:rPr>
              <a:t> – </a:t>
            </a:r>
            <a:r>
              <a:rPr lang="en-US" sz="3200" b="1" dirty="0" smtClean="0">
                <a:solidFill>
                  <a:srgbClr val="030829"/>
                </a:solidFill>
                <a:latin typeface="TT Jenevers" panose="02000505070000020003" pitchFamily="2" charset="-52"/>
              </a:rPr>
              <a:t>Reporting and Follow-Up</a:t>
            </a:r>
            <a:endParaRPr sz="1100" b="0" i="0" u="none" strike="noStrike" cap="none" dirty="0">
              <a:solidFill>
                <a:srgbClr val="000000"/>
              </a:solidFill>
              <a:latin typeface="TT Jenevers" panose="02000505070000020003" pitchFamily="2" charset="-52"/>
              <a:sym typeface="Arial"/>
            </a:endParaRPr>
          </a:p>
        </p:txBody>
      </p:sp>
      <p:sp>
        <p:nvSpPr>
          <p:cNvPr id="12" name="Google Shape;137;p17"/>
          <p:cNvSpPr txBox="1"/>
          <p:nvPr/>
        </p:nvSpPr>
        <p:spPr>
          <a:xfrm>
            <a:off x="766619" y="963959"/>
            <a:ext cx="10735598" cy="5160818"/>
          </a:xfrm>
          <a:prstGeom prst="rect">
            <a:avLst/>
          </a:prstGeom>
          <a:noFill/>
          <a:ln>
            <a:noFill/>
          </a:ln>
        </p:spPr>
        <p:txBody>
          <a:bodyPr spcFirstLastPara="1" wrap="square" lIns="0" tIns="45700" rIns="91425" bIns="45700" anchor="t" anchorCtr="0">
            <a:noAutofit/>
          </a:bodyPr>
          <a:lstStyle/>
          <a:p>
            <a:pPr marL="914400" lvl="0" indent="-349250" algn="just">
              <a:lnSpc>
                <a:spcPct val="105000"/>
              </a:lnSpc>
              <a:spcBef>
                <a:spcPts val="600"/>
              </a:spcBef>
              <a:buClr>
                <a:srgbClr val="22ECE0"/>
              </a:buClr>
              <a:buSzPct val="150000"/>
              <a:buChar char="●"/>
            </a:pPr>
            <a:r>
              <a:rPr lang="en-US" sz="2000" dirty="0">
                <a:solidFill>
                  <a:schemeClr val="dk1"/>
                </a:solidFill>
                <a:latin typeface="TT Jenevers Light" panose="02000505060000020003" pitchFamily="2" charset="-52"/>
              </a:rPr>
              <a:t>The auditor is expected to provide constructive recommendations that are likely to </a:t>
            </a:r>
            <a:r>
              <a:rPr lang="en-US" sz="2000" dirty="0" smtClean="0">
                <a:solidFill>
                  <a:schemeClr val="dk1"/>
                </a:solidFill>
                <a:latin typeface="TT Jenevers Light" panose="02000505060000020003" pitchFamily="2" charset="-52"/>
              </a:rPr>
              <a:t>improve the effectiveness of the procurement process</a:t>
            </a:r>
            <a:endParaRPr lang="en-US" sz="2000" dirty="0">
              <a:solidFill>
                <a:schemeClr val="dk1"/>
              </a:solidFill>
              <a:latin typeface="TT Jenevers Light" panose="02000505060000020003" pitchFamily="2" charset="-52"/>
            </a:endParaRPr>
          </a:p>
          <a:p>
            <a:pPr marL="914400" lvl="0" indent="-349250" algn="just" rtl="0">
              <a:lnSpc>
                <a:spcPct val="105000"/>
              </a:lnSpc>
              <a:spcBef>
                <a:spcPts val="600"/>
              </a:spcBef>
              <a:spcAft>
                <a:spcPts val="0"/>
              </a:spcAft>
              <a:buClr>
                <a:srgbClr val="22ECE0"/>
              </a:buClr>
              <a:buSzPct val="150000"/>
              <a:buChar char="●"/>
            </a:pPr>
            <a:r>
              <a:rPr lang="en-US" sz="2000" dirty="0" smtClean="0">
                <a:solidFill>
                  <a:schemeClr val="dk1"/>
                </a:solidFill>
                <a:latin typeface="TT Jenevers Light" panose="02000505060000020003" pitchFamily="2" charset="-52"/>
              </a:rPr>
              <a:t>Reporting section </a:t>
            </a:r>
            <a:r>
              <a:rPr lang="en-US" sz="2000" dirty="0">
                <a:solidFill>
                  <a:schemeClr val="dk1"/>
                </a:solidFill>
                <a:latin typeface="TT Jenevers Light" panose="02000505060000020003" pitchFamily="2" charset="-52"/>
              </a:rPr>
              <a:t>covers most typical situations and audit findings by SAIs when auditing public </a:t>
            </a:r>
            <a:r>
              <a:rPr lang="en-US" sz="2000" dirty="0" smtClean="0">
                <a:solidFill>
                  <a:schemeClr val="dk1"/>
                </a:solidFill>
                <a:latin typeface="TT Jenevers Light" panose="02000505060000020003" pitchFamily="2" charset="-52"/>
              </a:rPr>
              <a:t>procurement; </a:t>
            </a:r>
          </a:p>
          <a:p>
            <a:pPr marL="914400" lvl="0" indent="-349250" algn="just" rtl="0">
              <a:lnSpc>
                <a:spcPct val="105000"/>
              </a:lnSpc>
              <a:spcBef>
                <a:spcPts val="600"/>
              </a:spcBef>
              <a:spcAft>
                <a:spcPts val="0"/>
              </a:spcAft>
              <a:buClr>
                <a:srgbClr val="22ECE0"/>
              </a:buClr>
              <a:buSzPct val="150000"/>
              <a:buChar char="●"/>
            </a:pPr>
            <a:r>
              <a:rPr lang="en-US" sz="2000" dirty="0" smtClean="0">
                <a:solidFill>
                  <a:schemeClr val="dk1"/>
                </a:solidFill>
                <a:latin typeface="TT Jenevers Light" panose="02000505060000020003" pitchFamily="2" charset="-52"/>
              </a:rPr>
              <a:t>In the follow-up it is prudent to focus more </a:t>
            </a:r>
            <a:r>
              <a:rPr lang="en-US" sz="2000" dirty="0">
                <a:solidFill>
                  <a:schemeClr val="dk1"/>
                </a:solidFill>
                <a:latin typeface="TT Jenevers Light" panose="02000505060000020003" pitchFamily="2" charset="-52"/>
              </a:rPr>
              <a:t>on the final results in improving efficiency and effectiveness, rather than to the process of implementing audit recommendations.</a:t>
            </a:r>
            <a:endParaRPr lang="ru-RU" sz="2000" dirty="0">
              <a:solidFill>
                <a:schemeClr val="dk1"/>
              </a:solidFill>
              <a:latin typeface="TT Jenevers Light" panose="02000505060000020003" pitchFamily="2" charset="-52"/>
            </a:endParaRPr>
          </a:p>
          <a:p>
            <a:pPr marL="914400" lvl="0" indent="-349250" algn="just">
              <a:lnSpc>
                <a:spcPct val="105000"/>
              </a:lnSpc>
              <a:spcBef>
                <a:spcPts val="600"/>
              </a:spcBef>
              <a:buClr>
                <a:srgbClr val="22ECE0"/>
              </a:buClr>
              <a:buSzPct val="150000"/>
              <a:buChar char="●"/>
            </a:pPr>
            <a:r>
              <a:rPr lang="en-US" sz="2000" dirty="0">
                <a:solidFill>
                  <a:schemeClr val="dk1"/>
                </a:solidFill>
                <a:latin typeface="TT Jenevers Light" panose="02000505060000020003" pitchFamily="2" charset="-52"/>
              </a:rPr>
              <a:t>Annexures include key definitions and concepts used in the GUID, principles of public procurement (according to </a:t>
            </a:r>
            <a:r>
              <a:rPr lang="en-GB" sz="2000" dirty="0">
                <a:latin typeface="TT Jenevers Light" panose="02000505060000020003" pitchFamily="2" charset="-52"/>
              </a:rPr>
              <a:t>UNCITRAL model law on Procurement of Goods, Construction and Services</a:t>
            </a:r>
            <a:r>
              <a:rPr lang="en-US" sz="2000" dirty="0">
                <a:solidFill>
                  <a:schemeClr val="dk1"/>
                </a:solidFill>
                <a:latin typeface="TT Jenevers Light" panose="02000505060000020003" pitchFamily="2" charset="-52"/>
              </a:rPr>
              <a:t>), possible audit questions (depending on the method used to public procurement), risk matrix for audit process integrity and audit risks list</a:t>
            </a:r>
          </a:p>
          <a:p>
            <a:pPr marL="914400" lvl="0" indent="-349250" algn="just" rtl="0">
              <a:lnSpc>
                <a:spcPct val="105000"/>
              </a:lnSpc>
              <a:spcBef>
                <a:spcPts val="600"/>
              </a:spcBef>
              <a:spcAft>
                <a:spcPts val="0"/>
              </a:spcAft>
              <a:buClr>
                <a:srgbClr val="22ECE0"/>
              </a:buClr>
              <a:buSzPct val="150000"/>
              <a:buChar char="●"/>
            </a:pPr>
            <a:endParaRPr lang="en-US" sz="1700" dirty="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700" dirty="0">
              <a:solidFill>
                <a:schemeClr val="dk1"/>
              </a:solidFill>
              <a:latin typeface="TT Jenevers" panose="02000505070000020003" pitchFamily="2" charset="-52"/>
            </a:endParaRPr>
          </a:p>
          <a:p>
            <a:pPr marL="914400" lvl="0" indent="-349250" algn="just" rtl="0">
              <a:lnSpc>
                <a:spcPct val="105000"/>
              </a:lnSpc>
              <a:spcBef>
                <a:spcPts val="600"/>
              </a:spcBef>
              <a:spcAft>
                <a:spcPts val="0"/>
              </a:spcAft>
              <a:buClr>
                <a:srgbClr val="22ECE0"/>
              </a:buClr>
              <a:buSzPct val="150000"/>
              <a:buChar char="●"/>
            </a:pPr>
            <a:endParaRPr lang="en-US" sz="1200" dirty="0">
              <a:solidFill>
                <a:schemeClr val="dk1"/>
              </a:solidFill>
              <a:latin typeface="TT Jenevers" panose="02000505070000020003" pitchFamily="2" charset="-52"/>
            </a:endParaRPr>
          </a:p>
        </p:txBody>
      </p:sp>
    </p:spTree>
    <p:extLst>
      <p:ext uri="{BB962C8B-B14F-4D97-AF65-F5344CB8AC3E}">
        <p14:creationId xmlns:p14="http://schemas.microsoft.com/office/powerpoint/2010/main" val="3765850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19</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9" name="Google Shape;109;p15"/>
          <p:cNvSpPr txBox="1"/>
          <p:nvPr/>
        </p:nvSpPr>
        <p:spPr>
          <a:xfrm>
            <a:off x="835650" y="379223"/>
            <a:ext cx="10520700" cy="584735"/>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3200" b="1" dirty="0">
                <a:solidFill>
                  <a:srgbClr val="030829"/>
                </a:solidFill>
                <a:latin typeface="TT Jenevers" panose="02000505070000020003" pitchFamily="2" charset="-52"/>
              </a:rPr>
              <a:t>GUID 5280</a:t>
            </a:r>
            <a:r>
              <a:rPr lang="ru-RU" sz="3200" b="1" dirty="0">
                <a:solidFill>
                  <a:srgbClr val="030829"/>
                </a:solidFill>
                <a:latin typeface="TT Jenevers" panose="02000505070000020003" pitchFamily="2" charset="-52"/>
              </a:rPr>
              <a:t> –</a:t>
            </a:r>
            <a:r>
              <a:rPr lang="en-US" sz="3200" b="1" dirty="0">
                <a:solidFill>
                  <a:srgbClr val="030829"/>
                </a:solidFill>
                <a:latin typeface="TT Jenevers" panose="02000505070000020003" pitchFamily="2" charset="-52"/>
              </a:rPr>
              <a:t> Key Changes 2020-2021</a:t>
            </a:r>
            <a:endParaRPr sz="1100" b="0" i="0" u="none" strike="noStrike" cap="none" dirty="0">
              <a:solidFill>
                <a:srgbClr val="000000"/>
              </a:solidFill>
              <a:latin typeface="TT Jenevers" panose="02000505070000020003" pitchFamily="2" charset="-52"/>
              <a:sym typeface="Arial"/>
            </a:endParaRPr>
          </a:p>
        </p:txBody>
      </p:sp>
      <p:sp>
        <p:nvSpPr>
          <p:cNvPr id="12" name="Google Shape;137;p17"/>
          <p:cNvSpPr txBox="1"/>
          <p:nvPr/>
        </p:nvSpPr>
        <p:spPr>
          <a:xfrm>
            <a:off x="502974" y="1414650"/>
            <a:ext cx="10783862" cy="4929000"/>
          </a:xfrm>
          <a:prstGeom prst="rect">
            <a:avLst/>
          </a:prstGeom>
          <a:noFill/>
          <a:ln>
            <a:noFill/>
          </a:ln>
        </p:spPr>
        <p:txBody>
          <a:bodyPr spcFirstLastPara="1" wrap="square" lIns="0" tIns="45700" rIns="91425" bIns="45700" anchor="t" anchorCtr="0">
            <a:noAutofit/>
          </a:bodyPr>
          <a:lstStyle/>
          <a:p>
            <a:pPr marL="914400" lvl="0" indent="-349250" rtl="0">
              <a:lnSpc>
                <a:spcPct val="105000"/>
              </a:lnSpc>
              <a:spcBef>
                <a:spcPts val="600"/>
              </a:spcBef>
              <a:spcAft>
                <a:spcPts val="0"/>
              </a:spcAft>
              <a:buClr>
                <a:srgbClr val="22ECE0"/>
              </a:buClr>
              <a:buSzPct val="150000"/>
              <a:buChar char="●"/>
            </a:pPr>
            <a:r>
              <a:rPr lang="en-US" sz="1800" dirty="0">
                <a:solidFill>
                  <a:schemeClr val="dk1"/>
                </a:solidFill>
                <a:latin typeface="TT Jenevers Light" panose="02000505060000020003" pitchFamily="2" charset="-52"/>
              </a:rPr>
              <a:t>Text brought in compliance with IFPP requirements, including the Drafting convention (e.g. the number and contents and order of sections, reference to certain ISSAIs);</a:t>
            </a:r>
            <a:endParaRPr sz="1800" dirty="0">
              <a:solidFill>
                <a:schemeClr val="dk1"/>
              </a:solidFill>
              <a:latin typeface="TT Jenevers Light" panose="02000505060000020003" pitchFamily="2" charset="-52"/>
            </a:endParaRPr>
          </a:p>
          <a:p>
            <a:pPr marL="914400" lvl="0" indent="-349250" rtl="0">
              <a:lnSpc>
                <a:spcPct val="105000"/>
              </a:lnSpc>
              <a:spcBef>
                <a:spcPts val="600"/>
              </a:spcBef>
              <a:spcAft>
                <a:spcPts val="0"/>
              </a:spcAft>
              <a:buClr>
                <a:srgbClr val="22ECE0"/>
              </a:buClr>
              <a:buSzPct val="150000"/>
              <a:buChar char="●"/>
            </a:pPr>
            <a:r>
              <a:rPr lang="en-US" sz="1800" dirty="0">
                <a:solidFill>
                  <a:schemeClr val="dk1"/>
                </a:solidFill>
                <a:latin typeface="TT Jenevers Light" panose="02000505060000020003" pitchFamily="2" charset="-52"/>
              </a:rPr>
              <a:t>Concepts and examples (e.g. substituting the EU-specific norms/examples for OECD ones to make the GUID applicable for all SAIs);</a:t>
            </a:r>
            <a:endParaRPr sz="1800" dirty="0">
              <a:solidFill>
                <a:schemeClr val="dk1"/>
              </a:solidFill>
              <a:latin typeface="TT Jenevers Light" panose="02000505060000020003" pitchFamily="2" charset="-52"/>
            </a:endParaRPr>
          </a:p>
          <a:p>
            <a:pPr marL="914400" lvl="0" indent="-349250" rtl="0">
              <a:lnSpc>
                <a:spcPct val="105000"/>
              </a:lnSpc>
              <a:spcBef>
                <a:spcPts val="600"/>
              </a:spcBef>
              <a:spcAft>
                <a:spcPts val="0"/>
              </a:spcAft>
              <a:buClr>
                <a:srgbClr val="22ECE0"/>
              </a:buClr>
              <a:buSzPct val="150000"/>
              <a:buChar char="●"/>
            </a:pPr>
            <a:r>
              <a:rPr lang="en-US" sz="1800" dirty="0">
                <a:solidFill>
                  <a:schemeClr val="dk1"/>
                </a:solidFill>
                <a:latin typeface="TT Jenevers Light" panose="02000505060000020003" pitchFamily="2" charset="-52"/>
              </a:rPr>
              <a:t>Document made more subject matter specific (relating only to specific standards (ISSAIs), without repeating or duplicating them)</a:t>
            </a:r>
          </a:p>
          <a:p>
            <a:pPr marL="914400" lvl="0" indent="-349250" rtl="0">
              <a:lnSpc>
                <a:spcPct val="105000"/>
              </a:lnSpc>
              <a:spcBef>
                <a:spcPts val="600"/>
              </a:spcBef>
              <a:spcAft>
                <a:spcPts val="0"/>
              </a:spcAft>
              <a:buClr>
                <a:srgbClr val="22ECE0"/>
              </a:buClr>
              <a:buSzPct val="150000"/>
              <a:buChar char="●"/>
            </a:pPr>
            <a:r>
              <a:rPr lang="en-US" sz="1800" dirty="0">
                <a:solidFill>
                  <a:schemeClr val="dk1"/>
                </a:solidFill>
                <a:latin typeface="TT Jenevers Light" panose="02000505060000020003" pitchFamily="2" charset="-52"/>
              </a:rPr>
              <a:t>Text streamlined, e.g. general concepts, principles, audit phases and questions moved into Annexures section;</a:t>
            </a:r>
            <a:endParaRPr sz="1800" dirty="0">
              <a:solidFill>
                <a:schemeClr val="dk1"/>
              </a:solidFill>
              <a:latin typeface="TT Jenevers Light" panose="02000505060000020003" pitchFamily="2" charset="-52"/>
            </a:endParaRPr>
          </a:p>
          <a:p>
            <a:pPr marL="914400" lvl="0" indent="-349250" rtl="0">
              <a:lnSpc>
                <a:spcPct val="105000"/>
              </a:lnSpc>
              <a:spcBef>
                <a:spcPts val="600"/>
              </a:spcBef>
              <a:spcAft>
                <a:spcPts val="0"/>
              </a:spcAft>
              <a:buClr>
                <a:srgbClr val="22ECE0"/>
              </a:buClr>
              <a:buSzPct val="150000"/>
              <a:buChar char="●"/>
            </a:pPr>
            <a:r>
              <a:rPr lang="en-US" sz="1800" dirty="0">
                <a:solidFill>
                  <a:schemeClr val="dk1"/>
                </a:solidFill>
                <a:latin typeface="TT Jenevers Light" panose="02000505060000020003" pitchFamily="2" charset="-52"/>
              </a:rPr>
              <a:t>Clear distinction made between audit types covered (compliance and performance audit);</a:t>
            </a:r>
            <a:endParaRPr sz="1800" dirty="0">
              <a:solidFill>
                <a:schemeClr val="dk1"/>
              </a:solidFill>
              <a:latin typeface="TT Jenevers Light" panose="02000505060000020003" pitchFamily="2" charset="-52"/>
            </a:endParaRPr>
          </a:p>
          <a:p>
            <a:pPr marL="914400" lvl="0" indent="-349250" rtl="0">
              <a:lnSpc>
                <a:spcPct val="105000"/>
              </a:lnSpc>
              <a:spcBef>
                <a:spcPts val="600"/>
              </a:spcBef>
              <a:spcAft>
                <a:spcPts val="0"/>
              </a:spcAft>
              <a:buClr>
                <a:srgbClr val="22ECE0"/>
              </a:buClr>
              <a:buSzPct val="150000"/>
              <a:buChar char="●"/>
            </a:pPr>
            <a:r>
              <a:rPr lang="en-US" sz="1800" dirty="0">
                <a:solidFill>
                  <a:schemeClr val="dk1"/>
                </a:solidFill>
                <a:latin typeface="TT Jenevers Light" panose="02000505060000020003" pitchFamily="2" charset="-52"/>
              </a:rPr>
              <a:t>Language edited and improved, topical and terminological consistency ensured throughout the text. </a:t>
            </a:r>
            <a:endParaRPr sz="1800" dirty="0">
              <a:solidFill>
                <a:schemeClr val="dk1"/>
              </a:solidFill>
              <a:latin typeface="TT Jenevers Light" panose="02000505060000020003" pitchFamily="2" charset="-52"/>
            </a:endParaRPr>
          </a:p>
          <a:p>
            <a:pPr marL="0" marR="0" lvl="0" indent="0" algn="l" rtl="0">
              <a:lnSpc>
                <a:spcPct val="90000"/>
              </a:lnSpc>
              <a:spcBef>
                <a:spcPts val="1800"/>
              </a:spcBef>
              <a:spcAft>
                <a:spcPts val="0"/>
              </a:spcAft>
              <a:buClr>
                <a:srgbClr val="22ECE0"/>
              </a:buClr>
              <a:buSzPts val="2000"/>
              <a:buFont typeface="Arial"/>
              <a:buNone/>
            </a:pPr>
            <a:endParaRPr sz="2000" dirty="0">
              <a:solidFill>
                <a:schemeClr val="dk1"/>
              </a:solidFill>
            </a:endParaRPr>
          </a:p>
        </p:txBody>
      </p:sp>
    </p:spTree>
    <p:extLst>
      <p:ext uri="{BB962C8B-B14F-4D97-AF65-F5344CB8AC3E}">
        <p14:creationId xmlns:p14="http://schemas.microsoft.com/office/powerpoint/2010/main" val="2755269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Группа 14"/>
          <p:cNvGrpSpPr/>
          <p:nvPr/>
        </p:nvGrpSpPr>
        <p:grpSpPr>
          <a:xfrm>
            <a:off x="1140282" y="6124776"/>
            <a:ext cx="11051719" cy="511380"/>
            <a:chOff x="1140282" y="6124776"/>
            <a:chExt cx="11051719" cy="51138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898" y="6343650"/>
              <a:ext cx="292506" cy="292506"/>
            </a:xfrm>
            <a:prstGeom prst="rect">
              <a:avLst/>
            </a:prstGeom>
          </p:spPr>
        </p:pic>
        <p:sp>
          <p:nvSpPr>
            <p:cNvPr id="18" name="Прямоугольник 17">
              <a:extLst>
                <a:ext uri="{FF2B5EF4-FFF2-40B4-BE49-F238E27FC236}">
                  <a16:creationId xmlns:a16="http://schemas.microsoft.com/office/drawing/2014/main" id="{E9F3157B-3110-6D42-AAB5-A7CB102591E0}"/>
                </a:ext>
              </a:extLst>
            </p:cNvPr>
            <p:cNvSpPr/>
            <p:nvPr/>
          </p:nvSpPr>
          <p:spPr>
            <a:xfrm>
              <a:off x="7086601" y="6345573"/>
              <a:ext cx="5105400" cy="190437"/>
            </a:xfrm>
            <a:prstGeom prst="rect">
              <a:avLst/>
            </a:prstGeom>
          </p:spPr>
          <p:txBody>
            <a:bodyPr wrap="square" lIns="0" tIns="0" rIns="432000" bIns="0" anchor="b" anchorCtr="0">
              <a:spAutoFit/>
            </a:bodyPr>
            <a:lstStyle/>
            <a:p>
              <a:pPr algn="r">
                <a:lnSpc>
                  <a:spcPts val="1500"/>
                </a:lnSpc>
              </a:pPr>
              <a:fld id="{F06D4AC7-9241-EB43-8973-DE5B3FF7E2BD}" type="slidenum">
                <a:rPr lang="ru-RU" sz="1200" smtClean="0">
                  <a:solidFill>
                    <a:srgbClr val="030829"/>
                  </a:solidFill>
                  <a:latin typeface="TT Jenevers" panose="02000505070000020003" pitchFamily="2" charset="0"/>
                  <a:cs typeface="Arial" pitchFamily="34" charset="0"/>
                </a:rPr>
                <a:t>2</a:t>
              </a:fld>
              <a:endParaRPr lang="ru-RU" sz="1200" dirty="0">
                <a:solidFill>
                  <a:srgbClr val="030829"/>
                </a:solidFill>
                <a:latin typeface="TT Jenevers" panose="02000505070000020003" pitchFamily="2" charset="0"/>
                <a:cs typeface="Arial" pitchFamily="34" charset="0"/>
              </a:endParaRPr>
            </a:p>
          </p:txBody>
        </p:sp>
        <p:cxnSp>
          <p:nvCxnSpPr>
            <p:cNvPr id="19" name="Прямая соединительная линия 18"/>
            <p:cNvCxnSpPr/>
            <p:nvPr/>
          </p:nvCxnSpPr>
          <p:spPr>
            <a:xfrm>
              <a:off x="1140282" y="6124776"/>
              <a:ext cx="10626338" cy="0"/>
            </a:xfrm>
            <a:prstGeom prst="line">
              <a:avLst/>
            </a:prstGeom>
            <a:ln w="15875">
              <a:solidFill>
                <a:srgbClr val="8991AB"/>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2EAF9265-13BE-5C41-A3AD-8AEE0EEA95A1}"/>
              </a:ext>
            </a:extLst>
          </p:cNvPr>
          <p:cNvSpPr txBox="1"/>
          <p:nvPr/>
        </p:nvSpPr>
        <p:spPr>
          <a:xfrm>
            <a:off x="882974" y="2229584"/>
            <a:ext cx="4534152" cy="3031599"/>
          </a:xfrm>
          <a:prstGeom prst="rect">
            <a:avLst/>
          </a:prstGeom>
          <a:noFill/>
        </p:spPr>
        <p:txBody>
          <a:bodyPr wrap="square" lIns="0" rtlCol="0">
            <a:spAutoFit/>
          </a:bodyPr>
          <a:lstStyle/>
          <a:p>
            <a:pPr>
              <a:spcAft>
                <a:spcPts val="1800"/>
              </a:spcAft>
            </a:pPr>
            <a:r>
              <a:rPr lang="en-US" sz="2000" b="1" dirty="0">
                <a:solidFill>
                  <a:srgbClr val="030829"/>
                </a:solidFill>
                <a:latin typeface="TT Jenevers Light" panose="02000505060000020003" pitchFamily="2" charset="0"/>
              </a:rPr>
              <a:t>Features</a:t>
            </a:r>
          </a:p>
          <a:p>
            <a:pPr>
              <a:spcAft>
                <a:spcPts val="1800"/>
              </a:spcAft>
            </a:pPr>
            <a:r>
              <a:rPr lang="en-US" dirty="0">
                <a:solidFill>
                  <a:srgbClr val="030829"/>
                </a:solidFill>
                <a:latin typeface="TT Jenevers Light" panose="02000505060000020003" pitchFamily="2" charset="0"/>
              </a:rPr>
              <a:t>Joint initiative by the Accounts Chamber of the Russian Federation and the U.S. Government Accountability Office</a:t>
            </a:r>
          </a:p>
          <a:p>
            <a:pPr>
              <a:spcAft>
                <a:spcPts val="1800"/>
              </a:spcAft>
            </a:pPr>
            <a:r>
              <a:rPr lang="en-US" dirty="0">
                <a:solidFill>
                  <a:srgbClr val="030829"/>
                </a:solidFill>
                <a:latin typeface="TT Jenevers Light" panose="02000505060000020003" pitchFamily="2" charset="0"/>
              </a:rPr>
              <a:t>Approved by INTOSAI Governing Board and XXI INCOSAI in China in November 2013</a:t>
            </a:r>
          </a:p>
          <a:p>
            <a:pPr>
              <a:spcAft>
                <a:spcPts val="1800"/>
              </a:spcAft>
            </a:pPr>
            <a:r>
              <a:rPr lang="en-US" dirty="0">
                <a:solidFill>
                  <a:srgbClr val="030829"/>
                </a:solidFill>
                <a:latin typeface="TT Jenevers Light" panose="02000505060000020003" pitchFamily="2" charset="0"/>
              </a:rPr>
              <a:t>Chaired by SAI Russia</a:t>
            </a:r>
          </a:p>
        </p:txBody>
      </p:sp>
      <p:sp>
        <p:nvSpPr>
          <p:cNvPr id="24" name="TextBox 23">
            <a:extLst>
              <a:ext uri="{FF2B5EF4-FFF2-40B4-BE49-F238E27FC236}">
                <a16:creationId xmlns:a16="http://schemas.microsoft.com/office/drawing/2014/main" id="{E90BE014-293F-9D42-8CF9-D9572E0DEE21}"/>
              </a:ext>
            </a:extLst>
          </p:cNvPr>
          <p:cNvSpPr txBox="1"/>
          <p:nvPr/>
        </p:nvSpPr>
        <p:spPr>
          <a:xfrm>
            <a:off x="882974" y="502606"/>
            <a:ext cx="10520624" cy="1508105"/>
          </a:xfrm>
          <a:prstGeom prst="rect">
            <a:avLst/>
          </a:prstGeom>
          <a:noFill/>
        </p:spPr>
        <p:txBody>
          <a:bodyPr wrap="square" lIns="0" rtlCol="0">
            <a:spAutoFit/>
          </a:bodyPr>
          <a:lstStyle/>
          <a:p>
            <a:r>
              <a:rPr lang="en-US" sz="3600" dirty="0">
                <a:solidFill>
                  <a:srgbClr val="030829"/>
                </a:solidFill>
                <a:latin typeface="TT Jenevers" panose="02000505070000020003" pitchFamily="2" charset="0"/>
              </a:rPr>
              <a:t>INTOSAI Task Force</a:t>
            </a:r>
            <a:r>
              <a:rPr lang="ru-RU" sz="3600" dirty="0">
                <a:solidFill>
                  <a:srgbClr val="030829"/>
                </a:solidFill>
                <a:latin typeface="TT Jenevers" panose="02000505070000020003" pitchFamily="2" charset="0"/>
              </a:rPr>
              <a:t> </a:t>
            </a:r>
            <a:r>
              <a:rPr lang="en-US" sz="3600" dirty="0">
                <a:solidFill>
                  <a:srgbClr val="030829"/>
                </a:solidFill>
                <a:latin typeface="TT Jenevers" panose="02000505070000020003" pitchFamily="2" charset="0"/>
              </a:rPr>
              <a:t>on </a:t>
            </a:r>
            <a:r>
              <a:rPr lang="ru-RU" sz="3600" dirty="0">
                <a:solidFill>
                  <a:srgbClr val="030829"/>
                </a:solidFill>
                <a:latin typeface="TT Jenevers" panose="02000505070000020003" pitchFamily="2" charset="0"/>
              </a:rPr>
              <a:t/>
            </a:r>
            <a:br>
              <a:rPr lang="ru-RU" sz="3600" dirty="0">
                <a:solidFill>
                  <a:srgbClr val="030829"/>
                </a:solidFill>
                <a:latin typeface="TT Jenevers" panose="02000505070000020003" pitchFamily="2" charset="0"/>
              </a:rPr>
            </a:br>
            <a:r>
              <a:rPr lang="en-US" sz="3600" dirty="0">
                <a:solidFill>
                  <a:srgbClr val="030829"/>
                </a:solidFill>
                <a:latin typeface="TT Jenevers" panose="02000505070000020003" pitchFamily="2" charset="0"/>
              </a:rPr>
              <a:t>Public Procurement Audit</a:t>
            </a:r>
            <a:endParaRPr lang="ru-RU" sz="3600" dirty="0">
              <a:solidFill>
                <a:srgbClr val="030829"/>
              </a:solidFill>
              <a:latin typeface="TT Jenevers" panose="02000505070000020003" pitchFamily="2" charset="0"/>
            </a:endParaRPr>
          </a:p>
          <a:p>
            <a:r>
              <a:rPr lang="ru-RU" sz="2000" dirty="0">
                <a:solidFill>
                  <a:srgbClr val="030829"/>
                </a:solidFill>
                <a:latin typeface="TT Jenevers Light" panose="02000505060000020003" pitchFamily="2" charset="0"/>
              </a:rPr>
              <a:t>201</a:t>
            </a:r>
            <a:r>
              <a:rPr lang="en-US" sz="2000" dirty="0">
                <a:solidFill>
                  <a:srgbClr val="030829"/>
                </a:solidFill>
                <a:latin typeface="TT Jenevers Light" panose="02000505060000020003" pitchFamily="2" charset="0"/>
              </a:rPr>
              <a:t>3</a:t>
            </a:r>
            <a:r>
              <a:rPr lang="ru-RU" sz="2000" dirty="0">
                <a:solidFill>
                  <a:srgbClr val="030829"/>
                </a:solidFill>
                <a:latin typeface="TT Jenevers Light" panose="02000505060000020003" pitchFamily="2" charset="0"/>
              </a:rPr>
              <a:t>-2016</a:t>
            </a:r>
          </a:p>
        </p:txBody>
      </p:sp>
      <p:sp>
        <p:nvSpPr>
          <p:cNvPr id="9" name="TextBox 8">
            <a:extLst>
              <a:ext uri="{FF2B5EF4-FFF2-40B4-BE49-F238E27FC236}">
                <a16:creationId xmlns:a16="http://schemas.microsoft.com/office/drawing/2014/main" id="{3F8CBB2D-5F9C-364B-B91D-FA2ED6C3817D}"/>
              </a:ext>
            </a:extLst>
          </p:cNvPr>
          <p:cNvSpPr txBox="1"/>
          <p:nvPr/>
        </p:nvSpPr>
        <p:spPr>
          <a:xfrm>
            <a:off x="6453451" y="2242600"/>
            <a:ext cx="4222426" cy="3031599"/>
          </a:xfrm>
          <a:prstGeom prst="rect">
            <a:avLst/>
          </a:prstGeom>
          <a:noFill/>
        </p:spPr>
        <p:txBody>
          <a:bodyPr wrap="square" lIns="0" rtlCol="0">
            <a:spAutoFit/>
          </a:bodyPr>
          <a:lstStyle/>
          <a:p>
            <a:pPr>
              <a:spcAft>
                <a:spcPts val="1800"/>
              </a:spcAft>
            </a:pPr>
            <a:r>
              <a:rPr lang="en-US" sz="2000" b="1" dirty="0">
                <a:solidFill>
                  <a:srgbClr val="030829"/>
                </a:solidFill>
                <a:latin typeface="TT Jenevers Light" panose="02000505060000020003" pitchFamily="2" charset="0"/>
              </a:rPr>
              <a:t>Work results</a:t>
            </a:r>
          </a:p>
          <a:p>
            <a:pPr>
              <a:spcAft>
                <a:spcPts val="1800"/>
              </a:spcAft>
            </a:pPr>
            <a:r>
              <a:rPr lang="en-US" dirty="0">
                <a:solidFill>
                  <a:srgbClr val="030829"/>
                </a:solidFill>
                <a:latin typeface="TT Jenevers Light" panose="02000505060000020003" pitchFamily="2" charset="0"/>
              </a:rPr>
              <a:t>Examined international experience in auditing public procurement</a:t>
            </a:r>
          </a:p>
          <a:p>
            <a:pPr>
              <a:spcAft>
                <a:spcPts val="1800"/>
              </a:spcAft>
            </a:pPr>
            <a:r>
              <a:rPr lang="en-US" dirty="0">
                <a:solidFill>
                  <a:srgbClr val="030829"/>
                </a:solidFill>
                <a:latin typeface="TT Jenevers Light" panose="02000505060000020003" pitchFamily="2" charset="0"/>
              </a:rPr>
              <a:t>Implemented pilot projects on auditing public procurement with SAI Portugal, Slovenia, Zambia</a:t>
            </a:r>
          </a:p>
          <a:p>
            <a:pPr>
              <a:spcAft>
                <a:spcPts val="1800"/>
              </a:spcAft>
            </a:pPr>
            <a:r>
              <a:rPr lang="en-US" dirty="0">
                <a:solidFill>
                  <a:srgbClr val="030829"/>
                </a:solidFill>
                <a:latin typeface="TT Jenevers Light" panose="02000505060000020003" pitchFamily="2" charset="0"/>
              </a:rPr>
              <a:t>Developed INTOSAI Glossary on Public Procurement Audit</a:t>
            </a:r>
          </a:p>
        </p:txBody>
      </p:sp>
    </p:spTree>
    <p:extLst>
      <p:ext uri="{BB962C8B-B14F-4D97-AF65-F5344CB8AC3E}">
        <p14:creationId xmlns:p14="http://schemas.microsoft.com/office/powerpoint/2010/main" val="778472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grpSp>
        <p:nvGrpSpPr>
          <p:cNvPr id="144" name="Google Shape;144;p18"/>
          <p:cNvGrpSpPr/>
          <p:nvPr/>
        </p:nvGrpSpPr>
        <p:grpSpPr>
          <a:xfrm>
            <a:off x="1140282" y="6124776"/>
            <a:ext cx="11051719" cy="511380"/>
            <a:chOff x="1140282" y="6124776"/>
            <a:chExt cx="11051719" cy="511380"/>
          </a:xfrm>
        </p:grpSpPr>
        <p:pic>
          <p:nvPicPr>
            <p:cNvPr id="145" name="Google Shape;145;p18"/>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46" name="Google Shape;146;p18"/>
            <p:cNvSpPr/>
            <p:nvPr/>
          </p:nvSpPr>
          <p:spPr>
            <a:xfrm>
              <a:off x="7086601" y="6345573"/>
              <a:ext cx="5105400" cy="190500"/>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20</a:t>
              </a:fld>
              <a:endParaRPr sz="1200" b="0" i="0" u="none" strike="noStrike" cap="none">
                <a:solidFill>
                  <a:srgbClr val="030829"/>
                </a:solidFill>
                <a:latin typeface="Arial"/>
                <a:ea typeface="Arial"/>
                <a:cs typeface="Arial"/>
                <a:sym typeface="Arial"/>
              </a:endParaRPr>
            </a:p>
          </p:txBody>
        </p:sp>
        <p:cxnSp>
          <p:nvCxnSpPr>
            <p:cNvPr id="147" name="Google Shape;147;p18"/>
            <p:cNvCxnSpPr/>
            <p:nvPr/>
          </p:nvCxnSpPr>
          <p:spPr>
            <a:xfrm>
              <a:off x="1140282" y="6124776"/>
              <a:ext cx="10626300" cy="0"/>
            </a:xfrm>
            <a:prstGeom prst="straightConnector1">
              <a:avLst/>
            </a:prstGeom>
            <a:noFill/>
            <a:ln w="15875" cap="flat" cmpd="sng">
              <a:solidFill>
                <a:srgbClr val="8991AB"/>
              </a:solidFill>
              <a:prstDash val="solid"/>
              <a:miter lim="800000"/>
              <a:headEnd type="none" w="sm" len="sm"/>
              <a:tailEnd type="none" w="sm" len="sm"/>
            </a:ln>
          </p:spPr>
        </p:cxnSp>
      </p:grpSp>
      <p:sp>
        <p:nvSpPr>
          <p:cNvPr id="148" name="Google Shape;148;p18"/>
          <p:cNvSpPr txBox="1"/>
          <p:nvPr/>
        </p:nvSpPr>
        <p:spPr>
          <a:xfrm>
            <a:off x="835650" y="974980"/>
            <a:ext cx="10116900" cy="4929000"/>
          </a:xfrm>
          <a:prstGeom prst="rect">
            <a:avLst/>
          </a:prstGeom>
          <a:noFill/>
          <a:ln>
            <a:noFill/>
          </a:ln>
        </p:spPr>
        <p:txBody>
          <a:bodyPr spcFirstLastPara="1" wrap="square" lIns="0" tIns="45700" rIns="91425" bIns="45700" anchor="t" anchorCtr="0">
            <a:noAutofit/>
          </a:bodyPr>
          <a:lstStyle/>
          <a:p>
            <a:pPr marL="457200" marR="0" lvl="0" indent="-342900" algn="l" rtl="0">
              <a:lnSpc>
                <a:spcPct val="150000"/>
              </a:lnSpc>
              <a:spcBef>
                <a:spcPts val="1800"/>
              </a:spcBef>
              <a:spcAft>
                <a:spcPts val="0"/>
              </a:spcAft>
              <a:buClr>
                <a:srgbClr val="22ECE1"/>
              </a:buClr>
              <a:buSzPct val="150000"/>
              <a:buChar char="●"/>
            </a:pPr>
            <a:r>
              <a:rPr lang="en-US" sz="1800" dirty="0">
                <a:solidFill>
                  <a:schemeClr val="dk1"/>
                </a:solidFill>
                <a:latin typeface="TT Jenevers Light" panose="02000505060000020003" pitchFamily="2" charset="-52"/>
              </a:rPr>
              <a:t>Section “Objectives” and “Scope” split again into 2 separate sections (merged into a single section earlier by the suggestion of the TSF in August, 2021);</a:t>
            </a:r>
            <a:endParaRPr sz="1800" dirty="0">
              <a:solidFill>
                <a:schemeClr val="dk1"/>
              </a:solidFill>
              <a:latin typeface="TT Jenevers Light" panose="02000505060000020003" pitchFamily="2" charset="-52"/>
            </a:endParaRPr>
          </a:p>
          <a:p>
            <a:pPr marL="457200" marR="0" lvl="0" indent="-342900" algn="l" rtl="0">
              <a:lnSpc>
                <a:spcPct val="150000"/>
              </a:lnSpc>
              <a:spcBef>
                <a:spcPts val="0"/>
              </a:spcBef>
              <a:spcAft>
                <a:spcPts val="0"/>
              </a:spcAft>
              <a:buClr>
                <a:srgbClr val="22ECE1"/>
              </a:buClr>
              <a:buSzPct val="150000"/>
              <a:buChar char="●"/>
            </a:pPr>
            <a:r>
              <a:rPr lang="en-US" sz="1800" dirty="0">
                <a:solidFill>
                  <a:schemeClr val="dk1"/>
                </a:solidFill>
                <a:latin typeface="TT Jenevers Light" panose="02000505060000020003" pitchFamily="2" charset="-52"/>
              </a:rPr>
              <a:t>All information on general issues on public procurement auditing (including the principles of public procurement) deleted or moved to annexes;</a:t>
            </a:r>
            <a:endParaRPr sz="1800" dirty="0">
              <a:solidFill>
                <a:schemeClr val="dk1"/>
              </a:solidFill>
              <a:latin typeface="TT Jenevers Light" panose="02000505060000020003" pitchFamily="2" charset="-52"/>
            </a:endParaRPr>
          </a:p>
          <a:p>
            <a:pPr marL="457200" marR="0" lvl="0" indent="-342900" algn="l" rtl="0">
              <a:lnSpc>
                <a:spcPct val="150000"/>
              </a:lnSpc>
              <a:spcBef>
                <a:spcPts val="0"/>
              </a:spcBef>
              <a:spcAft>
                <a:spcPts val="0"/>
              </a:spcAft>
              <a:buClr>
                <a:srgbClr val="22ECE1"/>
              </a:buClr>
              <a:buSzPct val="150000"/>
              <a:buChar char="●"/>
            </a:pPr>
            <a:r>
              <a:rPr lang="en-US" sz="1800" dirty="0">
                <a:solidFill>
                  <a:schemeClr val="dk1"/>
                </a:solidFill>
                <a:latin typeface="TT Jenevers Light" panose="02000505060000020003" pitchFamily="2" charset="-52"/>
              </a:rPr>
              <a:t>Section “General Concepts” renamed and rearranged into “The objective of the audit” (to clearly link the chapter to the audit process as suggested by FIPP);</a:t>
            </a:r>
            <a:endParaRPr sz="1800" dirty="0">
              <a:solidFill>
                <a:schemeClr val="dk1"/>
              </a:solidFill>
              <a:latin typeface="TT Jenevers Light" panose="02000505060000020003" pitchFamily="2" charset="-52"/>
            </a:endParaRPr>
          </a:p>
          <a:p>
            <a:pPr marL="457200" marR="0" lvl="0" indent="-342900" algn="l" rtl="0">
              <a:lnSpc>
                <a:spcPct val="150000"/>
              </a:lnSpc>
              <a:spcBef>
                <a:spcPts val="0"/>
              </a:spcBef>
              <a:spcAft>
                <a:spcPts val="0"/>
              </a:spcAft>
              <a:buClr>
                <a:srgbClr val="22ECE1"/>
              </a:buClr>
              <a:buSzPct val="150000"/>
              <a:buChar char="●"/>
            </a:pPr>
            <a:r>
              <a:rPr lang="en-US" sz="1800" dirty="0">
                <a:solidFill>
                  <a:schemeClr val="dk1"/>
                </a:solidFill>
                <a:latin typeface="TT Jenevers Light" panose="02000505060000020003" pitchFamily="2" charset="-52"/>
              </a:rPr>
              <a:t>Definitions and abbreviations moved to Annexures part;</a:t>
            </a:r>
            <a:endParaRPr sz="1800" dirty="0">
              <a:solidFill>
                <a:schemeClr val="dk1"/>
              </a:solidFill>
              <a:latin typeface="TT Jenevers Light" panose="02000505060000020003" pitchFamily="2" charset="-52"/>
            </a:endParaRPr>
          </a:p>
          <a:p>
            <a:pPr marL="457200" marR="0" lvl="0" indent="-342900" algn="l" rtl="0">
              <a:lnSpc>
                <a:spcPct val="150000"/>
              </a:lnSpc>
              <a:spcBef>
                <a:spcPts val="0"/>
              </a:spcBef>
              <a:spcAft>
                <a:spcPts val="0"/>
              </a:spcAft>
              <a:buClr>
                <a:srgbClr val="22ECE1"/>
              </a:buClr>
              <a:buSzPct val="150000"/>
              <a:buChar char="●"/>
            </a:pPr>
            <a:r>
              <a:rPr lang="en-US" sz="1800" dirty="0">
                <a:solidFill>
                  <a:schemeClr val="dk1"/>
                </a:solidFill>
                <a:latin typeface="TT Jenevers Light" panose="02000505060000020003" pitchFamily="2" charset="-52"/>
              </a:rPr>
              <a:t>References to COVID-19 removed, substituted by references to emergencies and GUID 5330;</a:t>
            </a:r>
            <a:endParaRPr sz="1800" dirty="0">
              <a:solidFill>
                <a:schemeClr val="dk1"/>
              </a:solidFill>
              <a:latin typeface="TT Jenevers Light" panose="02000505060000020003" pitchFamily="2" charset="-52"/>
            </a:endParaRPr>
          </a:p>
          <a:p>
            <a:pPr marL="457200" marR="0" lvl="0" indent="-342900" algn="l" rtl="0">
              <a:lnSpc>
                <a:spcPct val="150000"/>
              </a:lnSpc>
              <a:spcBef>
                <a:spcPts val="0"/>
              </a:spcBef>
              <a:spcAft>
                <a:spcPts val="0"/>
              </a:spcAft>
              <a:buClr>
                <a:srgbClr val="22ECE1"/>
              </a:buClr>
              <a:buSzPct val="150000"/>
              <a:buChar char="●"/>
            </a:pPr>
            <a:r>
              <a:rPr lang="en-US" sz="1800" dirty="0">
                <a:solidFill>
                  <a:schemeClr val="dk1"/>
                </a:solidFill>
                <a:latin typeface="TT Jenevers Light" panose="02000505060000020003" pitchFamily="2" charset="-52"/>
              </a:rPr>
              <a:t>Several concepts (e.g. “real-time audit”) avoided as suggested by FIPP (since there is no definition of such concepts within the IFPP).</a:t>
            </a:r>
            <a:endParaRPr sz="1800" dirty="0">
              <a:solidFill>
                <a:schemeClr val="dk1"/>
              </a:solidFill>
              <a:latin typeface="TT Jenevers Light" panose="02000505060000020003" pitchFamily="2" charset="-52"/>
            </a:endParaRPr>
          </a:p>
          <a:p>
            <a:pPr marL="0" marR="0" lvl="0" indent="0" algn="l" rtl="0">
              <a:lnSpc>
                <a:spcPct val="150000"/>
              </a:lnSpc>
              <a:spcBef>
                <a:spcPts val="1800"/>
              </a:spcBef>
              <a:spcAft>
                <a:spcPts val="0"/>
              </a:spcAft>
              <a:buNone/>
            </a:pPr>
            <a:endParaRPr sz="1900" dirty="0">
              <a:solidFill>
                <a:schemeClr val="dk1"/>
              </a:solidFill>
            </a:endParaRPr>
          </a:p>
        </p:txBody>
      </p:sp>
      <p:sp>
        <p:nvSpPr>
          <p:cNvPr id="149" name="Google Shape;149;p18"/>
          <p:cNvSpPr txBox="1"/>
          <p:nvPr/>
        </p:nvSpPr>
        <p:spPr>
          <a:xfrm>
            <a:off x="835650" y="278699"/>
            <a:ext cx="10520700" cy="707846"/>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4000" b="1" dirty="0">
                <a:solidFill>
                  <a:srgbClr val="030829"/>
                </a:solidFill>
                <a:latin typeface="TT Jenevers" panose="02000505070000020003" pitchFamily="2" charset="-52"/>
              </a:rPr>
              <a:t>GUID 5280</a:t>
            </a:r>
            <a:r>
              <a:rPr lang="ru-RU" sz="4000" b="1" dirty="0">
                <a:solidFill>
                  <a:srgbClr val="030829"/>
                </a:solidFill>
                <a:latin typeface="TT Jenevers" panose="02000505070000020003" pitchFamily="2" charset="-52"/>
              </a:rPr>
              <a:t> – </a:t>
            </a:r>
            <a:r>
              <a:rPr lang="en-US" sz="4000" b="1" dirty="0">
                <a:solidFill>
                  <a:srgbClr val="030829"/>
                </a:solidFill>
                <a:latin typeface="TT Jenevers" panose="02000505070000020003" pitchFamily="2" charset="-52"/>
              </a:rPr>
              <a:t>Other changes</a:t>
            </a:r>
            <a:endParaRPr b="0" i="0" u="none" strike="noStrike" cap="none" dirty="0">
              <a:solidFill>
                <a:srgbClr val="000000"/>
              </a:solidFill>
              <a:latin typeface="TT Jenevers" panose="02000505070000020003" pitchFamily="2" charset="-52"/>
              <a:sym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grpSp>
        <p:nvGrpSpPr>
          <p:cNvPr id="144" name="Google Shape;144;p18"/>
          <p:cNvGrpSpPr/>
          <p:nvPr/>
        </p:nvGrpSpPr>
        <p:grpSpPr>
          <a:xfrm>
            <a:off x="1140282" y="6124776"/>
            <a:ext cx="11051719" cy="511380"/>
            <a:chOff x="1140282" y="6124776"/>
            <a:chExt cx="11051719" cy="511380"/>
          </a:xfrm>
        </p:grpSpPr>
        <p:pic>
          <p:nvPicPr>
            <p:cNvPr id="145" name="Google Shape;145;p18"/>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46" name="Google Shape;146;p18"/>
            <p:cNvSpPr/>
            <p:nvPr/>
          </p:nvSpPr>
          <p:spPr>
            <a:xfrm>
              <a:off x="7086601" y="6345573"/>
              <a:ext cx="5105400" cy="190500"/>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21</a:t>
              </a:fld>
              <a:endParaRPr sz="1200" b="0" i="0" u="none" strike="noStrike" cap="none" dirty="0">
                <a:solidFill>
                  <a:srgbClr val="030829"/>
                </a:solidFill>
                <a:latin typeface="Arial"/>
                <a:ea typeface="Arial"/>
                <a:cs typeface="Arial"/>
                <a:sym typeface="Arial"/>
              </a:endParaRPr>
            </a:p>
          </p:txBody>
        </p:sp>
        <p:cxnSp>
          <p:nvCxnSpPr>
            <p:cNvPr id="147" name="Google Shape;147;p18"/>
            <p:cNvCxnSpPr/>
            <p:nvPr/>
          </p:nvCxnSpPr>
          <p:spPr>
            <a:xfrm>
              <a:off x="1140282" y="6124776"/>
              <a:ext cx="10626300" cy="0"/>
            </a:xfrm>
            <a:prstGeom prst="straightConnector1">
              <a:avLst/>
            </a:prstGeom>
            <a:noFill/>
            <a:ln w="15875" cap="flat" cmpd="sng">
              <a:solidFill>
                <a:srgbClr val="8991AB"/>
              </a:solidFill>
              <a:prstDash val="solid"/>
              <a:miter lim="800000"/>
              <a:headEnd type="none" w="sm" len="sm"/>
              <a:tailEnd type="none" w="sm" len="sm"/>
            </a:ln>
          </p:spPr>
        </p:cxnSp>
      </p:grpSp>
      <p:sp>
        <p:nvSpPr>
          <p:cNvPr id="149" name="Google Shape;149;p18"/>
          <p:cNvSpPr txBox="1"/>
          <p:nvPr/>
        </p:nvSpPr>
        <p:spPr>
          <a:xfrm>
            <a:off x="835650" y="278699"/>
            <a:ext cx="10520700" cy="707846"/>
          </a:xfrm>
          <a:prstGeom prst="rect">
            <a:avLst/>
          </a:prstGeom>
          <a:noFill/>
          <a:ln>
            <a:noFill/>
          </a:ln>
        </p:spPr>
        <p:txBody>
          <a:bodyPr spcFirstLastPara="1" wrap="square" lIns="0" tIns="45700" rIns="91425" bIns="45700" anchor="t" anchorCtr="0">
            <a:spAutoFit/>
          </a:bodyPr>
          <a:lstStyle/>
          <a:p>
            <a:pPr lvl="0">
              <a:buSzPts val="4000"/>
            </a:pPr>
            <a:r>
              <a:rPr lang="en-US" sz="4000" b="1" dirty="0">
                <a:solidFill>
                  <a:srgbClr val="030829"/>
                </a:solidFill>
                <a:latin typeface="TT Jenevers" panose="02000505070000020003" pitchFamily="2" charset="-52"/>
              </a:rPr>
              <a:t>WGPPA - Further steps</a:t>
            </a:r>
            <a:endParaRPr lang="en-US" sz="4000" dirty="0">
              <a:latin typeface="TT Jenevers" panose="02000505070000020003" pitchFamily="2" charset="-52"/>
            </a:endParaRPr>
          </a:p>
        </p:txBody>
      </p:sp>
      <p:graphicFrame>
        <p:nvGraphicFramePr>
          <p:cNvPr id="2" name="Схема 1"/>
          <p:cNvGraphicFramePr/>
          <p:nvPr>
            <p:extLst>
              <p:ext uri="{D42A27DB-BD31-4B8C-83A1-F6EECF244321}">
                <p14:modId xmlns:p14="http://schemas.microsoft.com/office/powerpoint/2010/main" val="2222751472"/>
              </p:ext>
            </p:extLst>
          </p:nvPr>
        </p:nvGraphicFramePr>
        <p:xfrm>
          <a:off x="150652" y="897075"/>
          <a:ext cx="5470137" cy="47233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a:extLst>
              <a:ext uri="{FF2B5EF4-FFF2-40B4-BE49-F238E27FC236}">
                <a16:creationId xmlns:a16="http://schemas.microsoft.com/office/drawing/2014/main" id="{A7CF1E66-F999-284C-AE83-4BEE4310B8E6}"/>
              </a:ext>
            </a:extLst>
          </p:cNvPr>
          <p:cNvSpPr txBox="1"/>
          <p:nvPr/>
        </p:nvSpPr>
        <p:spPr>
          <a:xfrm>
            <a:off x="6659984" y="675751"/>
            <a:ext cx="5105399" cy="4185761"/>
          </a:xfrm>
          <a:prstGeom prst="rect">
            <a:avLst/>
          </a:prstGeom>
          <a:noFill/>
        </p:spPr>
        <p:txBody>
          <a:bodyPr wrap="square" lIns="0" rtlCol="0">
            <a:spAutoFit/>
          </a:bodyPr>
          <a:lstStyle/>
          <a:p>
            <a:pPr>
              <a:spcAft>
                <a:spcPts val="1800"/>
              </a:spcAft>
            </a:pPr>
            <a:r>
              <a:rPr lang="en-US" sz="2000" b="1" dirty="0">
                <a:solidFill>
                  <a:srgbClr val="030829"/>
                </a:solidFill>
                <a:latin typeface="TT Jenevers Light" panose="02000505060000020003" pitchFamily="2" charset="0"/>
              </a:rPr>
              <a:t>Key topics  </a:t>
            </a:r>
          </a:p>
          <a:p>
            <a:pPr marL="285750" indent="-285750">
              <a:lnSpc>
                <a:spcPct val="150000"/>
              </a:lnSpc>
              <a:buClr>
                <a:srgbClr val="21ECE0"/>
              </a:buClr>
              <a:buSzPct val="150000"/>
              <a:buFont typeface="Arial" panose="020B0604020202020204" pitchFamily="34" charset="0"/>
              <a:buChar char="•"/>
            </a:pPr>
            <a:r>
              <a:rPr lang="en-US" dirty="0">
                <a:solidFill>
                  <a:srgbClr val="030829"/>
                </a:solidFill>
                <a:latin typeface="TT Jenevers Light" panose="02000505060000020003" pitchFamily="2" charset="0"/>
              </a:rPr>
              <a:t>Use of IT in the audit of public procurement: instruments of data analysis, infrastructure, staff skills, open data, remote audit</a:t>
            </a:r>
          </a:p>
          <a:p>
            <a:pPr marL="285750" indent="-285750">
              <a:lnSpc>
                <a:spcPct val="150000"/>
              </a:lnSpc>
              <a:buClr>
                <a:srgbClr val="21ECE0"/>
              </a:buClr>
              <a:buSzPct val="150000"/>
              <a:buFont typeface="Arial" panose="020B0604020202020204" pitchFamily="34" charset="0"/>
              <a:buChar char="•"/>
            </a:pPr>
            <a:r>
              <a:rPr lang="en-US" dirty="0">
                <a:solidFill>
                  <a:srgbClr val="030829"/>
                </a:solidFill>
                <a:latin typeface="TT Jenevers Light" panose="02000505060000020003" pitchFamily="2" charset="0"/>
              </a:rPr>
              <a:t>Audit of</a:t>
            </a:r>
            <a:r>
              <a:rPr lang="ru-RU" dirty="0">
                <a:solidFill>
                  <a:srgbClr val="030829"/>
                </a:solidFill>
                <a:latin typeface="TT Jenevers Light" panose="02000505060000020003" pitchFamily="2" charset="0"/>
              </a:rPr>
              <a:t> </a:t>
            </a:r>
            <a:r>
              <a:rPr lang="en-US" dirty="0">
                <a:solidFill>
                  <a:srgbClr val="030829"/>
                </a:solidFill>
                <a:latin typeface="TT Jenevers Light" panose="02000505060000020003" pitchFamily="2" charset="0"/>
              </a:rPr>
              <a:t>public procurement in the context of achieving national priorities and SDGs</a:t>
            </a:r>
          </a:p>
          <a:p>
            <a:pPr marL="285750" indent="-285750">
              <a:lnSpc>
                <a:spcPct val="150000"/>
              </a:lnSpc>
              <a:buClr>
                <a:srgbClr val="21ECE0"/>
              </a:buClr>
              <a:buSzPct val="150000"/>
              <a:buFont typeface="Arial" panose="020B0604020202020204" pitchFamily="34" charset="0"/>
              <a:buChar char="•"/>
            </a:pPr>
            <a:r>
              <a:rPr lang="en-US" dirty="0">
                <a:solidFill>
                  <a:srgbClr val="030829"/>
                </a:solidFill>
                <a:latin typeface="TT Jenevers Light" panose="02000505060000020003" pitchFamily="2" charset="0"/>
              </a:rPr>
              <a:t>Efficiency criteria for public procurement</a:t>
            </a:r>
            <a:r>
              <a:rPr lang="ru-RU" dirty="0">
                <a:solidFill>
                  <a:srgbClr val="030829"/>
                </a:solidFill>
                <a:latin typeface="TT Jenevers Light" panose="02000505060000020003" pitchFamily="2" charset="0"/>
              </a:rPr>
              <a:t> </a:t>
            </a:r>
            <a:endParaRPr lang="en-US" dirty="0">
              <a:solidFill>
                <a:srgbClr val="030829"/>
              </a:solidFill>
              <a:latin typeface="TT Jenevers Light" panose="02000505060000020003" pitchFamily="2" charset="0"/>
            </a:endParaRPr>
          </a:p>
          <a:p>
            <a:pPr marL="285750" indent="-285750">
              <a:lnSpc>
                <a:spcPct val="150000"/>
              </a:lnSpc>
              <a:buClr>
                <a:srgbClr val="21ECE0"/>
              </a:buClr>
              <a:buSzPct val="150000"/>
              <a:buFont typeface="Arial" panose="020B0604020202020204" pitchFamily="34" charset="0"/>
              <a:buChar char="•"/>
            </a:pPr>
            <a:r>
              <a:rPr lang="en-US" dirty="0">
                <a:solidFill>
                  <a:srgbClr val="030829"/>
                </a:solidFill>
                <a:latin typeface="TT Jenevers Light" panose="02000505060000020003" pitchFamily="2" charset="0"/>
              </a:rPr>
              <a:t>Priorities </a:t>
            </a:r>
            <a:r>
              <a:rPr lang="en-US" dirty="0">
                <a:solidFill>
                  <a:srgbClr val="030829"/>
                </a:solidFill>
                <a:latin typeface="TT Jenevers Light" panose="02000505060000020003" pitchFamily="2" charset="0"/>
              </a:rPr>
              <a:t>of public procurement during and after </a:t>
            </a:r>
            <a:r>
              <a:rPr lang="en-US" dirty="0">
                <a:solidFill>
                  <a:srgbClr val="030829"/>
                </a:solidFill>
                <a:latin typeface="TT Jenevers Light" panose="02000505060000020003" pitchFamily="2" charset="0"/>
              </a:rPr>
              <a:t>pandemic</a:t>
            </a:r>
          </a:p>
          <a:p>
            <a:pPr marL="285750" indent="-285750">
              <a:lnSpc>
                <a:spcPct val="150000"/>
              </a:lnSpc>
              <a:buClr>
                <a:srgbClr val="21ECE0"/>
              </a:buClr>
              <a:buSzPct val="150000"/>
              <a:buFont typeface="Arial" panose="020B0604020202020204" pitchFamily="34" charset="0"/>
              <a:buChar char="•"/>
            </a:pPr>
            <a:r>
              <a:rPr lang="en-US" dirty="0" smtClean="0">
                <a:solidFill>
                  <a:srgbClr val="030829"/>
                </a:solidFill>
                <a:latin typeface="TT Jenevers Light" panose="02000505060000020003" pitchFamily="2" charset="0"/>
              </a:rPr>
              <a:t>Key </a:t>
            </a:r>
            <a:r>
              <a:rPr lang="en-US" dirty="0">
                <a:solidFill>
                  <a:srgbClr val="030829"/>
                </a:solidFill>
                <a:latin typeface="TT Jenevers Light" panose="02000505060000020003" pitchFamily="2" charset="0"/>
              </a:rPr>
              <a:t>challenges and limitations encountered in auditing public </a:t>
            </a:r>
            <a:r>
              <a:rPr lang="en-US" dirty="0">
                <a:solidFill>
                  <a:srgbClr val="030829"/>
                </a:solidFill>
                <a:latin typeface="TT Jenevers Light" panose="02000505060000020003" pitchFamily="2" charset="0"/>
              </a:rPr>
              <a:t>procurement</a:t>
            </a:r>
          </a:p>
          <a:p>
            <a:pPr marL="285750" indent="-285750">
              <a:lnSpc>
                <a:spcPct val="150000"/>
              </a:lnSpc>
              <a:buClr>
                <a:srgbClr val="21ECE0"/>
              </a:buClr>
              <a:buSzPct val="150000"/>
              <a:buFont typeface="Arial" panose="020B0604020202020204" pitchFamily="34" charset="0"/>
              <a:buChar char="•"/>
            </a:pPr>
            <a:r>
              <a:rPr lang="en-US" dirty="0">
                <a:solidFill>
                  <a:srgbClr val="030829"/>
                </a:solidFill>
                <a:latin typeface="TT Jenevers Light" panose="02000505060000020003" pitchFamily="2" charset="0"/>
              </a:rPr>
              <a:t>Public </a:t>
            </a:r>
            <a:r>
              <a:rPr lang="en-US" dirty="0">
                <a:solidFill>
                  <a:srgbClr val="030829"/>
                </a:solidFill>
                <a:latin typeface="TT Jenevers Light" panose="02000505060000020003" pitchFamily="2" charset="0"/>
              </a:rPr>
              <a:t>procurement and </a:t>
            </a:r>
            <a:r>
              <a:rPr lang="en-US" dirty="0" smtClean="0">
                <a:solidFill>
                  <a:srgbClr val="030829"/>
                </a:solidFill>
                <a:latin typeface="TT Jenevers Light" panose="02000505060000020003" pitchFamily="2" charset="0"/>
              </a:rPr>
              <a:t>SDGs</a:t>
            </a:r>
            <a:endParaRPr lang="ru-RU" dirty="0">
              <a:solidFill>
                <a:srgbClr val="030829"/>
              </a:solidFill>
              <a:latin typeface="TT Jenevers Light" panose="02000505060000020003" pitchFamily="2" charset="0"/>
            </a:endParaRPr>
          </a:p>
        </p:txBody>
      </p:sp>
      <p:sp>
        <p:nvSpPr>
          <p:cNvPr id="9" name="TextBox 8">
            <a:extLst>
              <a:ext uri="{FF2B5EF4-FFF2-40B4-BE49-F238E27FC236}">
                <a16:creationId xmlns:a16="http://schemas.microsoft.com/office/drawing/2014/main" id="{2EAF9265-13BE-5C41-A3AD-8AEE0EEA95A1}"/>
              </a:ext>
            </a:extLst>
          </p:cNvPr>
          <p:cNvSpPr txBox="1"/>
          <p:nvPr/>
        </p:nvSpPr>
        <p:spPr>
          <a:xfrm>
            <a:off x="6659984" y="4857540"/>
            <a:ext cx="4342169" cy="1415772"/>
          </a:xfrm>
          <a:prstGeom prst="rect">
            <a:avLst/>
          </a:prstGeom>
          <a:noFill/>
        </p:spPr>
        <p:txBody>
          <a:bodyPr wrap="square" lIns="0" rtlCol="0">
            <a:spAutoFit/>
          </a:bodyPr>
          <a:lstStyle/>
          <a:p>
            <a:pPr>
              <a:lnSpc>
                <a:spcPct val="150000"/>
              </a:lnSpc>
              <a:buClr>
                <a:srgbClr val="21ECE0"/>
              </a:buClr>
              <a:buSzPct val="150000"/>
            </a:pPr>
            <a:r>
              <a:rPr lang="en-US" sz="2000" b="1" dirty="0" smtClean="0">
                <a:solidFill>
                  <a:srgbClr val="030829"/>
                </a:solidFill>
                <a:latin typeface="TT Jenevers Light" panose="02000505060000020003" pitchFamily="2" charset="0"/>
              </a:rPr>
              <a:t>New </a:t>
            </a:r>
            <a:r>
              <a:rPr lang="en-US" sz="2000" b="1" dirty="0">
                <a:solidFill>
                  <a:srgbClr val="030829"/>
                </a:solidFill>
                <a:latin typeface="TT Jenevers Light" panose="02000505060000020003" pitchFamily="2" charset="0"/>
              </a:rPr>
              <a:t>techniques</a:t>
            </a:r>
          </a:p>
          <a:p>
            <a:pPr marL="285750" indent="-285750">
              <a:lnSpc>
                <a:spcPct val="150000"/>
              </a:lnSpc>
              <a:buClr>
                <a:srgbClr val="21ECE0"/>
              </a:buClr>
              <a:buSzPct val="150000"/>
              <a:buFont typeface="Arial" panose="020B0604020202020204" pitchFamily="34" charset="0"/>
              <a:buChar char="•"/>
            </a:pPr>
            <a:r>
              <a:rPr lang="en-US" dirty="0">
                <a:solidFill>
                  <a:srgbClr val="030829"/>
                </a:solidFill>
                <a:latin typeface="TT Jenevers Light" panose="02000505060000020003" pitchFamily="2" charset="0"/>
              </a:rPr>
              <a:t>Regular </a:t>
            </a:r>
            <a:r>
              <a:rPr lang="en-US" dirty="0" smtClean="0">
                <a:solidFill>
                  <a:srgbClr val="030829"/>
                </a:solidFill>
                <a:latin typeface="TT Jenevers Light" panose="02000505060000020003" pitchFamily="2" charset="0"/>
              </a:rPr>
              <a:t>Newsletter</a:t>
            </a:r>
            <a:endParaRPr lang="en-US" dirty="0">
              <a:solidFill>
                <a:srgbClr val="030829"/>
              </a:solidFill>
              <a:latin typeface="TT Jenevers Light" panose="02000505060000020003" pitchFamily="2" charset="0"/>
            </a:endParaRPr>
          </a:p>
          <a:p>
            <a:pPr marL="285750" indent="-285750">
              <a:lnSpc>
                <a:spcPct val="150000"/>
              </a:lnSpc>
              <a:buClr>
                <a:srgbClr val="21ECE0"/>
              </a:buClr>
              <a:buSzPct val="150000"/>
              <a:buFont typeface="Arial" panose="020B0604020202020204" pitchFamily="34" charset="0"/>
              <a:buChar char="•"/>
            </a:pPr>
            <a:r>
              <a:rPr lang="en-US" dirty="0">
                <a:solidFill>
                  <a:srgbClr val="030829"/>
                </a:solidFill>
                <a:latin typeface="TT Jenevers Light" panose="02000505060000020003" pitchFamily="2" charset="0"/>
              </a:rPr>
              <a:t>Web site update</a:t>
            </a:r>
          </a:p>
          <a:p>
            <a:pPr marL="285750" indent="-285750">
              <a:spcAft>
                <a:spcPts val="1800"/>
              </a:spcAft>
              <a:buClr>
                <a:srgbClr val="21ECE0"/>
              </a:buClr>
              <a:buSzPct val="150000"/>
              <a:buFont typeface="Arial" panose="020B0604020202020204" pitchFamily="34" charset="0"/>
              <a:buChar char="•"/>
            </a:pPr>
            <a:endParaRPr lang="en-US" dirty="0">
              <a:solidFill>
                <a:srgbClr val="030829"/>
              </a:solidFill>
              <a:latin typeface="TT Jenevers Light" panose="02000505060000020003" pitchFamily="2" charset="0"/>
            </a:endParaRPr>
          </a:p>
        </p:txBody>
      </p:sp>
    </p:spTree>
    <p:extLst>
      <p:ext uri="{BB962C8B-B14F-4D97-AF65-F5344CB8AC3E}">
        <p14:creationId xmlns:p14="http://schemas.microsoft.com/office/powerpoint/2010/main" val="1750857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grpSp>
        <p:nvGrpSpPr>
          <p:cNvPr id="144" name="Google Shape;144;p18"/>
          <p:cNvGrpSpPr/>
          <p:nvPr/>
        </p:nvGrpSpPr>
        <p:grpSpPr>
          <a:xfrm>
            <a:off x="1140282" y="6124776"/>
            <a:ext cx="11051719" cy="511380"/>
            <a:chOff x="1140282" y="6124776"/>
            <a:chExt cx="11051719" cy="511380"/>
          </a:xfrm>
        </p:grpSpPr>
        <p:pic>
          <p:nvPicPr>
            <p:cNvPr id="145" name="Google Shape;145;p18"/>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46" name="Google Shape;146;p18"/>
            <p:cNvSpPr/>
            <p:nvPr/>
          </p:nvSpPr>
          <p:spPr>
            <a:xfrm>
              <a:off x="7086601" y="6345573"/>
              <a:ext cx="5105400" cy="190500"/>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22</a:t>
              </a:fld>
              <a:endParaRPr sz="1200" b="0" i="0" u="none" strike="noStrike" cap="none">
                <a:solidFill>
                  <a:srgbClr val="030829"/>
                </a:solidFill>
                <a:latin typeface="Arial"/>
                <a:ea typeface="Arial"/>
                <a:cs typeface="Arial"/>
                <a:sym typeface="Arial"/>
              </a:endParaRPr>
            </a:p>
          </p:txBody>
        </p:sp>
        <p:cxnSp>
          <p:nvCxnSpPr>
            <p:cNvPr id="147" name="Google Shape;147;p18"/>
            <p:cNvCxnSpPr/>
            <p:nvPr/>
          </p:nvCxnSpPr>
          <p:spPr>
            <a:xfrm>
              <a:off x="1140282" y="6124776"/>
              <a:ext cx="10626300" cy="0"/>
            </a:xfrm>
            <a:prstGeom prst="straightConnector1">
              <a:avLst/>
            </a:prstGeom>
            <a:noFill/>
            <a:ln w="15875" cap="flat" cmpd="sng">
              <a:solidFill>
                <a:srgbClr val="8991AB"/>
              </a:solidFill>
              <a:prstDash val="solid"/>
              <a:miter lim="800000"/>
              <a:headEnd type="none" w="sm" len="sm"/>
              <a:tailEnd type="none" w="sm" len="sm"/>
            </a:ln>
          </p:spPr>
        </p:cxnSp>
      </p:grpSp>
      <p:sp>
        <p:nvSpPr>
          <p:cNvPr id="149" name="Google Shape;149;p18"/>
          <p:cNvSpPr txBox="1"/>
          <p:nvPr/>
        </p:nvSpPr>
        <p:spPr>
          <a:xfrm>
            <a:off x="1456404" y="164832"/>
            <a:ext cx="10520700" cy="584735"/>
          </a:xfrm>
          <a:prstGeom prst="rect">
            <a:avLst/>
          </a:prstGeom>
          <a:noFill/>
          <a:ln>
            <a:noFill/>
          </a:ln>
        </p:spPr>
        <p:txBody>
          <a:bodyPr spcFirstLastPara="1" wrap="square" lIns="0" tIns="45700" rIns="91425" bIns="45700" anchor="t" anchorCtr="0">
            <a:spAutoFit/>
          </a:bodyPr>
          <a:lstStyle/>
          <a:p>
            <a:pPr lvl="0">
              <a:buSzPts val="4000"/>
            </a:pPr>
            <a:r>
              <a:rPr lang="en-US" sz="3200" b="1" dirty="0">
                <a:solidFill>
                  <a:srgbClr val="030829"/>
                </a:solidFill>
                <a:latin typeface="TT Jenevers" panose="02000505070000020003" pitchFamily="2" charset="-52"/>
              </a:rPr>
              <a:t>WGPPA - Further steps</a:t>
            </a:r>
            <a:endParaRPr lang="en-US" sz="3200" dirty="0">
              <a:latin typeface="TT Jenevers" panose="02000505070000020003" pitchFamily="2" charset="-52"/>
            </a:endParaRPr>
          </a:p>
        </p:txBody>
      </p:sp>
      <p:graphicFrame>
        <p:nvGraphicFramePr>
          <p:cNvPr id="2" name="Схема 1"/>
          <p:cNvGraphicFramePr/>
          <p:nvPr>
            <p:extLst>
              <p:ext uri="{D42A27DB-BD31-4B8C-83A1-F6EECF244321}">
                <p14:modId xmlns:p14="http://schemas.microsoft.com/office/powerpoint/2010/main" val="3108760253"/>
              </p:ext>
            </p:extLst>
          </p:nvPr>
        </p:nvGraphicFramePr>
        <p:xfrm>
          <a:off x="1310151" y="749567"/>
          <a:ext cx="7379856" cy="53752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4470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grpSp>
        <p:nvGrpSpPr>
          <p:cNvPr id="180" name="Google Shape;180;p21"/>
          <p:cNvGrpSpPr/>
          <p:nvPr/>
        </p:nvGrpSpPr>
        <p:grpSpPr>
          <a:xfrm>
            <a:off x="0" y="20105"/>
            <a:ext cx="10696479" cy="6945674"/>
            <a:chOff x="0" y="0"/>
            <a:chExt cx="17415652" cy="11308715"/>
          </a:xfrm>
        </p:grpSpPr>
        <p:sp>
          <p:nvSpPr>
            <p:cNvPr id="181" name="Google Shape;181;p21"/>
            <p:cNvSpPr/>
            <p:nvPr/>
          </p:nvSpPr>
          <p:spPr>
            <a:xfrm>
              <a:off x="0" y="0"/>
              <a:ext cx="12141200" cy="11308715"/>
            </a:xfrm>
            <a:custGeom>
              <a:avLst/>
              <a:gdLst/>
              <a:ahLst/>
              <a:cxnLst/>
              <a:rect l="l" t="t" r="r" b="b"/>
              <a:pathLst>
                <a:path w="12141200" h="11308715" extrusionOk="0">
                  <a:moveTo>
                    <a:pt x="3903301" y="0"/>
                  </a:moveTo>
                  <a:lnTo>
                    <a:pt x="1181416" y="0"/>
                  </a:lnTo>
                  <a:lnTo>
                    <a:pt x="0" y="1614081"/>
                  </a:lnTo>
                  <a:lnTo>
                    <a:pt x="0" y="11308556"/>
                  </a:lnTo>
                  <a:lnTo>
                    <a:pt x="12140879" y="11308556"/>
                  </a:lnTo>
                  <a:lnTo>
                    <a:pt x="3903301" y="0"/>
                  </a:lnTo>
                  <a:close/>
                </a:path>
              </a:pathLst>
            </a:custGeom>
            <a:solidFill>
              <a:srgbClr val="04082A">
                <a:alpha val="4313"/>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2" name="Google Shape;182;p21"/>
            <p:cNvSpPr/>
            <p:nvPr/>
          </p:nvSpPr>
          <p:spPr>
            <a:xfrm>
              <a:off x="6329187" y="3717164"/>
              <a:ext cx="11086465" cy="7591425"/>
            </a:xfrm>
            <a:custGeom>
              <a:avLst/>
              <a:gdLst/>
              <a:ahLst/>
              <a:cxnLst/>
              <a:rect l="l" t="t" r="r" b="b"/>
              <a:pathLst>
                <a:path w="11086465" h="7591425" extrusionOk="0">
                  <a:moveTo>
                    <a:pt x="5556473" y="0"/>
                  </a:moveTo>
                  <a:lnTo>
                    <a:pt x="0" y="7591391"/>
                  </a:lnTo>
                  <a:lnTo>
                    <a:pt x="11086328" y="7591391"/>
                  </a:lnTo>
                  <a:lnTo>
                    <a:pt x="5556473" y="0"/>
                  </a:lnTo>
                  <a:close/>
                </a:path>
              </a:pathLst>
            </a:custGeom>
            <a:solidFill>
              <a:srgbClr val="04082A">
                <a:alpha val="4313"/>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83" name="Google Shape;183;p21"/>
          <p:cNvSpPr/>
          <p:nvPr/>
        </p:nvSpPr>
        <p:spPr>
          <a:xfrm>
            <a:off x="2189590" y="4727587"/>
            <a:ext cx="7812817" cy="4308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200"/>
              <a:buFont typeface="Arial"/>
              <a:buNone/>
            </a:pPr>
            <a:r>
              <a:rPr lang="en-US" sz="2200" b="1" i="0" u="none" strike="noStrike" cap="none" dirty="0">
                <a:solidFill>
                  <a:schemeClr val="dk1"/>
                </a:solidFill>
                <a:latin typeface="TT Jenevers" panose="02000505070000020003" pitchFamily="2" charset="-52"/>
                <a:sym typeface="Arial"/>
              </a:rPr>
              <a:t>Accounts Chamber of the Russian Federation</a:t>
            </a:r>
            <a:endParaRPr sz="2200" b="1" i="0" u="none" strike="noStrike" cap="none" dirty="0">
              <a:solidFill>
                <a:schemeClr val="dk1"/>
              </a:solidFill>
              <a:latin typeface="TT Jenevers" panose="02000505070000020003" pitchFamily="2" charset="-52"/>
              <a:sym typeface="Arial"/>
            </a:endParaRPr>
          </a:p>
        </p:txBody>
      </p:sp>
      <p:sp>
        <p:nvSpPr>
          <p:cNvPr id="184" name="Google Shape;184;p21"/>
          <p:cNvSpPr/>
          <p:nvPr/>
        </p:nvSpPr>
        <p:spPr>
          <a:xfrm>
            <a:off x="5728321" y="3084272"/>
            <a:ext cx="735357" cy="81734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5" name="Google Shape;185;p21"/>
          <p:cNvSpPr/>
          <p:nvPr/>
        </p:nvSpPr>
        <p:spPr>
          <a:xfrm>
            <a:off x="1010652" y="1958348"/>
            <a:ext cx="10170691" cy="83099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800"/>
              <a:buFont typeface="Arial"/>
              <a:buNone/>
            </a:pPr>
            <a:r>
              <a:rPr lang="en-US" sz="4800" b="1" i="0" u="none" strike="noStrike" cap="none" dirty="0">
                <a:solidFill>
                  <a:schemeClr val="dk1"/>
                </a:solidFill>
                <a:latin typeface="TT Jenevers" panose="02000505070000020003" pitchFamily="2" charset="-52"/>
                <a:sym typeface="Arial"/>
              </a:rPr>
              <a:t>Thank you!</a:t>
            </a:r>
            <a:endParaRPr sz="4000" b="0" i="0" u="none" strike="noStrike" cap="none" dirty="0">
              <a:solidFill>
                <a:schemeClr val="dk1"/>
              </a:solidFill>
              <a:latin typeface="TT Jenevers" panose="02000505070000020003" pitchFamily="2" charset="-52"/>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Группа 14"/>
          <p:cNvGrpSpPr/>
          <p:nvPr/>
        </p:nvGrpSpPr>
        <p:grpSpPr>
          <a:xfrm>
            <a:off x="1140282" y="6124776"/>
            <a:ext cx="11051719" cy="511380"/>
            <a:chOff x="1140282" y="6124776"/>
            <a:chExt cx="11051719" cy="51138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898" y="6343650"/>
              <a:ext cx="292506" cy="292506"/>
            </a:xfrm>
            <a:prstGeom prst="rect">
              <a:avLst/>
            </a:prstGeom>
          </p:spPr>
        </p:pic>
        <p:sp>
          <p:nvSpPr>
            <p:cNvPr id="18" name="Прямоугольник 17">
              <a:extLst>
                <a:ext uri="{FF2B5EF4-FFF2-40B4-BE49-F238E27FC236}">
                  <a16:creationId xmlns:a16="http://schemas.microsoft.com/office/drawing/2014/main" id="{E9F3157B-3110-6D42-AAB5-A7CB102591E0}"/>
                </a:ext>
              </a:extLst>
            </p:cNvPr>
            <p:cNvSpPr/>
            <p:nvPr/>
          </p:nvSpPr>
          <p:spPr>
            <a:xfrm>
              <a:off x="7086601" y="6345573"/>
              <a:ext cx="5105400" cy="190437"/>
            </a:xfrm>
            <a:prstGeom prst="rect">
              <a:avLst/>
            </a:prstGeom>
          </p:spPr>
          <p:txBody>
            <a:bodyPr wrap="square" lIns="0" tIns="0" rIns="432000" bIns="0" anchor="b" anchorCtr="0">
              <a:spAutoFit/>
            </a:bodyPr>
            <a:lstStyle/>
            <a:p>
              <a:pPr algn="r">
                <a:lnSpc>
                  <a:spcPts val="1500"/>
                </a:lnSpc>
              </a:pPr>
              <a:fld id="{088F0578-EDC8-7D48-B407-6391AE01E4B6}" type="slidenum">
                <a:rPr lang="ru-RU" sz="1200" smtClean="0">
                  <a:solidFill>
                    <a:srgbClr val="030829"/>
                  </a:solidFill>
                  <a:latin typeface="TT Jenevers" panose="02000505070000020003" pitchFamily="2" charset="0"/>
                  <a:cs typeface="Arial" pitchFamily="34" charset="0"/>
                </a:rPr>
                <a:t>3</a:t>
              </a:fld>
              <a:endParaRPr lang="ru-RU" sz="1200" dirty="0">
                <a:solidFill>
                  <a:srgbClr val="030829"/>
                </a:solidFill>
                <a:latin typeface="TT Jenevers" panose="02000505070000020003" pitchFamily="2" charset="0"/>
                <a:cs typeface="Arial" pitchFamily="34" charset="0"/>
              </a:endParaRPr>
            </a:p>
          </p:txBody>
        </p:sp>
        <p:cxnSp>
          <p:nvCxnSpPr>
            <p:cNvPr id="19" name="Прямая соединительная линия 18"/>
            <p:cNvCxnSpPr/>
            <p:nvPr/>
          </p:nvCxnSpPr>
          <p:spPr>
            <a:xfrm>
              <a:off x="1140282" y="6124776"/>
              <a:ext cx="10626338" cy="0"/>
            </a:xfrm>
            <a:prstGeom prst="line">
              <a:avLst/>
            </a:prstGeom>
            <a:ln w="15875">
              <a:solidFill>
                <a:srgbClr val="8991AB"/>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2EAF9265-13BE-5C41-A3AD-8AEE0EEA95A1}"/>
              </a:ext>
            </a:extLst>
          </p:cNvPr>
          <p:cNvSpPr txBox="1"/>
          <p:nvPr/>
        </p:nvSpPr>
        <p:spPr>
          <a:xfrm>
            <a:off x="882974" y="1844058"/>
            <a:ext cx="4483869" cy="3216265"/>
          </a:xfrm>
          <a:prstGeom prst="rect">
            <a:avLst/>
          </a:prstGeom>
          <a:noFill/>
        </p:spPr>
        <p:txBody>
          <a:bodyPr wrap="square" lIns="0" rtlCol="0">
            <a:spAutoFit/>
          </a:bodyPr>
          <a:lstStyle/>
          <a:p>
            <a:pPr>
              <a:spcAft>
                <a:spcPts val="1800"/>
              </a:spcAft>
            </a:pPr>
            <a:r>
              <a:rPr lang="en-US" sz="3200" b="1" dirty="0">
                <a:solidFill>
                  <a:srgbClr val="030829"/>
                </a:solidFill>
                <a:latin typeface="TT Jenevers Light" panose="02000505060000020003" pitchFamily="2" charset="0"/>
              </a:rPr>
              <a:t>Basics</a:t>
            </a:r>
          </a:p>
          <a:p>
            <a:pPr>
              <a:spcAft>
                <a:spcPts val="1800"/>
              </a:spcAft>
            </a:pPr>
            <a:r>
              <a:rPr lang="en-US" sz="1800" dirty="0">
                <a:solidFill>
                  <a:srgbClr val="030829"/>
                </a:solidFill>
                <a:latin typeface="TT Jenevers Light" panose="02000505060000020003" pitchFamily="2" charset="0"/>
              </a:rPr>
              <a:t>Established in December 2016 </a:t>
            </a:r>
            <a:br>
              <a:rPr lang="en-US" sz="1800" dirty="0">
                <a:solidFill>
                  <a:srgbClr val="030829"/>
                </a:solidFill>
                <a:latin typeface="TT Jenevers Light" panose="02000505060000020003" pitchFamily="2" charset="0"/>
              </a:rPr>
            </a:br>
            <a:r>
              <a:rPr lang="en-US" sz="1800" dirty="0">
                <a:solidFill>
                  <a:srgbClr val="030829"/>
                </a:solidFill>
                <a:latin typeface="TT Jenevers Light" panose="02000505060000020003" pitchFamily="2" charset="0"/>
              </a:rPr>
              <a:t>at the XXII INCOSAI in Abu Dhabi, UAE on the basis of the Task Force</a:t>
            </a:r>
          </a:p>
          <a:p>
            <a:pPr>
              <a:spcAft>
                <a:spcPts val="1800"/>
              </a:spcAft>
            </a:pPr>
            <a:r>
              <a:rPr lang="en-US" sz="1800" dirty="0">
                <a:solidFill>
                  <a:srgbClr val="030829"/>
                </a:solidFill>
                <a:latin typeface="TT Jenevers Light" panose="02000505060000020003" pitchFamily="2" charset="0"/>
              </a:rPr>
              <a:t>Secretariat of WG PPA </a:t>
            </a:r>
            <a:br>
              <a:rPr lang="en-US" sz="1800" dirty="0">
                <a:solidFill>
                  <a:srgbClr val="030829"/>
                </a:solidFill>
                <a:latin typeface="TT Jenevers Light" panose="02000505060000020003" pitchFamily="2" charset="0"/>
              </a:rPr>
            </a:br>
            <a:r>
              <a:rPr lang="en-US" sz="1800" dirty="0">
                <a:solidFill>
                  <a:srgbClr val="030829"/>
                </a:solidFill>
                <a:latin typeface="TT Jenevers Light" panose="02000505060000020003" pitchFamily="2" charset="0"/>
              </a:rPr>
              <a:t>was established to coordinate</a:t>
            </a:r>
            <a:br>
              <a:rPr lang="en-US" sz="1800" dirty="0">
                <a:solidFill>
                  <a:srgbClr val="030829"/>
                </a:solidFill>
                <a:latin typeface="TT Jenevers Light" panose="02000505060000020003" pitchFamily="2" charset="0"/>
              </a:rPr>
            </a:br>
            <a:r>
              <a:rPr lang="en-US" sz="1800" dirty="0">
                <a:solidFill>
                  <a:srgbClr val="030829"/>
                </a:solidFill>
                <a:latin typeface="TT Jenevers Light" panose="02000505060000020003" pitchFamily="2" charset="0"/>
              </a:rPr>
              <a:t>the activities of member SAIs</a:t>
            </a:r>
          </a:p>
          <a:p>
            <a:pPr>
              <a:spcAft>
                <a:spcPts val="1800"/>
              </a:spcAft>
            </a:pPr>
            <a:r>
              <a:rPr lang="en-US" sz="1800" dirty="0">
                <a:solidFill>
                  <a:srgbClr val="030829"/>
                </a:solidFill>
                <a:latin typeface="TT Jenevers Light" panose="02000505060000020003" pitchFamily="2" charset="0"/>
              </a:rPr>
              <a:t>Secretariat is chaired by SAI Russia</a:t>
            </a:r>
          </a:p>
        </p:txBody>
      </p:sp>
      <p:sp>
        <p:nvSpPr>
          <p:cNvPr id="24" name="TextBox 23">
            <a:extLst>
              <a:ext uri="{FF2B5EF4-FFF2-40B4-BE49-F238E27FC236}">
                <a16:creationId xmlns:a16="http://schemas.microsoft.com/office/drawing/2014/main" id="{E90BE014-293F-9D42-8CF9-D9572E0DEE21}"/>
              </a:ext>
            </a:extLst>
          </p:cNvPr>
          <p:cNvSpPr txBox="1"/>
          <p:nvPr/>
        </p:nvSpPr>
        <p:spPr>
          <a:xfrm>
            <a:off x="882974" y="502606"/>
            <a:ext cx="10520624" cy="1200329"/>
          </a:xfrm>
          <a:prstGeom prst="rect">
            <a:avLst/>
          </a:prstGeom>
          <a:noFill/>
        </p:spPr>
        <p:txBody>
          <a:bodyPr wrap="square" lIns="0" rtlCol="0">
            <a:spAutoFit/>
          </a:bodyPr>
          <a:lstStyle/>
          <a:p>
            <a:r>
              <a:rPr lang="en-US" sz="3600" dirty="0">
                <a:solidFill>
                  <a:srgbClr val="030829"/>
                </a:solidFill>
                <a:latin typeface="TT Jenevers" panose="02000505070000020003" pitchFamily="2" charset="0"/>
              </a:rPr>
              <a:t>INTOSAI Working group on </a:t>
            </a:r>
            <a:br>
              <a:rPr lang="en-US" sz="3600" dirty="0">
                <a:solidFill>
                  <a:srgbClr val="030829"/>
                </a:solidFill>
                <a:latin typeface="TT Jenevers" panose="02000505070000020003" pitchFamily="2" charset="0"/>
              </a:rPr>
            </a:br>
            <a:r>
              <a:rPr lang="en-US" sz="3600" dirty="0">
                <a:solidFill>
                  <a:srgbClr val="030829"/>
                </a:solidFill>
                <a:latin typeface="TT Jenevers" panose="02000505070000020003" pitchFamily="2" charset="0"/>
              </a:rPr>
              <a:t>Public Procurement Audit (</a:t>
            </a:r>
            <a:r>
              <a:rPr lang="en-US" sz="3600" dirty="0" smtClean="0">
                <a:solidFill>
                  <a:srgbClr val="030829"/>
                </a:solidFill>
                <a:latin typeface="TT Jenevers" panose="02000505070000020003" pitchFamily="2" charset="0"/>
              </a:rPr>
              <a:t>WGPPA</a:t>
            </a:r>
            <a:r>
              <a:rPr lang="en-US" sz="3600" dirty="0">
                <a:solidFill>
                  <a:srgbClr val="030829"/>
                </a:solidFill>
                <a:latin typeface="TT Jenevers" panose="02000505070000020003" pitchFamily="2" charset="0"/>
              </a:rPr>
              <a:t>)</a:t>
            </a:r>
          </a:p>
        </p:txBody>
      </p:sp>
      <p:sp>
        <p:nvSpPr>
          <p:cNvPr id="9" name="TextBox 8">
            <a:extLst>
              <a:ext uri="{FF2B5EF4-FFF2-40B4-BE49-F238E27FC236}">
                <a16:creationId xmlns:a16="http://schemas.microsoft.com/office/drawing/2014/main" id="{21642EAA-E0F1-7E40-BBB6-5CB59EA3D393}"/>
              </a:ext>
            </a:extLst>
          </p:cNvPr>
          <p:cNvSpPr txBox="1"/>
          <p:nvPr/>
        </p:nvSpPr>
        <p:spPr>
          <a:xfrm>
            <a:off x="6191778" y="1844058"/>
            <a:ext cx="4483869" cy="2708434"/>
          </a:xfrm>
          <a:prstGeom prst="rect">
            <a:avLst/>
          </a:prstGeom>
          <a:noFill/>
        </p:spPr>
        <p:txBody>
          <a:bodyPr wrap="square" lIns="0" rtlCol="0">
            <a:spAutoFit/>
          </a:bodyPr>
          <a:lstStyle/>
          <a:p>
            <a:pPr>
              <a:spcAft>
                <a:spcPts val="1800"/>
              </a:spcAft>
            </a:pPr>
            <a:r>
              <a:rPr lang="en-US" sz="3200" b="1" dirty="0">
                <a:solidFill>
                  <a:srgbClr val="030829"/>
                </a:solidFill>
                <a:latin typeface="TT Jenevers Light" panose="02000505060000020003" pitchFamily="2" charset="0"/>
              </a:rPr>
              <a:t>Strategic goal</a:t>
            </a:r>
          </a:p>
          <a:p>
            <a:pPr>
              <a:spcAft>
                <a:spcPts val="1800"/>
              </a:spcAft>
            </a:pPr>
            <a:r>
              <a:rPr lang="en-US" sz="1800" dirty="0">
                <a:solidFill>
                  <a:srgbClr val="030829"/>
                </a:solidFill>
                <a:latin typeface="TT Jenevers Light" panose="02000505060000020003" pitchFamily="2" charset="0"/>
              </a:rPr>
              <a:t>Assist SAIs in developing common methodological approaches to public procurement audit</a:t>
            </a:r>
          </a:p>
          <a:p>
            <a:pPr>
              <a:spcAft>
                <a:spcPts val="1800"/>
              </a:spcAft>
            </a:pPr>
            <a:r>
              <a:rPr lang="en-US" sz="1800" dirty="0">
                <a:solidFill>
                  <a:srgbClr val="030829"/>
                </a:solidFill>
                <a:latin typeface="TT Jenevers Light" panose="02000505060000020003" pitchFamily="2" charset="0"/>
              </a:rPr>
              <a:t>Increase</a:t>
            </a:r>
            <a:r>
              <a:rPr lang="ru-RU" sz="1800" dirty="0">
                <a:solidFill>
                  <a:srgbClr val="030829"/>
                </a:solidFill>
                <a:latin typeface="TT Jenevers Light" panose="02000505060000020003" pitchFamily="2" charset="0"/>
              </a:rPr>
              <a:t> </a:t>
            </a:r>
            <a:r>
              <a:rPr lang="en-US" sz="1800" dirty="0">
                <a:solidFill>
                  <a:srgbClr val="030829"/>
                </a:solidFill>
                <a:latin typeface="TT Jenevers Light" panose="02000505060000020003" pitchFamily="2" charset="0"/>
              </a:rPr>
              <a:t>SAIs contribution to ensuring accountability and transparency of public administration</a:t>
            </a:r>
          </a:p>
        </p:txBody>
      </p:sp>
    </p:spTree>
    <p:extLst>
      <p:ext uri="{BB962C8B-B14F-4D97-AF65-F5344CB8AC3E}">
        <p14:creationId xmlns:p14="http://schemas.microsoft.com/office/powerpoint/2010/main" val="1246564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Группа 14"/>
          <p:cNvGrpSpPr/>
          <p:nvPr/>
        </p:nvGrpSpPr>
        <p:grpSpPr>
          <a:xfrm>
            <a:off x="1140282" y="6124776"/>
            <a:ext cx="11051719" cy="511380"/>
            <a:chOff x="1140282" y="6124776"/>
            <a:chExt cx="11051719" cy="51138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898" y="6343650"/>
              <a:ext cx="292506" cy="292506"/>
            </a:xfrm>
            <a:prstGeom prst="rect">
              <a:avLst/>
            </a:prstGeom>
          </p:spPr>
        </p:pic>
        <p:sp>
          <p:nvSpPr>
            <p:cNvPr id="18" name="Прямоугольник 17">
              <a:extLst>
                <a:ext uri="{FF2B5EF4-FFF2-40B4-BE49-F238E27FC236}">
                  <a16:creationId xmlns:a16="http://schemas.microsoft.com/office/drawing/2014/main" id="{E9F3157B-3110-6D42-AAB5-A7CB102591E0}"/>
                </a:ext>
              </a:extLst>
            </p:cNvPr>
            <p:cNvSpPr/>
            <p:nvPr/>
          </p:nvSpPr>
          <p:spPr>
            <a:xfrm>
              <a:off x="7086601" y="6345573"/>
              <a:ext cx="5105400" cy="190437"/>
            </a:xfrm>
            <a:prstGeom prst="rect">
              <a:avLst/>
            </a:prstGeom>
          </p:spPr>
          <p:txBody>
            <a:bodyPr wrap="square" lIns="0" tIns="0" rIns="432000" bIns="0" anchor="b" anchorCtr="0">
              <a:spAutoFit/>
            </a:bodyPr>
            <a:lstStyle/>
            <a:p>
              <a:pPr algn="r">
                <a:lnSpc>
                  <a:spcPts val="1500"/>
                </a:lnSpc>
              </a:pPr>
              <a:fld id="{088F0578-EDC8-7D48-B407-6391AE01E4B6}" type="slidenum">
                <a:rPr lang="ru-RU" sz="1200" smtClean="0">
                  <a:solidFill>
                    <a:srgbClr val="030829"/>
                  </a:solidFill>
                  <a:latin typeface="TT Jenevers" panose="02000505070000020003" pitchFamily="2" charset="0"/>
                  <a:cs typeface="Arial" pitchFamily="34" charset="0"/>
                </a:rPr>
                <a:t>4</a:t>
              </a:fld>
              <a:endParaRPr lang="ru-RU" sz="1200" dirty="0">
                <a:solidFill>
                  <a:srgbClr val="030829"/>
                </a:solidFill>
                <a:latin typeface="TT Jenevers" panose="02000505070000020003" pitchFamily="2" charset="0"/>
                <a:cs typeface="Arial" pitchFamily="34" charset="0"/>
              </a:endParaRPr>
            </a:p>
          </p:txBody>
        </p:sp>
        <p:cxnSp>
          <p:nvCxnSpPr>
            <p:cNvPr id="19" name="Прямая соединительная линия 18"/>
            <p:cNvCxnSpPr/>
            <p:nvPr/>
          </p:nvCxnSpPr>
          <p:spPr>
            <a:xfrm>
              <a:off x="1140282" y="6124776"/>
              <a:ext cx="10626338" cy="0"/>
            </a:xfrm>
            <a:prstGeom prst="line">
              <a:avLst/>
            </a:prstGeom>
            <a:ln w="15875">
              <a:solidFill>
                <a:srgbClr val="8991AB"/>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2EAF9265-13BE-5C41-A3AD-8AEE0EEA95A1}"/>
              </a:ext>
            </a:extLst>
          </p:cNvPr>
          <p:cNvSpPr txBox="1"/>
          <p:nvPr/>
        </p:nvSpPr>
        <p:spPr>
          <a:xfrm>
            <a:off x="882973" y="1844058"/>
            <a:ext cx="4483869" cy="3570208"/>
          </a:xfrm>
          <a:prstGeom prst="rect">
            <a:avLst/>
          </a:prstGeom>
          <a:noFill/>
        </p:spPr>
        <p:txBody>
          <a:bodyPr wrap="square" lIns="0" rtlCol="0">
            <a:spAutoFit/>
          </a:bodyPr>
          <a:lstStyle/>
          <a:p>
            <a:pPr>
              <a:spcAft>
                <a:spcPts val="1800"/>
              </a:spcAft>
            </a:pPr>
            <a:r>
              <a:rPr lang="en-US" sz="2000" b="1" dirty="0">
                <a:solidFill>
                  <a:srgbClr val="030829"/>
                </a:solidFill>
                <a:latin typeface="TT Jenevers Light" panose="02000505060000020003" pitchFamily="2" charset="0"/>
              </a:rPr>
              <a:t>Goal 1</a:t>
            </a:r>
          </a:p>
          <a:p>
            <a:pPr>
              <a:spcAft>
                <a:spcPts val="1800"/>
              </a:spcAft>
            </a:pPr>
            <a:r>
              <a:rPr lang="en-US" dirty="0">
                <a:solidFill>
                  <a:srgbClr val="030829"/>
                </a:solidFill>
                <a:latin typeface="TT Jenevers Light" panose="02000505060000020003" pitchFamily="2" charset="0"/>
              </a:rPr>
              <a:t>Develop an international Guidance on Public Procurement Audit</a:t>
            </a:r>
          </a:p>
          <a:p>
            <a:pPr>
              <a:spcAft>
                <a:spcPts val="1800"/>
              </a:spcAft>
            </a:pPr>
            <a:r>
              <a:rPr lang="en-US" sz="2000" b="1" dirty="0">
                <a:solidFill>
                  <a:srgbClr val="030829"/>
                </a:solidFill>
                <a:latin typeface="TT Jenevers Light" panose="02000505060000020003" pitchFamily="2" charset="0"/>
              </a:rPr>
              <a:t>Objectives</a:t>
            </a:r>
            <a:endParaRPr lang="en-US" b="1" dirty="0">
              <a:solidFill>
                <a:srgbClr val="030829"/>
              </a:solidFill>
              <a:latin typeface="TT Jenevers Light" panose="02000505060000020003" pitchFamily="2" charset="0"/>
            </a:endParaRPr>
          </a:p>
          <a:p>
            <a:pPr>
              <a:spcAft>
                <a:spcPts val="1800"/>
              </a:spcAft>
            </a:pPr>
            <a:r>
              <a:rPr lang="en-US" dirty="0">
                <a:solidFill>
                  <a:srgbClr val="030829"/>
                </a:solidFill>
                <a:latin typeface="TT Jenevers Light" panose="02000505060000020003" pitchFamily="2" charset="0"/>
              </a:rPr>
              <a:t>Monitor international activities and trends in public procurement audit</a:t>
            </a:r>
          </a:p>
          <a:p>
            <a:pPr>
              <a:spcAft>
                <a:spcPts val="1800"/>
              </a:spcAft>
            </a:pPr>
            <a:r>
              <a:rPr lang="en-US" dirty="0">
                <a:solidFill>
                  <a:srgbClr val="030829"/>
                </a:solidFill>
                <a:latin typeface="TT Jenevers Light" panose="02000505060000020003" pitchFamily="2" charset="0"/>
              </a:rPr>
              <a:t>Develop a Guidance according to the Due Process for the INTOSAI Framework of Professional Pronouncements </a:t>
            </a:r>
          </a:p>
        </p:txBody>
      </p:sp>
      <p:sp>
        <p:nvSpPr>
          <p:cNvPr id="24" name="TextBox 23">
            <a:extLst>
              <a:ext uri="{FF2B5EF4-FFF2-40B4-BE49-F238E27FC236}">
                <a16:creationId xmlns:a16="http://schemas.microsoft.com/office/drawing/2014/main" id="{E90BE014-293F-9D42-8CF9-D9572E0DEE21}"/>
              </a:ext>
            </a:extLst>
          </p:cNvPr>
          <p:cNvSpPr txBox="1"/>
          <p:nvPr/>
        </p:nvSpPr>
        <p:spPr>
          <a:xfrm>
            <a:off x="882974" y="502606"/>
            <a:ext cx="10520624" cy="1200329"/>
          </a:xfrm>
          <a:prstGeom prst="rect">
            <a:avLst/>
          </a:prstGeom>
          <a:noFill/>
        </p:spPr>
        <p:txBody>
          <a:bodyPr wrap="square" lIns="0" rtlCol="0">
            <a:spAutoFit/>
          </a:bodyPr>
          <a:lstStyle/>
          <a:p>
            <a:r>
              <a:rPr lang="en-US" sz="3600" dirty="0">
                <a:solidFill>
                  <a:srgbClr val="030829"/>
                </a:solidFill>
                <a:latin typeface="TT Jenevers" panose="02000505070000020003" pitchFamily="2" charset="0"/>
              </a:rPr>
              <a:t>INTOSAI Working group on </a:t>
            </a:r>
            <a:br>
              <a:rPr lang="en-US" sz="3600" dirty="0">
                <a:solidFill>
                  <a:srgbClr val="030829"/>
                </a:solidFill>
                <a:latin typeface="TT Jenevers" panose="02000505070000020003" pitchFamily="2" charset="0"/>
              </a:rPr>
            </a:br>
            <a:r>
              <a:rPr lang="en-US" sz="3600" dirty="0">
                <a:solidFill>
                  <a:srgbClr val="030829"/>
                </a:solidFill>
                <a:latin typeface="TT Jenevers" panose="02000505070000020003" pitchFamily="2" charset="0"/>
              </a:rPr>
              <a:t>Public Procurement Audit (</a:t>
            </a:r>
            <a:r>
              <a:rPr lang="en-US" sz="3600" dirty="0" smtClean="0">
                <a:solidFill>
                  <a:srgbClr val="030829"/>
                </a:solidFill>
                <a:latin typeface="TT Jenevers" panose="02000505070000020003" pitchFamily="2" charset="0"/>
              </a:rPr>
              <a:t>WGPPA</a:t>
            </a:r>
            <a:r>
              <a:rPr lang="en-US" sz="3600" dirty="0">
                <a:solidFill>
                  <a:srgbClr val="030829"/>
                </a:solidFill>
                <a:latin typeface="TT Jenevers" panose="02000505070000020003" pitchFamily="2" charset="0"/>
              </a:rPr>
              <a:t>)</a:t>
            </a:r>
          </a:p>
        </p:txBody>
      </p:sp>
      <p:sp>
        <p:nvSpPr>
          <p:cNvPr id="9" name="TextBox 8">
            <a:extLst>
              <a:ext uri="{FF2B5EF4-FFF2-40B4-BE49-F238E27FC236}">
                <a16:creationId xmlns:a16="http://schemas.microsoft.com/office/drawing/2014/main" id="{21642EAA-E0F1-7E40-BBB6-5CB59EA3D393}"/>
              </a:ext>
            </a:extLst>
          </p:cNvPr>
          <p:cNvSpPr txBox="1"/>
          <p:nvPr/>
        </p:nvSpPr>
        <p:spPr>
          <a:xfrm>
            <a:off x="6191778" y="1844057"/>
            <a:ext cx="4634065" cy="4078039"/>
          </a:xfrm>
          <a:prstGeom prst="rect">
            <a:avLst/>
          </a:prstGeom>
          <a:noFill/>
        </p:spPr>
        <p:txBody>
          <a:bodyPr wrap="square" lIns="0" rtlCol="0">
            <a:spAutoFit/>
          </a:bodyPr>
          <a:lstStyle/>
          <a:p>
            <a:pPr>
              <a:spcAft>
                <a:spcPts val="1800"/>
              </a:spcAft>
            </a:pPr>
            <a:r>
              <a:rPr lang="en-US" sz="2000" b="1" dirty="0">
                <a:solidFill>
                  <a:srgbClr val="030829"/>
                </a:solidFill>
                <a:latin typeface="TT Jenevers Light" panose="02000505060000020003" pitchFamily="2" charset="0"/>
              </a:rPr>
              <a:t>Goal 2</a:t>
            </a:r>
          </a:p>
          <a:p>
            <a:pPr>
              <a:spcAft>
                <a:spcPts val="1800"/>
              </a:spcAft>
              <a:buClr>
                <a:srgbClr val="21ECE0"/>
              </a:buClr>
              <a:buSzPct val="150000"/>
            </a:pPr>
            <a:r>
              <a:rPr lang="en-US" dirty="0">
                <a:solidFill>
                  <a:srgbClr val="030829"/>
                </a:solidFill>
                <a:latin typeface="TT Jenevers Light" panose="02000505060000020003" pitchFamily="2" charset="0"/>
              </a:rPr>
              <a:t>Further development of methodological frameworks and information exchange</a:t>
            </a:r>
          </a:p>
          <a:p>
            <a:pPr>
              <a:spcAft>
                <a:spcPts val="1800"/>
              </a:spcAft>
              <a:buClr>
                <a:srgbClr val="21ECE0"/>
              </a:buClr>
              <a:buSzPct val="150000"/>
            </a:pPr>
            <a:r>
              <a:rPr lang="en-US" sz="2000" b="1" dirty="0">
                <a:solidFill>
                  <a:srgbClr val="030829"/>
                </a:solidFill>
                <a:latin typeface="TT Jenevers Light" panose="02000505060000020003" pitchFamily="2" charset="0"/>
              </a:rPr>
              <a:t>Objectives</a:t>
            </a:r>
          </a:p>
          <a:p>
            <a:pPr>
              <a:spcAft>
                <a:spcPts val="1800"/>
              </a:spcAft>
              <a:buClr>
                <a:srgbClr val="21ECE0"/>
              </a:buClr>
              <a:buSzPct val="150000"/>
            </a:pPr>
            <a:r>
              <a:rPr lang="en-US" dirty="0">
                <a:solidFill>
                  <a:srgbClr val="030829"/>
                </a:solidFill>
                <a:latin typeface="TT Jenevers Light" panose="02000505060000020003" pitchFamily="2" charset="0"/>
              </a:rPr>
              <a:t>Create a permanent system of experience exchange</a:t>
            </a:r>
          </a:p>
          <a:p>
            <a:pPr>
              <a:spcAft>
                <a:spcPts val="1800"/>
              </a:spcAft>
              <a:buClr>
                <a:srgbClr val="21ECE0"/>
              </a:buClr>
              <a:buSzPct val="150000"/>
            </a:pPr>
            <a:r>
              <a:rPr lang="en-US" dirty="0">
                <a:solidFill>
                  <a:srgbClr val="030829"/>
                </a:solidFill>
                <a:latin typeface="TT Jenevers Light" panose="02000505060000020003" pitchFamily="2" charset="0"/>
              </a:rPr>
              <a:t>Elaborate a database of best practices in public procurement audit</a:t>
            </a:r>
          </a:p>
          <a:p>
            <a:pPr>
              <a:spcAft>
                <a:spcPts val="1800"/>
              </a:spcAft>
              <a:buClr>
                <a:srgbClr val="21ECE0"/>
              </a:buClr>
              <a:buSzPct val="150000"/>
            </a:pPr>
            <a:r>
              <a:rPr lang="en-US" dirty="0">
                <a:solidFill>
                  <a:srgbClr val="030829"/>
                </a:solidFill>
                <a:latin typeface="TT Jenevers Light" panose="02000505060000020003" pitchFamily="2" charset="0"/>
              </a:rPr>
              <a:t>Develop new manuals and </a:t>
            </a:r>
            <a:r>
              <a:rPr lang="en-US" dirty="0" err="1">
                <a:solidFill>
                  <a:srgbClr val="030829"/>
                </a:solidFill>
                <a:latin typeface="TT Jenevers Light" panose="02000505060000020003" pitchFamily="2" charset="0"/>
              </a:rPr>
              <a:t>guidances</a:t>
            </a:r>
            <a:r>
              <a:rPr lang="en-US" dirty="0">
                <a:solidFill>
                  <a:srgbClr val="030829"/>
                </a:solidFill>
                <a:latin typeface="TT Jenevers Light" panose="02000505060000020003" pitchFamily="2" charset="0"/>
              </a:rPr>
              <a:t> for specific areas of public procurement audit</a:t>
            </a:r>
          </a:p>
        </p:txBody>
      </p:sp>
    </p:spTree>
    <p:extLst>
      <p:ext uri="{BB962C8B-B14F-4D97-AF65-F5344CB8AC3E}">
        <p14:creationId xmlns:p14="http://schemas.microsoft.com/office/powerpoint/2010/main" val="126331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Группа 14"/>
          <p:cNvGrpSpPr/>
          <p:nvPr/>
        </p:nvGrpSpPr>
        <p:grpSpPr>
          <a:xfrm>
            <a:off x="1140282" y="6124776"/>
            <a:ext cx="11051719" cy="511380"/>
            <a:chOff x="1140282" y="6124776"/>
            <a:chExt cx="11051719" cy="51138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898" y="6343650"/>
              <a:ext cx="292506" cy="292506"/>
            </a:xfrm>
            <a:prstGeom prst="rect">
              <a:avLst/>
            </a:prstGeom>
          </p:spPr>
        </p:pic>
        <p:sp>
          <p:nvSpPr>
            <p:cNvPr id="18" name="Прямоугольник 17">
              <a:extLst>
                <a:ext uri="{FF2B5EF4-FFF2-40B4-BE49-F238E27FC236}">
                  <a16:creationId xmlns:a16="http://schemas.microsoft.com/office/drawing/2014/main" id="{E9F3157B-3110-6D42-AAB5-A7CB102591E0}"/>
                </a:ext>
              </a:extLst>
            </p:cNvPr>
            <p:cNvSpPr/>
            <p:nvPr/>
          </p:nvSpPr>
          <p:spPr>
            <a:xfrm>
              <a:off x="7086601" y="6356666"/>
              <a:ext cx="5105400" cy="179344"/>
            </a:xfrm>
            <a:prstGeom prst="rect">
              <a:avLst/>
            </a:prstGeom>
          </p:spPr>
          <p:txBody>
            <a:bodyPr wrap="square" lIns="0" tIns="0" rIns="432000" bIns="0" anchor="b" anchorCtr="0">
              <a:spAutoFit/>
            </a:bodyPr>
            <a:lstStyle/>
            <a:p>
              <a:pPr algn="r">
                <a:lnSpc>
                  <a:spcPts val="1500"/>
                </a:lnSpc>
              </a:pPr>
              <a:fld id="{637B9C52-E0C6-644D-8FA5-0180CF4A92B0}" type="slidenum">
                <a:rPr lang="ru-RU" sz="1200" smtClean="0">
                  <a:solidFill>
                    <a:srgbClr val="030829"/>
                  </a:solidFill>
                  <a:latin typeface="+mn-lt"/>
                  <a:cs typeface="Arial" pitchFamily="34" charset="0"/>
                </a:rPr>
                <a:t>5</a:t>
              </a:fld>
              <a:endParaRPr lang="ru-RU" sz="1200" dirty="0">
                <a:solidFill>
                  <a:srgbClr val="030829"/>
                </a:solidFill>
                <a:latin typeface="+mn-lt"/>
                <a:cs typeface="Arial" pitchFamily="34" charset="0"/>
              </a:endParaRPr>
            </a:p>
          </p:txBody>
        </p:sp>
        <p:cxnSp>
          <p:nvCxnSpPr>
            <p:cNvPr id="19" name="Прямая соединительная линия 18"/>
            <p:cNvCxnSpPr/>
            <p:nvPr/>
          </p:nvCxnSpPr>
          <p:spPr>
            <a:xfrm>
              <a:off x="1140282" y="6124776"/>
              <a:ext cx="10626338" cy="0"/>
            </a:xfrm>
            <a:prstGeom prst="line">
              <a:avLst/>
            </a:prstGeom>
            <a:ln w="15875">
              <a:solidFill>
                <a:srgbClr val="8991AB"/>
              </a:solidFill>
            </a:ln>
          </p:spPr>
          <p:style>
            <a:lnRef idx="1">
              <a:schemeClr val="accent1"/>
            </a:lnRef>
            <a:fillRef idx="0">
              <a:schemeClr val="accent1"/>
            </a:fillRef>
            <a:effectRef idx="0">
              <a:schemeClr val="accent1"/>
            </a:effectRef>
            <a:fontRef idx="minor">
              <a:schemeClr val="tx1"/>
            </a:fontRef>
          </p:style>
        </p:cxnSp>
      </p:grpSp>
      <p:sp>
        <p:nvSpPr>
          <p:cNvPr id="24" name="TextBox 23">
            <a:extLst>
              <a:ext uri="{FF2B5EF4-FFF2-40B4-BE49-F238E27FC236}">
                <a16:creationId xmlns:a16="http://schemas.microsoft.com/office/drawing/2014/main" id="{E90BE014-293F-9D42-8CF9-D9572E0DEE21}"/>
              </a:ext>
            </a:extLst>
          </p:cNvPr>
          <p:cNvSpPr txBox="1"/>
          <p:nvPr/>
        </p:nvSpPr>
        <p:spPr>
          <a:xfrm>
            <a:off x="882974" y="502606"/>
            <a:ext cx="10520624" cy="646331"/>
          </a:xfrm>
          <a:prstGeom prst="rect">
            <a:avLst/>
          </a:prstGeom>
          <a:noFill/>
        </p:spPr>
        <p:txBody>
          <a:bodyPr wrap="square" lIns="0" rtlCol="0">
            <a:spAutoFit/>
          </a:bodyPr>
          <a:lstStyle/>
          <a:p>
            <a:r>
              <a:rPr lang="en-US" sz="3600" b="1" dirty="0">
                <a:solidFill>
                  <a:srgbClr val="030829"/>
                </a:solidFill>
                <a:latin typeface="TT Jenevers" panose="02000505070000020003" pitchFamily="2" charset="0"/>
              </a:rPr>
              <a:t>WG PPA – Current state</a:t>
            </a:r>
          </a:p>
        </p:txBody>
      </p:sp>
      <p:graphicFrame>
        <p:nvGraphicFramePr>
          <p:cNvPr id="2" name="Таблица 1">
            <a:extLst>
              <a:ext uri="{FF2B5EF4-FFF2-40B4-BE49-F238E27FC236}">
                <a16:creationId xmlns:a16="http://schemas.microsoft.com/office/drawing/2014/main" id="{A85C9DE8-5316-6044-A294-8AED1AA0371A}"/>
              </a:ext>
            </a:extLst>
          </p:cNvPr>
          <p:cNvGraphicFramePr>
            <a:graphicFrameLocks noGrp="1"/>
          </p:cNvGraphicFramePr>
          <p:nvPr>
            <p:extLst>
              <p:ext uri="{D42A27DB-BD31-4B8C-83A1-F6EECF244321}">
                <p14:modId xmlns:p14="http://schemas.microsoft.com/office/powerpoint/2010/main" val="2036012102"/>
              </p:ext>
            </p:extLst>
          </p:nvPr>
        </p:nvGraphicFramePr>
        <p:xfrm>
          <a:off x="5805443" y="1448304"/>
          <a:ext cx="5422664" cy="3962400"/>
        </p:xfrm>
        <a:graphic>
          <a:graphicData uri="http://schemas.openxmlformats.org/drawingml/2006/table">
            <a:tbl>
              <a:tblPr>
                <a:tableStyleId>{5C22544A-7EE6-4342-B048-85BDC9FD1C3A}</a:tableStyleId>
              </a:tblPr>
              <a:tblGrid>
                <a:gridCol w="588358">
                  <a:extLst>
                    <a:ext uri="{9D8B030D-6E8A-4147-A177-3AD203B41FA5}">
                      <a16:colId xmlns:a16="http://schemas.microsoft.com/office/drawing/2014/main" val="3765321091"/>
                    </a:ext>
                  </a:extLst>
                </a:gridCol>
                <a:gridCol w="2182778">
                  <a:extLst>
                    <a:ext uri="{9D8B030D-6E8A-4147-A177-3AD203B41FA5}">
                      <a16:colId xmlns:a16="http://schemas.microsoft.com/office/drawing/2014/main" val="3474303746"/>
                    </a:ext>
                  </a:extLst>
                </a:gridCol>
                <a:gridCol w="574244">
                  <a:extLst>
                    <a:ext uri="{9D8B030D-6E8A-4147-A177-3AD203B41FA5}">
                      <a16:colId xmlns:a16="http://schemas.microsoft.com/office/drawing/2014/main" val="702923436"/>
                    </a:ext>
                  </a:extLst>
                </a:gridCol>
                <a:gridCol w="2077284">
                  <a:extLst>
                    <a:ext uri="{9D8B030D-6E8A-4147-A177-3AD203B41FA5}">
                      <a16:colId xmlns:a16="http://schemas.microsoft.com/office/drawing/2014/main" val="2557370570"/>
                    </a:ext>
                  </a:extLst>
                </a:gridCol>
              </a:tblGrid>
              <a:tr h="379218">
                <a:tc>
                  <a:txBody>
                    <a:bodyPr/>
                    <a:lstStyle/>
                    <a:p>
                      <a:pPr algn="l"/>
                      <a:r>
                        <a:rPr lang="en-US" sz="2000" b="0" i="0" dirty="0">
                          <a:latin typeface="TT Jenevers Light" panose="02000505060000020003" pitchFamily="2" charset="0"/>
                        </a:rPr>
                        <a:t>1.</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0" i="0" dirty="0" err="1">
                          <a:latin typeface="TT Jenevers Light" panose="02000505060000020003" pitchFamily="2" charset="0"/>
                        </a:rPr>
                        <a:t>Russia</a:t>
                      </a:r>
                      <a:r>
                        <a:rPr lang="fr-FR" sz="2000" b="0" i="0" dirty="0">
                          <a:latin typeface="TT Jenevers Light" panose="02000505060000020003" pitchFamily="2" charset="0"/>
                        </a:rPr>
                        <a:t> (Chair)</a:t>
                      </a: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pPr algn="l"/>
                      <a:r>
                        <a:rPr lang="en-US" sz="2000" b="0" i="0" dirty="0">
                          <a:latin typeface="TT Jenevers Light" panose="02000505060000020003" pitchFamily="2" charset="0"/>
                        </a:rPr>
                        <a:t>12.</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err="1">
                          <a:latin typeface="TT Jenevers Light" panose="02000505060000020003" pitchFamily="2" charset="0"/>
                        </a:rPr>
                        <a:t>Kyrgyzstan</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extLst>
                  <a:ext uri="{0D108BD9-81ED-4DB2-BD59-A6C34878D82A}">
                    <a16:rowId xmlns:a16="http://schemas.microsoft.com/office/drawing/2014/main" val="1146782334"/>
                  </a:ext>
                </a:extLst>
              </a:tr>
              <a:tr h="379218">
                <a:tc>
                  <a:txBody>
                    <a:bodyPr/>
                    <a:lstStyle/>
                    <a:p>
                      <a:pPr algn="l"/>
                      <a:r>
                        <a:rPr lang="en-US" sz="2000" b="0" i="0" dirty="0">
                          <a:latin typeface="TT Jenevers Light" panose="02000505060000020003" pitchFamily="2" charset="0"/>
                        </a:rPr>
                        <a:t>2.</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a:latin typeface="TT Jenevers Light" panose="02000505060000020003" pitchFamily="2" charset="0"/>
                        </a:rPr>
                        <a:t>Armenia</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pPr algn="l"/>
                      <a:r>
                        <a:rPr lang="en-US" sz="2000" b="0" i="0" dirty="0">
                          <a:latin typeface="TT Jenevers Light" panose="02000505060000020003" pitchFamily="2" charset="0"/>
                        </a:rPr>
                        <a:t>12.</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en-US" sz="2000" b="0" i="0" dirty="0">
                          <a:latin typeface="TT Jenevers Light" panose="02000505060000020003" pitchFamily="2" charset="0"/>
                        </a:rPr>
                        <a:t>Pakistan</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extLst>
                  <a:ext uri="{0D108BD9-81ED-4DB2-BD59-A6C34878D82A}">
                    <a16:rowId xmlns:a16="http://schemas.microsoft.com/office/drawing/2014/main" val="605117704"/>
                  </a:ext>
                </a:extLst>
              </a:tr>
              <a:tr h="379218">
                <a:tc>
                  <a:txBody>
                    <a:bodyPr/>
                    <a:lstStyle/>
                    <a:p>
                      <a:pPr algn="l"/>
                      <a:r>
                        <a:rPr lang="en-US" sz="2000" b="0" i="0" dirty="0">
                          <a:latin typeface="TT Jenevers Light" panose="02000505060000020003" pitchFamily="2" charset="0"/>
                        </a:rPr>
                        <a:t>3.</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err="1">
                          <a:latin typeface="TT Jenevers Light" panose="02000505060000020003" pitchFamily="2" charset="0"/>
                        </a:rPr>
                        <a:t>Azerbaijan</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pPr algn="l"/>
                      <a:r>
                        <a:rPr lang="en-US" sz="2000" b="0" i="0" dirty="0">
                          <a:latin typeface="TT Jenevers Light" panose="02000505060000020003" pitchFamily="2" charset="0"/>
                        </a:rPr>
                        <a:t>13.</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a:latin typeface="TT Jenevers Light" panose="02000505060000020003" pitchFamily="2" charset="0"/>
                        </a:rPr>
                        <a:t>Philippines</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extLst>
                  <a:ext uri="{0D108BD9-81ED-4DB2-BD59-A6C34878D82A}">
                    <a16:rowId xmlns:a16="http://schemas.microsoft.com/office/drawing/2014/main" val="1482400187"/>
                  </a:ext>
                </a:extLst>
              </a:tr>
              <a:tr h="379218">
                <a:tc>
                  <a:txBody>
                    <a:bodyPr/>
                    <a:lstStyle/>
                    <a:p>
                      <a:pPr algn="l"/>
                      <a:r>
                        <a:rPr lang="en-US" sz="2000" b="0" i="0" dirty="0">
                          <a:latin typeface="TT Jenevers Light" panose="02000505060000020003" pitchFamily="2" charset="0"/>
                        </a:rPr>
                        <a:t>4.</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a:latin typeface="TT Jenevers Light" panose="02000505060000020003" pitchFamily="2" charset="0"/>
                        </a:rPr>
                        <a:t>Belarus</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pPr algn="l"/>
                      <a:r>
                        <a:rPr lang="en-US" sz="2000" b="0" i="0" dirty="0">
                          <a:latin typeface="TT Jenevers Light" panose="02000505060000020003" pitchFamily="2" charset="0"/>
                        </a:rPr>
                        <a:t>14.</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a:latin typeface="TT Jenevers Light" panose="02000505060000020003" pitchFamily="2" charset="0"/>
                        </a:rPr>
                        <a:t>Portugal</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extLst>
                  <a:ext uri="{0D108BD9-81ED-4DB2-BD59-A6C34878D82A}">
                    <a16:rowId xmlns:a16="http://schemas.microsoft.com/office/drawing/2014/main" val="909762360"/>
                  </a:ext>
                </a:extLst>
              </a:tr>
              <a:tr h="379218">
                <a:tc>
                  <a:txBody>
                    <a:bodyPr/>
                    <a:lstStyle/>
                    <a:p>
                      <a:pPr algn="l"/>
                      <a:r>
                        <a:rPr lang="en-US" sz="2000" b="0" i="0" dirty="0">
                          <a:latin typeface="TT Jenevers Light" panose="02000505060000020003" pitchFamily="2" charset="0"/>
                        </a:rPr>
                        <a:t>5.</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en-US" sz="2000" b="0" i="0" dirty="0">
                          <a:latin typeface="TT Jenevers Light" panose="02000505060000020003" pitchFamily="2" charset="0"/>
                        </a:rPr>
                        <a:t>China</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pPr algn="l"/>
                      <a:r>
                        <a:rPr lang="en-US" sz="2000" b="0" i="0" dirty="0">
                          <a:latin typeface="TT Jenevers Light" panose="02000505060000020003" pitchFamily="2" charset="0"/>
                        </a:rPr>
                        <a:t>15.</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err="1">
                          <a:latin typeface="TT Jenevers Light" panose="02000505060000020003" pitchFamily="2" charset="0"/>
                        </a:rPr>
                        <a:t>Serbia</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extLst>
                  <a:ext uri="{0D108BD9-81ED-4DB2-BD59-A6C34878D82A}">
                    <a16:rowId xmlns:a16="http://schemas.microsoft.com/office/drawing/2014/main" val="391805608"/>
                  </a:ext>
                </a:extLst>
              </a:tr>
              <a:tr h="379218">
                <a:tc>
                  <a:txBody>
                    <a:bodyPr/>
                    <a:lstStyle/>
                    <a:p>
                      <a:pPr algn="l"/>
                      <a:r>
                        <a:rPr lang="en-US" sz="2000" b="0" i="0" dirty="0">
                          <a:latin typeface="TT Jenevers Light" panose="02000505060000020003" pitchFamily="2" charset="0"/>
                        </a:rPr>
                        <a:t>6.</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a:latin typeface="TT Jenevers Light" panose="02000505060000020003" pitchFamily="2" charset="0"/>
                        </a:rPr>
                        <a:t>Georgia</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pPr algn="l"/>
                      <a:r>
                        <a:rPr lang="en-US" sz="2000" b="0" i="0" dirty="0">
                          <a:latin typeface="TT Jenevers Light" panose="02000505060000020003" pitchFamily="2" charset="0"/>
                        </a:rPr>
                        <a:t>16.</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err="1">
                          <a:latin typeface="TT Jenevers Light" panose="02000505060000020003" pitchFamily="2" charset="0"/>
                        </a:rPr>
                        <a:t>Slovenia</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extLst>
                  <a:ext uri="{0D108BD9-81ED-4DB2-BD59-A6C34878D82A}">
                    <a16:rowId xmlns:a16="http://schemas.microsoft.com/office/drawing/2014/main" val="760045997"/>
                  </a:ext>
                </a:extLst>
              </a:tr>
              <a:tr h="379218">
                <a:tc>
                  <a:txBody>
                    <a:bodyPr/>
                    <a:lstStyle/>
                    <a:p>
                      <a:pPr algn="l"/>
                      <a:r>
                        <a:rPr lang="en-US" sz="2000" b="0" i="0" dirty="0">
                          <a:latin typeface="TT Jenevers Light" panose="02000505060000020003" pitchFamily="2" charset="0"/>
                        </a:rPr>
                        <a:t>7.</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en-US" sz="2000" b="0" i="0" dirty="0">
                          <a:latin typeface="TT Jenevers Light" panose="02000505060000020003" pitchFamily="2" charset="0"/>
                        </a:rPr>
                        <a:t>India</a:t>
                      </a: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pPr algn="l"/>
                      <a:r>
                        <a:rPr lang="en-US" sz="2000" b="0" i="0" dirty="0">
                          <a:latin typeface="TT Jenevers Light" panose="02000505060000020003" pitchFamily="2" charset="0"/>
                        </a:rPr>
                        <a:t>17.</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err="1">
                          <a:latin typeface="TT Jenevers Light" panose="02000505060000020003" pitchFamily="2" charset="0"/>
                        </a:rPr>
                        <a:t>Thailand</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extLst>
                  <a:ext uri="{0D108BD9-81ED-4DB2-BD59-A6C34878D82A}">
                    <a16:rowId xmlns:a16="http://schemas.microsoft.com/office/drawing/2014/main" val="247395733"/>
                  </a:ext>
                </a:extLst>
              </a:tr>
              <a:tr h="379218">
                <a:tc>
                  <a:txBody>
                    <a:bodyPr/>
                    <a:lstStyle/>
                    <a:p>
                      <a:pPr algn="l"/>
                      <a:r>
                        <a:rPr lang="en-US" sz="2000" b="0" i="0" dirty="0">
                          <a:latin typeface="TT Jenevers Light" panose="02000505060000020003" pitchFamily="2" charset="0"/>
                        </a:rPr>
                        <a:t>8.</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en-US" sz="2000" b="0" i="0" dirty="0">
                          <a:latin typeface="TT Jenevers Light" panose="02000505060000020003" pitchFamily="2" charset="0"/>
                        </a:rPr>
                        <a:t>Jamaica</a:t>
                      </a: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pPr algn="l"/>
                      <a:r>
                        <a:rPr lang="en-US" sz="2000" b="0" i="0" dirty="0">
                          <a:latin typeface="TT Jenevers Light" panose="02000505060000020003" pitchFamily="2" charset="0"/>
                        </a:rPr>
                        <a:t>18.</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en-US" sz="2000" b="0" i="0" dirty="0">
                          <a:latin typeface="TT Jenevers Light" panose="02000505060000020003" pitchFamily="2" charset="0"/>
                        </a:rPr>
                        <a:t>UAE</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extLst>
                  <a:ext uri="{0D108BD9-81ED-4DB2-BD59-A6C34878D82A}">
                    <a16:rowId xmlns:a16="http://schemas.microsoft.com/office/drawing/2014/main" val="1100766563"/>
                  </a:ext>
                </a:extLst>
              </a:tr>
              <a:tr h="379218">
                <a:tc>
                  <a:txBody>
                    <a:bodyPr/>
                    <a:lstStyle/>
                    <a:p>
                      <a:pPr algn="l"/>
                      <a:r>
                        <a:rPr lang="en-US" sz="2000" b="0" i="0" dirty="0">
                          <a:latin typeface="TT Jenevers Light" panose="02000505060000020003" pitchFamily="2" charset="0"/>
                        </a:rPr>
                        <a:t>9.</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a:latin typeface="TT Jenevers Light" panose="02000505060000020003" pitchFamily="2" charset="0"/>
                        </a:rPr>
                        <a:t>Kazakhstan</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pPr algn="l"/>
                      <a:r>
                        <a:rPr lang="en-US" sz="2000" b="0" i="0" dirty="0">
                          <a:latin typeface="TT Jenevers Light" panose="02000505060000020003" pitchFamily="2" charset="0"/>
                        </a:rPr>
                        <a:t>19.</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a:latin typeface="TT Jenevers Light" panose="02000505060000020003" pitchFamily="2" charset="0"/>
                        </a:rPr>
                        <a:t>Zambia</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extLst>
                  <a:ext uri="{0D108BD9-81ED-4DB2-BD59-A6C34878D82A}">
                    <a16:rowId xmlns:a16="http://schemas.microsoft.com/office/drawing/2014/main" val="3304189705"/>
                  </a:ext>
                </a:extLst>
              </a:tr>
              <a:tr h="379218">
                <a:tc>
                  <a:txBody>
                    <a:bodyPr/>
                    <a:lstStyle/>
                    <a:p>
                      <a:pPr algn="l"/>
                      <a:r>
                        <a:rPr lang="en-US" sz="2000" b="0" i="0" dirty="0">
                          <a:latin typeface="TT Jenevers Light" panose="02000505060000020003" pitchFamily="2" charset="0"/>
                        </a:rPr>
                        <a:t>10.</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r>
                        <a:rPr lang="fr-FR" sz="2000" b="0" i="0" dirty="0">
                          <a:latin typeface="TT Jenevers Light" panose="02000505060000020003" pitchFamily="2" charset="0"/>
                        </a:rPr>
                        <a:t>Kuwait</a:t>
                      </a:r>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pPr algn="l"/>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tc>
                  <a:txBody>
                    <a:bodyPr/>
                    <a:lstStyle/>
                    <a:p>
                      <a:endParaRPr lang="ru-RU" sz="2000" b="0" i="0" dirty="0">
                        <a:latin typeface="TT Jenevers Light" panose="02000505060000020003" pitchFamily="2" charset="0"/>
                      </a:endParaRPr>
                    </a:p>
                  </a:txBody>
                  <a:tcPr marL="83128" marR="83128">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2F7FC"/>
                    </a:solidFill>
                  </a:tcPr>
                </a:tc>
                <a:extLst>
                  <a:ext uri="{0D108BD9-81ED-4DB2-BD59-A6C34878D82A}">
                    <a16:rowId xmlns:a16="http://schemas.microsoft.com/office/drawing/2014/main" val="2141127576"/>
                  </a:ext>
                </a:extLst>
              </a:tr>
            </a:tbl>
          </a:graphicData>
        </a:graphic>
      </p:graphicFrame>
      <p:sp>
        <p:nvSpPr>
          <p:cNvPr id="8" name="Овал 7">
            <a:extLst>
              <a:ext uri="{FF2B5EF4-FFF2-40B4-BE49-F238E27FC236}">
                <a16:creationId xmlns:a16="http://schemas.microsoft.com/office/drawing/2014/main" id="{4160C07D-4A66-5344-B9B3-1DF40B51EA00}"/>
              </a:ext>
            </a:extLst>
          </p:cNvPr>
          <p:cNvSpPr>
            <a:spLocks noChangeAspect="1"/>
          </p:cNvSpPr>
          <p:nvPr/>
        </p:nvSpPr>
        <p:spPr>
          <a:xfrm>
            <a:off x="2116219" y="2450682"/>
            <a:ext cx="1440000" cy="1440000"/>
          </a:xfrm>
          <a:prstGeom prst="ellipse">
            <a:avLst/>
          </a:prstGeom>
          <a:solidFill>
            <a:schemeClr val="accent1">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dirty="0"/>
          </a:p>
        </p:txBody>
      </p:sp>
      <p:sp>
        <p:nvSpPr>
          <p:cNvPr id="9" name="TextBox 8">
            <a:extLst>
              <a:ext uri="{FF2B5EF4-FFF2-40B4-BE49-F238E27FC236}">
                <a16:creationId xmlns:a16="http://schemas.microsoft.com/office/drawing/2014/main" id="{11028D4E-DB44-F341-A87F-F2F1E06F6F1A}"/>
              </a:ext>
            </a:extLst>
          </p:cNvPr>
          <p:cNvSpPr txBox="1"/>
          <p:nvPr/>
        </p:nvSpPr>
        <p:spPr>
          <a:xfrm>
            <a:off x="2227943" y="2878294"/>
            <a:ext cx="1216552" cy="707886"/>
          </a:xfrm>
          <a:prstGeom prst="rect">
            <a:avLst/>
          </a:prstGeom>
          <a:noFill/>
        </p:spPr>
        <p:txBody>
          <a:bodyPr wrap="square" rtlCol="0">
            <a:spAutoFit/>
          </a:bodyPr>
          <a:lstStyle/>
          <a:p>
            <a:pPr algn="ctr"/>
            <a:r>
              <a:rPr lang="en-US" sz="4000" dirty="0">
                <a:solidFill>
                  <a:schemeClr val="bg1"/>
                </a:solidFill>
                <a:latin typeface="TT Jenevers" panose="02000505070000020003" pitchFamily="2" charset="0"/>
                <a:cs typeface="Arial" pitchFamily="34" charset="0"/>
              </a:rPr>
              <a:t>19</a:t>
            </a:r>
            <a:r>
              <a:rPr lang="ru-RU" sz="3200" dirty="0">
                <a:solidFill>
                  <a:schemeClr val="bg1"/>
                </a:solidFill>
                <a:latin typeface="Arial" pitchFamily="34" charset="0"/>
                <a:cs typeface="Arial" pitchFamily="34" charset="0"/>
              </a:rPr>
              <a:t> </a:t>
            </a:r>
          </a:p>
        </p:txBody>
      </p:sp>
      <p:sp>
        <p:nvSpPr>
          <p:cNvPr id="10" name="TextBox 9">
            <a:extLst>
              <a:ext uri="{FF2B5EF4-FFF2-40B4-BE49-F238E27FC236}">
                <a16:creationId xmlns:a16="http://schemas.microsoft.com/office/drawing/2014/main" id="{5ACF9F18-DBB5-6D4C-A751-C3B812E2351F}"/>
              </a:ext>
            </a:extLst>
          </p:cNvPr>
          <p:cNvSpPr txBox="1"/>
          <p:nvPr/>
        </p:nvSpPr>
        <p:spPr>
          <a:xfrm>
            <a:off x="1405952" y="4173412"/>
            <a:ext cx="2860533" cy="1000274"/>
          </a:xfrm>
          <a:prstGeom prst="rect">
            <a:avLst/>
          </a:prstGeom>
        </p:spPr>
        <p:txBody>
          <a:bodyPr wrap="square">
            <a:spAutoFit/>
          </a:bodyPr>
          <a:lstStyle>
            <a:defPPr>
              <a:defRPr lang="ru-RU"/>
            </a:defPPr>
            <a:lvl1pPr>
              <a:spcBef>
                <a:spcPts val="1200"/>
              </a:spcBef>
              <a:spcAft>
                <a:spcPts val="600"/>
              </a:spcAft>
              <a:defRPr>
                <a:solidFill>
                  <a:srgbClr val="030829"/>
                </a:solidFill>
                <a:latin typeface="TT Jenevers" panose="02000505070000020003" pitchFamily="2" charset="0"/>
              </a:defRPr>
            </a:lvl1pPr>
          </a:lstStyle>
          <a:p>
            <a:pPr algn="ctr"/>
            <a:r>
              <a:rPr lang="en-US" sz="2800" dirty="0">
                <a:latin typeface="TT Jenevers Light" panose="02000505060000020003" pitchFamily="2" charset="0"/>
              </a:rPr>
              <a:t>Member SAIs</a:t>
            </a:r>
          </a:p>
          <a:p>
            <a:pPr algn="ctr"/>
            <a:r>
              <a:rPr lang="en-US" sz="1600" dirty="0">
                <a:latin typeface="TT Jenevers Light" panose="02000505060000020003" pitchFamily="2" charset="0"/>
              </a:rPr>
              <a:t>As of </a:t>
            </a:r>
            <a:r>
              <a:rPr lang="en-US" sz="1600" dirty="0" smtClean="0">
                <a:latin typeface="TT Jenevers Light" panose="02000505060000020003" pitchFamily="2" charset="0"/>
              </a:rPr>
              <a:t>September </a:t>
            </a:r>
            <a:r>
              <a:rPr lang="en-US" sz="1600" dirty="0">
                <a:latin typeface="TT Jenevers Light" panose="02000505060000020003" pitchFamily="2" charset="0"/>
              </a:rPr>
              <a:t>2022</a:t>
            </a:r>
          </a:p>
        </p:txBody>
      </p:sp>
    </p:spTree>
    <p:extLst>
      <p:ext uri="{BB962C8B-B14F-4D97-AF65-F5344CB8AC3E}">
        <p14:creationId xmlns:p14="http://schemas.microsoft.com/office/powerpoint/2010/main" val="560175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6</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9" name="Google Shape;109;p15"/>
          <p:cNvSpPr txBox="1"/>
          <p:nvPr/>
        </p:nvSpPr>
        <p:spPr>
          <a:xfrm>
            <a:off x="1140282" y="388460"/>
            <a:ext cx="10520700" cy="708000"/>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4000" b="1" dirty="0">
                <a:solidFill>
                  <a:srgbClr val="030829"/>
                </a:solidFill>
                <a:latin typeface="TT Jenevers" panose="02000505070000020003" pitchFamily="2" charset="-52"/>
              </a:rPr>
              <a:t>GUID 5280 – General Information</a:t>
            </a:r>
            <a:endParaRPr sz="1400" b="0" i="0" u="none" strike="noStrike" cap="none" dirty="0">
              <a:solidFill>
                <a:srgbClr val="000000"/>
              </a:solidFill>
              <a:latin typeface="TT Jenevers" panose="02000505070000020003" pitchFamily="2" charset="-52"/>
              <a:sym typeface="Arial"/>
            </a:endParaRPr>
          </a:p>
        </p:txBody>
      </p:sp>
      <p:graphicFrame>
        <p:nvGraphicFramePr>
          <p:cNvPr id="2" name="Схема 1"/>
          <p:cNvGraphicFramePr/>
          <p:nvPr>
            <p:extLst>
              <p:ext uri="{D42A27DB-BD31-4B8C-83A1-F6EECF244321}">
                <p14:modId xmlns:p14="http://schemas.microsoft.com/office/powerpoint/2010/main" val="3901927459"/>
              </p:ext>
            </p:extLst>
          </p:nvPr>
        </p:nvGraphicFramePr>
        <p:xfrm>
          <a:off x="2032000" y="1096460"/>
          <a:ext cx="8128000" cy="504187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30"/>
          <p:cNvCxnSpPr>
            <a:cxnSpLocks/>
          </p:cNvCxnSpPr>
          <p:nvPr/>
        </p:nvCxnSpPr>
        <p:spPr bwMode="auto">
          <a:xfrm flipH="1">
            <a:off x="2838268" y="3225797"/>
            <a:ext cx="1587" cy="590549"/>
          </a:xfrm>
          <a:prstGeom prst="line">
            <a:avLst/>
          </a:prstGeom>
          <a:ln>
            <a:solidFill>
              <a:srgbClr val="3347F2"/>
            </a:solidFill>
          </a:ln>
        </p:spPr>
        <p:style>
          <a:lnRef idx="2">
            <a:schemeClr val="accent1"/>
          </a:lnRef>
          <a:fillRef idx="0">
            <a:schemeClr val="accent1"/>
          </a:fillRef>
          <a:effectRef idx="1">
            <a:schemeClr val="accent1"/>
          </a:effectRef>
          <a:fontRef idx="minor">
            <a:schemeClr val="tx1"/>
          </a:fontRef>
        </p:style>
      </p:cxnSp>
      <p:cxnSp>
        <p:nvCxnSpPr>
          <p:cNvPr id="3" name="Прямая соединительная линия 30"/>
          <p:cNvCxnSpPr>
            <a:cxnSpLocks/>
          </p:cNvCxnSpPr>
          <p:nvPr/>
        </p:nvCxnSpPr>
        <p:spPr bwMode="auto">
          <a:xfrm flipV="1">
            <a:off x="10620043" y="2663229"/>
            <a:ext cx="1815" cy="581975"/>
          </a:xfrm>
          <a:prstGeom prst="line">
            <a:avLst/>
          </a:prstGeom>
          <a:ln>
            <a:solidFill>
              <a:srgbClr val="21ECE0"/>
            </a:solidFill>
          </a:ln>
        </p:spPr>
        <p:style>
          <a:lnRef idx="2">
            <a:schemeClr val="accent1"/>
          </a:lnRef>
          <a:fillRef idx="0">
            <a:schemeClr val="accent1"/>
          </a:fillRef>
          <a:effectRef idx="1">
            <a:schemeClr val="accent1"/>
          </a:effectRef>
          <a:fontRef idx="minor">
            <a:schemeClr val="tx1"/>
          </a:fontRef>
        </p:style>
      </p:cxnSp>
      <p:cxnSp>
        <p:nvCxnSpPr>
          <p:cNvPr id="5" name="Прямая соединительная линия 5"/>
          <p:cNvCxnSpPr>
            <a:cxnSpLocks/>
          </p:cNvCxnSpPr>
          <p:nvPr/>
        </p:nvCxnSpPr>
        <p:spPr bwMode="auto">
          <a:xfrm>
            <a:off x="647116" y="3240973"/>
            <a:ext cx="10774514" cy="0"/>
          </a:xfrm>
          <a:prstGeom prst="line">
            <a:avLst/>
          </a:prstGeom>
          <a:ln>
            <a:solidFill>
              <a:srgbClr val="3347F2"/>
            </a:solidFill>
          </a:ln>
        </p:spPr>
        <p:style>
          <a:lnRef idx="2">
            <a:schemeClr val="accent1"/>
          </a:lnRef>
          <a:fillRef idx="0">
            <a:schemeClr val="accent1"/>
          </a:fillRef>
          <a:effectRef idx="1">
            <a:schemeClr val="accent1"/>
          </a:effectRef>
          <a:fontRef idx="minor">
            <a:schemeClr val="tx1"/>
          </a:fontRef>
        </p:style>
      </p:cxnSp>
      <p:sp>
        <p:nvSpPr>
          <p:cNvPr id="6" name="TextBox 6"/>
          <p:cNvSpPr>
            <a:spLocks/>
          </p:cNvSpPr>
          <p:nvPr/>
        </p:nvSpPr>
        <p:spPr bwMode="auto">
          <a:xfrm>
            <a:off x="751191" y="3333839"/>
            <a:ext cx="1147491" cy="492443"/>
          </a:xfrm>
          <a:prstGeom prst="rect">
            <a:avLst/>
          </a:prstGeom>
          <a:noFill/>
          <a:ln w="9525">
            <a:noFill/>
            <a:miter lim="800000"/>
            <a:headEnd/>
            <a:tailEnd/>
          </a:ln>
        </p:spPr>
        <p:txBody>
          <a:bodyPr wrap="square" lIns="0" tIns="0" rIns="0" bIns="0">
            <a:spAutoFit/>
          </a:bodyPr>
          <a:lstStyle/>
          <a:p>
            <a:pPr algn="ctr">
              <a:defRPr/>
            </a:pPr>
            <a:r>
              <a:rPr lang="en-US" sz="1600" b="1" dirty="0" smtClean="0">
                <a:solidFill>
                  <a:srgbClr val="BFC7E7"/>
                </a:solidFill>
                <a:latin typeface="Arial" panose="020B0604020202020204" pitchFamily="34" charset="0"/>
                <a:cs typeface="Arial" panose="020B0604020202020204" pitchFamily="34" charset="0"/>
              </a:rPr>
              <a:t>February</a:t>
            </a:r>
          </a:p>
          <a:p>
            <a:pPr algn="ctr">
              <a:defRPr/>
            </a:pPr>
            <a:r>
              <a:rPr lang="en-US" sz="1600" b="1" dirty="0" smtClean="0">
                <a:solidFill>
                  <a:srgbClr val="BFC7E7"/>
                </a:solidFill>
                <a:latin typeface="Arial" panose="020B0604020202020204" pitchFamily="34" charset="0"/>
                <a:cs typeface="Arial" panose="020B0604020202020204" pitchFamily="34" charset="0"/>
              </a:rPr>
              <a:t>2018</a:t>
            </a:r>
            <a:endParaRPr lang="ru-RU" sz="1600" b="1" dirty="0">
              <a:solidFill>
                <a:srgbClr val="BFC7E7"/>
              </a:solidFill>
              <a:latin typeface="Arial" panose="020B0604020202020204" pitchFamily="34" charset="0"/>
              <a:cs typeface="Arial" panose="020B0604020202020204" pitchFamily="34" charset="0"/>
            </a:endParaRPr>
          </a:p>
        </p:txBody>
      </p:sp>
      <p:cxnSp>
        <p:nvCxnSpPr>
          <p:cNvPr id="10" name="Прямая соединительная линия 22"/>
          <p:cNvCxnSpPr>
            <a:cxnSpLocks/>
          </p:cNvCxnSpPr>
          <p:nvPr/>
        </p:nvCxnSpPr>
        <p:spPr bwMode="auto">
          <a:xfrm flipH="1">
            <a:off x="1320661" y="2799191"/>
            <a:ext cx="1587" cy="404438"/>
          </a:xfrm>
          <a:prstGeom prst="line">
            <a:avLst/>
          </a:prstGeom>
          <a:ln>
            <a:solidFill>
              <a:srgbClr val="3347F2"/>
            </a:solidFill>
          </a:ln>
        </p:spPr>
        <p:style>
          <a:lnRef idx="2">
            <a:schemeClr val="accent1"/>
          </a:lnRef>
          <a:fillRef idx="0">
            <a:schemeClr val="accent1"/>
          </a:fillRef>
          <a:effectRef idx="1">
            <a:schemeClr val="accent1"/>
          </a:effectRef>
          <a:fontRef idx="minor">
            <a:schemeClr val="tx1"/>
          </a:fontRef>
        </p:style>
      </p:cxnSp>
      <p:sp>
        <p:nvSpPr>
          <p:cNvPr id="11" name="Овал 23"/>
          <p:cNvSpPr/>
          <p:nvPr/>
        </p:nvSpPr>
        <p:spPr bwMode="auto">
          <a:xfrm>
            <a:off x="1258748" y="3178707"/>
            <a:ext cx="127000" cy="127000"/>
          </a:xfrm>
          <a:prstGeom prst="ellipse">
            <a:avLst/>
          </a:prstGeom>
          <a:solidFill>
            <a:srgbClr val="3347F2"/>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ru-RU">
              <a:solidFill>
                <a:srgbClr val="8991AB"/>
              </a:solidFill>
              <a:latin typeface="Times New Roman"/>
              <a:cs typeface="Times New Roman"/>
            </a:endParaRPr>
          </a:p>
        </p:txBody>
      </p:sp>
      <p:cxnSp>
        <p:nvCxnSpPr>
          <p:cNvPr id="14" name="Прямая соединительная линия 30"/>
          <p:cNvCxnSpPr>
            <a:cxnSpLocks/>
          </p:cNvCxnSpPr>
          <p:nvPr/>
        </p:nvCxnSpPr>
        <p:spPr bwMode="auto">
          <a:xfrm>
            <a:off x="4739304" y="2832612"/>
            <a:ext cx="1" cy="385563"/>
          </a:xfrm>
          <a:prstGeom prst="line">
            <a:avLst/>
          </a:prstGeom>
          <a:ln>
            <a:solidFill>
              <a:srgbClr val="3347F2"/>
            </a:solidFill>
          </a:ln>
        </p:spPr>
        <p:style>
          <a:lnRef idx="2">
            <a:schemeClr val="accent1"/>
          </a:lnRef>
          <a:fillRef idx="0">
            <a:schemeClr val="accent1"/>
          </a:fillRef>
          <a:effectRef idx="1">
            <a:schemeClr val="accent1"/>
          </a:effectRef>
          <a:fontRef idx="minor">
            <a:schemeClr val="tx1"/>
          </a:fontRef>
        </p:style>
      </p:cxnSp>
      <p:sp>
        <p:nvSpPr>
          <p:cNvPr id="15" name="Овал 31"/>
          <p:cNvSpPr/>
          <p:nvPr/>
        </p:nvSpPr>
        <p:spPr bwMode="auto">
          <a:xfrm>
            <a:off x="4685177" y="3162297"/>
            <a:ext cx="128587" cy="127000"/>
          </a:xfrm>
          <a:prstGeom prst="ellipse">
            <a:avLst/>
          </a:prstGeom>
          <a:solidFill>
            <a:srgbClr val="3347F2"/>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ru-RU">
              <a:solidFill>
                <a:srgbClr val="8991AB"/>
              </a:solidFill>
              <a:latin typeface="Times New Roman"/>
              <a:cs typeface="Times New Roman"/>
            </a:endParaRPr>
          </a:p>
        </p:txBody>
      </p:sp>
      <p:cxnSp>
        <p:nvCxnSpPr>
          <p:cNvPr id="16" name="Прямая соединительная линия 32"/>
          <p:cNvCxnSpPr>
            <a:cxnSpLocks/>
          </p:cNvCxnSpPr>
          <p:nvPr/>
        </p:nvCxnSpPr>
        <p:spPr bwMode="auto">
          <a:xfrm>
            <a:off x="8016594" y="2845163"/>
            <a:ext cx="2108" cy="350027"/>
          </a:xfrm>
          <a:prstGeom prst="line">
            <a:avLst/>
          </a:prstGeom>
          <a:ln>
            <a:solidFill>
              <a:srgbClr val="3347F2"/>
            </a:solidFill>
          </a:ln>
        </p:spPr>
        <p:style>
          <a:lnRef idx="2">
            <a:schemeClr val="accent1"/>
          </a:lnRef>
          <a:fillRef idx="0">
            <a:schemeClr val="accent1"/>
          </a:fillRef>
          <a:effectRef idx="1">
            <a:schemeClr val="accent1"/>
          </a:effectRef>
          <a:fontRef idx="minor">
            <a:schemeClr val="tx1"/>
          </a:fontRef>
        </p:style>
      </p:cxnSp>
      <p:sp>
        <p:nvSpPr>
          <p:cNvPr id="17" name="Овал 33"/>
          <p:cNvSpPr/>
          <p:nvPr/>
        </p:nvSpPr>
        <p:spPr bwMode="auto">
          <a:xfrm>
            <a:off x="7965401" y="3179863"/>
            <a:ext cx="127000" cy="128587"/>
          </a:xfrm>
          <a:prstGeom prst="ellipse">
            <a:avLst/>
          </a:prstGeom>
          <a:solidFill>
            <a:srgbClr val="3347F2"/>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ru-RU">
              <a:solidFill>
                <a:srgbClr val="8991AB"/>
              </a:solidFill>
              <a:latin typeface="Times New Roman"/>
              <a:cs typeface="Times New Roman"/>
            </a:endParaRPr>
          </a:p>
        </p:txBody>
      </p:sp>
      <p:sp>
        <p:nvSpPr>
          <p:cNvPr id="18" name="Овал 35"/>
          <p:cNvSpPr/>
          <p:nvPr/>
        </p:nvSpPr>
        <p:spPr bwMode="auto">
          <a:xfrm>
            <a:off x="2782735" y="3189382"/>
            <a:ext cx="127000" cy="127000"/>
          </a:xfrm>
          <a:prstGeom prst="ellipse">
            <a:avLst/>
          </a:prstGeom>
          <a:solidFill>
            <a:srgbClr val="3347F2"/>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ru-RU">
              <a:solidFill>
                <a:srgbClr val="8991AB"/>
              </a:solidFill>
              <a:latin typeface="Times New Roman"/>
              <a:cs typeface="Times New Roman"/>
            </a:endParaRPr>
          </a:p>
        </p:txBody>
      </p:sp>
      <p:sp>
        <p:nvSpPr>
          <p:cNvPr id="19" name="TextBox 36"/>
          <p:cNvSpPr>
            <a:spLocks/>
          </p:cNvSpPr>
          <p:nvPr/>
        </p:nvSpPr>
        <p:spPr bwMode="auto">
          <a:xfrm>
            <a:off x="10006008" y="3350141"/>
            <a:ext cx="1232967" cy="584775"/>
          </a:xfrm>
          <a:prstGeom prst="rect">
            <a:avLst/>
          </a:prstGeom>
          <a:noFill/>
          <a:ln w="9525">
            <a:noFill/>
            <a:miter lim="800000"/>
            <a:headEnd/>
            <a:tailEnd/>
          </a:ln>
        </p:spPr>
        <p:txBody>
          <a:bodyPr wrap="square">
            <a:spAutoFit/>
          </a:bodyPr>
          <a:lstStyle/>
          <a:p>
            <a:pPr algn="ctr">
              <a:defRPr/>
            </a:pPr>
            <a:r>
              <a:rPr lang="en-US" sz="1600" b="1" dirty="0" smtClean="0">
                <a:solidFill>
                  <a:srgbClr val="BFC7E7"/>
                </a:solidFill>
                <a:latin typeface="Arial" panose="020B0604020202020204" pitchFamily="34" charset="0"/>
                <a:cs typeface="Arial" panose="020B0604020202020204" pitchFamily="34" charset="0"/>
              </a:rPr>
              <a:t>November</a:t>
            </a:r>
          </a:p>
          <a:p>
            <a:pPr algn="ctr">
              <a:defRPr/>
            </a:pPr>
            <a:r>
              <a:rPr lang="en-US" sz="1600" b="1" dirty="0" smtClean="0">
                <a:solidFill>
                  <a:srgbClr val="BFC7E7"/>
                </a:solidFill>
                <a:latin typeface="Arial" panose="020B0604020202020204" pitchFamily="34" charset="0"/>
                <a:cs typeface="Arial" panose="020B0604020202020204" pitchFamily="34" charset="0"/>
              </a:rPr>
              <a:t>2022</a:t>
            </a:r>
            <a:endParaRPr lang="ru-RU" sz="1600" b="1" dirty="0">
              <a:solidFill>
                <a:srgbClr val="BFC7E7"/>
              </a:solidFill>
              <a:latin typeface="Arial" panose="020B0604020202020204" pitchFamily="34" charset="0"/>
              <a:cs typeface="Arial" panose="020B0604020202020204" pitchFamily="34" charset="0"/>
            </a:endParaRPr>
          </a:p>
        </p:txBody>
      </p:sp>
      <p:sp>
        <p:nvSpPr>
          <p:cNvPr id="20" name="TextBox 38"/>
          <p:cNvSpPr>
            <a:spLocks/>
          </p:cNvSpPr>
          <p:nvPr/>
        </p:nvSpPr>
        <p:spPr bwMode="auto">
          <a:xfrm>
            <a:off x="651776" y="2210890"/>
            <a:ext cx="1393185" cy="597485"/>
          </a:xfrm>
          <a:prstGeom prst="rect">
            <a:avLst/>
          </a:prstGeom>
          <a:noFill/>
          <a:ln w="19049">
            <a:noFill/>
            <a:prstDash val="solid"/>
            <a:miter/>
            <a:headEnd/>
            <a:tailEnd/>
          </a:ln>
        </p:spPr>
        <p:txBody>
          <a:bodyPr lIns="0" tIns="0" rIns="0" bIns="0" anchor="b">
            <a:noAutofit/>
          </a:bodyPr>
          <a:lstStyle/>
          <a:p>
            <a:pPr lvl="0" algn="ctr"/>
            <a:r>
              <a:rPr lang="en-US" dirty="0">
                <a:latin typeface="TT Jenevers" panose="02000505070000020003" pitchFamily="2" charset="-52"/>
              </a:rPr>
              <a:t>Project Proposal submitted </a:t>
            </a:r>
            <a:r>
              <a:rPr lang="en-US" dirty="0" smtClean="0">
                <a:latin typeface="TT Jenevers" panose="02000505070000020003" pitchFamily="2" charset="-52"/>
              </a:rPr>
              <a:t>and approved by </a:t>
            </a:r>
            <a:r>
              <a:rPr lang="en-US" dirty="0">
                <a:latin typeface="TT Jenevers" panose="02000505070000020003" pitchFamily="2" charset="-52"/>
              </a:rPr>
              <a:t>FIPP</a:t>
            </a:r>
            <a:endParaRPr lang="en-US" dirty="0">
              <a:latin typeface="TT Jenevers" panose="02000505070000020003" pitchFamily="2" charset="-52"/>
            </a:endParaRPr>
          </a:p>
        </p:txBody>
      </p:sp>
      <p:sp>
        <p:nvSpPr>
          <p:cNvPr id="21" name="TextBox 39"/>
          <p:cNvSpPr>
            <a:spLocks/>
          </p:cNvSpPr>
          <p:nvPr/>
        </p:nvSpPr>
        <p:spPr bwMode="auto">
          <a:xfrm>
            <a:off x="1584644" y="3872328"/>
            <a:ext cx="2633054" cy="685103"/>
          </a:xfrm>
          <a:prstGeom prst="rect">
            <a:avLst/>
          </a:prstGeom>
          <a:noFill/>
          <a:ln w="19049">
            <a:noFill/>
            <a:prstDash val="solid"/>
            <a:miter/>
            <a:headEnd/>
            <a:tailEnd/>
          </a:ln>
        </p:spPr>
        <p:txBody>
          <a:bodyPr>
            <a:noAutofit/>
          </a:bodyPr>
          <a:lstStyle/>
          <a:p>
            <a:pPr algn="ctr">
              <a:defRPr/>
            </a:pPr>
            <a:r>
              <a:rPr lang="en-US" dirty="0">
                <a:latin typeface="TT Jenevers" panose="02000505070000020003" pitchFamily="2" charset="-52"/>
              </a:rPr>
              <a:t>Exposure Draft Developed by WGPPA</a:t>
            </a:r>
            <a:endParaRPr dirty="0">
              <a:latin typeface="Arial" panose="020B0604020202020204" pitchFamily="34" charset="0"/>
              <a:cs typeface="Arial" panose="020B0604020202020204" pitchFamily="34" charset="0"/>
            </a:endParaRPr>
          </a:p>
        </p:txBody>
      </p:sp>
      <p:sp>
        <p:nvSpPr>
          <p:cNvPr id="22" name="TextBox 40"/>
          <p:cNvSpPr>
            <a:spLocks/>
          </p:cNvSpPr>
          <p:nvPr/>
        </p:nvSpPr>
        <p:spPr bwMode="auto">
          <a:xfrm>
            <a:off x="3575241" y="2304983"/>
            <a:ext cx="2430182" cy="494090"/>
          </a:xfrm>
          <a:prstGeom prst="rect">
            <a:avLst/>
          </a:prstGeom>
          <a:noFill/>
          <a:ln w="19049">
            <a:noFill/>
            <a:prstDash val="solid"/>
            <a:miter/>
          </a:ln>
        </p:spPr>
        <p:txBody>
          <a:bodyPr anchor="b">
            <a:noAutofit/>
          </a:bodyPr>
          <a:lstStyle/>
          <a:p>
            <a:pPr lvl="0" algn="ctr"/>
            <a:r>
              <a:rPr lang="en-US" dirty="0">
                <a:latin typeface="TT Jenevers" panose="02000505070000020003" pitchFamily="2" charset="-52"/>
              </a:rPr>
              <a:t>Consultations with FIPP &amp; PSC subcommittees</a:t>
            </a:r>
            <a:endParaRPr lang="en-US" dirty="0">
              <a:latin typeface="TT Jenevers" panose="02000505070000020003" pitchFamily="2" charset="-52"/>
            </a:endParaRPr>
          </a:p>
        </p:txBody>
      </p:sp>
      <p:sp>
        <p:nvSpPr>
          <p:cNvPr id="23" name="TextBox 41"/>
          <p:cNvSpPr>
            <a:spLocks/>
          </p:cNvSpPr>
          <p:nvPr/>
        </p:nvSpPr>
        <p:spPr bwMode="auto">
          <a:xfrm>
            <a:off x="8276672" y="3901902"/>
            <a:ext cx="2256661" cy="888490"/>
          </a:xfrm>
          <a:prstGeom prst="rect">
            <a:avLst/>
          </a:prstGeom>
          <a:noFill/>
          <a:ln w="19049">
            <a:noFill/>
            <a:prstDash val="solid"/>
            <a:miter/>
            <a:headEnd/>
            <a:tailEnd/>
          </a:ln>
        </p:spPr>
        <p:txBody>
          <a:bodyPr>
            <a:noAutofit/>
          </a:bodyPr>
          <a:lstStyle/>
          <a:p>
            <a:pPr algn="ctr">
              <a:defRPr/>
            </a:pPr>
            <a:r>
              <a:rPr lang="en-US" dirty="0">
                <a:latin typeface="TT Jenevers Light" panose="02000505060000020003" pitchFamily="2" charset="0"/>
                <a:cs typeface="Arial" panose="020B0604020202020204" pitchFamily="34" charset="0"/>
              </a:rPr>
              <a:t>Approval of the Endorsement version by FIPP</a:t>
            </a:r>
          </a:p>
        </p:txBody>
      </p:sp>
      <p:sp>
        <p:nvSpPr>
          <p:cNvPr id="24" name="TextBox 42"/>
          <p:cNvSpPr>
            <a:spLocks/>
          </p:cNvSpPr>
          <p:nvPr/>
        </p:nvSpPr>
        <p:spPr bwMode="auto">
          <a:xfrm>
            <a:off x="6808564" y="2460637"/>
            <a:ext cx="2398850" cy="335252"/>
          </a:xfrm>
          <a:prstGeom prst="rect">
            <a:avLst/>
          </a:prstGeom>
          <a:noFill/>
          <a:ln w="19049">
            <a:noFill/>
            <a:prstDash val="solid"/>
            <a:miter/>
            <a:headEnd/>
            <a:tailEnd/>
          </a:ln>
        </p:spPr>
        <p:txBody>
          <a:bodyPr anchor="b">
            <a:noAutofit/>
          </a:bodyPr>
          <a:lstStyle/>
          <a:p>
            <a:pPr algn="ctr">
              <a:defRPr/>
            </a:pPr>
            <a:r>
              <a:rPr lang="en-US" dirty="0" smtClean="0">
                <a:solidFill>
                  <a:prstClr val="black"/>
                </a:solidFill>
                <a:latin typeface="TT Jenevers Light" panose="02000505060000020003" pitchFamily="2" charset="0"/>
                <a:cs typeface="Arial" panose="020B0604020202020204" pitchFamily="34" charset="0"/>
              </a:rPr>
              <a:t>Exposure Period</a:t>
            </a:r>
            <a:endParaRPr lang="ru-RU" sz="1400" dirty="0">
              <a:latin typeface="Arial" panose="020B0604020202020204" pitchFamily="34" charset="0"/>
              <a:cs typeface="Arial" panose="020B0604020202020204" pitchFamily="34" charset="0"/>
            </a:endParaRPr>
          </a:p>
        </p:txBody>
      </p:sp>
      <p:sp>
        <p:nvSpPr>
          <p:cNvPr id="25" name="TextBox 43"/>
          <p:cNvSpPr>
            <a:spLocks/>
          </p:cNvSpPr>
          <p:nvPr/>
        </p:nvSpPr>
        <p:spPr bwMode="auto">
          <a:xfrm>
            <a:off x="9424306" y="2005550"/>
            <a:ext cx="2479398" cy="584775"/>
          </a:xfrm>
          <a:prstGeom prst="rect">
            <a:avLst/>
          </a:prstGeom>
          <a:noFill/>
          <a:ln w="19049">
            <a:noFill/>
            <a:prstDash val="solid"/>
            <a:miter/>
            <a:headEnd/>
            <a:tailEnd/>
          </a:ln>
        </p:spPr>
        <p:txBody>
          <a:bodyPr wrap="square">
            <a:spAutoFit/>
          </a:bodyPr>
          <a:lstStyle/>
          <a:p>
            <a:pPr algn="ctr">
              <a:defRPr/>
            </a:pPr>
            <a:r>
              <a:rPr lang="en-US" sz="1600" b="1" dirty="0">
                <a:latin typeface="TT Jenevers Light" panose="02000505060000020003" pitchFamily="2" charset="0"/>
                <a:cs typeface="Arial" panose="020B0604020202020204" pitchFamily="34" charset="0"/>
              </a:rPr>
              <a:t>Final pronouncement</a:t>
            </a:r>
          </a:p>
          <a:p>
            <a:pPr algn="ctr">
              <a:defRPr/>
            </a:pPr>
            <a:r>
              <a:rPr lang="en-US" sz="1600" b="1" dirty="0">
                <a:latin typeface="TT Jenevers Light" panose="02000505060000020003" pitchFamily="2" charset="0"/>
                <a:cs typeface="Arial" panose="020B0604020202020204" pitchFamily="34" charset="0"/>
              </a:rPr>
              <a:t>by the Governing Board </a:t>
            </a:r>
            <a:endParaRPr lang="ru-RU" sz="1600" b="1" dirty="0">
              <a:latin typeface="TT Jenevers Light" panose="02000505060000020003" pitchFamily="2" charset="0"/>
              <a:cs typeface="Arial" panose="020B0604020202020204" pitchFamily="34" charset="0"/>
            </a:endParaRPr>
          </a:p>
        </p:txBody>
      </p:sp>
      <p:sp>
        <p:nvSpPr>
          <p:cNvPr id="26" name="Овал 33"/>
          <p:cNvSpPr/>
          <p:nvPr/>
        </p:nvSpPr>
        <p:spPr bwMode="auto">
          <a:xfrm>
            <a:off x="10558992" y="3199821"/>
            <a:ext cx="127000" cy="128587"/>
          </a:xfrm>
          <a:prstGeom prst="ellipse">
            <a:avLst/>
          </a:prstGeom>
          <a:solidFill>
            <a:srgbClr val="21ECE0"/>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r>
              <a:rPr lang="en-US" dirty="0">
                <a:solidFill>
                  <a:srgbClr val="8991AB"/>
                </a:solidFill>
                <a:latin typeface="Times New Roman"/>
                <a:cs typeface="Times New Roman"/>
              </a:rPr>
              <a:t>  </a:t>
            </a:r>
            <a:endParaRPr lang="ru-RU" dirty="0">
              <a:solidFill>
                <a:srgbClr val="8991AB"/>
              </a:solidFill>
              <a:latin typeface="Times New Roman"/>
              <a:cs typeface="Times New Roman"/>
            </a:endParaRPr>
          </a:p>
        </p:txBody>
      </p:sp>
      <p:sp>
        <p:nvSpPr>
          <p:cNvPr id="27" name="TextBox 26">
            <a:extLst>
              <a:ext uri="{FF2B5EF4-FFF2-40B4-BE49-F238E27FC236}">
                <a16:creationId xmlns:a16="http://schemas.microsoft.com/office/drawing/2014/main" id="{2EAF9265-13BE-5C41-A3AD-8AEE0EEA95A1}"/>
              </a:ext>
            </a:extLst>
          </p:cNvPr>
          <p:cNvSpPr txBox="1"/>
          <p:nvPr/>
        </p:nvSpPr>
        <p:spPr>
          <a:xfrm>
            <a:off x="901006" y="515717"/>
            <a:ext cx="10520624" cy="646331"/>
          </a:xfrm>
          <a:prstGeom prst="rect">
            <a:avLst/>
          </a:prstGeom>
          <a:noFill/>
        </p:spPr>
        <p:txBody>
          <a:bodyPr wrap="square" lIns="0" rtlCol="0">
            <a:spAutoFit/>
          </a:bodyPr>
          <a:lstStyle>
            <a:defPPr>
              <a:defRPr lang="ru-RU"/>
            </a:defPPr>
            <a:lvl1pPr>
              <a:defRPr sz="3600">
                <a:solidFill>
                  <a:srgbClr val="030829"/>
                </a:solidFill>
                <a:latin typeface="TT Jenevers" panose="02000505070000020003" pitchFamily="2" charset="0"/>
              </a:defRPr>
            </a:lvl1pPr>
          </a:lstStyle>
          <a:p>
            <a:pPr lvl="0">
              <a:buSzPts val="4000"/>
            </a:pPr>
            <a:r>
              <a:rPr lang="en-US" b="1" dirty="0">
                <a:latin typeface="TT Jenevers" panose="02000505070000020003" pitchFamily="2" charset="-52"/>
              </a:rPr>
              <a:t>GUID 5280 – Key Milestones</a:t>
            </a:r>
            <a:endParaRPr lang="en-US" b="1" dirty="0">
              <a:solidFill>
                <a:srgbClr val="000000"/>
              </a:solidFill>
              <a:latin typeface="TT Jenevers" panose="02000505070000020003" pitchFamily="2" charset="-52"/>
            </a:endParaRPr>
          </a:p>
        </p:txBody>
      </p:sp>
      <p:sp>
        <p:nvSpPr>
          <p:cNvPr id="28" name="Прямоугольник 27">
            <a:extLst>
              <a:ext uri="{FF2B5EF4-FFF2-40B4-BE49-F238E27FC236}">
                <a16:creationId xmlns:a16="http://schemas.microsoft.com/office/drawing/2014/main" id="{E9F3157B-3110-6D42-AAB5-A7CB102591E0}"/>
              </a:ext>
            </a:extLst>
          </p:cNvPr>
          <p:cNvSpPr/>
          <p:nvPr/>
        </p:nvSpPr>
        <p:spPr>
          <a:xfrm>
            <a:off x="7086601" y="6345573"/>
            <a:ext cx="5105400" cy="190437"/>
          </a:xfrm>
          <a:prstGeom prst="rect">
            <a:avLst/>
          </a:prstGeom>
        </p:spPr>
        <p:txBody>
          <a:bodyPr wrap="square" lIns="0" tIns="0" rIns="432000" bIns="0" anchor="b" anchorCtr="0">
            <a:spAutoFit/>
          </a:bodyPr>
          <a:lstStyle/>
          <a:p>
            <a:pPr algn="r">
              <a:lnSpc>
                <a:spcPts val="1500"/>
              </a:lnSpc>
            </a:pPr>
            <a:fld id="{567F7C57-633F-9F46-9834-D8FE3CEE2137}" type="slidenum">
              <a:rPr lang="ru-RU" sz="1200" dirty="0">
                <a:solidFill>
                  <a:srgbClr val="030829"/>
                </a:solidFill>
                <a:latin typeface="TT Jenevers" panose="02000505070000020003" pitchFamily="2" charset="0"/>
                <a:cs typeface="Arial" pitchFamily="34" charset="0"/>
              </a:rPr>
              <a:t>7</a:t>
            </a:fld>
            <a:endParaRPr lang="ru-RU" sz="1200" dirty="0">
              <a:solidFill>
                <a:srgbClr val="030829"/>
              </a:solidFill>
              <a:latin typeface="TT Jenevers" panose="02000505070000020003" pitchFamily="2" charset="0"/>
              <a:cs typeface="Arial" pitchFamily="34" charset="0"/>
            </a:endParaRPr>
          </a:p>
        </p:txBody>
      </p:sp>
      <p:grpSp>
        <p:nvGrpSpPr>
          <p:cNvPr id="29" name="Группа 28"/>
          <p:cNvGrpSpPr/>
          <p:nvPr/>
        </p:nvGrpSpPr>
        <p:grpSpPr>
          <a:xfrm>
            <a:off x="1140282" y="6124776"/>
            <a:ext cx="11051719" cy="511380"/>
            <a:chOff x="1140282" y="6124776"/>
            <a:chExt cx="11051719" cy="511380"/>
          </a:xfrm>
        </p:grpSpPr>
        <p:pic>
          <p:nvPicPr>
            <p:cNvPr id="30" name="Рисунок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3898" y="6343650"/>
              <a:ext cx="292506" cy="292506"/>
            </a:xfrm>
            <a:prstGeom prst="rect">
              <a:avLst/>
            </a:prstGeom>
          </p:spPr>
        </p:pic>
        <p:sp>
          <p:nvSpPr>
            <p:cNvPr id="31" name="Прямоугольник 30">
              <a:extLst>
                <a:ext uri="{FF2B5EF4-FFF2-40B4-BE49-F238E27FC236}">
                  <a16:creationId xmlns:a16="http://schemas.microsoft.com/office/drawing/2014/main" id="{E9F3157B-3110-6D42-AAB5-A7CB102591E0}"/>
                </a:ext>
              </a:extLst>
            </p:cNvPr>
            <p:cNvSpPr/>
            <p:nvPr/>
          </p:nvSpPr>
          <p:spPr>
            <a:xfrm>
              <a:off x="7086601" y="6345573"/>
              <a:ext cx="5105400" cy="190437"/>
            </a:xfrm>
            <a:prstGeom prst="rect">
              <a:avLst/>
            </a:prstGeom>
          </p:spPr>
          <p:txBody>
            <a:bodyPr wrap="square" lIns="0" tIns="0" rIns="432000" bIns="0" anchor="b" anchorCtr="0">
              <a:spAutoFit/>
            </a:bodyPr>
            <a:lstStyle/>
            <a:p>
              <a:pPr algn="r">
                <a:lnSpc>
                  <a:spcPts val="1500"/>
                </a:lnSpc>
              </a:pPr>
              <a:endParaRPr lang="ru-RU" sz="1200" dirty="0">
                <a:solidFill>
                  <a:srgbClr val="030829"/>
                </a:solidFill>
                <a:latin typeface="TT Jenevers" panose="02000505070000020003" pitchFamily="2" charset="0"/>
                <a:cs typeface="Arial" pitchFamily="34" charset="0"/>
              </a:endParaRPr>
            </a:p>
          </p:txBody>
        </p:sp>
        <p:cxnSp>
          <p:nvCxnSpPr>
            <p:cNvPr id="32" name="Прямая соединительная линия 31"/>
            <p:cNvCxnSpPr/>
            <p:nvPr/>
          </p:nvCxnSpPr>
          <p:spPr>
            <a:xfrm>
              <a:off x="1140282" y="6124776"/>
              <a:ext cx="10626338" cy="0"/>
            </a:xfrm>
            <a:prstGeom prst="line">
              <a:avLst/>
            </a:prstGeom>
            <a:ln w="15875">
              <a:solidFill>
                <a:srgbClr val="8991AB"/>
              </a:solidFill>
            </a:ln>
          </p:spPr>
          <p:style>
            <a:lnRef idx="1">
              <a:schemeClr val="accent1"/>
            </a:lnRef>
            <a:fillRef idx="0">
              <a:schemeClr val="accent1"/>
            </a:fillRef>
            <a:effectRef idx="0">
              <a:schemeClr val="accent1"/>
            </a:effectRef>
            <a:fontRef idx="minor">
              <a:schemeClr val="tx1"/>
            </a:fontRef>
          </p:style>
        </p:cxnSp>
      </p:grpSp>
      <p:sp>
        <p:nvSpPr>
          <p:cNvPr id="36" name="TextBox 7">
            <a:extLst>
              <a:ext uri="{FF2B5EF4-FFF2-40B4-BE49-F238E27FC236}">
                <a16:creationId xmlns:a16="http://schemas.microsoft.com/office/drawing/2014/main" id="{D1A0F0F0-9AFC-5147-967A-09EA426EF1DD}"/>
              </a:ext>
            </a:extLst>
          </p:cNvPr>
          <p:cNvSpPr>
            <a:spLocks/>
          </p:cNvSpPr>
          <p:nvPr/>
        </p:nvSpPr>
        <p:spPr bwMode="auto">
          <a:xfrm>
            <a:off x="4236994" y="3357283"/>
            <a:ext cx="1177528" cy="246221"/>
          </a:xfrm>
          <a:prstGeom prst="rect">
            <a:avLst/>
          </a:prstGeom>
          <a:noFill/>
          <a:ln w="9525">
            <a:noFill/>
            <a:miter lim="800000"/>
            <a:headEnd/>
            <a:tailEnd/>
          </a:ln>
        </p:spPr>
        <p:txBody>
          <a:bodyPr wrap="square" lIns="0" tIns="0" rIns="0" bIns="0">
            <a:spAutoFit/>
          </a:bodyPr>
          <a:lstStyle/>
          <a:p>
            <a:pPr>
              <a:defRPr/>
            </a:pPr>
            <a:r>
              <a:rPr lang="en-US" sz="1600" b="1" dirty="0">
                <a:solidFill>
                  <a:srgbClr val="BFC7E7"/>
                </a:solidFill>
                <a:latin typeface="Arial" panose="020B0604020202020204" pitchFamily="34" charset="0"/>
                <a:cs typeface="Arial" panose="020B0604020202020204" pitchFamily="34" charset="0"/>
              </a:rPr>
              <a:t>2020–2021 </a:t>
            </a:r>
            <a:endParaRPr lang="ru-RU" sz="1600" b="1" dirty="0">
              <a:solidFill>
                <a:srgbClr val="BFC7E7"/>
              </a:solidFill>
              <a:latin typeface="Arial" panose="020B0604020202020204" pitchFamily="34" charset="0"/>
              <a:cs typeface="Arial" panose="020B0604020202020204" pitchFamily="34" charset="0"/>
            </a:endParaRPr>
          </a:p>
        </p:txBody>
      </p:sp>
      <p:sp>
        <p:nvSpPr>
          <p:cNvPr id="40" name="TextBox 7">
            <a:extLst>
              <a:ext uri="{FF2B5EF4-FFF2-40B4-BE49-F238E27FC236}">
                <a16:creationId xmlns:a16="http://schemas.microsoft.com/office/drawing/2014/main" id="{1212E6D1-4911-2B4E-B4DA-A1F0B8511954}"/>
              </a:ext>
            </a:extLst>
          </p:cNvPr>
          <p:cNvSpPr>
            <a:spLocks/>
          </p:cNvSpPr>
          <p:nvPr/>
        </p:nvSpPr>
        <p:spPr bwMode="auto">
          <a:xfrm>
            <a:off x="7587710" y="3332502"/>
            <a:ext cx="789079" cy="738664"/>
          </a:xfrm>
          <a:prstGeom prst="rect">
            <a:avLst/>
          </a:prstGeom>
          <a:noFill/>
          <a:ln w="9525">
            <a:noFill/>
            <a:miter lim="800000"/>
            <a:headEnd/>
            <a:tailEnd/>
          </a:ln>
        </p:spPr>
        <p:txBody>
          <a:bodyPr wrap="square" lIns="0" tIns="0" rIns="0" bIns="0">
            <a:spAutoFit/>
          </a:bodyPr>
          <a:lstStyle/>
          <a:p>
            <a:pPr algn="ctr">
              <a:defRPr/>
            </a:pPr>
            <a:r>
              <a:rPr lang="en-US" sz="1600" b="1" dirty="0" smtClean="0">
                <a:solidFill>
                  <a:srgbClr val="BFC7E7"/>
                </a:solidFill>
                <a:latin typeface="Arial" panose="020B0604020202020204" pitchFamily="34" charset="0"/>
                <a:cs typeface="Arial" panose="020B0604020202020204" pitchFamily="34" charset="0"/>
              </a:rPr>
              <a:t>March-June 2022</a:t>
            </a:r>
            <a:endParaRPr lang="ru-RU" sz="1600" b="1" dirty="0">
              <a:solidFill>
                <a:srgbClr val="BFC7E7"/>
              </a:solidFill>
              <a:latin typeface="Arial" panose="020B0604020202020204" pitchFamily="34" charset="0"/>
              <a:cs typeface="Arial" panose="020B0604020202020204" pitchFamily="34" charset="0"/>
            </a:endParaRPr>
          </a:p>
        </p:txBody>
      </p:sp>
      <p:cxnSp>
        <p:nvCxnSpPr>
          <p:cNvPr id="41" name="Прямая соединительная линия 30">
            <a:extLst>
              <a:ext uri="{FF2B5EF4-FFF2-40B4-BE49-F238E27FC236}">
                <a16:creationId xmlns:a16="http://schemas.microsoft.com/office/drawing/2014/main" id="{46708D9A-D70B-724F-A140-80BC7CEC915E}"/>
              </a:ext>
            </a:extLst>
          </p:cNvPr>
          <p:cNvCxnSpPr>
            <a:cxnSpLocks/>
          </p:cNvCxnSpPr>
          <p:nvPr/>
        </p:nvCxnSpPr>
        <p:spPr bwMode="auto">
          <a:xfrm flipH="1">
            <a:off x="9383132" y="3278702"/>
            <a:ext cx="1587" cy="649604"/>
          </a:xfrm>
          <a:prstGeom prst="line">
            <a:avLst/>
          </a:prstGeom>
          <a:ln>
            <a:solidFill>
              <a:srgbClr val="3347F2"/>
            </a:solidFill>
          </a:ln>
        </p:spPr>
        <p:style>
          <a:lnRef idx="2">
            <a:schemeClr val="accent1"/>
          </a:lnRef>
          <a:fillRef idx="0">
            <a:schemeClr val="accent1"/>
          </a:fillRef>
          <a:effectRef idx="1">
            <a:schemeClr val="accent1"/>
          </a:effectRef>
          <a:fontRef idx="minor">
            <a:schemeClr val="tx1"/>
          </a:fontRef>
        </p:style>
      </p:cxnSp>
      <p:sp>
        <p:nvSpPr>
          <p:cNvPr id="42" name="Овал 13">
            <a:extLst>
              <a:ext uri="{FF2B5EF4-FFF2-40B4-BE49-F238E27FC236}">
                <a16:creationId xmlns:a16="http://schemas.microsoft.com/office/drawing/2014/main" id="{7AD4E387-CF9C-8244-A0C4-386E68D28739}"/>
              </a:ext>
            </a:extLst>
          </p:cNvPr>
          <p:cNvSpPr/>
          <p:nvPr/>
        </p:nvSpPr>
        <p:spPr bwMode="auto">
          <a:xfrm>
            <a:off x="9326124" y="3194300"/>
            <a:ext cx="128587" cy="127000"/>
          </a:xfrm>
          <a:prstGeom prst="ellipse">
            <a:avLst/>
          </a:prstGeom>
          <a:solidFill>
            <a:srgbClr val="3347F2"/>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ru-RU">
              <a:solidFill>
                <a:srgbClr val="8991AB"/>
              </a:solidFill>
              <a:latin typeface="Times New Roman"/>
              <a:cs typeface="Times New Roman"/>
            </a:endParaRPr>
          </a:p>
        </p:txBody>
      </p:sp>
      <p:sp>
        <p:nvSpPr>
          <p:cNvPr id="34" name="TextBox 41">
            <a:extLst>
              <a:ext uri="{FF2B5EF4-FFF2-40B4-BE49-F238E27FC236}">
                <a16:creationId xmlns:a16="http://schemas.microsoft.com/office/drawing/2014/main" id="{F3DB2B93-84CB-2A46-9D52-FAAB0BCF9A20}"/>
              </a:ext>
            </a:extLst>
          </p:cNvPr>
          <p:cNvSpPr>
            <a:spLocks/>
          </p:cNvSpPr>
          <p:nvPr/>
        </p:nvSpPr>
        <p:spPr bwMode="auto">
          <a:xfrm>
            <a:off x="5071053" y="3885716"/>
            <a:ext cx="2730560" cy="477518"/>
          </a:xfrm>
          <a:prstGeom prst="rect">
            <a:avLst/>
          </a:prstGeom>
          <a:noFill/>
          <a:ln w="19049">
            <a:noFill/>
            <a:prstDash val="solid"/>
            <a:miter/>
            <a:headEnd/>
            <a:tailEnd/>
          </a:ln>
        </p:spPr>
        <p:txBody>
          <a:bodyPr>
            <a:noAutofit/>
          </a:bodyPr>
          <a:lstStyle/>
          <a:p>
            <a:pPr lvl="0" algn="ctr"/>
            <a:r>
              <a:rPr lang="en-US" dirty="0">
                <a:latin typeface="TT Jenevers" panose="02000505070000020003" pitchFamily="2" charset="-52"/>
                <a:ea typeface="Calibri"/>
                <a:cs typeface="Calibri"/>
                <a:sym typeface="Calibri"/>
              </a:rPr>
              <a:t>Conditional approval of the Exposure Draft by FIPP</a:t>
            </a:r>
            <a:endParaRPr lang="en-US" dirty="0">
              <a:latin typeface="TT Jenevers" panose="02000505070000020003" pitchFamily="2" charset="-52"/>
              <a:ea typeface="Calibri"/>
              <a:cs typeface="Calibri"/>
              <a:sym typeface="Calibri"/>
            </a:endParaRPr>
          </a:p>
        </p:txBody>
      </p:sp>
      <p:cxnSp>
        <p:nvCxnSpPr>
          <p:cNvPr id="35" name="Прямая соединительная линия 30">
            <a:extLst>
              <a:ext uri="{FF2B5EF4-FFF2-40B4-BE49-F238E27FC236}">
                <a16:creationId xmlns:a16="http://schemas.microsoft.com/office/drawing/2014/main" id="{C21E9356-A2DD-2348-A666-D0E4C0DE9ACA}"/>
              </a:ext>
            </a:extLst>
          </p:cNvPr>
          <p:cNvCxnSpPr>
            <a:cxnSpLocks/>
          </p:cNvCxnSpPr>
          <p:nvPr/>
        </p:nvCxnSpPr>
        <p:spPr bwMode="auto">
          <a:xfrm flipH="1">
            <a:off x="6414736" y="3267781"/>
            <a:ext cx="1587" cy="649604"/>
          </a:xfrm>
          <a:prstGeom prst="line">
            <a:avLst/>
          </a:prstGeom>
          <a:ln>
            <a:solidFill>
              <a:srgbClr val="3347F2"/>
            </a:solidFill>
          </a:ln>
        </p:spPr>
        <p:style>
          <a:lnRef idx="2">
            <a:schemeClr val="accent1"/>
          </a:lnRef>
          <a:fillRef idx="0">
            <a:schemeClr val="accent1"/>
          </a:fillRef>
          <a:effectRef idx="1">
            <a:schemeClr val="accent1"/>
          </a:effectRef>
          <a:fontRef idx="minor">
            <a:schemeClr val="tx1"/>
          </a:fontRef>
        </p:style>
      </p:cxnSp>
      <p:sp>
        <p:nvSpPr>
          <p:cNvPr id="37" name="Овал 13">
            <a:extLst>
              <a:ext uri="{FF2B5EF4-FFF2-40B4-BE49-F238E27FC236}">
                <a16:creationId xmlns:a16="http://schemas.microsoft.com/office/drawing/2014/main" id="{7F3047B4-89DE-D04E-BE03-78243252BB9A}"/>
              </a:ext>
            </a:extLst>
          </p:cNvPr>
          <p:cNvSpPr/>
          <p:nvPr/>
        </p:nvSpPr>
        <p:spPr bwMode="auto">
          <a:xfrm>
            <a:off x="6357850" y="3194292"/>
            <a:ext cx="128587" cy="127000"/>
          </a:xfrm>
          <a:prstGeom prst="ellipse">
            <a:avLst/>
          </a:prstGeom>
          <a:solidFill>
            <a:srgbClr val="3347F2"/>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ru-RU">
              <a:solidFill>
                <a:srgbClr val="8991AB"/>
              </a:solidFill>
              <a:latin typeface="Times New Roman"/>
              <a:cs typeface="Times New Roman"/>
            </a:endParaRPr>
          </a:p>
        </p:txBody>
      </p:sp>
      <p:sp>
        <p:nvSpPr>
          <p:cNvPr id="38" name="TextBox 6"/>
          <p:cNvSpPr>
            <a:spLocks/>
          </p:cNvSpPr>
          <p:nvPr/>
        </p:nvSpPr>
        <p:spPr bwMode="auto">
          <a:xfrm>
            <a:off x="2272489" y="2824346"/>
            <a:ext cx="1147491" cy="246221"/>
          </a:xfrm>
          <a:prstGeom prst="rect">
            <a:avLst/>
          </a:prstGeom>
          <a:noFill/>
          <a:ln w="9525">
            <a:noFill/>
            <a:miter lim="800000"/>
            <a:headEnd/>
            <a:tailEnd/>
          </a:ln>
        </p:spPr>
        <p:txBody>
          <a:bodyPr wrap="square" lIns="0" tIns="0" rIns="0" bIns="0">
            <a:spAutoFit/>
          </a:bodyPr>
          <a:lstStyle/>
          <a:p>
            <a:pPr algn="ctr">
              <a:defRPr/>
            </a:pPr>
            <a:r>
              <a:rPr lang="en-US" sz="1600" b="1" dirty="0" smtClean="0">
                <a:solidFill>
                  <a:srgbClr val="BFC7E7"/>
                </a:solidFill>
                <a:latin typeface="Arial" panose="020B0604020202020204" pitchFamily="34" charset="0"/>
                <a:cs typeface="Arial" panose="020B0604020202020204" pitchFamily="34" charset="0"/>
              </a:rPr>
              <a:t>2019</a:t>
            </a:r>
            <a:endParaRPr lang="ru-RU" sz="1600" b="1" dirty="0">
              <a:solidFill>
                <a:srgbClr val="BFC7E7"/>
              </a:solidFill>
              <a:latin typeface="Arial" panose="020B0604020202020204" pitchFamily="34" charset="0"/>
              <a:cs typeface="Arial" panose="020B0604020202020204" pitchFamily="34" charset="0"/>
            </a:endParaRPr>
          </a:p>
        </p:txBody>
      </p:sp>
      <p:sp>
        <p:nvSpPr>
          <p:cNvPr id="4" name="Прямоугольник 3"/>
          <p:cNvSpPr/>
          <p:nvPr/>
        </p:nvSpPr>
        <p:spPr>
          <a:xfrm>
            <a:off x="5866542" y="2618854"/>
            <a:ext cx="1111202" cy="584775"/>
          </a:xfrm>
          <a:prstGeom prst="rect">
            <a:avLst/>
          </a:prstGeom>
        </p:spPr>
        <p:txBody>
          <a:bodyPr wrap="none">
            <a:spAutoFit/>
          </a:bodyPr>
          <a:lstStyle/>
          <a:p>
            <a:pPr algn="ctr"/>
            <a:r>
              <a:rPr lang="en-US" sz="1600" b="1" dirty="0">
                <a:solidFill>
                  <a:srgbClr val="BFC7E7"/>
                </a:solidFill>
                <a:latin typeface="Arial" panose="020B0604020202020204" pitchFamily="34" charset="0"/>
                <a:cs typeface="Arial" panose="020B0604020202020204" pitchFamily="34" charset="0"/>
                <a:sym typeface="Calibri"/>
              </a:rPr>
              <a:t>February</a:t>
            </a:r>
            <a:r>
              <a:rPr lang="en-US" b="1" dirty="0">
                <a:solidFill>
                  <a:srgbClr val="0D4A5E"/>
                </a:solidFill>
                <a:latin typeface="TT Jenevers" panose="02000505070000020003" pitchFamily="2" charset="-52"/>
                <a:ea typeface="Calibri"/>
                <a:cs typeface="Calibri"/>
                <a:sym typeface="Calibri"/>
              </a:rPr>
              <a:t> </a:t>
            </a:r>
            <a:endParaRPr lang="en-US" b="1" dirty="0" smtClean="0">
              <a:solidFill>
                <a:srgbClr val="0D4A5E"/>
              </a:solidFill>
              <a:latin typeface="TT Jenevers" panose="02000505070000020003" pitchFamily="2" charset="-52"/>
              <a:ea typeface="Calibri"/>
              <a:cs typeface="Calibri"/>
              <a:sym typeface="Calibri"/>
            </a:endParaRPr>
          </a:p>
          <a:p>
            <a:pPr algn="ctr"/>
            <a:r>
              <a:rPr lang="en-US" sz="1600" b="1" dirty="0" smtClean="0">
                <a:solidFill>
                  <a:srgbClr val="BFC7E7"/>
                </a:solidFill>
                <a:latin typeface="Arial" panose="020B0604020202020204" pitchFamily="34" charset="0"/>
                <a:cs typeface="Arial" panose="020B0604020202020204" pitchFamily="34" charset="0"/>
                <a:sym typeface="Calibri"/>
              </a:rPr>
              <a:t>2022</a:t>
            </a:r>
            <a:r>
              <a:rPr lang="en-US" b="1" dirty="0" smtClean="0">
                <a:solidFill>
                  <a:srgbClr val="0D4A5E"/>
                </a:solidFill>
                <a:latin typeface="TT Jenevers" panose="02000505070000020003" pitchFamily="2" charset="-52"/>
                <a:ea typeface="Calibri"/>
                <a:cs typeface="Calibri"/>
                <a:sym typeface="Calibri"/>
              </a:rPr>
              <a:t> </a:t>
            </a:r>
            <a:endParaRPr lang="ru-RU" dirty="0"/>
          </a:p>
        </p:txBody>
      </p:sp>
      <p:sp>
        <p:nvSpPr>
          <p:cNvPr id="39" name="Прямоугольник 38"/>
          <p:cNvSpPr/>
          <p:nvPr/>
        </p:nvSpPr>
        <p:spPr>
          <a:xfrm>
            <a:off x="8837805" y="2550831"/>
            <a:ext cx="1293944" cy="584775"/>
          </a:xfrm>
          <a:prstGeom prst="rect">
            <a:avLst/>
          </a:prstGeom>
        </p:spPr>
        <p:txBody>
          <a:bodyPr wrap="none">
            <a:spAutoFit/>
          </a:bodyPr>
          <a:lstStyle/>
          <a:p>
            <a:pPr algn="ctr"/>
            <a:r>
              <a:rPr lang="en-US" sz="1600" b="1" dirty="0" smtClean="0">
                <a:solidFill>
                  <a:srgbClr val="BFC7E7"/>
                </a:solidFill>
                <a:latin typeface="Arial" panose="020B0604020202020204" pitchFamily="34" charset="0"/>
                <a:cs typeface="Arial" panose="020B0604020202020204" pitchFamily="34" charset="0"/>
                <a:sym typeface="Calibri"/>
              </a:rPr>
              <a:t>September</a:t>
            </a:r>
            <a:r>
              <a:rPr lang="en-US" b="1" dirty="0" smtClean="0">
                <a:solidFill>
                  <a:srgbClr val="0D4A5E"/>
                </a:solidFill>
                <a:latin typeface="TT Jenevers" panose="02000505070000020003" pitchFamily="2" charset="-52"/>
                <a:ea typeface="Calibri"/>
                <a:cs typeface="Calibri"/>
                <a:sym typeface="Calibri"/>
              </a:rPr>
              <a:t> </a:t>
            </a:r>
          </a:p>
          <a:p>
            <a:pPr algn="ctr"/>
            <a:r>
              <a:rPr lang="en-US" sz="1600" b="1" dirty="0" smtClean="0">
                <a:solidFill>
                  <a:srgbClr val="BFC7E7"/>
                </a:solidFill>
                <a:latin typeface="Arial" panose="020B0604020202020204" pitchFamily="34" charset="0"/>
                <a:cs typeface="Arial" panose="020B0604020202020204" pitchFamily="34" charset="0"/>
                <a:sym typeface="Calibri"/>
              </a:rPr>
              <a:t>2022</a:t>
            </a:r>
            <a:r>
              <a:rPr lang="en-US" b="1" dirty="0" smtClean="0">
                <a:solidFill>
                  <a:srgbClr val="0D4A5E"/>
                </a:solidFill>
                <a:latin typeface="TT Jenevers" panose="02000505070000020003" pitchFamily="2" charset="-52"/>
                <a:ea typeface="Calibri"/>
                <a:cs typeface="Calibri"/>
                <a:sym typeface="Calibri"/>
              </a:rPr>
              <a:t> </a:t>
            </a:r>
            <a:endParaRPr lang="ru-RU" dirty="0"/>
          </a:p>
        </p:txBody>
      </p:sp>
    </p:spTree>
    <p:extLst>
      <p:ext uri="{BB962C8B-B14F-4D97-AF65-F5344CB8AC3E}">
        <p14:creationId xmlns:p14="http://schemas.microsoft.com/office/powerpoint/2010/main" val="4257773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8</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8" name="Google Shape;108;p15"/>
          <p:cNvSpPr txBox="1"/>
          <p:nvPr/>
        </p:nvSpPr>
        <p:spPr>
          <a:xfrm>
            <a:off x="6029901" y="986062"/>
            <a:ext cx="5495349" cy="5028316"/>
          </a:xfrm>
          <a:prstGeom prst="rect">
            <a:avLst/>
          </a:prstGeom>
          <a:noFill/>
          <a:ln>
            <a:noFill/>
          </a:ln>
        </p:spPr>
        <p:txBody>
          <a:bodyPr spcFirstLastPara="1" wrap="square" lIns="0" tIns="45700" rIns="91425" bIns="45700" anchor="t" anchorCtr="0">
            <a:normAutofit fontScale="92500" lnSpcReduction="10000"/>
          </a:bodyPr>
          <a:lstStyle/>
          <a:p>
            <a:pPr marL="457200" lvl="0" indent="-393303">
              <a:lnSpc>
                <a:spcPct val="150000"/>
              </a:lnSpc>
              <a:buClr>
                <a:srgbClr val="1FE9DD"/>
              </a:buClr>
              <a:buSzPct val="150000"/>
              <a:buFont typeface="Calibri"/>
              <a:buChar char="●"/>
            </a:pPr>
            <a:r>
              <a:rPr lang="en-US" sz="1700" dirty="0">
                <a:solidFill>
                  <a:schemeClr val="dk1"/>
                </a:solidFill>
                <a:latin typeface="TT Jenevers Light" panose="02000505060000020003" pitchFamily="2" charset="-52"/>
                <a:ea typeface="Calibri"/>
                <a:cs typeface="Calibri"/>
                <a:sym typeface="Calibri"/>
              </a:rPr>
              <a:t>Applicable for </a:t>
            </a:r>
            <a:r>
              <a:rPr lang="de-DE" sz="1700" dirty="0">
                <a:solidFill>
                  <a:schemeClr val="dk1"/>
                </a:solidFill>
                <a:latin typeface="TT Jenevers Light" panose="02000505060000020003" pitchFamily="2" charset="-52"/>
                <a:ea typeface="Calibri"/>
                <a:cs typeface="Calibri"/>
                <a:sym typeface="Calibri"/>
              </a:rPr>
              <a:t>all SAIs in different </a:t>
            </a:r>
            <a:r>
              <a:rPr lang="de-DE" sz="1700" dirty="0" err="1">
                <a:solidFill>
                  <a:schemeClr val="dk1"/>
                </a:solidFill>
                <a:latin typeface="TT Jenevers Light" panose="02000505060000020003" pitchFamily="2" charset="-52"/>
                <a:ea typeface="Calibri"/>
                <a:cs typeface="Calibri"/>
                <a:sym typeface="Calibri"/>
              </a:rPr>
              <a:t>jurisdictions</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approaches</a:t>
            </a:r>
            <a:r>
              <a:rPr lang="de-DE" sz="1700" dirty="0">
                <a:solidFill>
                  <a:schemeClr val="dk1"/>
                </a:solidFill>
                <a:latin typeface="TT Jenevers Light" panose="02000505060000020003" pitchFamily="2" charset="-52"/>
                <a:ea typeface="Calibri"/>
                <a:cs typeface="Calibri"/>
                <a:sym typeface="Calibri"/>
              </a:rPr>
              <a:t> and </a:t>
            </a:r>
            <a:r>
              <a:rPr lang="de-DE" sz="1700" dirty="0" err="1">
                <a:solidFill>
                  <a:schemeClr val="dk1"/>
                </a:solidFill>
                <a:latin typeface="TT Jenevers Light" panose="02000505060000020003" pitchFamily="2" charset="-52"/>
                <a:ea typeface="Calibri"/>
                <a:cs typeface="Calibri"/>
                <a:sym typeface="Calibri"/>
              </a:rPr>
              <a:t>methogology</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of</a:t>
            </a:r>
            <a:r>
              <a:rPr lang="de-DE" sz="1700" dirty="0">
                <a:solidFill>
                  <a:schemeClr val="dk1"/>
                </a:solidFill>
                <a:latin typeface="TT Jenevers Light" panose="02000505060000020003" pitchFamily="2" charset="-52"/>
                <a:ea typeface="Calibri"/>
                <a:cs typeface="Calibri"/>
                <a:sym typeface="Calibri"/>
              </a:rPr>
              <a:t> different SAIs and International </a:t>
            </a:r>
            <a:r>
              <a:rPr lang="de-DE" sz="1700" dirty="0" err="1">
                <a:solidFill>
                  <a:schemeClr val="dk1"/>
                </a:solidFill>
                <a:latin typeface="TT Jenevers Light" panose="02000505060000020003" pitchFamily="2" charset="-52"/>
                <a:ea typeface="Calibri"/>
                <a:cs typeface="Calibri"/>
                <a:sym typeface="Calibri"/>
              </a:rPr>
              <a:t>organizations</a:t>
            </a:r>
            <a:r>
              <a:rPr lang="de-DE" sz="1700" dirty="0">
                <a:solidFill>
                  <a:schemeClr val="dk1"/>
                </a:solidFill>
                <a:latin typeface="TT Jenevers Light" panose="02000505060000020003" pitchFamily="2" charset="-52"/>
                <a:ea typeface="Calibri"/>
                <a:cs typeface="Calibri"/>
                <a:sym typeface="Calibri"/>
              </a:rPr>
              <a:t>)</a:t>
            </a:r>
          </a:p>
          <a:p>
            <a:pPr marL="457200" marR="0" lvl="0" indent="-393303" algn="l" rtl="0">
              <a:lnSpc>
                <a:spcPct val="150000"/>
              </a:lnSpc>
              <a:spcBef>
                <a:spcPts val="0"/>
              </a:spcBef>
              <a:spcAft>
                <a:spcPts val="0"/>
              </a:spcAft>
              <a:buClr>
                <a:srgbClr val="1FE9DD"/>
              </a:buClr>
              <a:buSzPct val="150000"/>
              <a:buFont typeface="Calibri"/>
              <a:buChar char="●"/>
            </a:pPr>
            <a:r>
              <a:rPr lang="de-DE" sz="1700" dirty="0" err="1">
                <a:solidFill>
                  <a:schemeClr val="dk1"/>
                </a:solidFill>
                <a:latin typeface="TT Jenevers Light" panose="02000505060000020003" pitchFamily="2" charset="-52"/>
                <a:ea typeface="Calibri"/>
                <a:cs typeface="Calibri"/>
                <a:sym typeface="Calibri"/>
              </a:rPr>
              <a:t>Comprehensive</a:t>
            </a:r>
            <a:r>
              <a:rPr lang="de-DE" sz="1700" dirty="0">
                <a:solidFill>
                  <a:schemeClr val="dk1"/>
                </a:solidFill>
                <a:latin typeface="TT Jenevers Light" panose="02000505060000020003" pitchFamily="2" charset="-52"/>
                <a:ea typeface="Calibri"/>
                <a:cs typeface="Calibri"/>
                <a:sym typeface="Calibri"/>
              </a:rPr>
              <a:t> (Covers all </a:t>
            </a:r>
            <a:r>
              <a:rPr lang="de-DE" sz="1700" dirty="0" err="1">
                <a:solidFill>
                  <a:schemeClr val="dk1"/>
                </a:solidFill>
                <a:latin typeface="TT Jenevers Light" panose="02000505060000020003" pitchFamily="2" charset="-52"/>
                <a:ea typeface="Calibri"/>
                <a:cs typeface="Calibri"/>
                <a:sym typeface="Calibri"/>
              </a:rPr>
              <a:t>audit</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cycle</a:t>
            </a:r>
            <a:r>
              <a:rPr lang="de-DE" sz="1700" dirty="0">
                <a:solidFill>
                  <a:schemeClr val="dk1"/>
                </a:solidFill>
                <a:latin typeface="TT Jenevers Light" panose="02000505060000020003" pitchFamily="2" charset="-52"/>
                <a:ea typeface="Calibri"/>
                <a:cs typeface="Calibri"/>
                <a:sym typeface="Calibri"/>
              </a:rPr>
              <a:t>, e.g. </a:t>
            </a:r>
            <a:r>
              <a:rPr lang="de-DE" sz="1700" dirty="0" err="1">
                <a:solidFill>
                  <a:schemeClr val="dk1"/>
                </a:solidFill>
                <a:latin typeface="TT Jenevers Light" panose="02000505060000020003" pitchFamily="2" charset="-52"/>
                <a:ea typeface="Calibri"/>
                <a:cs typeface="Calibri"/>
                <a:sym typeface="Calibri"/>
              </a:rPr>
              <a:t>planning</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conducting</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reporting</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and</a:t>
            </a:r>
            <a:r>
              <a:rPr lang="de-DE" sz="1700" dirty="0">
                <a:solidFill>
                  <a:schemeClr val="dk1"/>
                </a:solidFill>
                <a:latin typeface="TT Jenevers Light" panose="02000505060000020003" pitchFamily="2" charset="-52"/>
                <a:ea typeface="Calibri"/>
                <a:cs typeface="Calibri"/>
                <a:sym typeface="Calibri"/>
              </a:rPr>
              <a:t> follow-</a:t>
            </a:r>
            <a:r>
              <a:rPr lang="de-DE" sz="1700" dirty="0" err="1">
                <a:solidFill>
                  <a:schemeClr val="dk1"/>
                </a:solidFill>
                <a:latin typeface="TT Jenevers Light" panose="02000505060000020003" pitchFamily="2" charset="-52"/>
                <a:ea typeface="Calibri"/>
                <a:cs typeface="Calibri"/>
                <a:sym typeface="Calibri"/>
              </a:rPr>
              <a:t>up</a:t>
            </a:r>
            <a:r>
              <a:rPr lang="de-DE" sz="1700" dirty="0">
                <a:solidFill>
                  <a:schemeClr val="dk1"/>
                </a:solidFill>
                <a:latin typeface="TT Jenevers Light" panose="02000505060000020003" pitchFamily="2" charset="-52"/>
                <a:ea typeface="Calibri"/>
                <a:cs typeface="Calibri"/>
                <a:sym typeface="Calibri"/>
              </a:rPr>
              <a:t>)</a:t>
            </a:r>
          </a:p>
          <a:p>
            <a:pPr marL="457200" marR="0" lvl="0" indent="-393303" algn="l" rtl="0">
              <a:lnSpc>
                <a:spcPct val="150000"/>
              </a:lnSpc>
              <a:spcBef>
                <a:spcPts val="0"/>
              </a:spcBef>
              <a:spcAft>
                <a:spcPts val="0"/>
              </a:spcAft>
              <a:buClr>
                <a:srgbClr val="1FE9DD"/>
              </a:buClr>
              <a:buSzPct val="150000"/>
              <a:buFont typeface="Calibri"/>
              <a:buChar char="●"/>
            </a:pPr>
            <a:r>
              <a:rPr lang="de-DE" sz="1700" dirty="0" err="1">
                <a:solidFill>
                  <a:schemeClr val="dk1"/>
                </a:solidFill>
                <a:latin typeface="TT Jenevers Light" panose="02000505060000020003" pitchFamily="2" charset="-52"/>
                <a:ea typeface="Calibri"/>
                <a:cs typeface="Calibri"/>
                <a:sym typeface="Calibri"/>
              </a:rPr>
              <a:t>Applicable</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for</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combined</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audits</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covers</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performance</a:t>
            </a:r>
            <a:r>
              <a:rPr lang="de-DE" sz="1700" dirty="0">
                <a:solidFill>
                  <a:schemeClr val="dk1"/>
                </a:solidFill>
                <a:latin typeface="TT Jenevers Light" panose="02000505060000020003" pitchFamily="2" charset="-52"/>
                <a:ea typeface="Calibri"/>
                <a:cs typeface="Calibri"/>
                <a:sym typeface="Calibri"/>
              </a:rPr>
              <a:t> and </a:t>
            </a:r>
            <a:r>
              <a:rPr lang="de-DE" sz="1700" dirty="0" err="1">
                <a:solidFill>
                  <a:schemeClr val="dk1"/>
                </a:solidFill>
                <a:latin typeface="TT Jenevers Light" panose="02000505060000020003" pitchFamily="2" charset="-52"/>
                <a:ea typeface="Calibri"/>
                <a:cs typeface="Calibri"/>
                <a:sym typeface="Calibri"/>
              </a:rPr>
              <a:t>compliance</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audit</a:t>
            </a:r>
            <a:r>
              <a:rPr lang="de-DE" sz="1700" dirty="0">
                <a:solidFill>
                  <a:schemeClr val="dk1"/>
                </a:solidFill>
                <a:latin typeface="TT Jenevers Light" panose="02000505060000020003" pitchFamily="2" charset="-52"/>
                <a:ea typeface="Calibri"/>
                <a:cs typeface="Calibri"/>
                <a:sym typeface="Calibri"/>
              </a:rPr>
              <a:t>) </a:t>
            </a:r>
          </a:p>
          <a:p>
            <a:pPr marL="457200" marR="0" lvl="0" indent="-393303" algn="l" rtl="0">
              <a:lnSpc>
                <a:spcPct val="150000"/>
              </a:lnSpc>
              <a:spcBef>
                <a:spcPts val="0"/>
              </a:spcBef>
              <a:spcAft>
                <a:spcPts val="0"/>
              </a:spcAft>
              <a:buClr>
                <a:srgbClr val="1FE9DD"/>
              </a:buClr>
              <a:buSzPct val="150000"/>
              <a:buFont typeface="Calibri"/>
              <a:buChar char="●"/>
            </a:pPr>
            <a:r>
              <a:rPr lang="de-DE" sz="1700" dirty="0">
                <a:solidFill>
                  <a:schemeClr val="dk1"/>
                </a:solidFill>
                <a:latin typeface="TT Jenevers Light" panose="02000505060000020003" pitchFamily="2" charset="-52"/>
                <a:ea typeface="Calibri"/>
                <a:cs typeface="Calibri"/>
                <a:sym typeface="Calibri"/>
              </a:rPr>
              <a:t>Integrated </a:t>
            </a:r>
            <a:r>
              <a:rPr lang="de-DE" sz="1700" dirty="0" err="1">
                <a:solidFill>
                  <a:schemeClr val="dk1"/>
                </a:solidFill>
                <a:latin typeface="TT Jenevers Light" panose="02000505060000020003" pitchFamily="2" charset="-52"/>
                <a:ea typeface="Calibri"/>
                <a:cs typeface="Calibri"/>
                <a:sym typeface="Calibri"/>
              </a:rPr>
              <a:t>view</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of</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public</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procurement</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strategic</a:t>
            </a:r>
            <a:r>
              <a:rPr lang="de-DE" sz="1700" dirty="0">
                <a:solidFill>
                  <a:schemeClr val="dk1"/>
                </a:solidFill>
                <a:latin typeface="TT Jenevers Light" panose="02000505060000020003" pitchFamily="2" charset="-52"/>
                <a:ea typeface="Calibri"/>
                <a:cs typeface="Calibri"/>
                <a:sym typeface="Calibri"/>
              </a:rPr>
              <a:t> and </a:t>
            </a:r>
            <a:r>
              <a:rPr lang="de-DE" sz="1700" dirty="0" err="1">
                <a:solidFill>
                  <a:schemeClr val="dk1"/>
                </a:solidFill>
                <a:latin typeface="TT Jenevers Light" panose="02000505060000020003" pitchFamily="2" charset="-52"/>
                <a:ea typeface="Calibri"/>
                <a:cs typeface="Calibri"/>
                <a:sym typeface="Calibri"/>
              </a:rPr>
              <a:t>process</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method</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to</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public</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procurement</a:t>
            </a:r>
            <a:r>
              <a:rPr lang="de-DE" sz="1700" dirty="0">
                <a:solidFill>
                  <a:schemeClr val="dk1"/>
                </a:solidFill>
                <a:latin typeface="TT Jenevers Light" panose="02000505060000020003" pitchFamily="2" charset="-52"/>
                <a:ea typeface="Calibri"/>
                <a:cs typeface="Calibri"/>
                <a:sym typeface="Calibri"/>
              </a:rPr>
              <a:t>)</a:t>
            </a:r>
          </a:p>
          <a:p>
            <a:pPr marL="457200" marR="0" lvl="0" indent="-393303" algn="l" rtl="0">
              <a:lnSpc>
                <a:spcPct val="150000"/>
              </a:lnSpc>
              <a:spcBef>
                <a:spcPts val="0"/>
              </a:spcBef>
              <a:spcAft>
                <a:spcPts val="0"/>
              </a:spcAft>
              <a:buClr>
                <a:srgbClr val="1FE9DD"/>
              </a:buClr>
              <a:buSzPct val="150000"/>
              <a:buFont typeface="Calibri"/>
              <a:buChar char="●"/>
            </a:pPr>
            <a:r>
              <a:rPr lang="de-DE" sz="1700" dirty="0" smtClean="0">
                <a:solidFill>
                  <a:schemeClr val="dk1"/>
                </a:solidFill>
                <a:latin typeface="TT Jenevers Light" panose="02000505060000020003" pitchFamily="2" charset="-52"/>
                <a:ea typeface="Calibri"/>
                <a:cs typeface="Calibri"/>
                <a:sym typeface="Calibri"/>
              </a:rPr>
              <a:t>Versatile </a:t>
            </a:r>
            <a:r>
              <a:rPr lang="de-DE" sz="1700" dirty="0">
                <a:solidFill>
                  <a:schemeClr val="dk1"/>
                </a:solidFill>
                <a:latin typeface="TT Jenevers Light" panose="02000505060000020003" pitchFamily="2" charset="-52"/>
                <a:ea typeface="Calibri"/>
                <a:cs typeface="Calibri"/>
                <a:sym typeface="Calibri"/>
              </a:rPr>
              <a:t>(</a:t>
            </a:r>
            <a:r>
              <a:rPr lang="de-DE" sz="1700" dirty="0" err="1">
                <a:solidFill>
                  <a:schemeClr val="dk1"/>
                </a:solidFill>
                <a:latin typeface="TT Jenevers Light" panose="02000505060000020003" pitchFamily="2" charset="-52"/>
                <a:ea typeface="Calibri"/>
                <a:cs typeface="Calibri"/>
                <a:sym typeface="Calibri"/>
              </a:rPr>
              <a:t>takes</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into</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both</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public</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procurement</a:t>
            </a:r>
            <a:r>
              <a:rPr lang="de-DE" sz="1700" dirty="0">
                <a:solidFill>
                  <a:schemeClr val="dk1"/>
                </a:solidFill>
                <a:latin typeface="TT Jenevers Light" panose="02000505060000020003" pitchFamily="2" charset="-52"/>
                <a:ea typeface="Calibri"/>
                <a:cs typeface="Calibri"/>
                <a:sym typeface="Calibri"/>
              </a:rPr>
              <a:t> in </a:t>
            </a:r>
            <a:r>
              <a:rPr lang="de-DE" sz="1700" dirty="0" err="1">
                <a:solidFill>
                  <a:schemeClr val="dk1"/>
                </a:solidFill>
                <a:latin typeface="TT Jenevers Light" panose="02000505060000020003" pitchFamily="2" charset="-52"/>
                <a:ea typeface="Calibri"/>
                <a:cs typeface="Calibri"/>
                <a:sym typeface="Calibri"/>
              </a:rPr>
              <a:t>emergencies</a:t>
            </a:r>
            <a:r>
              <a:rPr lang="de-DE" sz="1700" dirty="0">
                <a:solidFill>
                  <a:schemeClr val="dk1"/>
                </a:solidFill>
                <a:latin typeface="TT Jenevers Light" panose="02000505060000020003" pitchFamily="2" charset="-52"/>
                <a:ea typeface="Calibri"/>
                <a:cs typeface="Calibri"/>
                <a:sym typeface="Calibri"/>
              </a:rPr>
              <a:t> + </a:t>
            </a:r>
            <a:r>
              <a:rPr lang="de-DE" sz="1700" dirty="0" err="1">
                <a:solidFill>
                  <a:schemeClr val="dk1"/>
                </a:solidFill>
                <a:latin typeface="TT Jenevers Light" panose="02000505060000020003" pitchFamily="2" charset="-52"/>
                <a:ea typeface="Calibri"/>
                <a:cs typeface="Calibri"/>
                <a:sym typeface="Calibri"/>
              </a:rPr>
              <a:t>the</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role</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of</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new</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technologies</a:t>
            </a:r>
            <a:r>
              <a:rPr lang="de-DE" sz="1700" dirty="0">
                <a:solidFill>
                  <a:schemeClr val="dk1"/>
                </a:solidFill>
                <a:latin typeface="TT Jenevers Light" panose="02000505060000020003" pitchFamily="2" charset="-52"/>
                <a:ea typeface="Calibri"/>
                <a:cs typeface="Calibri"/>
                <a:sym typeface="Calibri"/>
              </a:rPr>
              <a:t> and </a:t>
            </a:r>
            <a:r>
              <a:rPr lang="de-DE" sz="1700" dirty="0" err="1">
                <a:solidFill>
                  <a:schemeClr val="dk1"/>
                </a:solidFill>
                <a:latin typeface="TT Jenevers Light" panose="02000505060000020003" pitchFamily="2" charset="-52"/>
                <a:ea typeface="Calibri"/>
                <a:cs typeface="Calibri"/>
                <a:sym typeface="Calibri"/>
              </a:rPr>
              <a:t>appoaches</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to</a:t>
            </a:r>
            <a:r>
              <a:rPr lang="de-DE" sz="1700" dirty="0">
                <a:solidFill>
                  <a:schemeClr val="dk1"/>
                </a:solidFill>
                <a:latin typeface="TT Jenevers Light" panose="02000505060000020003" pitchFamily="2" charset="-52"/>
                <a:ea typeface="Calibri"/>
                <a:cs typeface="Calibri"/>
                <a:sym typeface="Calibri"/>
              </a:rPr>
              <a:t> </a:t>
            </a:r>
            <a:r>
              <a:rPr lang="de-DE" sz="1700" dirty="0" err="1">
                <a:solidFill>
                  <a:schemeClr val="dk1"/>
                </a:solidFill>
                <a:latin typeface="TT Jenevers Light" panose="02000505060000020003" pitchFamily="2" charset="-52"/>
                <a:ea typeface="Calibri"/>
                <a:cs typeface="Calibri"/>
                <a:sym typeface="Calibri"/>
              </a:rPr>
              <a:t>audit</a:t>
            </a:r>
            <a:r>
              <a:rPr lang="de-DE" sz="1700" dirty="0">
                <a:solidFill>
                  <a:schemeClr val="dk1"/>
                </a:solidFill>
                <a:latin typeface="TT Jenevers Light" panose="02000505060000020003" pitchFamily="2" charset="-52"/>
                <a:ea typeface="Calibri"/>
                <a:cs typeface="Calibri"/>
                <a:sym typeface="Calibri"/>
              </a:rPr>
              <a:t>, e.g. </a:t>
            </a:r>
            <a:r>
              <a:rPr lang="de-DE" sz="1700" dirty="0" err="1">
                <a:solidFill>
                  <a:schemeClr val="dk1"/>
                </a:solidFill>
                <a:latin typeface="TT Jenevers Light" panose="02000505060000020003" pitchFamily="2" charset="-52"/>
                <a:ea typeface="Calibri"/>
                <a:cs typeface="Calibri"/>
                <a:sym typeface="Calibri"/>
              </a:rPr>
              <a:t>data</a:t>
            </a:r>
            <a:r>
              <a:rPr lang="de-DE" sz="1700" dirty="0">
                <a:solidFill>
                  <a:schemeClr val="dk1"/>
                </a:solidFill>
                <a:latin typeface="TT Jenevers Light" panose="02000505060000020003" pitchFamily="2" charset="-52"/>
                <a:ea typeface="Calibri"/>
                <a:cs typeface="Calibri"/>
                <a:sym typeface="Calibri"/>
              </a:rPr>
              <a:t> </a:t>
            </a:r>
            <a:r>
              <a:rPr lang="de-DE" sz="1700" dirty="0" err="1" smtClean="0">
                <a:solidFill>
                  <a:schemeClr val="dk1"/>
                </a:solidFill>
                <a:latin typeface="TT Jenevers Light" panose="02000505060000020003" pitchFamily="2" charset="-52"/>
                <a:ea typeface="Calibri"/>
                <a:cs typeface="Calibri"/>
                <a:sym typeface="Calibri"/>
              </a:rPr>
              <a:t>analysis</a:t>
            </a:r>
            <a:r>
              <a:rPr lang="de-DE" sz="1700" dirty="0" smtClean="0">
                <a:solidFill>
                  <a:schemeClr val="dk1"/>
                </a:solidFill>
                <a:latin typeface="TT Jenevers Light" panose="02000505060000020003" pitchFamily="2" charset="-52"/>
                <a:ea typeface="Calibri"/>
                <a:cs typeface="Calibri"/>
                <a:sym typeface="Calibri"/>
              </a:rPr>
              <a:t>)</a:t>
            </a:r>
            <a:endParaRPr lang="de-DE" sz="1700" dirty="0">
              <a:solidFill>
                <a:schemeClr val="dk1"/>
              </a:solidFill>
              <a:latin typeface="TT Jenevers Light" panose="02000505060000020003" pitchFamily="2" charset="-52"/>
              <a:ea typeface="Calibri"/>
              <a:cs typeface="Calibri"/>
              <a:sym typeface="Calibri"/>
            </a:endParaRPr>
          </a:p>
          <a:p>
            <a:pPr marL="457200" marR="0" lvl="0" indent="-393303" algn="l" rtl="0">
              <a:lnSpc>
                <a:spcPct val="150000"/>
              </a:lnSpc>
              <a:spcBef>
                <a:spcPts val="0"/>
              </a:spcBef>
              <a:spcAft>
                <a:spcPts val="0"/>
              </a:spcAft>
              <a:buClr>
                <a:srgbClr val="1FE9DD"/>
              </a:buClr>
              <a:buSzPct val="150000"/>
              <a:buFont typeface="Calibri"/>
              <a:buChar char="●"/>
            </a:pPr>
            <a:r>
              <a:rPr lang="en-US" sz="1700" dirty="0">
                <a:solidFill>
                  <a:schemeClr val="dk1"/>
                </a:solidFill>
                <a:latin typeface="TT Jenevers Light" panose="02000505060000020003" pitchFamily="2" charset="-52"/>
              </a:rPr>
              <a:t>Provides </a:t>
            </a:r>
            <a:r>
              <a:rPr lang="en-US" sz="1700">
                <a:solidFill>
                  <a:schemeClr val="dk1"/>
                </a:solidFill>
                <a:latin typeface="TT Jenevers Light" panose="02000505060000020003" pitchFamily="2" charset="-52"/>
              </a:rPr>
              <a:t>extensive </a:t>
            </a:r>
            <a:r>
              <a:rPr lang="en-US" sz="1700" smtClean="0">
                <a:solidFill>
                  <a:schemeClr val="dk1"/>
                </a:solidFill>
                <a:latin typeface="TT Jenevers Light" panose="02000505060000020003" pitchFamily="2" charset="-52"/>
              </a:rPr>
              <a:t>supplementary </a:t>
            </a:r>
            <a:r>
              <a:rPr lang="en-US" sz="1700" dirty="0">
                <a:solidFill>
                  <a:schemeClr val="dk1"/>
                </a:solidFill>
                <a:latin typeface="TT Jenevers Light" panose="02000505060000020003" pitchFamily="2" charset="-52"/>
              </a:rPr>
              <a:t>material (examples of audit questions, audit risks)</a:t>
            </a:r>
            <a:endParaRPr lang="de-DE" sz="1700" dirty="0">
              <a:solidFill>
                <a:schemeClr val="dk1"/>
              </a:solidFill>
              <a:latin typeface="TT Jenevers Light" panose="02000505060000020003" pitchFamily="2" charset="-52"/>
              <a:ea typeface="Calibri"/>
              <a:cs typeface="Calibri"/>
              <a:sym typeface="Calibri"/>
            </a:endParaRPr>
          </a:p>
          <a:p>
            <a:pPr marL="457200" marR="0" lvl="0" indent="-393303" algn="l" rtl="0">
              <a:lnSpc>
                <a:spcPct val="150000"/>
              </a:lnSpc>
              <a:spcBef>
                <a:spcPts val="0"/>
              </a:spcBef>
              <a:spcAft>
                <a:spcPts val="0"/>
              </a:spcAft>
              <a:buClr>
                <a:srgbClr val="1FE9DD"/>
              </a:buClr>
              <a:buSzPct val="150000"/>
              <a:buFont typeface="Calibri"/>
              <a:buChar char="●"/>
            </a:pPr>
            <a:endParaRPr lang="de-DE" sz="2000" dirty="0">
              <a:solidFill>
                <a:schemeClr val="dk1"/>
              </a:solidFill>
              <a:latin typeface="TT Jenevers" panose="02000505070000020003" pitchFamily="2" charset="-52"/>
              <a:ea typeface="Calibri"/>
              <a:cs typeface="Calibri"/>
              <a:sym typeface="Calibri"/>
            </a:endParaRPr>
          </a:p>
          <a:p>
            <a:pPr marL="457200" indent="-393303">
              <a:lnSpc>
                <a:spcPct val="150000"/>
              </a:lnSpc>
              <a:buClr>
                <a:srgbClr val="1FE9DD"/>
              </a:buClr>
              <a:buSzPct val="150000"/>
              <a:buFont typeface="Calibri"/>
              <a:buChar char="●"/>
            </a:pPr>
            <a:endParaRPr lang="de-DE" sz="2000" dirty="0">
              <a:solidFill>
                <a:schemeClr val="dk1"/>
              </a:solidFill>
              <a:latin typeface="TT Jenevers" panose="02000505070000020003" pitchFamily="2" charset="-52"/>
              <a:ea typeface="Calibri"/>
              <a:cs typeface="Calibri"/>
              <a:sym typeface="Calibri"/>
            </a:endParaRPr>
          </a:p>
          <a:p>
            <a:pPr marL="457200" marR="0" lvl="0" indent="-393303" algn="l" rtl="0">
              <a:lnSpc>
                <a:spcPct val="150000"/>
              </a:lnSpc>
              <a:spcBef>
                <a:spcPts val="0"/>
              </a:spcBef>
              <a:spcAft>
                <a:spcPts val="0"/>
              </a:spcAft>
              <a:buClr>
                <a:srgbClr val="1FE9DD"/>
              </a:buClr>
              <a:buSzPct val="150000"/>
              <a:buFont typeface="Calibri"/>
              <a:buChar char="●"/>
            </a:pPr>
            <a:endParaRPr lang="de-DE" sz="2000" dirty="0">
              <a:solidFill>
                <a:schemeClr val="dk1"/>
              </a:solidFill>
              <a:latin typeface="TT Jenevers" panose="02000505070000020003" pitchFamily="2" charset="-52"/>
              <a:ea typeface="Calibri"/>
              <a:cs typeface="Calibri"/>
              <a:sym typeface="Calibri"/>
            </a:endParaRPr>
          </a:p>
          <a:p>
            <a:pPr marL="457200" marR="0" lvl="0" indent="-393303" algn="l" rtl="0">
              <a:lnSpc>
                <a:spcPct val="150000"/>
              </a:lnSpc>
              <a:spcBef>
                <a:spcPts val="0"/>
              </a:spcBef>
              <a:spcAft>
                <a:spcPts val="0"/>
              </a:spcAft>
              <a:buClr>
                <a:srgbClr val="1FE9DD"/>
              </a:buClr>
              <a:buSzPct val="150000"/>
              <a:buFont typeface="Calibri"/>
              <a:buChar char="●"/>
            </a:pPr>
            <a:endParaRPr lang="de-DE" sz="2000" dirty="0">
              <a:solidFill>
                <a:schemeClr val="dk1"/>
              </a:solidFill>
              <a:latin typeface="TT Jenevers" panose="02000505070000020003" pitchFamily="2" charset="-52"/>
              <a:ea typeface="Calibri"/>
              <a:cs typeface="Calibri"/>
              <a:sym typeface="Calibri"/>
            </a:endParaRPr>
          </a:p>
          <a:p>
            <a:pPr marL="457200" marR="0" lvl="0" indent="0" algn="l" rtl="0">
              <a:lnSpc>
                <a:spcPct val="150000"/>
              </a:lnSpc>
              <a:spcBef>
                <a:spcPts val="0"/>
              </a:spcBef>
              <a:spcAft>
                <a:spcPts val="0"/>
              </a:spcAft>
              <a:buClr>
                <a:srgbClr val="1FE9DD"/>
              </a:buClr>
              <a:buSzPct val="150000"/>
              <a:buNone/>
            </a:pPr>
            <a:endParaRPr sz="2000" dirty="0">
              <a:solidFill>
                <a:schemeClr val="dk1"/>
              </a:solidFill>
              <a:latin typeface="TT Jenevers" panose="02000505070000020003" pitchFamily="2" charset="-52"/>
              <a:ea typeface="Calibri"/>
              <a:cs typeface="Calibri"/>
              <a:sym typeface="Calibri"/>
            </a:endParaRPr>
          </a:p>
          <a:p>
            <a:pPr marL="0" marR="0" lvl="0" indent="0" algn="l" rtl="0">
              <a:lnSpc>
                <a:spcPct val="150000"/>
              </a:lnSpc>
              <a:spcBef>
                <a:spcPts val="1800"/>
              </a:spcBef>
              <a:spcAft>
                <a:spcPts val="0"/>
              </a:spcAft>
              <a:buClr>
                <a:srgbClr val="1FE9DD"/>
              </a:buClr>
              <a:buSzPct val="150000"/>
              <a:buFont typeface="Arial"/>
              <a:buNone/>
            </a:pPr>
            <a:endParaRPr sz="2000" b="0" i="0" u="none" strike="noStrike" cap="none" dirty="0">
              <a:solidFill>
                <a:schemeClr val="dk1"/>
              </a:solidFill>
              <a:latin typeface="Arial"/>
              <a:ea typeface="Arial"/>
              <a:cs typeface="Arial"/>
              <a:sym typeface="Arial"/>
            </a:endParaRPr>
          </a:p>
        </p:txBody>
      </p:sp>
      <p:sp>
        <p:nvSpPr>
          <p:cNvPr id="109" name="Google Shape;109;p15"/>
          <p:cNvSpPr txBox="1"/>
          <p:nvPr/>
        </p:nvSpPr>
        <p:spPr>
          <a:xfrm>
            <a:off x="909300" y="154107"/>
            <a:ext cx="10520700" cy="708000"/>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4000" b="1" dirty="0">
                <a:solidFill>
                  <a:srgbClr val="030829"/>
                </a:solidFill>
                <a:latin typeface="TT Jenevers" panose="02000505070000020003" pitchFamily="2" charset="-52"/>
              </a:rPr>
              <a:t>GUID 5280 – Key Features</a:t>
            </a:r>
            <a:endParaRPr sz="1400" b="0" i="0" u="none" strike="noStrike" cap="none" dirty="0">
              <a:solidFill>
                <a:srgbClr val="000000"/>
              </a:solidFill>
              <a:latin typeface="TT Jenevers" panose="02000505070000020003" pitchFamily="2" charset="-52"/>
              <a:sym typeface="Arial"/>
            </a:endParaRPr>
          </a:p>
        </p:txBody>
      </p:sp>
      <p:graphicFrame>
        <p:nvGraphicFramePr>
          <p:cNvPr id="2" name="Схема 1"/>
          <p:cNvGraphicFramePr/>
          <p:nvPr>
            <p:extLst>
              <p:ext uri="{D42A27DB-BD31-4B8C-83A1-F6EECF244321}">
                <p14:modId xmlns:p14="http://schemas.microsoft.com/office/powerpoint/2010/main" val="2521112774"/>
              </p:ext>
            </p:extLst>
          </p:nvPr>
        </p:nvGraphicFramePr>
        <p:xfrm>
          <a:off x="262836" y="1082903"/>
          <a:ext cx="6426199" cy="504187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60936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104" name="Google Shape;104;p15"/>
          <p:cNvGrpSpPr/>
          <p:nvPr/>
        </p:nvGrpSpPr>
        <p:grpSpPr>
          <a:xfrm>
            <a:off x="1140282" y="6124776"/>
            <a:ext cx="11051719" cy="511380"/>
            <a:chOff x="1140282" y="6124776"/>
            <a:chExt cx="11051719" cy="511380"/>
          </a:xfrm>
        </p:grpSpPr>
        <p:pic>
          <p:nvPicPr>
            <p:cNvPr id="105" name="Google Shape;105;p15"/>
            <p:cNvPicPr preferRelativeResize="0"/>
            <p:nvPr/>
          </p:nvPicPr>
          <p:blipFill rotWithShape="1">
            <a:blip r:embed="rId3">
              <a:alphaModFix/>
            </a:blip>
            <a:srcRect/>
            <a:stretch/>
          </p:blipFill>
          <p:spPr>
            <a:xfrm>
              <a:off x="1163898" y="6343650"/>
              <a:ext cx="292506" cy="292506"/>
            </a:xfrm>
            <a:prstGeom prst="rect">
              <a:avLst/>
            </a:prstGeom>
            <a:noFill/>
            <a:ln>
              <a:noFill/>
            </a:ln>
          </p:spPr>
        </p:pic>
        <p:sp>
          <p:nvSpPr>
            <p:cNvPr id="106" name="Google Shape;106;p15"/>
            <p:cNvSpPr/>
            <p:nvPr/>
          </p:nvSpPr>
          <p:spPr>
            <a:xfrm>
              <a:off x="7086601" y="6345573"/>
              <a:ext cx="5105400" cy="190437"/>
            </a:xfrm>
            <a:prstGeom prst="rect">
              <a:avLst/>
            </a:prstGeom>
            <a:noFill/>
            <a:ln>
              <a:noFill/>
            </a:ln>
          </p:spPr>
          <p:txBody>
            <a:bodyPr spcFirstLastPara="1" wrap="square" lIns="0" tIns="0" rIns="432000" bIns="0" anchor="b" anchorCtr="0">
              <a:noAutofit/>
            </a:bodyPr>
            <a:lstStyle/>
            <a:p>
              <a:pPr marL="0" marR="0" lvl="0" indent="0" algn="r" rtl="0">
                <a:lnSpc>
                  <a:spcPct val="125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30829"/>
                  </a:solidFill>
                  <a:latin typeface="Arial"/>
                  <a:ea typeface="Arial"/>
                  <a:cs typeface="Arial"/>
                  <a:sym typeface="Arial"/>
                </a:rPr>
                <a:t>9</a:t>
              </a:fld>
              <a:endParaRPr sz="1200" b="0" i="0" u="none" strike="noStrike" cap="none">
                <a:solidFill>
                  <a:srgbClr val="030829"/>
                </a:solidFill>
                <a:latin typeface="Arial"/>
                <a:ea typeface="Arial"/>
                <a:cs typeface="Arial"/>
                <a:sym typeface="Arial"/>
              </a:endParaRPr>
            </a:p>
          </p:txBody>
        </p:sp>
        <p:cxnSp>
          <p:nvCxnSpPr>
            <p:cNvPr id="107" name="Google Shape;107;p15"/>
            <p:cNvCxnSpPr/>
            <p:nvPr/>
          </p:nvCxnSpPr>
          <p:spPr>
            <a:xfrm>
              <a:off x="1140282" y="6124776"/>
              <a:ext cx="10626338" cy="0"/>
            </a:xfrm>
            <a:prstGeom prst="straightConnector1">
              <a:avLst/>
            </a:prstGeom>
            <a:noFill/>
            <a:ln w="15875" cap="flat" cmpd="sng">
              <a:solidFill>
                <a:srgbClr val="8991AB"/>
              </a:solidFill>
              <a:prstDash val="solid"/>
              <a:miter lim="800000"/>
              <a:headEnd type="none" w="sm" len="sm"/>
              <a:tailEnd type="none" w="sm" len="sm"/>
            </a:ln>
          </p:spPr>
        </p:cxnSp>
      </p:grpSp>
      <p:sp>
        <p:nvSpPr>
          <p:cNvPr id="108" name="Google Shape;108;p15"/>
          <p:cNvSpPr txBox="1"/>
          <p:nvPr/>
        </p:nvSpPr>
        <p:spPr>
          <a:xfrm>
            <a:off x="6096000" y="1173880"/>
            <a:ext cx="4909368" cy="4730100"/>
          </a:xfrm>
          <a:prstGeom prst="rect">
            <a:avLst/>
          </a:prstGeom>
          <a:noFill/>
          <a:ln>
            <a:noFill/>
          </a:ln>
        </p:spPr>
        <p:txBody>
          <a:bodyPr spcFirstLastPara="1" wrap="square" lIns="0" tIns="45700" rIns="91425" bIns="45700" anchor="t" anchorCtr="0">
            <a:normAutofit fontScale="92500" lnSpcReduction="10000"/>
          </a:bodyPr>
          <a:lstStyle/>
          <a:p>
            <a:pPr marL="457200" marR="0" lvl="0" indent="-393303" algn="l" rtl="0">
              <a:lnSpc>
                <a:spcPct val="150000"/>
              </a:lnSpc>
              <a:spcBef>
                <a:spcPts val="0"/>
              </a:spcBef>
              <a:spcAft>
                <a:spcPts val="0"/>
              </a:spcAft>
              <a:buClr>
                <a:srgbClr val="1FE9DD"/>
              </a:buClr>
              <a:buSzPct val="150000"/>
              <a:buFont typeface="Calibri"/>
              <a:buChar char="●"/>
            </a:pPr>
            <a:r>
              <a:rPr lang="de-DE" sz="2000" dirty="0">
                <a:solidFill>
                  <a:schemeClr val="dk1"/>
                </a:solidFill>
                <a:latin typeface="TT Jenevers Light" panose="02000505060000020003" pitchFamily="2" charset="-52"/>
                <a:ea typeface="Calibri"/>
                <a:cs typeface="Calibri"/>
                <a:sym typeface="Calibri"/>
              </a:rPr>
              <a:t>Introduction</a:t>
            </a:r>
          </a:p>
          <a:p>
            <a:pPr marL="457200" marR="0" lvl="0" indent="-393303" algn="l" rtl="0">
              <a:lnSpc>
                <a:spcPct val="150000"/>
              </a:lnSpc>
              <a:spcBef>
                <a:spcPts val="0"/>
              </a:spcBef>
              <a:spcAft>
                <a:spcPts val="0"/>
              </a:spcAft>
              <a:buClr>
                <a:srgbClr val="1FE9DD"/>
              </a:buClr>
              <a:buSzPct val="150000"/>
              <a:buFont typeface="Calibri"/>
              <a:buChar char="●"/>
            </a:pPr>
            <a:r>
              <a:rPr lang="de-DE" sz="2000" dirty="0">
                <a:solidFill>
                  <a:schemeClr val="dk1"/>
                </a:solidFill>
                <a:latin typeface="TT Jenevers Light" panose="02000505060000020003" pitchFamily="2" charset="-52"/>
                <a:ea typeface="Calibri"/>
                <a:cs typeface="Calibri"/>
                <a:sym typeface="Calibri"/>
              </a:rPr>
              <a:t>Objectives</a:t>
            </a:r>
          </a:p>
          <a:p>
            <a:pPr marL="457200" marR="0" lvl="0" indent="-393303" algn="l" rtl="0">
              <a:lnSpc>
                <a:spcPct val="150000"/>
              </a:lnSpc>
              <a:spcBef>
                <a:spcPts val="0"/>
              </a:spcBef>
              <a:spcAft>
                <a:spcPts val="0"/>
              </a:spcAft>
              <a:buClr>
                <a:srgbClr val="1FE9DD"/>
              </a:buClr>
              <a:buSzPct val="150000"/>
              <a:buFont typeface="Calibri"/>
              <a:buChar char="●"/>
            </a:pPr>
            <a:r>
              <a:rPr lang="de-DE" sz="2000" dirty="0">
                <a:solidFill>
                  <a:schemeClr val="dk1"/>
                </a:solidFill>
                <a:latin typeface="TT Jenevers Light" panose="02000505060000020003" pitchFamily="2" charset="-52"/>
                <a:ea typeface="Calibri"/>
                <a:cs typeface="Calibri"/>
                <a:sym typeface="Calibri"/>
              </a:rPr>
              <a:t>Definitions</a:t>
            </a:r>
          </a:p>
          <a:p>
            <a:pPr marL="457200" marR="0" lvl="0" indent="-393303" algn="l" rtl="0">
              <a:lnSpc>
                <a:spcPct val="150000"/>
              </a:lnSpc>
              <a:spcBef>
                <a:spcPts val="0"/>
              </a:spcBef>
              <a:spcAft>
                <a:spcPts val="0"/>
              </a:spcAft>
              <a:buClr>
                <a:srgbClr val="1FE9DD"/>
              </a:buClr>
              <a:buSzPct val="150000"/>
              <a:buFont typeface="Calibri"/>
              <a:buChar char="●"/>
            </a:pPr>
            <a:r>
              <a:rPr lang="de-DE" sz="2000" dirty="0">
                <a:solidFill>
                  <a:schemeClr val="dk1"/>
                </a:solidFill>
                <a:latin typeface="TT Jenevers Light" panose="02000505060000020003" pitchFamily="2" charset="-52"/>
                <a:ea typeface="Calibri"/>
                <a:cs typeface="Calibri"/>
                <a:sym typeface="Calibri"/>
              </a:rPr>
              <a:t>Scope</a:t>
            </a:r>
          </a:p>
          <a:p>
            <a:pPr marL="457200" marR="0" lvl="0" indent="-393303" algn="l" rtl="0">
              <a:lnSpc>
                <a:spcPct val="150000"/>
              </a:lnSpc>
              <a:spcBef>
                <a:spcPts val="0"/>
              </a:spcBef>
              <a:spcAft>
                <a:spcPts val="0"/>
              </a:spcAft>
              <a:buClr>
                <a:srgbClr val="1FE9DD"/>
              </a:buClr>
              <a:buSzPct val="150000"/>
              <a:buFont typeface="Calibri"/>
              <a:buChar char="●"/>
            </a:pPr>
            <a:r>
              <a:rPr lang="de-DE" sz="2000" dirty="0">
                <a:solidFill>
                  <a:schemeClr val="dk1"/>
                </a:solidFill>
                <a:latin typeface="TT Jenevers Light" panose="02000505060000020003" pitchFamily="2" charset="-52"/>
                <a:ea typeface="Calibri"/>
                <a:cs typeface="Calibri"/>
                <a:sym typeface="Calibri"/>
              </a:rPr>
              <a:t>The </a:t>
            </a:r>
            <a:r>
              <a:rPr lang="de-DE" sz="2000" dirty="0" err="1">
                <a:solidFill>
                  <a:schemeClr val="dk1"/>
                </a:solidFill>
                <a:latin typeface="TT Jenevers Light" panose="02000505060000020003" pitchFamily="2" charset="-52"/>
                <a:ea typeface="Calibri"/>
                <a:cs typeface="Calibri"/>
                <a:sym typeface="Calibri"/>
              </a:rPr>
              <a:t>objective</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of</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the</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audit</a:t>
            </a:r>
            <a:endParaRPr lang="de-DE" sz="2000" dirty="0">
              <a:solidFill>
                <a:schemeClr val="dk1"/>
              </a:solidFill>
              <a:latin typeface="TT Jenevers Light" panose="02000505060000020003" pitchFamily="2" charset="-52"/>
              <a:ea typeface="Calibri"/>
              <a:cs typeface="Calibri"/>
              <a:sym typeface="Calibri"/>
            </a:endParaRPr>
          </a:p>
          <a:p>
            <a:pPr marL="457200" marR="0" lvl="0" indent="-393303" algn="l" rtl="0">
              <a:lnSpc>
                <a:spcPct val="150000"/>
              </a:lnSpc>
              <a:spcBef>
                <a:spcPts val="0"/>
              </a:spcBef>
              <a:spcAft>
                <a:spcPts val="0"/>
              </a:spcAft>
              <a:buClr>
                <a:srgbClr val="1FE9DD"/>
              </a:buClr>
              <a:buSzPct val="150000"/>
              <a:buFont typeface="Calibri"/>
              <a:buChar char="●"/>
            </a:pPr>
            <a:r>
              <a:rPr lang="de-DE" sz="2000" dirty="0" err="1">
                <a:solidFill>
                  <a:schemeClr val="dk1"/>
                </a:solidFill>
                <a:latin typeface="TT Jenevers Light" panose="02000505060000020003" pitchFamily="2" charset="-52"/>
                <a:ea typeface="Calibri"/>
                <a:cs typeface="Calibri"/>
                <a:sym typeface="Calibri"/>
              </a:rPr>
              <a:t>Some</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considerations</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when</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defining</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the</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objective</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of</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the</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audit</a:t>
            </a:r>
            <a:endParaRPr lang="de-DE" sz="2000" dirty="0">
              <a:solidFill>
                <a:schemeClr val="dk1"/>
              </a:solidFill>
              <a:latin typeface="TT Jenevers Light" panose="02000505060000020003" pitchFamily="2" charset="-52"/>
              <a:ea typeface="Calibri"/>
              <a:cs typeface="Calibri"/>
              <a:sym typeface="Calibri"/>
            </a:endParaRPr>
          </a:p>
          <a:p>
            <a:pPr marL="457200" marR="0" lvl="0" indent="-393303" algn="l" rtl="0">
              <a:lnSpc>
                <a:spcPct val="150000"/>
              </a:lnSpc>
              <a:spcBef>
                <a:spcPts val="0"/>
              </a:spcBef>
              <a:spcAft>
                <a:spcPts val="0"/>
              </a:spcAft>
              <a:buClr>
                <a:srgbClr val="1FE9DD"/>
              </a:buClr>
              <a:buSzPct val="150000"/>
              <a:buFont typeface="Calibri"/>
              <a:buChar char="●"/>
            </a:pPr>
            <a:r>
              <a:rPr lang="de-DE" sz="2000" dirty="0" err="1">
                <a:solidFill>
                  <a:schemeClr val="dk1"/>
                </a:solidFill>
                <a:latin typeface="TT Jenevers Light" panose="02000505060000020003" pitchFamily="2" charset="-52"/>
                <a:ea typeface="Calibri"/>
                <a:cs typeface="Calibri"/>
                <a:sym typeface="Calibri"/>
              </a:rPr>
              <a:t>Planning</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the</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audit</a:t>
            </a:r>
            <a:endParaRPr lang="de-DE" sz="2000" dirty="0">
              <a:solidFill>
                <a:schemeClr val="dk1"/>
              </a:solidFill>
              <a:latin typeface="TT Jenevers Light" panose="02000505060000020003" pitchFamily="2" charset="-52"/>
              <a:ea typeface="Calibri"/>
              <a:cs typeface="Calibri"/>
              <a:sym typeface="Calibri"/>
            </a:endParaRPr>
          </a:p>
          <a:p>
            <a:pPr marL="457200" marR="0" lvl="0" indent="-393303" algn="l" rtl="0">
              <a:lnSpc>
                <a:spcPct val="150000"/>
              </a:lnSpc>
              <a:spcBef>
                <a:spcPts val="0"/>
              </a:spcBef>
              <a:spcAft>
                <a:spcPts val="0"/>
              </a:spcAft>
              <a:buClr>
                <a:srgbClr val="1FE9DD"/>
              </a:buClr>
              <a:buSzPct val="150000"/>
              <a:buFont typeface="Calibri"/>
              <a:buChar char="●"/>
            </a:pPr>
            <a:r>
              <a:rPr lang="de-DE" sz="2000" dirty="0" err="1">
                <a:solidFill>
                  <a:schemeClr val="dk1"/>
                </a:solidFill>
                <a:latin typeface="TT Jenevers Light" panose="02000505060000020003" pitchFamily="2" charset="-52"/>
                <a:ea typeface="Calibri"/>
                <a:cs typeface="Calibri"/>
                <a:sym typeface="Calibri"/>
              </a:rPr>
              <a:t>Conducting</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the</a:t>
            </a:r>
            <a:r>
              <a:rPr lang="de-DE" sz="2000" dirty="0">
                <a:solidFill>
                  <a:schemeClr val="dk1"/>
                </a:solidFill>
                <a:latin typeface="TT Jenevers Light" panose="02000505060000020003" pitchFamily="2" charset="-52"/>
                <a:ea typeface="Calibri"/>
                <a:cs typeface="Calibri"/>
                <a:sym typeface="Calibri"/>
              </a:rPr>
              <a:t> </a:t>
            </a:r>
            <a:r>
              <a:rPr lang="de-DE" sz="2000" dirty="0" err="1">
                <a:solidFill>
                  <a:schemeClr val="dk1"/>
                </a:solidFill>
                <a:latin typeface="TT Jenevers Light" panose="02000505060000020003" pitchFamily="2" charset="-52"/>
                <a:ea typeface="Calibri"/>
                <a:cs typeface="Calibri"/>
                <a:sym typeface="Calibri"/>
              </a:rPr>
              <a:t>audit</a:t>
            </a:r>
            <a:endParaRPr lang="de-DE" sz="2000" dirty="0">
              <a:solidFill>
                <a:schemeClr val="dk1"/>
              </a:solidFill>
              <a:latin typeface="TT Jenevers Light" panose="02000505060000020003" pitchFamily="2" charset="-52"/>
              <a:ea typeface="Calibri"/>
              <a:cs typeface="Calibri"/>
              <a:sym typeface="Calibri"/>
            </a:endParaRPr>
          </a:p>
          <a:p>
            <a:pPr marL="457200" marR="0" lvl="0" indent="-393303" algn="l" rtl="0">
              <a:lnSpc>
                <a:spcPct val="150000"/>
              </a:lnSpc>
              <a:spcBef>
                <a:spcPts val="0"/>
              </a:spcBef>
              <a:spcAft>
                <a:spcPts val="0"/>
              </a:spcAft>
              <a:buClr>
                <a:srgbClr val="1FE9DD"/>
              </a:buClr>
              <a:buSzPct val="150000"/>
              <a:buFont typeface="Calibri"/>
              <a:buChar char="●"/>
            </a:pPr>
            <a:r>
              <a:rPr lang="de-DE" sz="2000" dirty="0">
                <a:solidFill>
                  <a:schemeClr val="dk1"/>
                </a:solidFill>
                <a:latin typeface="TT Jenevers Light" panose="02000505060000020003" pitchFamily="2" charset="-52"/>
                <a:ea typeface="Calibri"/>
                <a:cs typeface="Calibri"/>
                <a:sym typeface="Calibri"/>
              </a:rPr>
              <a:t>Reporting </a:t>
            </a:r>
            <a:r>
              <a:rPr lang="de-DE" sz="2000" dirty="0" err="1">
                <a:solidFill>
                  <a:schemeClr val="dk1"/>
                </a:solidFill>
                <a:latin typeface="TT Jenevers Light" panose="02000505060000020003" pitchFamily="2" charset="-52"/>
                <a:ea typeface="Calibri"/>
                <a:cs typeface="Calibri"/>
                <a:sym typeface="Calibri"/>
              </a:rPr>
              <a:t>and</a:t>
            </a:r>
            <a:r>
              <a:rPr lang="de-DE" sz="2000" dirty="0">
                <a:solidFill>
                  <a:schemeClr val="dk1"/>
                </a:solidFill>
                <a:latin typeface="TT Jenevers Light" panose="02000505060000020003" pitchFamily="2" charset="-52"/>
                <a:ea typeface="Calibri"/>
                <a:cs typeface="Calibri"/>
                <a:sym typeface="Calibri"/>
              </a:rPr>
              <a:t> Follow-</a:t>
            </a:r>
            <a:r>
              <a:rPr lang="de-DE" sz="2000" dirty="0" err="1">
                <a:solidFill>
                  <a:schemeClr val="dk1"/>
                </a:solidFill>
                <a:latin typeface="TT Jenevers Light" panose="02000505060000020003" pitchFamily="2" charset="-52"/>
                <a:ea typeface="Calibri"/>
                <a:cs typeface="Calibri"/>
                <a:sym typeface="Calibri"/>
              </a:rPr>
              <a:t>up</a:t>
            </a:r>
            <a:endParaRPr lang="de-DE" sz="2000" dirty="0">
              <a:solidFill>
                <a:schemeClr val="dk1"/>
              </a:solidFill>
              <a:latin typeface="TT Jenevers Light" panose="02000505060000020003" pitchFamily="2" charset="-52"/>
              <a:ea typeface="Calibri"/>
              <a:cs typeface="Calibri"/>
              <a:sym typeface="Calibri"/>
            </a:endParaRPr>
          </a:p>
          <a:p>
            <a:pPr marL="457200" marR="0" lvl="0" indent="-393303" algn="l" rtl="0">
              <a:lnSpc>
                <a:spcPct val="150000"/>
              </a:lnSpc>
              <a:spcBef>
                <a:spcPts val="0"/>
              </a:spcBef>
              <a:spcAft>
                <a:spcPts val="0"/>
              </a:spcAft>
              <a:buClr>
                <a:srgbClr val="1FE9DD"/>
              </a:buClr>
              <a:buSzPct val="150000"/>
              <a:buFont typeface="Calibri"/>
              <a:buChar char="●"/>
            </a:pPr>
            <a:r>
              <a:rPr lang="de-DE" sz="2000" dirty="0">
                <a:solidFill>
                  <a:schemeClr val="dk1"/>
                </a:solidFill>
                <a:latin typeface="TT Jenevers Light" panose="02000505060000020003" pitchFamily="2" charset="-52"/>
                <a:ea typeface="Calibri"/>
                <a:cs typeface="Calibri"/>
                <a:sym typeface="Calibri"/>
              </a:rPr>
              <a:t>Annexures</a:t>
            </a:r>
          </a:p>
          <a:p>
            <a:pPr marL="457200" marR="0" lvl="0" indent="-393303" algn="l" rtl="0">
              <a:lnSpc>
                <a:spcPct val="150000"/>
              </a:lnSpc>
              <a:spcBef>
                <a:spcPts val="0"/>
              </a:spcBef>
              <a:spcAft>
                <a:spcPts val="0"/>
              </a:spcAft>
              <a:buClr>
                <a:srgbClr val="1FE9DD"/>
              </a:buClr>
              <a:buSzPct val="150000"/>
              <a:buFont typeface="Calibri"/>
              <a:buChar char="●"/>
            </a:pPr>
            <a:endParaRPr lang="de-DE" sz="2000" dirty="0">
              <a:solidFill>
                <a:schemeClr val="dk1"/>
              </a:solidFill>
              <a:latin typeface="TT Jenevers" panose="02000505070000020003" pitchFamily="2" charset="-52"/>
              <a:ea typeface="Calibri"/>
              <a:cs typeface="Calibri"/>
              <a:sym typeface="Calibri"/>
            </a:endParaRPr>
          </a:p>
          <a:p>
            <a:pPr marL="457200" marR="0" lvl="0" indent="-393303" algn="l" rtl="0">
              <a:lnSpc>
                <a:spcPct val="150000"/>
              </a:lnSpc>
              <a:spcBef>
                <a:spcPts val="0"/>
              </a:spcBef>
              <a:spcAft>
                <a:spcPts val="0"/>
              </a:spcAft>
              <a:buClr>
                <a:srgbClr val="1FE9DD"/>
              </a:buClr>
              <a:buSzPct val="150000"/>
              <a:buFont typeface="Calibri"/>
              <a:buChar char="●"/>
            </a:pPr>
            <a:endParaRPr lang="de-DE" sz="2000" dirty="0">
              <a:solidFill>
                <a:schemeClr val="dk1"/>
              </a:solidFill>
              <a:latin typeface="TT Jenevers" panose="02000505070000020003" pitchFamily="2" charset="-52"/>
              <a:ea typeface="Calibri"/>
              <a:cs typeface="Calibri"/>
              <a:sym typeface="Calibri"/>
            </a:endParaRPr>
          </a:p>
        </p:txBody>
      </p:sp>
      <p:sp>
        <p:nvSpPr>
          <p:cNvPr id="109" name="Google Shape;109;p15"/>
          <p:cNvSpPr txBox="1"/>
          <p:nvPr/>
        </p:nvSpPr>
        <p:spPr>
          <a:xfrm>
            <a:off x="835650" y="379223"/>
            <a:ext cx="10520700" cy="584735"/>
          </a:xfrm>
          <a:prstGeom prst="rect">
            <a:avLst/>
          </a:prstGeom>
          <a:noFill/>
          <a:ln>
            <a:noFill/>
          </a:ln>
        </p:spPr>
        <p:txBody>
          <a:bodyPr spcFirstLastPara="1" wrap="square" lIns="0"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3200" b="1" dirty="0">
                <a:solidFill>
                  <a:srgbClr val="030829"/>
                </a:solidFill>
                <a:latin typeface="TT Jenevers" panose="02000505070000020003" pitchFamily="2" charset="-52"/>
              </a:rPr>
              <a:t>GUID 5280</a:t>
            </a:r>
            <a:r>
              <a:rPr lang="ru-RU" sz="3200" b="1" dirty="0">
                <a:solidFill>
                  <a:srgbClr val="030829"/>
                </a:solidFill>
                <a:latin typeface="TT Jenevers" panose="02000505070000020003" pitchFamily="2" charset="-52"/>
              </a:rPr>
              <a:t> – </a:t>
            </a:r>
            <a:r>
              <a:rPr lang="en-US" sz="3200" b="1" dirty="0">
                <a:solidFill>
                  <a:srgbClr val="030829"/>
                </a:solidFill>
                <a:latin typeface="TT Jenevers" panose="02000505070000020003" pitchFamily="2" charset="-52"/>
              </a:rPr>
              <a:t>Structure</a:t>
            </a:r>
            <a:endParaRPr sz="1100" b="0" i="0" u="none" strike="noStrike" cap="none" dirty="0">
              <a:solidFill>
                <a:srgbClr val="000000"/>
              </a:solidFill>
              <a:latin typeface="TT Jenevers" panose="02000505070000020003" pitchFamily="2" charset="-52"/>
              <a:sym typeface="Arial"/>
            </a:endParaRPr>
          </a:p>
        </p:txBody>
      </p:sp>
      <p:pic>
        <p:nvPicPr>
          <p:cNvPr id="2" name="Рисунок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650" y="1286431"/>
            <a:ext cx="4115877" cy="4515871"/>
          </a:xfrm>
          <a:prstGeom prst="rect">
            <a:avLst/>
          </a:prstGeom>
        </p:spPr>
      </p:pic>
    </p:spTree>
    <p:extLst>
      <p:ext uri="{BB962C8B-B14F-4D97-AF65-F5344CB8AC3E}">
        <p14:creationId xmlns:p14="http://schemas.microsoft.com/office/powerpoint/2010/main" val="1226966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1805</Words>
  <Application>Microsoft Office PowerPoint</Application>
  <PresentationFormat>Широкоэкранный</PresentationFormat>
  <Paragraphs>296</Paragraphs>
  <Slides>23</Slides>
  <Notes>22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23</vt:i4>
      </vt:variant>
    </vt:vector>
  </HeadingPairs>
  <TitlesOfParts>
    <vt:vector size="29" baseType="lpstr">
      <vt:lpstr>Arial</vt:lpstr>
      <vt:lpstr>Calibri</vt:lpstr>
      <vt:lpstr>Times New Roman</vt:lpstr>
      <vt:lpstr>TT Jenevers</vt:lpstr>
      <vt:lpstr>TT Jenevers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Иванов Василий</dc:creator>
  <cp:lastModifiedBy>User</cp:lastModifiedBy>
  <cp:revision>65</cp:revision>
  <dcterms:modified xsi:type="dcterms:W3CDTF">2022-09-08T14:36:17Z</dcterms:modified>
</cp:coreProperties>
</file>