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2312"/>
            <a:ext cx="2743200" cy="365125"/>
          </a:xfrm>
        </p:spPr>
        <p:txBody>
          <a:bodyPr/>
          <a:lstStyle/>
          <a:p>
            <a:fld id="{A583F54E-35D1-45ED-AABB-981F1D9BDB00}" type="datetimeFigureOut">
              <a:rPr lang="en-IN" smtClean="0"/>
              <a:t>06-09-2022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492875"/>
            <a:ext cx="4293637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82313"/>
            <a:ext cx="2743200" cy="365125"/>
          </a:xfrm>
        </p:spPr>
        <p:txBody>
          <a:bodyPr/>
          <a:lstStyle/>
          <a:p>
            <a:fld id="{07245109-A79D-49A2-8298-B7CFD07EB4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121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F54E-35D1-45ED-AABB-981F1D9BDB00}" type="datetimeFigureOut">
              <a:rPr lang="en-IN" smtClean="0"/>
              <a:t>06-09-2022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5109-A79D-49A2-8298-B7CFD07EB4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821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F54E-35D1-45ED-AABB-981F1D9BDB00}" type="datetimeFigureOut">
              <a:rPr lang="en-IN" smtClean="0"/>
              <a:t>06-09-2022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5109-A79D-49A2-8298-B7CFD07EB4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079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4682"/>
            <a:ext cx="10515600" cy="1325563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D784549-77AE-48C6-B715-CA8863D40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F54E-35D1-45ED-AABB-981F1D9BDB00}" type="datetimeFigureOut">
              <a:rPr lang="en-IN" smtClean="0"/>
              <a:t>06-09-2022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5D0F3E5-1D54-4E22-BF80-BA4F1C411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5C3E1EF-0E12-48CE-8878-CFA7FDA6C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5109-A79D-49A2-8298-B7CFD07EB4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189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F54E-35D1-45ED-AABB-981F1D9BDB00}" type="datetimeFigureOut">
              <a:rPr lang="en-IN" smtClean="0"/>
              <a:t>06-09-2022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5109-A79D-49A2-8298-B7CFD07EB4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05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F54E-35D1-45ED-AABB-981F1D9BDB00}" type="datetimeFigureOut">
              <a:rPr lang="en-IN" smtClean="0"/>
              <a:t>06-09-2022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5109-A79D-49A2-8298-B7CFD07EB4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94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F54E-35D1-45ED-AABB-981F1D9BDB00}" type="datetimeFigureOut">
              <a:rPr lang="en-IN" smtClean="0"/>
              <a:t>06-09-2022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5109-A79D-49A2-8298-B7CFD07EB4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2766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F54E-35D1-45ED-AABB-981F1D9BDB00}" type="datetimeFigureOut">
              <a:rPr lang="en-IN" smtClean="0"/>
              <a:t>06-09-2022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5109-A79D-49A2-8298-B7CFD07EB4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827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F54E-35D1-45ED-AABB-981F1D9BDB00}" type="datetimeFigureOut">
              <a:rPr lang="en-IN" smtClean="0"/>
              <a:t>06-09-2022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5109-A79D-49A2-8298-B7CFD07EB4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523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F54E-35D1-45ED-AABB-981F1D9BDB00}" type="datetimeFigureOut">
              <a:rPr lang="en-IN" smtClean="0"/>
              <a:t>06-09-2022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5109-A79D-49A2-8298-B7CFD07EB4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578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F54E-35D1-45ED-AABB-981F1D9BDB00}" type="datetimeFigureOut">
              <a:rPr lang="en-IN" smtClean="0"/>
              <a:t>06-09-2022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45109-A79D-49A2-8298-B7CFD07EB44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690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0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3F54E-35D1-45ED-AABB-981F1D9BDB00}" type="datetimeFigureOut">
              <a:rPr lang="en-IN" smtClean="0"/>
              <a:t>06-09-2022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25551" y="6463037"/>
            <a:ext cx="43278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216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45109-A79D-49A2-8298-B7CFD07EB441}" type="slidenum">
              <a:rPr lang="en-IN" smtClean="0"/>
              <a:t>‹#›</a:t>
            </a:fld>
            <a:endParaRPr lang="en-IN"/>
          </a:p>
        </p:txBody>
      </p:sp>
      <p:pic>
        <p:nvPicPr>
          <p:cNvPr id="22" name="Billede 5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47838" y="257095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10623847" y="1474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>
                <a:solidFill>
                  <a:schemeClr val="tx2"/>
                </a:solidFill>
              </a:rPr>
              <a:t>INTOSAI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448021" y="1242369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>
                <a:solidFill>
                  <a:schemeClr val="tx2"/>
                </a:solidFill>
              </a:rPr>
              <a:t>Knowledge Sharing &amp; Knowledge Services Committee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" y="101056"/>
            <a:ext cx="1372820" cy="1284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01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KSC Terms of Reference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7937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280" y="324602"/>
            <a:ext cx="10515600" cy="1325563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KSC Terms of Reference was formulated with respect to the INTOSAI Strategic Plan 2017-2022</a:t>
            </a:r>
          </a:p>
          <a:p>
            <a:r>
              <a:rPr lang="en-US" dirty="0" smtClean="0"/>
              <a:t>New INTOSAI Strategic Plan for 2023-2028 is being adopted in November 2022 at the XXIV INCOSAI</a:t>
            </a:r>
          </a:p>
          <a:p>
            <a:r>
              <a:rPr lang="en-US" dirty="0" err="1" smtClean="0"/>
              <a:t>ToR</a:t>
            </a:r>
            <a:r>
              <a:rPr lang="en-US" dirty="0" smtClean="0"/>
              <a:t> to be amended to reflect the new changes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6367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9642"/>
            <a:ext cx="10515600" cy="1325563"/>
          </a:xfrm>
        </p:spPr>
        <p:txBody>
          <a:bodyPr/>
          <a:lstStyle/>
          <a:p>
            <a:r>
              <a:rPr lang="en-US" dirty="0" smtClean="0"/>
              <a:t>Key amendments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Restatement of the third Goal of INTOSAI</a:t>
            </a:r>
          </a:p>
          <a:p>
            <a:pPr lvl="1"/>
            <a:r>
              <a:rPr lang="en-US" dirty="0"/>
              <a:t>INTOSAI will encourage SAI cooperation, collaboration, and continuous improvement through knowledge development, knowledge sharing and knowledge </a:t>
            </a:r>
            <a:r>
              <a:rPr lang="en-US" dirty="0" smtClean="0"/>
              <a:t>services</a:t>
            </a:r>
          </a:p>
          <a:p>
            <a:r>
              <a:rPr lang="en-US" dirty="0" smtClean="0"/>
              <a:t>Restatement of the mandate of KSC to align with strategic objectives of Goal 3</a:t>
            </a:r>
          </a:p>
          <a:p>
            <a:pPr lvl="1"/>
            <a:r>
              <a:rPr lang="en-US" dirty="0"/>
              <a:t>Develop and maintain expertise in specific subject matter areas of public sector </a:t>
            </a:r>
            <a:r>
              <a:rPr lang="en-US" dirty="0" smtClean="0"/>
              <a:t>auditing</a:t>
            </a:r>
            <a:endParaRPr lang="en-IN" dirty="0"/>
          </a:p>
          <a:p>
            <a:pPr lvl="1"/>
            <a:r>
              <a:rPr lang="en-US" dirty="0" smtClean="0"/>
              <a:t>Wide </a:t>
            </a:r>
            <a:r>
              <a:rPr lang="en-US" dirty="0"/>
              <a:t>exchange of knowledge and experience </a:t>
            </a:r>
            <a:r>
              <a:rPr lang="en-US" dirty="0" smtClean="0"/>
              <a:t>with </a:t>
            </a:r>
            <a:r>
              <a:rPr lang="en-US" dirty="0"/>
              <a:t>greater emphasis on digital approaches.</a:t>
            </a:r>
            <a:endParaRPr lang="en-IN" dirty="0"/>
          </a:p>
          <a:p>
            <a:pPr lvl="1"/>
            <a:r>
              <a:rPr lang="en-US" dirty="0" smtClean="0"/>
              <a:t>Continuous </a:t>
            </a:r>
            <a:r>
              <a:rPr lang="en-US" dirty="0"/>
              <a:t>improvement of SAIs through knowledge </a:t>
            </a:r>
            <a:r>
              <a:rPr lang="en-US" dirty="0" smtClean="0"/>
              <a:t>sharing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97038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9642"/>
            <a:ext cx="10515600" cy="1325563"/>
          </a:xfrm>
        </p:spPr>
        <p:txBody>
          <a:bodyPr/>
          <a:lstStyle/>
          <a:p>
            <a:r>
              <a:rPr lang="en-US" dirty="0" smtClean="0"/>
              <a:t>Key amendments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of working groups now 12 (Working Group on Impact of Science and Technology was created in 2019)</a:t>
            </a:r>
          </a:p>
          <a:p>
            <a:r>
              <a:rPr lang="en-US" dirty="0" smtClean="0"/>
              <a:t>List of observers of </a:t>
            </a:r>
            <a:r>
              <a:rPr lang="en-US" dirty="0" err="1" smtClean="0"/>
              <a:t>ToR</a:t>
            </a:r>
            <a:r>
              <a:rPr lang="en-US" dirty="0" smtClean="0"/>
              <a:t> amended to include SAI Malaysia as observer</a:t>
            </a:r>
          </a:p>
          <a:p>
            <a:r>
              <a:rPr lang="en-US" dirty="0" smtClean="0"/>
              <a:t>Goal Chair Collaboration modified in alignment with the respective entry in the PSC </a:t>
            </a:r>
            <a:r>
              <a:rPr lang="en-US" dirty="0" err="1" smtClean="0"/>
              <a:t>ToR</a:t>
            </a:r>
            <a:endParaRPr lang="en-US" dirty="0" smtClean="0"/>
          </a:p>
          <a:p>
            <a:r>
              <a:rPr lang="en-US" dirty="0" smtClean="0"/>
              <a:t>Minor editorial changes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53312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51411" y="2967335"/>
            <a:ext cx="3089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Thank you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9339562"/>
      </p:ext>
    </p:extLst>
  </p:cSld>
  <p:clrMapOvr>
    <a:masterClrMapping/>
  </p:clrMapOvr>
</p:sld>
</file>

<file path=ppt/theme/theme1.xml><?xml version="1.0" encoding="utf-8"?>
<a:theme xmlns:a="http://schemas.openxmlformats.org/drawingml/2006/main" name="INTOSAI KSC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OSAI KSC" id="{7CB37CD7-2AE3-4F19-8DBD-D2F204FCF1E6}" vid="{BF1D8A4E-0939-44C5-8F22-6F74CBEC2B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INTOSAI KSC</Template>
  <TotalTime>14</TotalTime>
  <Words>172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INTOSAI KSC</vt:lpstr>
      <vt:lpstr>KSC Terms of Reference</vt:lpstr>
      <vt:lpstr>PowerPoint Presentation</vt:lpstr>
      <vt:lpstr>Key amendments</vt:lpstr>
      <vt:lpstr>Key amendments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KSC Terms of Reference</dc:title>
  <dc:creator>Microsoft account</dc:creator>
  <cp:lastModifiedBy>Microsoft account</cp:lastModifiedBy>
  <cp:revision>2</cp:revision>
  <dcterms:created xsi:type="dcterms:W3CDTF">2022-09-06T09:44:11Z</dcterms:created>
  <dcterms:modified xsi:type="dcterms:W3CDTF">2022-09-06T09:59:01Z</dcterms:modified>
</cp:coreProperties>
</file>