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296" r:id="rId3"/>
    <p:sldId id="307" r:id="rId4"/>
    <p:sldId id="308" r:id="rId5"/>
    <p:sldId id="309" r:id="rId6"/>
    <p:sldId id="303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wrishankar Narasimhan" initials="GN" lastIdx="1" clrIdx="0">
    <p:extLst>
      <p:ext uri="{19B8F6BF-5375-455C-9EA6-DF929625EA0E}">
        <p15:presenceInfo xmlns:p15="http://schemas.microsoft.com/office/powerpoint/2012/main" userId="7b1ea8020193937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4EFD5E-1CFC-8865-814F-B0F39074DB36}" v="10" dt="2022-09-05T10:11:38.634"/>
    <p1510:client id="{980CF44A-FA59-0F43-5CF8-1886CC00DA2A}" v="101" dt="2022-09-04T06:26:33.1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43" autoAdjust="0"/>
    <p:restoredTop sz="94650" autoAdjust="0"/>
  </p:normalViewPr>
  <p:slideViewPr>
    <p:cSldViewPr snapToGrid="0">
      <p:cViewPr varScale="1">
        <p:scale>
          <a:sx n="95" d="100"/>
          <a:sy n="95" d="100"/>
        </p:scale>
        <p:origin x="200" y="7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 Gaurav Kumar" userId="S::kumargaurav@cag.gov.in::987911be-8858-4ee1-901a-f357611d2350" providerId="AD" clId="Web-{980CF44A-FA59-0F43-5CF8-1886CC00DA2A}"/>
    <pc:docChg chg="modSld sldOrd addMainMaster delMainMaster">
      <pc:chgData name="Dr. Gaurav Kumar" userId="S::kumargaurav@cag.gov.in::987911be-8858-4ee1-901a-f357611d2350" providerId="AD" clId="Web-{980CF44A-FA59-0F43-5CF8-1886CC00DA2A}" dt="2022-09-04T06:30:06.481" v="196" actId="1076"/>
      <pc:docMkLst>
        <pc:docMk/>
      </pc:docMkLst>
      <pc:sldChg chg="addSp delSp modSp mod setBg modClrScheme delDesignElem chgLayout">
        <pc:chgData name="Dr. Gaurav Kumar" userId="S::kumargaurav@cag.gov.in::987911be-8858-4ee1-901a-f357611d2350" providerId="AD" clId="Web-{980CF44A-FA59-0F43-5CF8-1886CC00DA2A}" dt="2022-09-04T06:25:48.633" v="155"/>
        <pc:sldMkLst>
          <pc:docMk/>
          <pc:sldMk cId="2520642715" sldId="295"/>
        </pc:sldMkLst>
        <pc:spChg chg="mod ord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520642715" sldId="295"/>
            <ac:spMk id="2" creationId="{00000000-0000-0000-0000-000000000000}"/>
          </ac:spMkLst>
        </pc:spChg>
        <pc:spChg chg="mod ord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520642715" sldId="295"/>
            <ac:spMk id="3" creationId="{00000000-0000-0000-0000-000000000000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520642715" sldId="295"/>
            <ac:spMk id="26" creationId="{FFD48BC7-DC40-47DE-87EE-9F4B6ECB9ABB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520642715" sldId="295"/>
            <ac:spMk id="28" creationId="{E502BBC7-2C76-46F3-BC24-5985BC13DB88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520642715" sldId="295"/>
            <ac:spMk id="30" creationId="{C7F28D52-2A5F-4D23-81AE-7CB8B591C7AF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520642715" sldId="295"/>
            <ac:spMk id="32" creationId="{3629484E-3792-4B3D-89AD-7C8A1ED0E0D4}"/>
          </ac:spMkLst>
        </pc:spChg>
        <pc:picChg chg="mod">
          <ac:chgData name="Dr. Gaurav Kumar" userId="S::kumargaurav@cag.gov.in::987911be-8858-4ee1-901a-f357611d2350" providerId="AD" clId="Web-{980CF44A-FA59-0F43-5CF8-1886CC00DA2A}" dt="2022-09-04T06:24:03.990" v="129"/>
          <ac:picMkLst>
            <pc:docMk/>
            <pc:sldMk cId="2520642715" sldId="295"/>
            <ac:picMk id="8" creationId="{00000000-0000-0000-0000-000000000000}"/>
          </ac:picMkLst>
        </pc:picChg>
      </pc:sldChg>
      <pc:sldChg chg="addSp delSp modSp mod setBg modClrScheme setClrOvrMap delDesignElem chgLayout">
        <pc:chgData name="Dr. Gaurav Kumar" userId="S::kumargaurav@cag.gov.in::987911be-8858-4ee1-901a-f357611d2350" providerId="AD" clId="Web-{980CF44A-FA59-0F43-5CF8-1886CC00DA2A}" dt="2022-09-04T06:26:33.133" v="165" actId="20577"/>
        <pc:sldMkLst>
          <pc:docMk/>
          <pc:sldMk cId="2667287395" sldId="296"/>
        </pc:sldMkLst>
        <pc:spChg chg="mod ord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667287395" sldId="296"/>
            <ac:spMk id="2" creationId="{00000000-0000-0000-0000-000000000000}"/>
          </ac:spMkLst>
        </pc:spChg>
        <pc:spChg chg="mod ord">
          <ac:chgData name="Dr. Gaurav Kumar" userId="S::kumargaurav@cag.gov.in::987911be-8858-4ee1-901a-f357611d2350" providerId="AD" clId="Web-{980CF44A-FA59-0F43-5CF8-1886CC00DA2A}" dt="2022-09-04T06:26:33.133" v="165" actId="20577"/>
          <ac:spMkLst>
            <pc:docMk/>
            <pc:sldMk cId="2667287395" sldId="296"/>
            <ac:spMk id="3" creationId="{00000000-0000-0000-0000-000000000000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3:38.021" v="124"/>
          <ac:spMkLst>
            <pc:docMk/>
            <pc:sldMk cId="2667287395" sldId="296"/>
            <ac:spMk id="8" creationId="{5DB0431E-0B04-44A1-9C51-531E28D18A60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3:38.021" v="124"/>
          <ac:spMkLst>
            <pc:docMk/>
            <pc:sldMk cId="2667287395" sldId="296"/>
            <ac:spMk id="10" creationId="{6B424749-EEE0-49C9-9ABF-97B171A3EA00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4:04.506" v="130"/>
          <ac:spMkLst>
            <pc:docMk/>
            <pc:sldMk cId="2667287395" sldId="296"/>
            <ac:spMk id="12" creationId="{0249BF42-D05C-4553-9417-7B8695759291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4:04.506" v="130"/>
          <ac:spMkLst>
            <pc:docMk/>
            <pc:sldMk cId="2667287395" sldId="296"/>
            <ac:spMk id="13" creationId="{33801627-6861-4EA9-BE98-E0CE33A894D9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4:04.506" v="130"/>
          <ac:spMkLst>
            <pc:docMk/>
            <pc:sldMk cId="2667287395" sldId="296"/>
            <ac:spMk id="14" creationId="{93C1483F-490E-4C8A-8765-1F8AF0C67D5F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667287395" sldId="296"/>
            <ac:spMk id="54" creationId="{09588DA8-065E-4F6F-8EFD-43104AB2E0CF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667287395" sldId="296"/>
            <ac:spMk id="56" creationId="{C4285719-470E-454C-AF62-8323075F1F5B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667287395" sldId="296"/>
            <ac:spMk id="58" creationId="{CD9FE4EF-C4D8-49A0-B2FF-81D8DB7D8A24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667287395" sldId="296"/>
            <ac:spMk id="60" creationId="{4300840D-0A0B-4512-BACA-B439D5B9C57C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667287395" sldId="296"/>
            <ac:spMk id="62" creationId="{D2B78728-A580-49A7-84F9-6EF6F583ADE0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667287395" sldId="296"/>
            <ac:spMk id="64" creationId="{38FAA1A1-D861-433F-88FA-1E9D6FD31D11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667287395" sldId="296"/>
            <ac:spMk id="66" creationId="{8D71EDA1-87BF-4D5D-AB79-F346FD19278A}"/>
          </ac:spMkLst>
        </pc:spChg>
      </pc:sldChg>
      <pc:sldChg chg="addSp delSp modSp mod ord modClrScheme delDesignElem chgLayout">
        <pc:chgData name="Dr. Gaurav Kumar" userId="S::kumargaurav@cag.gov.in::987911be-8858-4ee1-901a-f357611d2350" providerId="AD" clId="Web-{980CF44A-FA59-0F43-5CF8-1886CC00DA2A}" dt="2022-09-04T06:30:06.481" v="196" actId="1076"/>
        <pc:sldMkLst>
          <pc:docMk/>
          <pc:sldMk cId="1462630333" sldId="297"/>
        </pc:sldMkLst>
        <pc:spChg chg="mod">
          <ac:chgData name="Dr. Gaurav Kumar" userId="S::kumargaurav@cag.gov.in::987911be-8858-4ee1-901a-f357611d2350" providerId="AD" clId="Web-{980CF44A-FA59-0F43-5CF8-1886CC00DA2A}" dt="2022-09-04T06:06:04.327" v="52" actId="20577"/>
          <ac:spMkLst>
            <pc:docMk/>
            <pc:sldMk cId="1462630333" sldId="297"/>
            <ac:spMk id="13" creationId="{00000000-0000-0000-0000-000000000000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1462630333" sldId="297"/>
            <ac:spMk id="39" creationId="{09588DA8-065E-4F6F-8EFD-43104AB2E0CF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1462630333" sldId="297"/>
            <ac:spMk id="41" creationId="{C4285719-470E-454C-AF62-8323075F1F5B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1462630333" sldId="297"/>
            <ac:spMk id="43" creationId="{CD9FE4EF-C4D8-49A0-B2FF-81D8DB7D8A24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1462630333" sldId="297"/>
            <ac:spMk id="45" creationId="{4300840D-0A0B-4512-BACA-B439D5B9C57C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1462630333" sldId="297"/>
            <ac:spMk id="47" creationId="{D2B78728-A580-49A7-84F9-6EF6F583ADE0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1462630333" sldId="297"/>
            <ac:spMk id="49" creationId="{38FAA1A1-D861-433F-88FA-1E9D6FD31D11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1462630333" sldId="297"/>
            <ac:spMk id="51" creationId="{8D71EDA1-87BF-4D5D-AB79-F346FD19278A}"/>
          </ac:spMkLst>
        </pc:spChg>
        <pc:graphicFrameChg chg="mod modGraphic">
          <ac:chgData name="Dr. Gaurav Kumar" userId="S::kumargaurav@cag.gov.in::987911be-8858-4ee1-901a-f357611d2350" providerId="AD" clId="Web-{980CF44A-FA59-0F43-5CF8-1886CC00DA2A}" dt="2022-09-04T06:30:06.481" v="196" actId="1076"/>
          <ac:graphicFrameMkLst>
            <pc:docMk/>
            <pc:sldMk cId="1462630333" sldId="297"/>
            <ac:graphicFrameMk id="11" creationId="{A38060FE-F06D-4E05-A5E6-84538E41B7AD}"/>
          </ac:graphicFrameMkLst>
        </pc:graphicFrameChg>
        <pc:graphicFrameChg chg="mod ord modGraphic">
          <ac:chgData name="Dr. Gaurav Kumar" userId="S::kumargaurav@cag.gov.in::987911be-8858-4ee1-901a-f357611d2350" providerId="AD" clId="Web-{980CF44A-FA59-0F43-5CF8-1886CC00DA2A}" dt="2022-09-04T06:25:48.633" v="155"/>
          <ac:graphicFrameMkLst>
            <pc:docMk/>
            <pc:sldMk cId="1462630333" sldId="297"/>
            <ac:graphicFrameMk id="53" creationId="{A38060FE-F06D-4E05-A5E6-84538E41B7AD}"/>
          </ac:graphicFrameMkLst>
        </pc:graphicFrameChg>
      </pc:sldChg>
      <pc:sldChg chg="addSp delSp modSp mod modClrScheme delDesignElem chgLayout">
        <pc:chgData name="Dr. Gaurav Kumar" userId="S::kumargaurav@cag.gov.in::987911be-8858-4ee1-901a-f357611d2350" providerId="AD" clId="Web-{980CF44A-FA59-0F43-5CF8-1886CC00DA2A}" dt="2022-09-04T06:25:48.633" v="155"/>
        <pc:sldMkLst>
          <pc:docMk/>
          <pc:sldMk cId="24351338" sldId="298"/>
        </pc:sldMkLst>
        <pc:spChg chg="mod ord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4351338" sldId="298"/>
            <ac:spMk id="2" creationId="{00000000-0000-0000-0000-000000000000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4351338" sldId="298"/>
            <ac:spMk id="40" creationId="{BACC6370-2D7E-4714-9D71-7542949D7D5D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4351338" sldId="298"/>
            <ac:spMk id="42" creationId="{256B2C21-A230-48C0-8DF1-C46611373C44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4351338" sldId="298"/>
            <ac:spMk id="44" creationId="{3847E18C-932D-4C95-AABA-FEC7C9499AD7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4351338" sldId="298"/>
            <ac:spMk id="46" creationId="{3150CB11-0C61-439E-910F-5787759E72A0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4351338" sldId="298"/>
            <ac:spMk id="48" creationId="{43F8A58B-5155-44CE-A5FF-7647B47D0A7A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4351338" sldId="298"/>
            <ac:spMk id="50" creationId="{443F2ACA-E6D6-4028-82DD-F03C262D5DE6}"/>
          </ac:spMkLst>
        </pc:spChg>
        <pc:graphicFrameChg chg="mod ord modGraphic">
          <ac:chgData name="Dr. Gaurav Kumar" userId="S::kumargaurav@cag.gov.in::987911be-8858-4ee1-901a-f357611d2350" providerId="AD" clId="Web-{980CF44A-FA59-0F43-5CF8-1886CC00DA2A}" dt="2022-09-04T06:25:48.633" v="155"/>
          <ac:graphicFrameMkLst>
            <pc:docMk/>
            <pc:sldMk cId="24351338" sldId="298"/>
            <ac:graphicFrameMk id="36" creationId="{9790BD5D-3410-4821-A8EA-F662685A6D3E}"/>
          </ac:graphicFrameMkLst>
        </pc:graphicFrameChg>
      </pc:sldChg>
      <pc:sldChg chg="addSp delSp modSp mod modClrScheme delDesignElem chgLayout">
        <pc:chgData name="Dr. Gaurav Kumar" userId="S::kumargaurav@cag.gov.in::987911be-8858-4ee1-901a-f357611d2350" providerId="AD" clId="Web-{980CF44A-FA59-0F43-5CF8-1886CC00DA2A}" dt="2022-09-04T06:25:48.633" v="155"/>
        <pc:sldMkLst>
          <pc:docMk/>
          <pc:sldMk cId="4185105068" sldId="303"/>
        </pc:sldMkLst>
        <pc:spChg chg="mod ord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4185105068" sldId="303"/>
            <ac:spMk id="3" creationId="{DF92768D-D7A8-CA40-81B6-8D68CA1C0A70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4185105068" sldId="303"/>
            <ac:spMk id="8" creationId="{0E30439A-8A5B-46EC-8283-9B6B031D40D0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4185105068" sldId="303"/>
            <ac:spMk id="10" creationId="{5CEAD642-85CF-4750-8432-7C80C901F001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4185105068" sldId="303"/>
            <ac:spMk id="12" creationId="{FA33EEAE-15D5-4119-8C1E-89D943F911EF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4185105068" sldId="303"/>
            <ac:spMk id="14" creationId="{730D8B3B-9B80-4025-B934-26DC7D7CD231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4185105068" sldId="303"/>
            <ac:spMk id="16" creationId="{B5A1B09C-1565-46F8-B70F-621C5EB48A09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4185105068" sldId="303"/>
            <ac:spMk id="18" creationId="{8C516CC8-80AC-446C-A56E-9F54B7210402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4185105068" sldId="303"/>
            <ac:spMk id="20" creationId="{53947E58-F088-49F1-A3D1-DEA690192E84}"/>
          </ac:spMkLst>
        </pc:spChg>
      </pc:sldChg>
      <pc:sldChg chg="addSp delSp modSp mod modClrScheme delDesignElem chgLayout">
        <pc:chgData name="Dr. Gaurav Kumar" userId="S::kumargaurav@cag.gov.in::987911be-8858-4ee1-901a-f357611d2350" providerId="AD" clId="Web-{980CF44A-FA59-0F43-5CF8-1886CC00DA2A}" dt="2022-09-04T06:29:53.449" v="195" actId="14100"/>
        <pc:sldMkLst>
          <pc:docMk/>
          <pc:sldMk cId="2262123546" sldId="306"/>
        </pc:sldMkLst>
        <pc:spChg chg="mod ord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262123546" sldId="306"/>
            <ac:spMk id="2" creationId="{00000000-0000-0000-0000-000000000000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262123546" sldId="306"/>
            <ac:spMk id="40" creationId="{BACC6370-2D7E-4714-9D71-7542949D7D5D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262123546" sldId="306"/>
            <ac:spMk id="42" creationId="{256B2C21-A230-48C0-8DF1-C46611373C44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262123546" sldId="306"/>
            <ac:spMk id="44" creationId="{3847E18C-932D-4C95-AABA-FEC7C9499AD7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262123546" sldId="306"/>
            <ac:spMk id="46" creationId="{3150CB11-0C61-439E-910F-5787759E72A0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262123546" sldId="306"/>
            <ac:spMk id="48" creationId="{43F8A58B-5155-44CE-A5FF-7647B47D0A7A}"/>
          </ac:spMkLst>
        </pc:spChg>
        <pc:spChg chg="add del">
          <ac:chgData name="Dr. Gaurav Kumar" userId="S::kumargaurav@cag.gov.in::987911be-8858-4ee1-901a-f357611d2350" providerId="AD" clId="Web-{980CF44A-FA59-0F43-5CF8-1886CC00DA2A}" dt="2022-09-04T06:25:48.633" v="155"/>
          <ac:spMkLst>
            <pc:docMk/>
            <pc:sldMk cId="2262123546" sldId="306"/>
            <ac:spMk id="50" creationId="{443F2ACA-E6D6-4028-82DD-F03C262D5DE6}"/>
          </ac:spMkLst>
        </pc:spChg>
        <pc:graphicFrameChg chg="mod ord modGraphic">
          <ac:chgData name="Dr. Gaurav Kumar" userId="S::kumargaurav@cag.gov.in::987911be-8858-4ee1-901a-f357611d2350" providerId="AD" clId="Web-{980CF44A-FA59-0F43-5CF8-1886CC00DA2A}" dt="2022-09-04T06:29:53.449" v="195" actId="14100"/>
          <ac:graphicFrameMkLst>
            <pc:docMk/>
            <pc:sldMk cId="2262123546" sldId="306"/>
            <ac:graphicFrameMk id="36" creationId="{9790BD5D-3410-4821-A8EA-F662685A6D3E}"/>
          </ac:graphicFrameMkLst>
        </pc:graphicFrameChg>
      </pc:sldChg>
      <pc:sldMasterChg chg="add del addSldLayout delSldLayout">
        <pc:chgData name="Dr. Gaurav Kumar" userId="S::kumargaurav@cag.gov.in::987911be-8858-4ee1-901a-f357611d2350" providerId="AD" clId="Web-{980CF44A-FA59-0F43-5CF8-1886CC00DA2A}" dt="2022-09-04T06:25:48.633" v="155"/>
        <pc:sldMasterMkLst>
          <pc:docMk/>
          <pc:sldMasterMk cId="0" sldId="2147483648"/>
        </pc:sldMasterMkLst>
        <pc:sldLayoutChg chg="add del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0" sldId="2147483648"/>
            <pc:sldLayoutMk cId="0" sldId="2147483649"/>
          </pc:sldLayoutMkLst>
        </pc:sldLayoutChg>
        <pc:sldLayoutChg chg="add del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0" sldId="2147483648"/>
            <pc:sldLayoutMk cId="0" sldId="2147483650"/>
          </pc:sldLayoutMkLst>
        </pc:sldLayoutChg>
        <pc:sldLayoutChg chg="add del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0" sldId="2147483648"/>
            <pc:sldLayoutMk cId="0" sldId="2147483651"/>
          </pc:sldLayoutMkLst>
        </pc:sldLayoutChg>
        <pc:sldLayoutChg chg="add del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0" sldId="2147483648"/>
            <pc:sldLayoutMk cId="0" sldId="2147483652"/>
          </pc:sldLayoutMkLst>
        </pc:sldLayoutChg>
        <pc:sldLayoutChg chg="add del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0" sldId="2147483648"/>
            <pc:sldLayoutMk cId="0" sldId="2147483653"/>
          </pc:sldLayoutMkLst>
        </pc:sldLayoutChg>
        <pc:sldLayoutChg chg="add del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0" sldId="2147483648"/>
            <pc:sldLayoutMk cId="0" sldId="2147483654"/>
          </pc:sldLayoutMkLst>
        </pc:sldLayoutChg>
        <pc:sldLayoutChg chg="add del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0" sldId="2147483648"/>
            <pc:sldLayoutMk cId="0" sldId="2147483655"/>
          </pc:sldLayoutMkLst>
        </pc:sldLayoutChg>
        <pc:sldLayoutChg chg="add del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0" sldId="2147483648"/>
            <pc:sldLayoutMk cId="0" sldId="2147483656"/>
          </pc:sldLayoutMkLst>
        </pc:sldLayoutChg>
        <pc:sldLayoutChg chg="add del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0" sldId="2147483648"/>
            <pc:sldLayoutMk cId="0" sldId="2147483657"/>
          </pc:sldLayoutMkLst>
        </pc:sldLayoutChg>
        <pc:sldLayoutChg chg="add del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0" sldId="2147483648"/>
            <pc:sldLayoutMk cId="0" sldId="2147483658"/>
          </pc:sldLayoutMkLst>
        </pc:sldLayoutChg>
        <pc:sldLayoutChg chg="add del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0" sldId="2147483648"/>
            <pc:sldLayoutMk cId="0" sldId="2147483659"/>
          </pc:sldLayoutMkLst>
        </pc:sldLayoutChg>
      </pc:sldMasterChg>
      <pc:sldMasterChg chg="add del addSldLayout delSldLayout modSldLayout">
        <pc:chgData name="Dr. Gaurav Kumar" userId="S::kumargaurav@cag.gov.in::987911be-8858-4ee1-901a-f357611d2350" providerId="AD" clId="Web-{980CF44A-FA59-0F43-5CF8-1886CC00DA2A}" dt="2022-09-04T06:25:48.633" v="155"/>
        <pc:sldMasterMkLst>
          <pc:docMk/>
          <pc:sldMasterMk cId="1683866933" sldId="2147483660"/>
        </pc:sldMasterMkLst>
        <pc:sldLayoutChg chg="add del mod replId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1683866933" sldId="2147483660"/>
            <pc:sldLayoutMk cId="858507427" sldId="2147483661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1683866933" sldId="2147483660"/>
            <pc:sldLayoutMk cId="2189876217" sldId="2147483662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1683866933" sldId="2147483660"/>
            <pc:sldLayoutMk cId="1316343860" sldId="2147483663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1683866933" sldId="2147483660"/>
            <pc:sldLayoutMk cId="3699269124" sldId="2147483664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1683866933" sldId="2147483660"/>
            <pc:sldLayoutMk cId="981839539" sldId="2147483665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1683866933" sldId="2147483660"/>
            <pc:sldLayoutMk cId="2500471200" sldId="2147483666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1683866933" sldId="2147483660"/>
            <pc:sldLayoutMk cId="1562581829" sldId="2147483667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1683866933" sldId="2147483660"/>
            <pc:sldLayoutMk cId="2759369943" sldId="2147483668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1683866933" sldId="2147483660"/>
            <pc:sldLayoutMk cId="2411350243" sldId="2147483669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1683866933" sldId="2147483660"/>
            <pc:sldLayoutMk cId="1080535559" sldId="2147483670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1683866933" sldId="2147483660"/>
            <pc:sldLayoutMk cId="1053121550" sldId="2147483671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1683866933" sldId="2147483660"/>
            <pc:sldLayoutMk cId="1893198279" sldId="2147483672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1683866933" sldId="2147483660"/>
            <pc:sldLayoutMk cId="4012121094" sldId="2147483673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1683866933" sldId="2147483660"/>
            <pc:sldLayoutMk cId="3984782971" sldId="2147483674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1683866933" sldId="2147483660"/>
            <pc:sldLayoutMk cId="3674882957" sldId="2147483675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1683866933" sldId="2147483660"/>
            <pc:sldLayoutMk cId="3091067209" sldId="2147483676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48.633" v="155"/>
          <pc:sldLayoutMkLst>
            <pc:docMk/>
            <pc:sldMasterMk cId="1683866933" sldId="2147483660"/>
            <pc:sldLayoutMk cId="1925710526" sldId="2147483677"/>
          </pc:sldLayoutMkLst>
        </pc:sldLayoutChg>
      </pc:sldMasterChg>
      <pc:sldMasterChg chg="add del addSldLayout delSldLayout modSldLayout">
        <pc:chgData name="Dr. Gaurav Kumar" userId="S::kumargaurav@cag.gov.in::987911be-8858-4ee1-901a-f357611d2350" providerId="AD" clId="Web-{980CF44A-FA59-0F43-5CF8-1886CC00DA2A}" dt="2022-09-04T06:25:05.648" v="135"/>
        <pc:sldMasterMkLst>
          <pc:docMk/>
          <pc:sldMasterMk cId="660413145" sldId="2147483678"/>
        </pc:sldMasterMkLst>
        <pc:sldLayoutChg chg="add del mod replId">
          <pc:chgData name="Dr. Gaurav Kumar" userId="S::kumargaurav@cag.gov.in::987911be-8858-4ee1-901a-f357611d2350" providerId="AD" clId="Web-{980CF44A-FA59-0F43-5CF8-1886CC00DA2A}" dt="2022-09-04T06:25:05.648" v="135"/>
          <pc:sldLayoutMkLst>
            <pc:docMk/>
            <pc:sldMasterMk cId="660413145" sldId="2147483678"/>
            <pc:sldLayoutMk cId="233634500" sldId="2147483679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5.648" v="135"/>
          <pc:sldLayoutMkLst>
            <pc:docMk/>
            <pc:sldMasterMk cId="660413145" sldId="2147483678"/>
            <pc:sldLayoutMk cId="2582951246" sldId="2147483680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5.648" v="135"/>
          <pc:sldLayoutMkLst>
            <pc:docMk/>
            <pc:sldMasterMk cId="660413145" sldId="2147483678"/>
            <pc:sldLayoutMk cId="455171662" sldId="2147483681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5.648" v="135"/>
          <pc:sldLayoutMkLst>
            <pc:docMk/>
            <pc:sldMasterMk cId="660413145" sldId="2147483678"/>
            <pc:sldLayoutMk cId="1052381083" sldId="2147483682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5.648" v="135"/>
          <pc:sldLayoutMkLst>
            <pc:docMk/>
            <pc:sldMasterMk cId="660413145" sldId="2147483678"/>
            <pc:sldLayoutMk cId="3304012798" sldId="2147483683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5.648" v="135"/>
          <pc:sldLayoutMkLst>
            <pc:docMk/>
            <pc:sldMasterMk cId="660413145" sldId="2147483678"/>
            <pc:sldLayoutMk cId="653206079" sldId="2147483684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5.648" v="135"/>
          <pc:sldLayoutMkLst>
            <pc:docMk/>
            <pc:sldMasterMk cId="660413145" sldId="2147483678"/>
            <pc:sldLayoutMk cId="521636601" sldId="2147483685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5.648" v="135"/>
          <pc:sldLayoutMkLst>
            <pc:docMk/>
            <pc:sldMasterMk cId="660413145" sldId="2147483678"/>
            <pc:sldLayoutMk cId="514348356" sldId="2147483686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5.648" v="135"/>
          <pc:sldLayoutMkLst>
            <pc:docMk/>
            <pc:sldMasterMk cId="660413145" sldId="2147483678"/>
            <pc:sldLayoutMk cId="2101327584" sldId="2147483687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5.648" v="135"/>
          <pc:sldLayoutMkLst>
            <pc:docMk/>
            <pc:sldMasterMk cId="660413145" sldId="2147483678"/>
            <pc:sldLayoutMk cId="2571230359" sldId="2147483688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5.648" v="135"/>
          <pc:sldLayoutMkLst>
            <pc:docMk/>
            <pc:sldMasterMk cId="660413145" sldId="2147483678"/>
            <pc:sldLayoutMk cId="2824048780" sldId="2147483689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5.648" v="135"/>
          <pc:sldLayoutMkLst>
            <pc:docMk/>
            <pc:sldMasterMk cId="660413145" sldId="2147483678"/>
            <pc:sldLayoutMk cId="324378842" sldId="2147483690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5.648" v="135"/>
          <pc:sldLayoutMkLst>
            <pc:docMk/>
            <pc:sldMasterMk cId="660413145" sldId="2147483678"/>
            <pc:sldLayoutMk cId="2705133215" sldId="2147483691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5.648" v="135"/>
          <pc:sldLayoutMkLst>
            <pc:docMk/>
            <pc:sldMasterMk cId="660413145" sldId="2147483678"/>
            <pc:sldLayoutMk cId="2067429983" sldId="2147483692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5.648" v="135"/>
          <pc:sldLayoutMkLst>
            <pc:docMk/>
            <pc:sldMasterMk cId="660413145" sldId="2147483678"/>
            <pc:sldLayoutMk cId="762441531" sldId="2147483693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5.648" v="135"/>
          <pc:sldLayoutMkLst>
            <pc:docMk/>
            <pc:sldMasterMk cId="660413145" sldId="2147483678"/>
            <pc:sldLayoutMk cId="4050686211" sldId="2147483694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5.648" v="135"/>
          <pc:sldLayoutMkLst>
            <pc:docMk/>
            <pc:sldMasterMk cId="660413145" sldId="2147483678"/>
            <pc:sldLayoutMk cId="2027134194" sldId="2147483695"/>
          </pc:sldLayoutMkLst>
        </pc:sldLayoutChg>
      </pc:sldMasterChg>
      <pc:sldMasterChg chg="add del addSldLayout delSldLayout modSldLayout">
        <pc:chgData name="Dr. Gaurav Kumar" userId="S::kumargaurav@cag.gov.in::987911be-8858-4ee1-901a-f357611d2350" providerId="AD" clId="Web-{980CF44A-FA59-0F43-5CF8-1886CC00DA2A}" dt="2022-09-04T06:24:05.459" v="131"/>
        <pc:sldMasterMkLst>
          <pc:docMk/>
          <pc:sldMasterMk cId="2957211481" sldId="2147483678"/>
        </pc:sldMasterMkLst>
        <pc:sldLayoutChg chg="add del mod replId">
          <pc:chgData name="Dr. Gaurav Kumar" userId="S::kumargaurav@cag.gov.in::987911be-8858-4ee1-901a-f357611d2350" providerId="AD" clId="Web-{980CF44A-FA59-0F43-5CF8-1886CC00DA2A}" dt="2022-09-04T06:24:05.459" v="131"/>
          <pc:sldLayoutMkLst>
            <pc:docMk/>
            <pc:sldMasterMk cId="2957211481" sldId="2147483678"/>
            <pc:sldLayoutMk cId="1854096278" sldId="2147483679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4:05.459" v="131"/>
          <pc:sldLayoutMkLst>
            <pc:docMk/>
            <pc:sldMasterMk cId="2957211481" sldId="2147483678"/>
            <pc:sldLayoutMk cId="320388829" sldId="2147483680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4:05.459" v="131"/>
          <pc:sldLayoutMkLst>
            <pc:docMk/>
            <pc:sldMasterMk cId="2957211481" sldId="2147483678"/>
            <pc:sldLayoutMk cId="2439160091" sldId="2147483681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4:05.459" v="131"/>
          <pc:sldLayoutMkLst>
            <pc:docMk/>
            <pc:sldMasterMk cId="2957211481" sldId="2147483678"/>
            <pc:sldLayoutMk cId="423278557" sldId="2147483682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4:05.459" v="131"/>
          <pc:sldLayoutMkLst>
            <pc:docMk/>
            <pc:sldMasterMk cId="2957211481" sldId="2147483678"/>
            <pc:sldLayoutMk cId="3213213086" sldId="2147483683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4:05.459" v="131"/>
          <pc:sldLayoutMkLst>
            <pc:docMk/>
            <pc:sldMasterMk cId="2957211481" sldId="2147483678"/>
            <pc:sldLayoutMk cId="2837627570" sldId="2147483684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4:05.459" v="131"/>
          <pc:sldLayoutMkLst>
            <pc:docMk/>
            <pc:sldMasterMk cId="2957211481" sldId="2147483678"/>
            <pc:sldLayoutMk cId="3000273335" sldId="2147483685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4:05.459" v="131"/>
          <pc:sldLayoutMkLst>
            <pc:docMk/>
            <pc:sldMasterMk cId="2957211481" sldId="2147483678"/>
            <pc:sldLayoutMk cId="3121383266" sldId="2147483686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4:05.459" v="131"/>
          <pc:sldLayoutMkLst>
            <pc:docMk/>
            <pc:sldMasterMk cId="2957211481" sldId="2147483678"/>
            <pc:sldLayoutMk cId="2126941579" sldId="2147483687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4:05.459" v="131"/>
          <pc:sldLayoutMkLst>
            <pc:docMk/>
            <pc:sldMasterMk cId="2957211481" sldId="2147483678"/>
            <pc:sldLayoutMk cId="2738368664" sldId="2147483688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4:05.459" v="131"/>
          <pc:sldLayoutMkLst>
            <pc:docMk/>
            <pc:sldMasterMk cId="2957211481" sldId="2147483678"/>
            <pc:sldLayoutMk cId="2137829948" sldId="2147483689"/>
          </pc:sldLayoutMkLst>
        </pc:sldLayoutChg>
      </pc:sldMasterChg>
      <pc:sldMasterChg chg="add del addSldLayout delSldLayout modSldLayout">
        <pc:chgData name="Dr. Gaurav Kumar" userId="S::kumargaurav@cag.gov.in::987911be-8858-4ee1-901a-f357611d2350" providerId="AD" clId="Web-{980CF44A-FA59-0F43-5CF8-1886CC00DA2A}" dt="2022-09-04T06:25:03.116" v="134"/>
        <pc:sldMasterMkLst>
          <pc:docMk/>
          <pc:sldMasterMk cId="2428431080" sldId="2147483696"/>
        </pc:sldMasterMkLst>
        <pc:sldLayoutChg chg="add del mod replId">
          <pc:chgData name="Dr. Gaurav Kumar" userId="S::kumargaurav@cag.gov.in::987911be-8858-4ee1-901a-f357611d2350" providerId="AD" clId="Web-{980CF44A-FA59-0F43-5CF8-1886CC00DA2A}" dt="2022-09-04T06:25:03.116" v="134"/>
          <pc:sldLayoutMkLst>
            <pc:docMk/>
            <pc:sldMasterMk cId="2428431080" sldId="2147483696"/>
            <pc:sldLayoutMk cId="2914078955" sldId="2147483697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3.116" v="134"/>
          <pc:sldLayoutMkLst>
            <pc:docMk/>
            <pc:sldMasterMk cId="2428431080" sldId="2147483696"/>
            <pc:sldLayoutMk cId="3114676597" sldId="2147483698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3.116" v="134"/>
          <pc:sldLayoutMkLst>
            <pc:docMk/>
            <pc:sldMasterMk cId="2428431080" sldId="2147483696"/>
            <pc:sldLayoutMk cId="1398493913" sldId="2147483699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3.116" v="134"/>
          <pc:sldLayoutMkLst>
            <pc:docMk/>
            <pc:sldMasterMk cId="2428431080" sldId="2147483696"/>
            <pc:sldLayoutMk cId="3940252213" sldId="2147483700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3.116" v="134"/>
          <pc:sldLayoutMkLst>
            <pc:docMk/>
            <pc:sldMasterMk cId="2428431080" sldId="2147483696"/>
            <pc:sldLayoutMk cId="2516355840" sldId="2147483701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3.116" v="134"/>
          <pc:sldLayoutMkLst>
            <pc:docMk/>
            <pc:sldMasterMk cId="2428431080" sldId="2147483696"/>
            <pc:sldLayoutMk cId="330746283" sldId="2147483702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3.116" v="134"/>
          <pc:sldLayoutMkLst>
            <pc:docMk/>
            <pc:sldMasterMk cId="2428431080" sldId="2147483696"/>
            <pc:sldLayoutMk cId="3378998760" sldId="2147483703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3.116" v="134"/>
          <pc:sldLayoutMkLst>
            <pc:docMk/>
            <pc:sldMasterMk cId="2428431080" sldId="2147483696"/>
            <pc:sldLayoutMk cId="2295141676" sldId="2147483704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3.116" v="134"/>
          <pc:sldLayoutMkLst>
            <pc:docMk/>
            <pc:sldMasterMk cId="2428431080" sldId="2147483696"/>
            <pc:sldLayoutMk cId="2406817679" sldId="2147483705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3.116" v="134"/>
          <pc:sldLayoutMkLst>
            <pc:docMk/>
            <pc:sldMasterMk cId="2428431080" sldId="2147483696"/>
            <pc:sldLayoutMk cId="438600777" sldId="2147483706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3.116" v="134"/>
          <pc:sldLayoutMkLst>
            <pc:docMk/>
            <pc:sldMasterMk cId="2428431080" sldId="2147483696"/>
            <pc:sldLayoutMk cId="637114246" sldId="2147483707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3.116" v="134"/>
          <pc:sldLayoutMkLst>
            <pc:docMk/>
            <pc:sldMasterMk cId="2428431080" sldId="2147483696"/>
            <pc:sldLayoutMk cId="3611162174" sldId="2147483708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3.116" v="134"/>
          <pc:sldLayoutMkLst>
            <pc:docMk/>
            <pc:sldMasterMk cId="2428431080" sldId="2147483696"/>
            <pc:sldLayoutMk cId="54772670" sldId="2147483709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3.116" v="134"/>
          <pc:sldLayoutMkLst>
            <pc:docMk/>
            <pc:sldMasterMk cId="2428431080" sldId="2147483696"/>
            <pc:sldLayoutMk cId="2116266212" sldId="2147483710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3.116" v="134"/>
          <pc:sldLayoutMkLst>
            <pc:docMk/>
            <pc:sldMasterMk cId="2428431080" sldId="2147483696"/>
            <pc:sldLayoutMk cId="535797930" sldId="2147483711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3.116" v="134"/>
          <pc:sldLayoutMkLst>
            <pc:docMk/>
            <pc:sldMasterMk cId="2428431080" sldId="2147483696"/>
            <pc:sldLayoutMk cId="3303059088" sldId="2147483712"/>
          </pc:sldLayoutMkLst>
        </pc:sldLayoutChg>
        <pc:sldLayoutChg chg="add del mod replId">
          <pc:chgData name="Dr. Gaurav Kumar" userId="S::kumargaurav@cag.gov.in::987911be-8858-4ee1-901a-f357611d2350" providerId="AD" clId="Web-{980CF44A-FA59-0F43-5CF8-1886CC00DA2A}" dt="2022-09-04T06:25:03.116" v="134"/>
          <pc:sldLayoutMkLst>
            <pc:docMk/>
            <pc:sldMasterMk cId="2428431080" sldId="2147483696"/>
            <pc:sldLayoutMk cId="1243693777" sldId="2147483713"/>
          </pc:sldLayoutMkLst>
        </pc:sldLayoutChg>
      </pc:sldMasterChg>
    </pc:docChg>
  </pc:docChgLst>
  <pc:docChgLst>
    <pc:chgData name="Guest User" userId="S::urn:spo:anon#0d8d0272b6bd8aa3c42dcd59ce78bf75f1948373e97a7af0d901a617bbf223cc::" providerId="AD" clId="Web-{5C4EFD5E-1CFC-8865-814F-B0F39074DB36}"/>
    <pc:docChg chg="modSld">
      <pc:chgData name="Guest User" userId="S::urn:spo:anon#0d8d0272b6bd8aa3c42dcd59ce78bf75f1948373e97a7af0d901a617bbf223cc::" providerId="AD" clId="Web-{5C4EFD5E-1CFC-8865-814F-B0F39074DB36}" dt="2022-09-05T10:11:38.634" v="9" actId="20577"/>
      <pc:docMkLst>
        <pc:docMk/>
      </pc:docMkLst>
      <pc:sldChg chg="modSp">
        <pc:chgData name="Guest User" userId="S::urn:spo:anon#0d8d0272b6bd8aa3c42dcd59ce78bf75f1948373e97a7af0d901a617bbf223cc::" providerId="AD" clId="Web-{5C4EFD5E-1CFC-8865-814F-B0F39074DB36}" dt="2022-09-05T10:11:38.634" v="9" actId="20577"/>
        <pc:sldMkLst>
          <pc:docMk/>
          <pc:sldMk cId="2667287395" sldId="296"/>
        </pc:sldMkLst>
        <pc:spChg chg="mod">
          <ac:chgData name="Guest User" userId="S::urn:spo:anon#0d8d0272b6bd8aa3c42dcd59ce78bf75f1948373e97a7af0d901a617bbf223cc::" providerId="AD" clId="Web-{5C4EFD5E-1CFC-8865-814F-B0F39074DB36}" dt="2022-09-05T10:11:38.634" v="9" actId="20577"/>
          <ac:spMkLst>
            <pc:docMk/>
            <pc:sldMk cId="2667287395" sldId="29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2A3D0C-1644-4349-B6D5-3EFA1AD19F9A}" type="datetimeFigureOut">
              <a:rPr lang="en-US" smtClean="0"/>
              <a:t>9/10/22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306F59-559D-433F-8949-94A3C0B1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35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24ED49-02FC-44CB-91DE-4044913672E2}" type="datetimeFigureOut">
              <a:rPr lang="en-US" smtClean="0"/>
              <a:t>9/10/22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47F457-FA4D-4105-89F7-C30A91C0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4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47F457-FA4D-4105-89F7-C30A91C03D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80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2312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9/10/22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492875"/>
            <a:ext cx="4293637" cy="365125"/>
          </a:xfrm>
        </p:spPr>
        <p:txBody>
          <a:bodyPr/>
          <a:lstStyle/>
          <a:p>
            <a:r>
              <a:rPr lang="en-US"/>
              <a:t>INTOSAI Knowledge Sharing and Knowledge Services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82313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8B29D10-19DD-5F43-8145-E28D229CC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0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5551" y="6463037"/>
            <a:ext cx="43278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INTOSAI Knowledge Sharing and Knowledge Services Committee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216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pic>
        <p:nvPicPr>
          <p:cNvPr id="22" name="Billede 5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47838" y="257095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 userDrawn="1"/>
        </p:nvSpPr>
        <p:spPr>
          <a:xfrm>
            <a:off x="10623847" y="1474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>
                <a:solidFill>
                  <a:schemeClr val="tx2"/>
                </a:solidFill>
              </a:rPr>
              <a:t>INTOSAI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0448021" y="1242369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>
                <a:solidFill>
                  <a:schemeClr val="tx2"/>
                </a:solidFill>
              </a:rPr>
              <a:t>Knowledge Sharing &amp; Knowledge Services Committee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101056"/>
            <a:ext cx="1372820" cy="12842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2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222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3857701"/>
            <a:ext cx="9966960" cy="156032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222666"/>
                </a:solidFill>
              </a:rPr>
              <a:t>Agenda Item 13</a:t>
            </a:r>
            <a:br>
              <a:rPr lang="en-US" sz="2300" dirty="0">
                <a:solidFill>
                  <a:srgbClr val="222666"/>
                </a:solidFill>
              </a:rPr>
            </a:br>
            <a:br>
              <a:rPr lang="en-US" sz="2300" dirty="0">
                <a:solidFill>
                  <a:srgbClr val="222666"/>
                </a:solidFill>
              </a:rPr>
            </a:br>
            <a:r>
              <a:rPr lang="en-US" sz="3100" b="0" dirty="0">
                <a:solidFill>
                  <a:srgbClr val="222666"/>
                </a:solidFill>
              </a:rPr>
              <a:t>Development and Revision of INTOSAI Products </a:t>
            </a:r>
            <a:br>
              <a:rPr lang="en-US" sz="2300" b="0" dirty="0">
                <a:solidFill>
                  <a:srgbClr val="222666"/>
                </a:solidFill>
              </a:rPr>
            </a:br>
            <a:r>
              <a:rPr lang="en-US" sz="2700" b="0" i="1" dirty="0">
                <a:solidFill>
                  <a:srgbClr val="222666"/>
                </a:solidFill>
              </a:rPr>
              <a:t>(Progress on SDP projects undertaken by KSC )</a:t>
            </a:r>
            <a:endParaRPr lang="en-IN" sz="2700" b="1" i="1" dirty="0">
              <a:solidFill>
                <a:srgbClr val="2226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5799489"/>
            <a:ext cx="8767860" cy="44082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222666"/>
                </a:solidFill>
              </a:rPr>
              <a:t>Knowledge Sharing &amp; Knowledge Services Committee</a:t>
            </a:r>
            <a:endParaRPr lang="en-IN" sz="2800" dirty="0">
              <a:solidFill>
                <a:srgbClr val="222666"/>
              </a:solidFill>
            </a:endParaRPr>
          </a:p>
        </p:txBody>
      </p:sp>
      <p:pic>
        <p:nvPicPr>
          <p:cNvPr id="8" name="Picture 7" descr="Logo&#10;&#10;Description automatically generated with medium confidenc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76" r="1" b="532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64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77" y="1725111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IN" sz="3100" dirty="0">
                <a:solidFill>
                  <a:srgbClr val="FFFFFF"/>
                </a:solidFill>
                <a:latin typeface="Cambria"/>
                <a:ea typeface="Cambria"/>
              </a:rPr>
              <a:t>SDP 2017-19</a:t>
            </a:r>
            <a:br>
              <a:rPr lang="en-IN" sz="3100" dirty="0">
                <a:solidFill>
                  <a:srgbClr val="FFFFFF"/>
                </a:solidFill>
                <a:latin typeface="Cambria"/>
                <a:ea typeface="Cambria"/>
              </a:rPr>
            </a:br>
            <a:br>
              <a:rPr lang="en-IN" sz="3100" dirty="0">
                <a:solidFill>
                  <a:srgbClr val="FFFFFF"/>
                </a:solidFill>
                <a:latin typeface="Cambria"/>
                <a:ea typeface="Cambria"/>
              </a:rPr>
            </a:br>
            <a:r>
              <a:rPr lang="en-IN" sz="3100" dirty="0">
                <a:solidFill>
                  <a:srgbClr val="FFFFFF"/>
                </a:solidFill>
                <a:latin typeface="Cambria"/>
                <a:ea typeface="Cambria"/>
              </a:rPr>
              <a:t>Status of Implementation of Projects</a:t>
            </a:r>
            <a:br>
              <a:rPr lang="en-IN" sz="3100" dirty="0"/>
            </a:br>
            <a:br>
              <a:rPr lang="en-IN" sz="3100" dirty="0">
                <a:latin typeface="+mj-ea"/>
              </a:rPr>
            </a:br>
            <a:endParaRPr lang="en-IN" sz="3100" dirty="0">
              <a:solidFill>
                <a:srgbClr val="FFFFFF"/>
              </a:solidFill>
              <a:latin typeface="Cambria"/>
              <a:ea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549" y="649480"/>
            <a:ext cx="7258474" cy="5926132"/>
          </a:xfrm>
        </p:spPr>
        <p:txBody>
          <a:bodyPr anchor="ctr"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ea typeface="Cambria"/>
                <a:cs typeface="Times New Roman" panose="02020603050405020304" pitchFamily="18" charset="0"/>
              </a:rPr>
              <a:t>Seven projects (9 documents) coordinated by KSC under SDP(17-19)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ea typeface="Cambria"/>
                <a:cs typeface="Times New Roman" panose="02020603050405020304" pitchFamily="18" charset="0"/>
              </a:rPr>
              <a:t>Pronouncements that have been endorsed: 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000" i="1" dirty="0">
                <a:latin typeface="Times New Roman" panose="02020603050405020304" pitchFamily="18" charset="0"/>
                <a:ea typeface="Cambria"/>
                <a:cs typeface="Times New Roman" panose="02020603050405020304" pitchFamily="18" charset="0"/>
              </a:rPr>
              <a:t>Jurisdictional activities of SAIs (ISSAI –P 50)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000" i="1" dirty="0">
                <a:latin typeface="Times New Roman" panose="02020603050405020304" pitchFamily="18" charset="0"/>
                <a:ea typeface="Cambria"/>
                <a:cs typeface="Times New Roman" panose="02020603050405020304" pitchFamily="18" charset="0"/>
              </a:rPr>
              <a:t>Audit of use and development of Key National Indicators (GUID 5290)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000" i="1" dirty="0">
                <a:latin typeface="Times New Roman" panose="02020603050405020304" pitchFamily="18" charset="0"/>
                <a:ea typeface="Cambria"/>
                <a:cs typeface="Times New Roman" panose="02020603050405020304" pitchFamily="18" charset="0"/>
              </a:rPr>
              <a:t>Consolidating and aligning guidance on IT Audits (GUID 5100)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000" i="1" dirty="0">
                <a:latin typeface="Times New Roman" panose="02020603050405020304" pitchFamily="18" charset="0"/>
                <a:ea typeface="Cambria"/>
                <a:cs typeface="Times New Roman" panose="02020603050405020304" pitchFamily="18" charset="0"/>
              </a:rPr>
              <a:t>Consolidating and aligning guidance on Public Debt (GUID 5250) 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000" i="1" dirty="0">
                <a:latin typeface="Times New Roman" panose="02020603050405020304" pitchFamily="18" charset="0"/>
                <a:ea typeface="Cambria"/>
                <a:cs typeface="Times New Roman" panose="02020603050405020304" pitchFamily="18" charset="0"/>
              </a:rPr>
              <a:t>Consolidating and aligning audit of disaster Related Aid (GUID 5330)</a:t>
            </a:r>
          </a:p>
          <a:p>
            <a:pPr marL="914400" lvl="1" indent="-4572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Guidance on Performance Audit of Privatisation (GUID 5320)</a:t>
            </a:r>
            <a:endParaRPr lang="en-US" sz="2000" i="1" dirty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287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18225" y="1365448"/>
            <a:ext cx="3201366" cy="3387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algn="r"/>
            <a:r>
              <a:rPr lang="en-IN" sz="3100" dirty="0">
                <a:solidFill>
                  <a:srgbClr val="FFFFFF"/>
                </a:solidFill>
                <a:latin typeface="Cambria"/>
                <a:ea typeface="Cambria"/>
              </a:rPr>
              <a:t>  SDP 2017-19</a:t>
            </a:r>
          </a:p>
          <a:p>
            <a:pPr algn="r"/>
            <a:endParaRPr lang="en-IN" sz="3100" dirty="0">
              <a:solidFill>
                <a:srgbClr val="FFFFFF"/>
              </a:solidFill>
              <a:latin typeface="Cambria"/>
              <a:ea typeface="Cambria"/>
            </a:endParaRPr>
          </a:p>
          <a:p>
            <a:pPr algn="r"/>
            <a:r>
              <a:rPr lang="en-IN" sz="3100" dirty="0">
                <a:solidFill>
                  <a:srgbClr val="FFFFFF"/>
                </a:solidFill>
                <a:latin typeface="Cambria"/>
                <a:ea typeface="Cambria"/>
              </a:rPr>
              <a:t>Status of Implementation of Projects</a:t>
            </a:r>
            <a:br>
              <a:rPr lang="en-IN" sz="3100" dirty="0">
                <a:latin typeface="Cambria"/>
              </a:rPr>
            </a:br>
            <a:endParaRPr lang="en-IN" sz="3100" dirty="0">
              <a:solidFill>
                <a:srgbClr val="FFFFFF"/>
              </a:solidFill>
              <a:latin typeface="Cambria"/>
              <a:ea typeface="Cambri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ED8804-CD7F-8102-40C7-4A86A744FC21}"/>
              </a:ext>
            </a:extLst>
          </p:cNvPr>
          <p:cNvSpPr txBox="1"/>
          <p:nvPr/>
        </p:nvSpPr>
        <p:spPr>
          <a:xfrm>
            <a:off x="4645893" y="1700200"/>
            <a:ext cx="693498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Procurement Audit (GUID 5280)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Expecting completion in 2022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Ongoing Projects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Revision of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 5101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Audit of Security of Information Systems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 5340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audit of Public Private Partnership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162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25" y="1644164"/>
            <a:ext cx="3726161" cy="3589947"/>
          </a:xfrm>
        </p:spPr>
        <p:txBody>
          <a:bodyPr anchor="b">
            <a:noAutofit/>
          </a:bodyPr>
          <a:lstStyle/>
          <a:p>
            <a:pPr algn="r"/>
            <a:r>
              <a:rPr lang="en-IN" sz="3200" dirty="0">
                <a:solidFill>
                  <a:srgbClr val="FFFFFF"/>
                </a:solidFill>
                <a:latin typeface="Cambria"/>
                <a:ea typeface="Cambria"/>
              </a:rPr>
              <a:t>SDP 2020-22</a:t>
            </a:r>
            <a:br>
              <a:rPr lang="en-IN" sz="3200" dirty="0">
                <a:solidFill>
                  <a:srgbClr val="FFFFFF"/>
                </a:solidFill>
                <a:latin typeface="Cambria"/>
                <a:ea typeface="Cambria"/>
              </a:rPr>
            </a:br>
            <a:br>
              <a:rPr lang="en-IN" sz="3200" dirty="0">
                <a:solidFill>
                  <a:srgbClr val="FFFFFF"/>
                </a:solidFill>
                <a:latin typeface="Cambria"/>
                <a:ea typeface="Cambria"/>
              </a:rPr>
            </a:br>
            <a:r>
              <a:rPr lang="en-IN" sz="3200" dirty="0">
                <a:solidFill>
                  <a:srgbClr val="FFFFFF"/>
                </a:solidFill>
                <a:latin typeface="Cambria"/>
                <a:ea typeface="Cambria"/>
              </a:rPr>
              <a:t>Status of Implementation </a:t>
            </a:r>
            <a:br>
              <a:rPr lang="en-IN" sz="3200" dirty="0">
                <a:solidFill>
                  <a:srgbClr val="FFFFFF"/>
                </a:solidFill>
                <a:latin typeface="Cambria"/>
                <a:ea typeface="Cambria"/>
              </a:rPr>
            </a:br>
            <a:r>
              <a:rPr lang="en-IN" sz="3200" dirty="0">
                <a:solidFill>
                  <a:srgbClr val="FFFFFF"/>
                </a:solidFill>
                <a:latin typeface="Cambria"/>
                <a:ea typeface="Cambria"/>
              </a:rPr>
              <a:t>of Projects</a:t>
            </a:r>
            <a:br>
              <a:rPr lang="en-IN" sz="3200" dirty="0">
                <a:solidFill>
                  <a:srgbClr val="FFFFFF"/>
                </a:solidFill>
                <a:latin typeface="Cambria"/>
                <a:ea typeface="Cambria"/>
              </a:rPr>
            </a:br>
            <a:br>
              <a:rPr lang="en-IN" sz="3200" dirty="0">
                <a:solidFill>
                  <a:srgbClr val="FFFFFF"/>
                </a:solidFill>
                <a:latin typeface="Cambria"/>
                <a:ea typeface="Cambria"/>
              </a:rPr>
            </a:br>
            <a:r>
              <a:rPr lang="en-IN" sz="3200" i="1" dirty="0">
                <a:solidFill>
                  <a:srgbClr val="FFFFFF"/>
                </a:solidFill>
                <a:latin typeface="Cambria"/>
                <a:ea typeface="Cambria"/>
              </a:rPr>
              <a:t>Ongoing projects</a:t>
            </a:r>
            <a:br>
              <a:rPr lang="en-IN" sz="3200" dirty="0">
                <a:solidFill>
                  <a:srgbClr val="FFFFFF"/>
                </a:solidFill>
                <a:latin typeface="Cambria"/>
                <a:ea typeface="Cambria"/>
              </a:rPr>
            </a:br>
            <a:r>
              <a:rPr lang="en-IN" sz="3200" dirty="0">
                <a:solidFill>
                  <a:srgbClr val="FFFFFF"/>
                </a:solidFill>
                <a:latin typeface="Cambria"/>
                <a:ea typeface="Cambria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0BF1B1-E7A9-F6E9-EF4C-22B75903FDBE}"/>
              </a:ext>
            </a:extLst>
          </p:cNvPr>
          <p:cNvSpPr txBox="1"/>
          <p:nvPr/>
        </p:nvSpPr>
        <p:spPr>
          <a:xfrm>
            <a:off x="4388363" y="2469642"/>
            <a:ext cx="71793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Guidance for implementing INTOSAI P-50 Principles of SAIs of jurisdictional activities (WGVBS): </a:t>
            </a:r>
            <a:b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notified under SDP 2020-22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911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lvl="0" algn="r">
              <a:lnSpc>
                <a:spcPct val="150000"/>
              </a:lnSpc>
            </a:pPr>
            <a:r>
              <a:rPr lang="pt-BR" sz="3200" dirty="0">
                <a:solidFill>
                  <a:schemeClr val="bg1"/>
                </a:solidFill>
              </a:rPr>
              <a:t>Proposals for SDP 2023-2026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EFA249-C874-7DC7-46D6-ED2D15F80667}"/>
              </a:ext>
            </a:extLst>
          </p:cNvPr>
          <p:cNvSpPr txBox="1"/>
          <p:nvPr/>
        </p:nvSpPr>
        <p:spPr>
          <a:xfrm>
            <a:off x="4487451" y="713358"/>
            <a:ext cx="7006344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9779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Guidance to assist SAIs in the implementation of INTOSAI-P 12 (WGVBS)</a:t>
            </a:r>
            <a:b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 on Acquisition, Development and Implementation of IT Systems (WGITA)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defTabSz="9779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Updating and Merging of the Environmental GUIDs under WGEA</a:t>
            </a:r>
          </a:p>
          <a:p>
            <a:pPr marL="342900" lvl="1" indent="-342900" defTabSz="9779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-342900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 5200 (Activities with an Environmental perspective)</a:t>
            </a:r>
            <a:b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-342900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   5201 (Environmental Auditing in the context of Financial and Compliance Audits) </a:t>
            </a:r>
            <a:b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-342900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   5203 (Cooperation on audits of International environmental accords)</a:t>
            </a:r>
            <a:b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Revision of GUID 5202 – Sustainable Development – The Role of Supreme Audit Institutions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341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92768D-D7A8-CA40-81B6-8D68CA1C0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65" y="818984"/>
            <a:ext cx="6596245" cy="32685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THANK YOU</a:t>
            </a:r>
            <a:endParaRPr lang="en-US" sz="4800" kern="1200" dirty="0">
              <a:solidFill>
                <a:srgbClr val="FFFF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05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2198</TotalTime>
  <Words>303</Words>
  <Application>Microsoft Macintosh PowerPoint</Application>
  <PresentationFormat>Widescreen</PresentationFormat>
  <Paragraphs>34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</vt:lpstr>
      <vt:lpstr>Times New Roman</vt:lpstr>
      <vt:lpstr>Wingdings</vt:lpstr>
      <vt:lpstr>Office Theme</vt:lpstr>
      <vt:lpstr>Agenda Item 13  Development and Revision of INTOSAI Products  (Progress on SDP projects undertaken by KSC )</vt:lpstr>
      <vt:lpstr>SDP 2017-19  Status of Implementation of Projects  </vt:lpstr>
      <vt:lpstr>PowerPoint Presentation</vt:lpstr>
      <vt:lpstr>SDP 2020-22  Status of Implementation  of Projects  Ongoing projects  </vt:lpstr>
      <vt:lpstr>Proposals for SDP 2023-2026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Item 2  Highlights from the  KSC Reporting Dashboard</dc:title>
  <dc:creator>Director</dc:creator>
  <cp:lastModifiedBy>Sourabh Vijaykumar Vhatkar</cp:lastModifiedBy>
  <cp:revision>147</cp:revision>
  <cp:lastPrinted>2022-09-09T08:44:05Z</cp:lastPrinted>
  <dcterms:created xsi:type="dcterms:W3CDTF">2020-09-16T12:54:16Z</dcterms:created>
  <dcterms:modified xsi:type="dcterms:W3CDTF">2022-09-10T13:34:15Z</dcterms:modified>
</cp:coreProperties>
</file>