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16" r:id="rId2"/>
    <p:sldId id="517" r:id="rId3"/>
    <p:sldId id="518" r:id="rId4"/>
    <p:sldId id="524" r:id="rId5"/>
    <p:sldId id="525" r:id="rId6"/>
    <p:sldId id="523" r:id="rId7"/>
    <p:sldId id="526" r:id="rId8"/>
    <p:sldId id="527" r:id="rId9"/>
    <p:sldId id="528" r:id="rId10"/>
    <p:sldId id="521" r:id="rId11"/>
    <p:sldId id="534" r:id="rId12"/>
    <p:sldId id="529" r:id="rId13"/>
    <p:sldId id="535" r:id="rId14"/>
    <p:sldId id="536" r:id="rId15"/>
    <p:sldId id="538" r:id="rId16"/>
    <p:sldId id="537" r:id="rId17"/>
    <p:sldId id="530" r:id="rId18"/>
    <p:sldId id="531" r:id="rId19"/>
    <p:sldId id="533" r:id="rId20"/>
    <p:sldId id="539" r:id="rId21"/>
    <p:sldId id="540" r:id="rId22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000000"/>
    <a:srgbClr val="C09200"/>
    <a:srgbClr val="CCCC00"/>
    <a:srgbClr val="00204E"/>
    <a:srgbClr val="737373"/>
    <a:srgbClr val="32323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60"/>
  </p:normalViewPr>
  <p:slideViewPr>
    <p:cSldViewPr>
      <p:cViewPr varScale="1">
        <p:scale>
          <a:sx n="65" d="100"/>
          <a:sy n="6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tosaidatabase.org.mx/" TargetMode="External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tosaidatabase.org.mx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86664-C3E5-4DF8-81C8-8F7E8C968802}" type="doc">
      <dgm:prSet loTypeId="urn:microsoft.com/office/officeart/2005/8/layout/hProcess4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B2735DE-3166-4803-A17E-F26B4AC04D2B}">
      <dgm:prSet phldrT="[Texto]"/>
      <dgm:spPr/>
      <dgm:t>
        <a:bodyPr/>
        <a:lstStyle/>
        <a:p>
          <a:r>
            <a:rPr lang="es-MX" dirty="0" err="1" smtClean="0"/>
            <a:t>established</a:t>
          </a:r>
          <a:endParaRPr lang="en-US" dirty="0"/>
        </a:p>
      </dgm:t>
    </dgm:pt>
    <dgm:pt modelId="{A0F72684-407E-4C52-90FE-5C6F5DF00138}" type="parTrans" cxnId="{1AC0C632-6105-4C0B-A1FD-991FDF264DCE}">
      <dgm:prSet/>
      <dgm:spPr/>
      <dgm:t>
        <a:bodyPr/>
        <a:lstStyle/>
        <a:p>
          <a:endParaRPr lang="en-US"/>
        </a:p>
      </dgm:t>
    </dgm:pt>
    <dgm:pt modelId="{55999C0A-C1E0-47BC-949B-ED4E1BB65C40}" type="sibTrans" cxnId="{1AC0C632-6105-4C0B-A1FD-991FDF264DCE}">
      <dgm:prSet/>
      <dgm:spPr/>
      <dgm:t>
        <a:bodyPr/>
        <a:lstStyle/>
        <a:p>
          <a:endParaRPr lang="en-US"/>
        </a:p>
      </dgm:t>
    </dgm:pt>
    <dgm:pt modelId="{F82D1D98-BF88-4C64-B7B6-AF838FDD8375}">
      <dgm:prSet phldrT="[Texto]" phldr="1"/>
      <dgm:spPr/>
      <dgm:t>
        <a:bodyPr/>
        <a:lstStyle/>
        <a:p>
          <a:endParaRPr lang="en-US"/>
        </a:p>
      </dgm:t>
    </dgm:pt>
    <dgm:pt modelId="{FCAB0410-10D9-4C76-95EB-7A4EEC1CBBD3}" type="parTrans" cxnId="{021BD1EE-9341-4ADB-A8AD-8520E6F6A9C8}">
      <dgm:prSet/>
      <dgm:spPr/>
      <dgm:t>
        <a:bodyPr/>
        <a:lstStyle/>
        <a:p>
          <a:endParaRPr lang="en-US"/>
        </a:p>
      </dgm:t>
    </dgm:pt>
    <dgm:pt modelId="{95AB4B88-F65E-4B0E-9FA8-929F78A5435E}" type="sibTrans" cxnId="{021BD1EE-9341-4ADB-A8AD-8520E6F6A9C8}">
      <dgm:prSet/>
      <dgm:spPr/>
      <dgm:t>
        <a:bodyPr/>
        <a:lstStyle/>
        <a:p>
          <a:endParaRPr lang="en-US"/>
        </a:p>
      </dgm:t>
    </dgm:pt>
    <dgm:pt modelId="{392498AF-89FC-4772-A654-8FA0517A7118}">
      <dgm:prSet phldrT="[Texto]" phldr="1"/>
      <dgm:spPr/>
      <dgm:t>
        <a:bodyPr/>
        <a:lstStyle/>
        <a:p>
          <a:endParaRPr lang="en-US"/>
        </a:p>
      </dgm:t>
    </dgm:pt>
    <dgm:pt modelId="{0D8FA36F-5D51-4B3B-A414-B710F47F9F92}" type="parTrans" cxnId="{3F53B76C-D1D2-422F-BD2C-7AE77CD169F1}">
      <dgm:prSet/>
      <dgm:spPr/>
      <dgm:t>
        <a:bodyPr/>
        <a:lstStyle/>
        <a:p>
          <a:endParaRPr lang="en-US"/>
        </a:p>
      </dgm:t>
    </dgm:pt>
    <dgm:pt modelId="{3F8DCDE0-E88A-4C5E-9F03-9B604D053C98}" type="sibTrans" cxnId="{3F53B76C-D1D2-422F-BD2C-7AE77CD169F1}">
      <dgm:prSet/>
      <dgm:spPr/>
      <dgm:t>
        <a:bodyPr/>
        <a:lstStyle/>
        <a:p>
          <a:endParaRPr lang="en-US"/>
        </a:p>
      </dgm:t>
    </dgm:pt>
    <dgm:pt modelId="{AAF80F8E-181F-4A6F-BD23-06CDD6535C72}">
      <dgm:prSet phldrT="[Texto]"/>
      <dgm:spPr/>
      <dgm:t>
        <a:bodyPr/>
        <a:lstStyle/>
        <a:p>
          <a:r>
            <a:rPr lang="es-MX" dirty="0" err="1" smtClean="0"/>
            <a:t>To</a:t>
          </a:r>
          <a:r>
            <a:rPr lang="es-MX" dirty="0" smtClean="0"/>
            <a:t> </a:t>
          </a:r>
          <a:r>
            <a:rPr lang="es-MX" dirty="0" err="1" smtClean="0"/>
            <a:t>develop</a:t>
          </a:r>
          <a:endParaRPr lang="en-US" dirty="0"/>
        </a:p>
      </dgm:t>
    </dgm:pt>
    <dgm:pt modelId="{BF0CDB7A-08BD-4ED3-9E33-383F21AA5A68}" type="parTrans" cxnId="{7B0F398C-A1D6-4884-B2BF-C0784C42E8B3}">
      <dgm:prSet/>
      <dgm:spPr/>
      <dgm:t>
        <a:bodyPr/>
        <a:lstStyle/>
        <a:p>
          <a:endParaRPr lang="en-US"/>
        </a:p>
      </dgm:t>
    </dgm:pt>
    <dgm:pt modelId="{2239A3E8-81F5-408E-B275-08F256E76FF0}" type="sibTrans" cxnId="{7B0F398C-A1D6-4884-B2BF-C0784C42E8B3}">
      <dgm:prSet/>
      <dgm:spPr/>
      <dgm:t>
        <a:bodyPr/>
        <a:lstStyle/>
        <a:p>
          <a:endParaRPr lang="en-US"/>
        </a:p>
      </dgm:t>
    </dgm:pt>
    <dgm:pt modelId="{39E0A21B-0569-4B53-813D-680293675939}">
      <dgm:prSet phldrT="[Texto]"/>
      <dgm:spPr>
        <a:noFill/>
        <a:ln>
          <a:noFill/>
        </a:ln>
      </dgm:spPr>
      <dgm:t>
        <a:bodyPr/>
        <a:lstStyle/>
        <a:p>
          <a:pPr algn="ctr"/>
          <a:endParaRPr lang="en-US" b="0" dirty="0">
            <a:solidFill>
              <a:schemeClr val="bg1"/>
            </a:solidFill>
          </a:endParaRPr>
        </a:p>
      </dgm:t>
    </dgm:pt>
    <dgm:pt modelId="{BD1E0D77-D631-4ADC-A088-89EDDE0A2CAA}" type="parTrans" cxnId="{CC8CD915-43A3-4FB7-8686-80416C7F2D7B}">
      <dgm:prSet/>
      <dgm:spPr/>
      <dgm:t>
        <a:bodyPr/>
        <a:lstStyle/>
        <a:p>
          <a:endParaRPr lang="en-US"/>
        </a:p>
      </dgm:t>
    </dgm:pt>
    <dgm:pt modelId="{DB3BF938-7111-456E-B81C-A12A0C1559E8}" type="sibTrans" cxnId="{CC8CD915-43A3-4FB7-8686-80416C7F2D7B}">
      <dgm:prSet/>
      <dgm:spPr/>
      <dgm:t>
        <a:bodyPr/>
        <a:lstStyle/>
        <a:p>
          <a:endParaRPr lang="en-US"/>
        </a:p>
      </dgm:t>
    </dgm:pt>
    <dgm:pt modelId="{2ADEB0BD-66FA-4396-ACC5-586C5902E861}">
      <dgm:prSet phldrT="[Texto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Value and Benefits of SAIs</a:t>
          </a:r>
          <a:endParaRPr lang="en-US" dirty="0"/>
        </a:p>
      </dgm:t>
    </dgm:pt>
    <dgm:pt modelId="{512B1E72-CB98-4A9F-9E67-B1346B75582F}" type="parTrans" cxnId="{CAE86655-D29A-4417-AB46-333B201F46C0}">
      <dgm:prSet/>
      <dgm:spPr/>
      <dgm:t>
        <a:bodyPr/>
        <a:lstStyle/>
        <a:p>
          <a:endParaRPr lang="en-US"/>
        </a:p>
      </dgm:t>
    </dgm:pt>
    <dgm:pt modelId="{85C882A0-180E-4E30-82BF-7C0668E96644}" type="sibTrans" cxnId="{CAE86655-D29A-4417-AB46-333B201F46C0}">
      <dgm:prSet/>
      <dgm:spPr/>
      <dgm:t>
        <a:bodyPr/>
        <a:lstStyle/>
        <a:p>
          <a:endParaRPr lang="en-US"/>
        </a:p>
      </dgm:t>
    </dgm:pt>
    <dgm:pt modelId="{DF9798A7-6CE4-456B-A9B5-F4D848AAD85D}">
      <dgm:prSet phldrT="[Texto]"/>
      <dgm:spPr/>
      <dgm:t>
        <a:bodyPr/>
        <a:lstStyle/>
        <a:p>
          <a:pPr algn="ctr"/>
          <a:r>
            <a:rPr lang="en-US" b="1" dirty="0" smtClean="0"/>
            <a:t>framework</a:t>
          </a:r>
          <a:r>
            <a:rPr lang="en-US" dirty="0" smtClean="0"/>
            <a:t> &amp; </a:t>
          </a:r>
          <a:r>
            <a:rPr lang="en-US" b="1" dirty="0" smtClean="0"/>
            <a:t>measurement</a:t>
          </a:r>
          <a:r>
            <a:rPr lang="en-US" dirty="0" smtClean="0"/>
            <a:t> 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  <a:r>
            <a:rPr lang="en-US" dirty="0" smtClean="0"/>
            <a:t> for defining:</a:t>
          </a:r>
          <a:endParaRPr lang="en-US" dirty="0"/>
        </a:p>
      </dgm:t>
    </dgm:pt>
    <dgm:pt modelId="{85A8E28F-1439-4D01-90BF-CA8A9961B407}" type="parTrans" cxnId="{4D1BDE87-2AD8-4BE4-B255-2AAB51316EFF}">
      <dgm:prSet/>
      <dgm:spPr/>
      <dgm:t>
        <a:bodyPr/>
        <a:lstStyle/>
        <a:p>
          <a:endParaRPr lang="en-US"/>
        </a:p>
      </dgm:t>
    </dgm:pt>
    <dgm:pt modelId="{FB730050-B2ED-4A42-B742-3F4ED65D45C6}" type="sibTrans" cxnId="{4D1BDE87-2AD8-4BE4-B255-2AAB51316EFF}">
      <dgm:prSet/>
      <dgm:spPr/>
      <dgm:t>
        <a:bodyPr/>
        <a:lstStyle/>
        <a:p>
          <a:endParaRPr lang="en-US"/>
        </a:p>
      </dgm:t>
    </dgm:pt>
    <dgm:pt modelId="{D2664F28-F609-411E-95A9-471B0AB5B165}" type="pres">
      <dgm:prSet presAssocID="{6BC86664-C3E5-4DF8-81C8-8F7E8C9688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902183-DF45-445A-A1E6-639CB9D1AC4E}" type="pres">
      <dgm:prSet presAssocID="{6BC86664-C3E5-4DF8-81C8-8F7E8C968802}" presName="tSp" presStyleCnt="0"/>
      <dgm:spPr/>
    </dgm:pt>
    <dgm:pt modelId="{234B190A-936B-4998-9DCD-587D5AC24986}" type="pres">
      <dgm:prSet presAssocID="{6BC86664-C3E5-4DF8-81C8-8F7E8C968802}" presName="bSp" presStyleCnt="0"/>
      <dgm:spPr/>
    </dgm:pt>
    <dgm:pt modelId="{3D566E12-70F7-473B-BA97-86AEC4542CAB}" type="pres">
      <dgm:prSet presAssocID="{6BC86664-C3E5-4DF8-81C8-8F7E8C968802}" presName="process" presStyleCnt="0"/>
      <dgm:spPr/>
    </dgm:pt>
    <dgm:pt modelId="{32B73C68-659F-4ED5-868E-D59D27954CF3}" type="pres">
      <dgm:prSet presAssocID="{2B2735DE-3166-4803-A17E-F26B4AC04D2B}" presName="composite1" presStyleCnt="0"/>
      <dgm:spPr/>
    </dgm:pt>
    <dgm:pt modelId="{7C8191A3-8796-4248-B381-F4D6F5BF7C99}" type="pres">
      <dgm:prSet presAssocID="{2B2735DE-3166-4803-A17E-F26B4AC04D2B}" presName="dummyNode1" presStyleLbl="node1" presStyleIdx="0" presStyleCnt="3"/>
      <dgm:spPr/>
    </dgm:pt>
    <dgm:pt modelId="{98E1F46F-7C04-4467-8000-CC99D9271446}" type="pres">
      <dgm:prSet presAssocID="{2B2735DE-3166-4803-A17E-F26B4AC04D2B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FD37E-9FAE-4C90-82AC-C9CDF8CF79D1}" type="pres">
      <dgm:prSet presAssocID="{2B2735DE-3166-4803-A17E-F26B4AC04D2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136A2-DDD9-4110-B7FC-F0C2A12E3A31}" type="pres">
      <dgm:prSet presAssocID="{2B2735DE-3166-4803-A17E-F26B4AC04D2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6D316-152E-4359-9B91-B114B7854A5C}" type="pres">
      <dgm:prSet presAssocID="{2B2735DE-3166-4803-A17E-F26B4AC04D2B}" presName="connSite1" presStyleCnt="0"/>
      <dgm:spPr/>
    </dgm:pt>
    <dgm:pt modelId="{ED50476B-E089-422A-9BF4-EBF88DE1C995}" type="pres">
      <dgm:prSet presAssocID="{55999C0A-C1E0-47BC-949B-ED4E1BB65C40}" presName="Name9" presStyleLbl="sibTrans2D1" presStyleIdx="0" presStyleCnt="2"/>
      <dgm:spPr/>
      <dgm:t>
        <a:bodyPr/>
        <a:lstStyle/>
        <a:p>
          <a:endParaRPr lang="en-US"/>
        </a:p>
      </dgm:t>
    </dgm:pt>
    <dgm:pt modelId="{01677C34-153E-4531-9CF2-74FF32024351}" type="pres">
      <dgm:prSet presAssocID="{AAF80F8E-181F-4A6F-BD23-06CDD6535C72}" presName="composite2" presStyleCnt="0"/>
      <dgm:spPr/>
    </dgm:pt>
    <dgm:pt modelId="{F544FC63-E606-4EBF-9F7D-CED72192C320}" type="pres">
      <dgm:prSet presAssocID="{AAF80F8E-181F-4A6F-BD23-06CDD6535C72}" presName="dummyNode2" presStyleLbl="node1" presStyleIdx="0" presStyleCnt="3"/>
      <dgm:spPr/>
    </dgm:pt>
    <dgm:pt modelId="{C6F35031-DDFA-4099-8E3D-8A5741CD4952}" type="pres">
      <dgm:prSet presAssocID="{AAF80F8E-181F-4A6F-BD23-06CDD6535C72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D7514-F3C1-4C29-85B6-20F114FB5BF7}" type="pres">
      <dgm:prSet presAssocID="{AAF80F8E-181F-4A6F-BD23-06CDD6535C7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5DCFE-700B-4047-9FE2-9EF589CBDF03}" type="pres">
      <dgm:prSet presAssocID="{AAF80F8E-181F-4A6F-BD23-06CDD6535C72}" presName="parentNode2" presStyleLbl="node1" presStyleIdx="1" presStyleCnt="3" custLinFactNeighborX="-664" custLinFactNeighborY="-294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69B75-8890-4E01-B178-F2DEDD062747}" type="pres">
      <dgm:prSet presAssocID="{AAF80F8E-181F-4A6F-BD23-06CDD6535C72}" presName="connSite2" presStyleCnt="0"/>
      <dgm:spPr/>
    </dgm:pt>
    <dgm:pt modelId="{2C7454D1-ADAC-44A0-800B-FCD6175CE77A}" type="pres">
      <dgm:prSet presAssocID="{2239A3E8-81F5-408E-B275-08F256E76FF0}" presName="Name18" presStyleLbl="sibTrans2D1" presStyleIdx="1" presStyleCnt="2"/>
      <dgm:spPr/>
      <dgm:t>
        <a:bodyPr/>
        <a:lstStyle/>
        <a:p>
          <a:endParaRPr lang="en-US"/>
        </a:p>
      </dgm:t>
    </dgm:pt>
    <dgm:pt modelId="{02D48668-9B75-4DCA-99CF-307DBBDACA52}" type="pres">
      <dgm:prSet presAssocID="{2ADEB0BD-66FA-4396-ACC5-586C5902E861}" presName="composite1" presStyleCnt="0"/>
      <dgm:spPr/>
    </dgm:pt>
    <dgm:pt modelId="{7FB8355B-00A7-46D0-80E7-8CA80BCAD3EE}" type="pres">
      <dgm:prSet presAssocID="{2ADEB0BD-66FA-4396-ACC5-586C5902E861}" presName="dummyNode1" presStyleLbl="node1" presStyleIdx="1" presStyleCnt="3"/>
      <dgm:spPr/>
    </dgm:pt>
    <dgm:pt modelId="{FCA2B538-3E2D-4294-850B-48F54724DFA3}" type="pres">
      <dgm:prSet presAssocID="{2ADEB0BD-66FA-4396-ACC5-586C5902E86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5F7E5-67F0-4D86-8FE5-03A82AC2C6D2}" type="pres">
      <dgm:prSet presAssocID="{2ADEB0BD-66FA-4396-ACC5-586C5902E86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22C35-9527-43E3-A7AC-CCC72BE8E5E5}" type="pres">
      <dgm:prSet presAssocID="{2ADEB0BD-66FA-4396-ACC5-586C5902E86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044CF-69A0-4036-898A-BB4F1511D7B5}" type="pres">
      <dgm:prSet presAssocID="{2ADEB0BD-66FA-4396-ACC5-586C5902E861}" presName="connSite1" presStyleCnt="0"/>
      <dgm:spPr/>
    </dgm:pt>
  </dgm:ptLst>
  <dgm:cxnLst>
    <dgm:cxn modelId="{4A9F21CF-AF68-4B01-9B67-34E56DF87735}" type="presOf" srcId="{392498AF-89FC-4772-A654-8FA0517A7118}" destId="{98E1F46F-7C04-4467-8000-CC99D9271446}" srcOrd="0" destOrd="1" presId="urn:microsoft.com/office/officeart/2005/8/layout/hProcess4"/>
    <dgm:cxn modelId="{ABF706F1-40F8-4DDB-BD41-2CBAA86D2E59}" type="presOf" srcId="{392498AF-89FC-4772-A654-8FA0517A7118}" destId="{99BFD37E-9FAE-4C90-82AC-C9CDF8CF79D1}" srcOrd="1" destOrd="1" presId="urn:microsoft.com/office/officeart/2005/8/layout/hProcess4"/>
    <dgm:cxn modelId="{C1B5B3B0-575E-414C-8475-93D0D4E03BD2}" type="presOf" srcId="{2ADEB0BD-66FA-4396-ACC5-586C5902E861}" destId="{6B422C35-9527-43E3-A7AC-CCC72BE8E5E5}" srcOrd="0" destOrd="0" presId="urn:microsoft.com/office/officeart/2005/8/layout/hProcess4"/>
    <dgm:cxn modelId="{2C16B9A5-B190-4E00-AD11-3D287C1DB9D4}" type="presOf" srcId="{39E0A21B-0569-4B53-813D-680293675939}" destId="{C6F35031-DDFA-4099-8E3D-8A5741CD4952}" srcOrd="0" destOrd="0" presId="urn:microsoft.com/office/officeart/2005/8/layout/hProcess4"/>
    <dgm:cxn modelId="{CC8CD915-43A3-4FB7-8686-80416C7F2D7B}" srcId="{AAF80F8E-181F-4A6F-BD23-06CDD6535C72}" destId="{39E0A21B-0569-4B53-813D-680293675939}" srcOrd="0" destOrd="0" parTransId="{BD1E0D77-D631-4ADC-A088-89EDDE0A2CAA}" sibTransId="{DB3BF938-7111-456E-B81C-A12A0C1559E8}"/>
    <dgm:cxn modelId="{3F53B76C-D1D2-422F-BD2C-7AE77CD169F1}" srcId="{2B2735DE-3166-4803-A17E-F26B4AC04D2B}" destId="{392498AF-89FC-4772-A654-8FA0517A7118}" srcOrd="1" destOrd="0" parTransId="{0D8FA36F-5D51-4B3B-A414-B710F47F9F92}" sibTransId="{3F8DCDE0-E88A-4C5E-9F03-9B604D053C98}"/>
    <dgm:cxn modelId="{5087265D-D703-486E-BFA1-38DE04B57F85}" type="presOf" srcId="{55999C0A-C1E0-47BC-949B-ED4E1BB65C40}" destId="{ED50476B-E089-422A-9BF4-EBF88DE1C995}" srcOrd="0" destOrd="0" presId="urn:microsoft.com/office/officeart/2005/8/layout/hProcess4"/>
    <dgm:cxn modelId="{4D1BDE87-2AD8-4BE4-B255-2AAB51316EFF}" srcId="{2ADEB0BD-66FA-4396-ACC5-586C5902E861}" destId="{DF9798A7-6CE4-456B-A9B5-F4D848AAD85D}" srcOrd="0" destOrd="0" parTransId="{85A8E28F-1439-4D01-90BF-CA8A9961B407}" sibTransId="{FB730050-B2ED-4A42-B742-3F4ED65D45C6}"/>
    <dgm:cxn modelId="{55E8BEDC-50CC-43EF-B98A-B27B4DFFFB23}" type="presOf" srcId="{AAF80F8E-181F-4A6F-BD23-06CDD6535C72}" destId="{1255DCFE-700B-4047-9FE2-9EF589CBDF03}" srcOrd="0" destOrd="0" presId="urn:microsoft.com/office/officeart/2005/8/layout/hProcess4"/>
    <dgm:cxn modelId="{989CCC0A-98E7-49E6-BBC1-EC40E0955076}" type="presOf" srcId="{F82D1D98-BF88-4C64-B7B6-AF838FDD8375}" destId="{98E1F46F-7C04-4467-8000-CC99D9271446}" srcOrd="0" destOrd="0" presId="urn:microsoft.com/office/officeart/2005/8/layout/hProcess4"/>
    <dgm:cxn modelId="{12BCDD4A-33D5-4251-9EA6-D924EF8B18D8}" type="presOf" srcId="{2B2735DE-3166-4803-A17E-F26B4AC04D2B}" destId="{ADF136A2-DDD9-4110-B7FC-F0C2A12E3A31}" srcOrd="0" destOrd="0" presId="urn:microsoft.com/office/officeart/2005/8/layout/hProcess4"/>
    <dgm:cxn modelId="{60AC6033-C778-4897-B82F-61D84F239EB5}" type="presOf" srcId="{39E0A21B-0569-4B53-813D-680293675939}" destId="{F79D7514-F3C1-4C29-85B6-20F114FB5BF7}" srcOrd="1" destOrd="0" presId="urn:microsoft.com/office/officeart/2005/8/layout/hProcess4"/>
    <dgm:cxn modelId="{AA69BDC6-7253-4858-B270-F70F43EBA4F9}" type="presOf" srcId="{DF9798A7-6CE4-456B-A9B5-F4D848AAD85D}" destId="{FCA2B538-3E2D-4294-850B-48F54724DFA3}" srcOrd="0" destOrd="0" presId="urn:microsoft.com/office/officeart/2005/8/layout/hProcess4"/>
    <dgm:cxn modelId="{7B0F398C-A1D6-4884-B2BF-C0784C42E8B3}" srcId="{6BC86664-C3E5-4DF8-81C8-8F7E8C968802}" destId="{AAF80F8E-181F-4A6F-BD23-06CDD6535C72}" srcOrd="1" destOrd="0" parTransId="{BF0CDB7A-08BD-4ED3-9E33-383F21AA5A68}" sibTransId="{2239A3E8-81F5-408E-B275-08F256E76FF0}"/>
    <dgm:cxn modelId="{021BD1EE-9341-4ADB-A8AD-8520E6F6A9C8}" srcId="{2B2735DE-3166-4803-A17E-F26B4AC04D2B}" destId="{F82D1D98-BF88-4C64-B7B6-AF838FDD8375}" srcOrd="0" destOrd="0" parTransId="{FCAB0410-10D9-4C76-95EB-7A4EEC1CBBD3}" sibTransId="{95AB4B88-F65E-4B0E-9FA8-929F78A5435E}"/>
    <dgm:cxn modelId="{CAE86655-D29A-4417-AB46-333B201F46C0}" srcId="{6BC86664-C3E5-4DF8-81C8-8F7E8C968802}" destId="{2ADEB0BD-66FA-4396-ACC5-586C5902E861}" srcOrd="2" destOrd="0" parTransId="{512B1E72-CB98-4A9F-9E67-B1346B75582F}" sibTransId="{85C882A0-180E-4E30-82BF-7C0668E96644}"/>
    <dgm:cxn modelId="{9A131494-9907-490C-BD47-471C9410B0BA}" type="presOf" srcId="{F82D1D98-BF88-4C64-B7B6-AF838FDD8375}" destId="{99BFD37E-9FAE-4C90-82AC-C9CDF8CF79D1}" srcOrd="1" destOrd="0" presId="urn:microsoft.com/office/officeart/2005/8/layout/hProcess4"/>
    <dgm:cxn modelId="{4C21CA92-6207-4131-B1C3-A6C8692BBBCE}" type="presOf" srcId="{DF9798A7-6CE4-456B-A9B5-F4D848AAD85D}" destId="{EF65F7E5-67F0-4D86-8FE5-03A82AC2C6D2}" srcOrd="1" destOrd="0" presId="urn:microsoft.com/office/officeart/2005/8/layout/hProcess4"/>
    <dgm:cxn modelId="{5EDFE39D-D013-4160-9997-E5E5A69EF71B}" type="presOf" srcId="{2239A3E8-81F5-408E-B275-08F256E76FF0}" destId="{2C7454D1-ADAC-44A0-800B-FCD6175CE77A}" srcOrd="0" destOrd="0" presId="urn:microsoft.com/office/officeart/2005/8/layout/hProcess4"/>
    <dgm:cxn modelId="{2778634A-824C-4ACF-9846-EDD82B0E0ADA}" type="presOf" srcId="{6BC86664-C3E5-4DF8-81C8-8F7E8C968802}" destId="{D2664F28-F609-411E-95A9-471B0AB5B165}" srcOrd="0" destOrd="0" presId="urn:microsoft.com/office/officeart/2005/8/layout/hProcess4"/>
    <dgm:cxn modelId="{1AC0C632-6105-4C0B-A1FD-991FDF264DCE}" srcId="{6BC86664-C3E5-4DF8-81C8-8F7E8C968802}" destId="{2B2735DE-3166-4803-A17E-F26B4AC04D2B}" srcOrd="0" destOrd="0" parTransId="{A0F72684-407E-4C52-90FE-5C6F5DF00138}" sibTransId="{55999C0A-C1E0-47BC-949B-ED4E1BB65C40}"/>
    <dgm:cxn modelId="{4D5E1371-24DE-475A-93E9-CB5F76B77BA7}" type="presParOf" srcId="{D2664F28-F609-411E-95A9-471B0AB5B165}" destId="{27902183-DF45-445A-A1E6-639CB9D1AC4E}" srcOrd="0" destOrd="0" presId="urn:microsoft.com/office/officeart/2005/8/layout/hProcess4"/>
    <dgm:cxn modelId="{B8EC2C39-6A88-47C1-BFC6-9540557D72F2}" type="presParOf" srcId="{D2664F28-F609-411E-95A9-471B0AB5B165}" destId="{234B190A-936B-4998-9DCD-587D5AC24986}" srcOrd="1" destOrd="0" presId="urn:microsoft.com/office/officeart/2005/8/layout/hProcess4"/>
    <dgm:cxn modelId="{44250589-49BD-4C02-A424-47C1B4CA5AEA}" type="presParOf" srcId="{D2664F28-F609-411E-95A9-471B0AB5B165}" destId="{3D566E12-70F7-473B-BA97-86AEC4542CAB}" srcOrd="2" destOrd="0" presId="urn:microsoft.com/office/officeart/2005/8/layout/hProcess4"/>
    <dgm:cxn modelId="{D527A497-9E48-4C5F-99EC-14E740E11728}" type="presParOf" srcId="{3D566E12-70F7-473B-BA97-86AEC4542CAB}" destId="{32B73C68-659F-4ED5-868E-D59D27954CF3}" srcOrd="0" destOrd="0" presId="urn:microsoft.com/office/officeart/2005/8/layout/hProcess4"/>
    <dgm:cxn modelId="{41C613E7-9C68-44B2-9828-53F54DCAF54F}" type="presParOf" srcId="{32B73C68-659F-4ED5-868E-D59D27954CF3}" destId="{7C8191A3-8796-4248-B381-F4D6F5BF7C99}" srcOrd="0" destOrd="0" presId="urn:microsoft.com/office/officeart/2005/8/layout/hProcess4"/>
    <dgm:cxn modelId="{DEB424AE-73EA-4750-950C-17DE3D49C895}" type="presParOf" srcId="{32B73C68-659F-4ED5-868E-D59D27954CF3}" destId="{98E1F46F-7C04-4467-8000-CC99D9271446}" srcOrd="1" destOrd="0" presId="urn:microsoft.com/office/officeart/2005/8/layout/hProcess4"/>
    <dgm:cxn modelId="{369407F5-F25F-431A-B03E-354D58EAC5AB}" type="presParOf" srcId="{32B73C68-659F-4ED5-868E-D59D27954CF3}" destId="{99BFD37E-9FAE-4C90-82AC-C9CDF8CF79D1}" srcOrd="2" destOrd="0" presId="urn:microsoft.com/office/officeart/2005/8/layout/hProcess4"/>
    <dgm:cxn modelId="{9E20DD3E-F1BE-4A74-8137-8AFFC93BD845}" type="presParOf" srcId="{32B73C68-659F-4ED5-868E-D59D27954CF3}" destId="{ADF136A2-DDD9-4110-B7FC-F0C2A12E3A31}" srcOrd="3" destOrd="0" presId="urn:microsoft.com/office/officeart/2005/8/layout/hProcess4"/>
    <dgm:cxn modelId="{3F766FD5-7AA1-4D48-97E7-D7B83F497190}" type="presParOf" srcId="{32B73C68-659F-4ED5-868E-D59D27954CF3}" destId="{54C6D316-152E-4359-9B91-B114B7854A5C}" srcOrd="4" destOrd="0" presId="urn:microsoft.com/office/officeart/2005/8/layout/hProcess4"/>
    <dgm:cxn modelId="{75334AB0-2CE9-4F39-8E5C-DC23DF225C83}" type="presParOf" srcId="{3D566E12-70F7-473B-BA97-86AEC4542CAB}" destId="{ED50476B-E089-422A-9BF4-EBF88DE1C995}" srcOrd="1" destOrd="0" presId="urn:microsoft.com/office/officeart/2005/8/layout/hProcess4"/>
    <dgm:cxn modelId="{F4CBCA18-9A10-47F0-8EB2-AF39F40DF8DE}" type="presParOf" srcId="{3D566E12-70F7-473B-BA97-86AEC4542CAB}" destId="{01677C34-153E-4531-9CF2-74FF32024351}" srcOrd="2" destOrd="0" presId="urn:microsoft.com/office/officeart/2005/8/layout/hProcess4"/>
    <dgm:cxn modelId="{9FD0F38E-74A4-43B5-B699-201D0306A6B0}" type="presParOf" srcId="{01677C34-153E-4531-9CF2-74FF32024351}" destId="{F544FC63-E606-4EBF-9F7D-CED72192C320}" srcOrd="0" destOrd="0" presId="urn:microsoft.com/office/officeart/2005/8/layout/hProcess4"/>
    <dgm:cxn modelId="{52D28B44-0CD9-4D2C-BDD7-BB7D65D31EBF}" type="presParOf" srcId="{01677C34-153E-4531-9CF2-74FF32024351}" destId="{C6F35031-DDFA-4099-8E3D-8A5741CD4952}" srcOrd="1" destOrd="0" presId="urn:microsoft.com/office/officeart/2005/8/layout/hProcess4"/>
    <dgm:cxn modelId="{3895BBB1-F8D3-46FB-A288-43CD2EAA8DE7}" type="presParOf" srcId="{01677C34-153E-4531-9CF2-74FF32024351}" destId="{F79D7514-F3C1-4C29-85B6-20F114FB5BF7}" srcOrd="2" destOrd="0" presId="urn:microsoft.com/office/officeart/2005/8/layout/hProcess4"/>
    <dgm:cxn modelId="{B07BC1E9-2CA4-4688-AC19-DA229D27FFF0}" type="presParOf" srcId="{01677C34-153E-4531-9CF2-74FF32024351}" destId="{1255DCFE-700B-4047-9FE2-9EF589CBDF03}" srcOrd="3" destOrd="0" presId="urn:microsoft.com/office/officeart/2005/8/layout/hProcess4"/>
    <dgm:cxn modelId="{045C1758-4B3B-45E5-97BF-AFBA56D6E7F2}" type="presParOf" srcId="{01677C34-153E-4531-9CF2-74FF32024351}" destId="{37E69B75-8890-4E01-B178-F2DEDD062747}" srcOrd="4" destOrd="0" presId="urn:microsoft.com/office/officeart/2005/8/layout/hProcess4"/>
    <dgm:cxn modelId="{43195078-0AE4-4AE1-9C88-7D989AA6644E}" type="presParOf" srcId="{3D566E12-70F7-473B-BA97-86AEC4542CAB}" destId="{2C7454D1-ADAC-44A0-800B-FCD6175CE77A}" srcOrd="3" destOrd="0" presId="urn:microsoft.com/office/officeart/2005/8/layout/hProcess4"/>
    <dgm:cxn modelId="{49F3693A-36A3-484E-ACC2-B611224BE737}" type="presParOf" srcId="{3D566E12-70F7-473B-BA97-86AEC4542CAB}" destId="{02D48668-9B75-4DCA-99CF-307DBBDACA52}" srcOrd="4" destOrd="0" presId="urn:microsoft.com/office/officeart/2005/8/layout/hProcess4"/>
    <dgm:cxn modelId="{0EC3F0C8-2A89-4AC0-BF0B-9538FABC9A5D}" type="presParOf" srcId="{02D48668-9B75-4DCA-99CF-307DBBDACA52}" destId="{7FB8355B-00A7-46D0-80E7-8CA80BCAD3EE}" srcOrd="0" destOrd="0" presId="urn:microsoft.com/office/officeart/2005/8/layout/hProcess4"/>
    <dgm:cxn modelId="{0121F87C-A97F-4333-A653-29F9DA7C7A4D}" type="presParOf" srcId="{02D48668-9B75-4DCA-99CF-307DBBDACA52}" destId="{FCA2B538-3E2D-4294-850B-48F54724DFA3}" srcOrd="1" destOrd="0" presId="urn:microsoft.com/office/officeart/2005/8/layout/hProcess4"/>
    <dgm:cxn modelId="{08F3DEEF-9286-484F-91E2-C5FD170F8CC3}" type="presParOf" srcId="{02D48668-9B75-4DCA-99CF-307DBBDACA52}" destId="{EF65F7E5-67F0-4D86-8FE5-03A82AC2C6D2}" srcOrd="2" destOrd="0" presId="urn:microsoft.com/office/officeart/2005/8/layout/hProcess4"/>
    <dgm:cxn modelId="{1FCA85D4-C91D-4A46-AE7D-BDEFB2F66930}" type="presParOf" srcId="{02D48668-9B75-4DCA-99CF-307DBBDACA52}" destId="{6B422C35-9527-43E3-A7AC-CCC72BE8E5E5}" srcOrd="3" destOrd="0" presId="urn:microsoft.com/office/officeart/2005/8/layout/hProcess4"/>
    <dgm:cxn modelId="{59C017EE-DD50-4CA4-AB0B-758BBA165241}" type="presParOf" srcId="{02D48668-9B75-4DCA-99CF-307DBBDACA52}" destId="{1D5044CF-69A0-4036-898A-BB4F1511D7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C2BC29-D586-4C73-9DE5-DFC4068CDFFE}" type="doc">
      <dgm:prSet loTypeId="urn:microsoft.com/office/officeart/2008/layout/PictureAccent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59D56C6-61B5-4168-962D-0951ADD70B19}">
      <dgm:prSet phldrT="[Texto]"/>
      <dgm:spPr/>
      <dgm:t>
        <a:bodyPr/>
        <a:lstStyle/>
        <a:p>
          <a:r>
            <a:rPr lang="en-US" dirty="0" smtClean="0"/>
            <a:t>Report and discuss on the status of the ongoing projects</a:t>
          </a:r>
          <a:endParaRPr lang="es-MX" dirty="0"/>
        </a:p>
      </dgm:t>
    </dgm:pt>
    <dgm:pt modelId="{3487388D-ED82-43F8-B422-47A17AC9374B}" type="parTrans" cxnId="{895EC1FE-A17F-4B5B-9558-86B29076E9CA}">
      <dgm:prSet/>
      <dgm:spPr/>
      <dgm:t>
        <a:bodyPr/>
        <a:lstStyle/>
        <a:p>
          <a:endParaRPr lang="es-MX"/>
        </a:p>
      </dgm:t>
    </dgm:pt>
    <dgm:pt modelId="{1524BFC7-0CC1-4176-BDE9-B99EB7A0B569}" type="sibTrans" cxnId="{895EC1FE-A17F-4B5B-9558-86B29076E9CA}">
      <dgm:prSet/>
      <dgm:spPr/>
      <dgm:t>
        <a:bodyPr/>
        <a:lstStyle/>
        <a:p>
          <a:endParaRPr lang="es-MX"/>
        </a:p>
      </dgm:t>
    </dgm:pt>
    <dgm:pt modelId="{917DBCE4-F4E0-4580-96C2-BAF98130A04C}">
      <dgm:prSet phldrT="[Texto]"/>
      <dgm:spPr/>
      <dgm:t>
        <a:bodyPr/>
        <a:lstStyle/>
        <a:p>
          <a:r>
            <a:rPr lang="en-US" dirty="0" smtClean="0"/>
            <a:t>Provide feedback and exchange views </a:t>
          </a:r>
          <a:r>
            <a:rPr lang="en-US" dirty="0" smtClean="0"/>
            <a:t>on the </a:t>
          </a:r>
          <a:r>
            <a:rPr lang="en-US" dirty="0" smtClean="0"/>
            <a:t>way forward</a:t>
          </a:r>
          <a:endParaRPr lang="es-MX" dirty="0"/>
        </a:p>
      </dgm:t>
    </dgm:pt>
    <dgm:pt modelId="{4717383E-5A3F-43B6-869E-5CD89A05B3C6}" type="parTrans" cxnId="{06617A69-33FA-4FAC-B546-146C5366C6EB}">
      <dgm:prSet/>
      <dgm:spPr/>
      <dgm:t>
        <a:bodyPr/>
        <a:lstStyle/>
        <a:p>
          <a:endParaRPr lang="es-MX"/>
        </a:p>
      </dgm:t>
    </dgm:pt>
    <dgm:pt modelId="{1E6537E5-E4AA-4411-8E11-D3F3BE9DBC39}" type="sibTrans" cxnId="{06617A69-33FA-4FAC-B546-146C5366C6EB}">
      <dgm:prSet/>
      <dgm:spPr/>
      <dgm:t>
        <a:bodyPr/>
        <a:lstStyle/>
        <a:p>
          <a:endParaRPr lang="es-MX"/>
        </a:p>
      </dgm:t>
    </dgm:pt>
    <dgm:pt modelId="{0DD380EE-9557-4970-A2F1-5AE2FA667C80}">
      <dgm:prSet/>
      <dgm:spPr/>
      <dgm:t>
        <a:bodyPr/>
        <a:lstStyle/>
        <a:p>
          <a:r>
            <a:rPr lang="en-US" dirty="0" smtClean="0"/>
            <a:t>Define the deliverables for the XXII INCOSAI in 2016</a:t>
          </a:r>
          <a:endParaRPr lang="es-MX" dirty="0"/>
        </a:p>
      </dgm:t>
    </dgm:pt>
    <dgm:pt modelId="{BD45E3AA-A249-4D75-8992-45958C8537A0}" type="parTrans" cxnId="{EBA1F56E-E8BC-4352-B30C-F9E1591D7555}">
      <dgm:prSet/>
      <dgm:spPr/>
      <dgm:t>
        <a:bodyPr/>
        <a:lstStyle/>
        <a:p>
          <a:endParaRPr lang="es-MX"/>
        </a:p>
      </dgm:t>
    </dgm:pt>
    <dgm:pt modelId="{1E702CD2-8A51-46DD-A33B-4C31A70C0FA4}" type="sibTrans" cxnId="{EBA1F56E-E8BC-4352-B30C-F9E1591D7555}">
      <dgm:prSet/>
      <dgm:spPr/>
      <dgm:t>
        <a:bodyPr/>
        <a:lstStyle/>
        <a:p>
          <a:endParaRPr lang="es-MX"/>
        </a:p>
      </dgm:t>
    </dgm:pt>
    <dgm:pt modelId="{CC8D9B0F-E3A9-4756-AA62-B569083EF99C}">
      <dgm:prSet phldrT="[Texto]"/>
      <dgm:spPr/>
      <dgm:t>
        <a:bodyPr/>
        <a:lstStyle/>
        <a:p>
          <a:r>
            <a:rPr lang="es-MX" dirty="0" smtClean="0"/>
            <a:t>7th Meeting  </a:t>
          </a:r>
        </a:p>
        <a:p>
          <a:r>
            <a:rPr lang="es-MX" dirty="0" smtClean="0"/>
            <a:t>Mexico City – </a:t>
          </a:r>
          <a:r>
            <a:rPr lang="es-MX" dirty="0" err="1" smtClean="0"/>
            <a:t>September</a:t>
          </a:r>
          <a:r>
            <a:rPr lang="es-MX" dirty="0" smtClean="0"/>
            <a:t> 2014</a:t>
          </a:r>
          <a:endParaRPr lang="es-MX" dirty="0"/>
        </a:p>
      </dgm:t>
    </dgm:pt>
    <dgm:pt modelId="{1D7FE15E-DE9F-4393-A798-8A64E78BE724}" type="sibTrans" cxnId="{EC84D05E-2643-4D4C-B876-5A580F7098D1}">
      <dgm:prSet/>
      <dgm:spPr/>
      <dgm:t>
        <a:bodyPr/>
        <a:lstStyle/>
        <a:p>
          <a:endParaRPr lang="es-MX"/>
        </a:p>
      </dgm:t>
    </dgm:pt>
    <dgm:pt modelId="{88B829A5-C5F7-496D-8BA2-69F8D3EC27E6}" type="parTrans" cxnId="{EC84D05E-2643-4D4C-B876-5A580F7098D1}">
      <dgm:prSet/>
      <dgm:spPr/>
      <dgm:t>
        <a:bodyPr/>
        <a:lstStyle/>
        <a:p>
          <a:endParaRPr lang="es-MX"/>
        </a:p>
      </dgm:t>
    </dgm:pt>
    <dgm:pt modelId="{C6DF4135-FF76-40B1-911C-CECC1B764C14}" type="pres">
      <dgm:prSet presAssocID="{7BC2BC29-D586-4C73-9DE5-DFC4068CDFFE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F951258-42F4-4251-AA5C-EB8B239B584A}" type="pres">
      <dgm:prSet presAssocID="{CC8D9B0F-E3A9-4756-AA62-B569083EF99C}" presName="root" presStyleCnt="0">
        <dgm:presLayoutVars>
          <dgm:chMax/>
          <dgm:chPref val="4"/>
        </dgm:presLayoutVars>
      </dgm:prSet>
      <dgm:spPr/>
    </dgm:pt>
    <dgm:pt modelId="{DDF0EF90-BAAC-43C8-8692-8084A59226D4}" type="pres">
      <dgm:prSet presAssocID="{CC8D9B0F-E3A9-4756-AA62-B569083EF99C}" presName="rootComposite" presStyleCnt="0">
        <dgm:presLayoutVars/>
      </dgm:prSet>
      <dgm:spPr/>
    </dgm:pt>
    <dgm:pt modelId="{DCBEC3D7-6F85-4E9C-8B21-DF03CE7250D4}" type="pres">
      <dgm:prSet presAssocID="{CC8D9B0F-E3A9-4756-AA62-B569083EF99C}" presName="rootText" presStyleLbl="node0" presStyleIdx="0" presStyleCnt="1" custScaleX="110583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7B3C8F31-F78C-4827-8205-F478F57778FD}" type="pres">
      <dgm:prSet presAssocID="{CC8D9B0F-E3A9-4756-AA62-B569083EF99C}" presName="childShape" presStyleCnt="0">
        <dgm:presLayoutVars>
          <dgm:chMax val="0"/>
          <dgm:chPref val="0"/>
        </dgm:presLayoutVars>
      </dgm:prSet>
      <dgm:spPr/>
    </dgm:pt>
    <dgm:pt modelId="{3C0BF09E-FB9F-40BA-BAAD-49ED1DD42F24}" type="pres">
      <dgm:prSet presAssocID="{659D56C6-61B5-4168-962D-0951ADD70B19}" presName="childComposite" presStyleCnt="0">
        <dgm:presLayoutVars>
          <dgm:chMax val="0"/>
          <dgm:chPref val="0"/>
        </dgm:presLayoutVars>
      </dgm:prSet>
      <dgm:spPr/>
    </dgm:pt>
    <dgm:pt modelId="{D7891314-415A-45BB-8BA4-8DE92DD9BAE0}" type="pres">
      <dgm:prSet presAssocID="{659D56C6-61B5-4168-962D-0951ADD70B19}" presName="Image" presStyleLbl="node1" presStyleIdx="0" presStyleCnt="3"/>
      <dgm:spPr>
        <a:prstGeom prst="rightArrow">
          <a:avLst/>
        </a:prstGeom>
      </dgm:spPr>
    </dgm:pt>
    <dgm:pt modelId="{CD7F22E1-1041-467B-8619-F3D7024E028F}" type="pres">
      <dgm:prSet presAssocID="{659D56C6-61B5-4168-962D-0951ADD70B19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88F779-9514-47FA-A1D0-E8B9FBDD1A7E}" type="pres">
      <dgm:prSet presAssocID="{917DBCE4-F4E0-4580-96C2-BAF98130A04C}" presName="childComposite" presStyleCnt="0">
        <dgm:presLayoutVars>
          <dgm:chMax val="0"/>
          <dgm:chPref val="0"/>
        </dgm:presLayoutVars>
      </dgm:prSet>
      <dgm:spPr/>
    </dgm:pt>
    <dgm:pt modelId="{6D1BEED5-4434-4FCC-B277-B3C5CAAB9B16}" type="pres">
      <dgm:prSet presAssocID="{917DBCE4-F4E0-4580-96C2-BAF98130A04C}" presName="Image" presStyleLbl="node1" presStyleIdx="1" presStyleCnt="3"/>
      <dgm:spPr>
        <a:prstGeom prst="rightArrow">
          <a:avLst/>
        </a:prstGeom>
      </dgm:spPr>
    </dgm:pt>
    <dgm:pt modelId="{A16192A6-9429-4C6E-A735-DE7754122919}" type="pres">
      <dgm:prSet presAssocID="{917DBCE4-F4E0-4580-96C2-BAF98130A04C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6E824F-931F-4957-8654-14456BEAE70E}" type="pres">
      <dgm:prSet presAssocID="{0DD380EE-9557-4970-A2F1-5AE2FA667C80}" presName="childComposite" presStyleCnt="0">
        <dgm:presLayoutVars>
          <dgm:chMax val="0"/>
          <dgm:chPref val="0"/>
        </dgm:presLayoutVars>
      </dgm:prSet>
      <dgm:spPr/>
    </dgm:pt>
    <dgm:pt modelId="{49415879-7250-4847-B83F-12A9D36C8BAA}" type="pres">
      <dgm:prSet presAssocID="{0DD380EE-9557-4970-A2F1-5AE2FA667C80}" presName="Image" presStyleLbl="node1" presStyleIdx="2" presStyleCnt="3"/>
      <dgm:spPr>
        <a:prstGeom prst="rightArrow">
          <a:avLst/>
        </a:prstGeom>
      </dgm:spPr>
    </dgm:pt>
    <dgm:pt modelId="{B13EED3D-F92B-4FBE-B6F3-754F284BF882}" type="pres">
      <dgm:prSet presAssocID="{0DD380EE-9557-4970-A2F1-5AE2FA667C80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95EC1FE-A17F-4B5B-9558-86B29076E9CA}" srcId="{CC8D9B0F-E3A9-4756-AA62-B569083EF99C}" destId="{659D56C6-61B5-4168-962D-0951ADD70B19}" srcOrd="0" destOrd="0" parTransId="{3487388D-ED82-43F8-B422-47A17AC9374B}" sibTransId="{1524BFC7-0CC1-4176-BDE9-B99EB7A0B569}"/>
    <dgm:cxn modelId="{B2E27D32-50CB-4727-B4A3-0221E6ACF37C}" type="presOf" srcId="{0DD380EE-9557-4970-A2F1-5AE2FA667C80}" destId="{B13EED3D-F92B-4FBE-B6F3-754F284BF882}" srcOrd="0" destOrd="0" presId="urn:microsoft.com/office/officeart/2008/layout/PictureAccentList"/>
    <dgm:cxn modelId="{EBA1F56E-E8BC-4352-B30C-F9E1591D7555}" srcId="{CC8D9B0F-E3A9-4756-AA62-B569083EF99C}" destId="{0DD380EE-9557-4970-A2F1-5AE2FA667C80}" srcOrd="2" destOrd="0" parTransId="{BD45E3AA-A249-4D75-8992-45958C8537A0}" sibTransId="{1E702CD2-8A51-46DD-A33B-4C31A70C0FA4}"/>
    <dgm:cxn modelId="{8A3ABD1A-FD0D-4ECA-952B-EB7430DF77F5}" type="presOf" srcId="{CC8D9B0F-E3A9-4756-AA62-B569083EF99C}" destId="{DCBEC3D7-6F85-4E9C-8B21-DF03CE7250D4}" srcOrd="0" destOrd="0" presId="urn:microsoft.com/office/officeart/2008/layout/PictureAccentList"/>
    <dgm:cxn modelId="{0CB13EE1-E04B-48FA-8D02-39FC9CCF03E8}" type="presOf" srcId="{659D56C6-61B5-4168-962D-0951ADD70B19}" destId="{CD7F22E1-1041-467B-8619-F3D7024E028F}" srcOrd="0" destOrd="0" presId="urn:microsoft.com/office/officeart/2008/layout/PictureAccentList"/>
    <dgm:cxn modelId="{06617A69-33FA-4FAC-B546-146C5366C6EB}" srcId="{CC8D9B0F-E3A9-4756-AA62-B569083EF99C}" destId="{917DBCE4-F4E0-4580-96C2-BAF98130A04C}" srcOrd="1" destOrd="0" parTransId="{4717383E-5A3F-43B6-869E-5CD89A05B3C6}" sibTransId="{1E6537E5-E4AA-4411-8E11-D3F3BE9DBC39}"/>
    <dgm:cxn modelId="{CEB2762A-1B0A-4F31-9411-89E1D66954D9}" type="presOf" srcId="{7BC2BC29-D586-4C73-9DE5-DFC4068CDFFE}" destId="{C6DF4135-FF76-40B1-911C-CECC1B764C14}" srcOrd="0" destOrd="0" presId="urn:microsoft.com/office/officeart/2008/layout/PictureAccentList"/>
    <dgm:cxn modelId="{582D2141-170F-4208-880C-64D41F5A7DC4}" type="presOf" srcId="{917DBCE4-F4E0-4580-96C2-BAF98130A04C}" destId="{A16192A6-9429-4C6E-A735-DE7754122919}" srcOrd="0" destOrd="0" presId="urn:microsoft.com/office/officeart/2008/layout/PictureAccentList"/>
    <dgm:cxn modelId="{EC84D05E-2643-4D4C-B876-5A580F7098D1}" srcId="{7BC2BC29-D586-4C73-9DE5-DFC4068CDFFE}" destId="{CC8D9B0F-E3A9-4756-AA62-B569083EF99C}" srcOrd="0" destOrd="0" parTransId="{88B829A5-C5F7-496D-8BA2-69F8D3EC27E6}" sibTransId="{1D7FE15E-DE9F-4393-A798-8A64E78BE724}"/>
    <dgm:cxn modelId="{593994E3-2A1D-4876-A216-06AECCFDBEBC}" type="presParOf" srcId="{C6DF4135-FF76-40B1-911C-CECC1B764C14}" destId="{8F951258-42F4-4251-AA5C-EB8B239B584A}" srcOrd="0" destOrd="0" presId="urn:microsoft.com/office/officeart/2008/layout/PictureAccentList"/>
    <dgm:cxn modelId="{8532657E-779E-492E-AD6A-FEF05AD484AE}" type="presParOf" srcId="{8F951258-42F4-4251-AA5C-EB8B239B584A}" destId="{DDF0EF90-BAAC-43C8-8692-8084A59226D4}" srcOrd="0" destOrd="0" presId="urn:microsoft.com/office/officeart/2008/layout/PictureAccentList"/>
    <dgm:cxn modelId="{B79BB37E-ED86-4267-BAF4-3730E46B75E7}" type="presParOf" srcId="{DDF0EF90-BAAC-43C8-8692-8084A59226D4}" destId="{DCBEC3D7-6F85-4E9C-8B21-DF03CE7250D4}" srcOrd="0" destOrd="0" presId="urn:microsoft.com/office/officeart/2008/layout/PictureAccentList"/>
    <dgm:cxn modelId="{0E2C6B49-6656-4CE7-988A-9A8D040C8D44}" type="presParOf" srcId="{8F951258-42F4-4251-AA5C-EB8B239B584A}" destId="{7B3C8F31-F78C-4827-8205-F478F57778FD}" srcOrd="1" destOrd="0" presId="urn:microsoft.com/office/officeart/2008/layout/PictureAccentList"/>
    <dgm:cxn modelId="{DA0BF16B-2C9A-452C-B488-1A931FF2860D}" type="presParOf" srcId="{7B3C8F31-F78C-4827-8205-F478F57778FD}" destId="{3C0BF09E-FB9F-40BA-BAAD-49ED1DD42F24}" srcOrd="0" destOrd="0" presId="urn:microsoft.com/office/officeart/2008/layout/PictureAccentList"/>
    <dgm:cxn modelId="{B5289989-2E73-4762-9B3E-297D7FDA0078}" type="presParOf" srcId="{3C0BF09E-FB9F-40BA-BAAD-49ED1DD42F24}" destId="{D7891314-415A-45BB-8BA4-8DE92DD9BAE0}" srcOrd="0" destOrd="0" presId="urn:microsoft.com/office/officeart/2008/layout/PictureAccentList"/>
    <dgm:cxn modelId="{78F5C03D-0CAA-4F4D-8267-0E7DE2DAD8C3}" type="presParOf" srcId="{3C0BF09E-FB9F-40BA-BAAD-49ED1DD42F24}" destId="{CD7F22E1-1041-467B-8619-F3D7024E028F}" srcOrd="1" destOrd="0" presId="urn:microsoft.com/office/officeart/2008/layout/PictureAccentList"/>
    <dgm:cxn modelId="{340520EE-3020-4E62-B395-C225ABC89B05}" type="presParOf" srcId="{7B3C8F31-F78C-4827-8205-F478F57778FD}" destId="{2988F779-9514-47FA-A1D0-E8B9FBDD1A7E}" srcOrd="1" destOrd="0" presId="urn:microsoft.com/office/officeart/2008/layout/PictureAccentList"/>
    <dgm:cxn modelId="{BC89CE07-5E6C-486E-B2BE-88A5D591E069}" type="presParOf" srcId="{2988F779-9514-47FA-A1D0-E8B9FBDD1A7E}" destId="{6D1BEED5-4434-4FCC-B277-B3C5CAAB9B16}" srcOrd="0" destOrd="0" presId="urn:microsoft.com/office/officeart/2008/layout/PictureAccentList"/>
    <dgm:cxn modelId="{0AC59309-0CAE-4952-BCEF-25AB5171EA7A}" type="presParOf" srcId="{2988F779-9514-47FA-A1D0-E8B9FBDD1A7E}" destId="{A16192A6-9429-4C6E-A735-DE7754122919}" srcOrd="1" destOrd="0" presId="urn:microsoft.com/office/officeart/2008/layout/PictureAccentList"/>
    <dgm:cxn modelId="{4105C2B0-944A-4320-BF13-95DD8C2D56D6}" type="presParOf" srcId="{7B3C8F31-F78C-4827-8205-F478F57778FD}" destId="{E26E824F-931F-4957-8654-14456BEAE70E}" srcOrd="2" destOrd="0" presId="urn:microsoft.com/office/officeart/2008/layout/PictureAccentList"/>
    <dgm:cxn modelId="{5C4D95D4-AA4E-4025-B3BC-7665E9FA4AF3}" type="presParOf" srcId="{E26E824F-931F-4957-8654-14456BEAE70E}" destId="{49415879-7250-4847-B83F-12A9D36C8BAA}" srcOrd="0" destOrd="0" presId="urn:microsoft.com/office/officeart/2008/layout/PictureAccentList"/>
    <dgm:cxn modelId="{D8FC0763-1C05-4E91-B8A0-8BF9744EB331}" type="presParOf" srcId="{E26E824F-931F-4957-8654-14456BEAE70E}" destId="{B13EED3D-F92B-4FBE-B6F3-754F284BF88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8E41B6-FE64-49B9-998B-2B390C136BB4}" type="doc">
      <dgm:prSet loTypeId="urn:microsoft.com/office/officeart/2005/8/layout/process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20EEBBF-45E4-42F4-88EC-A92141E22096}">
      <dgm:prSet phldrT="[Texto]" custT="1"/>
      <dgm:spPr/>
      <dgm:t>
        <a:bodyPr/>
        <a:lstStyle/>
        <a:p>
          <a:r>
            <a:rPr lang="es-MX" sz="2400" dirty="0" err="1" smtClean="0"/>
            <a:t>Task</a:t>
          </a:r>
          <a:r>
            <a:rPr lang="es-MX" sz="2400" dirty="0" smtClean="0"/>
            <a:t> </a:t>
          </a:r>
          <a:r>
            <a:rPr lang="es-MX" sz="2400" dirty="0" err="1" smtClean="0"/>
            <a:t>Team</a:t>
          </a:r>
          <a:r>
            <a:rPr lang="es-MX" sz="2400" dirty="0" smtClean="0"/>
            <a:t> </a:t>
          </a:r>
          <a:r>
            <a:rPr lang="es-MX" sz="2400" dirty="0" err="1" smtClean="0"/>
            <a:t>led</a:t>
          </a:r>
          <a:r>
            <a:rPr lang="es-MX" sz="2400" dirty="0" smtClean="0"/>
            <a:t> </a:t>
          </a:r>
          <a:r>
            <a:rPr lang="es-MX" sz="2400" dirty="0" err="1" smtClean="0"/>
            <a:t>by</a:t>
          </a:r>
          <a:r>
            <a:rPr lang="es-MX" sz="2400" dirty="0" smtClean="0"/>
            <a:t> </a:t>
          </a:r>
          <a:r>
            <a:rPr lang="es-MX" sz="2400" dirty="0" smtClean="0"/>
            <a:t>IDI</a:t>
          </a:r>
          <a:endParaRPr lang="es-MX" sz="2400" dirty="0"/>
        </a:p>
      </dgm:t>
    </dgm:pt>
    <dgm:pt modelId="{31060EAF-D39F-47A3-8C59-877F1A9F64BF}" type="parTrans" cxnId="{F0FBC746-72B7-4493-B245-339E71747540}">
      <dgm:prSet/>
      <dgm:spPr/>
      <dgm:t>
        <a:bodyPr/>
        <a:lstStyle/>
        <a:p>
          <a:endParaRPr lang="es-MX"/>
        </a:p>
      </dgm:t>
    </dgm:pt>
    <dgm:pt modelId="{B489F500-6F12-4FEE-A362-FE0A560601CB}" type="sibTrans" cxnId="{F0FBC746-72B7-4493-B245-339E71747540}">
      <dgm:prSet/>
      <dgm:spPr/>
      <dgm:t>
        <a:bodyPr/>
        <a:lstStyle/>
        <a:p>
          <a:endParaRPr lang="es-MX"/>
        </a:p>
      </dgm:t>
    </dgm:pt>
    <dgm:pt modelId="{EA2428DD-258E-485C-9613-7F9F2CABD853}">
      <dgm:prSet phldrT="[Texto]" custT="1"/>
      <dgm:spPr/>
      <dgm:t>
        <a:bodyPr/>
        <a:lstStyle/>
        <a:p>
          <a:r>
            <a:rPr lang="en-US" sz="2000" b="1" dirty="0" smtClean="0"/>
            <a:t>Single, Global </a:t>
          </a:r>
          <a:r>
            <a:rPr lang="en-US" sz="2000" b="1" dirty="0" smtClean="0"/>
            <a:t>Performance Measurement Framework for </a:t>
          </a:r>
          <a:r>
            <a:rPr lang="en-US" sz="2000" b="1" dirty="0" smtClean="0"/>
            <a:t>SAIs </a:t>
          </a:r>
        </a:p>
        <a:p>
          <a:r>
            <a:rPr lang="en-US" sz="1600" b="1" dirty="0" smtClean="0"/>
            <a:t>(SAI PMF)</a:t>
          </a:r>
          <a:endParaRPr lang="es-MX" sz="1600" b="1" dirty="0"/>
        </a:p>
      </dgm:t>
    </dgm:pt>
    <dgm:pt modelId="{2F176869-375E-40BD-86A8-F61005EDEED1}" type="parTrans" cxnId="{5B279F14-B512-4A86-BF2B-6C60E50072C1}">
      <dgm:prSet/>
      <dgm:spPr/>
      <dgm:t>
        <a:bodyPr/>
        <a:lstStyle/>
        <a:p>
          <a:endParaRPr lang="es-MX"/>
        </a:p>
      </dgm:t>
    </dgm:pt>
    <dgm:pt modelId="{38AD70BB-F6A4-4EC0-BAAC-35E1727B1940}" type="sibTrans" cxnId="{5B279F14-B512-4A86-BF2B-6C60E50072C1}">
      <dgm:prSet/>
      <dgm:spPr/>
      <dgm:t>
        <a:bodyPr/>
        <a:lstStyle/>
        <a:p>
          <a:endParaRPr lang="es-MX"/>
        </a:p>
      </dgm:t>
    </dgm:pt>
    <dgm:pt modelId="{246BB2BE-7EA8-435D-AFFD-24E80A4AB610}">
      <dgm:prSet phldrT="[Texto]" custT="1"/>
      <dgm:spPr/>
      <dgm:t>
        <a:bodyPr/>
        <a:lstStyle/>
        <a:p>
          <a:r>
            <a:rPr lang="en-US" sz="2000" dirty="0" smtClean="0"/>
            <a:t>Pilot </a:t>
          </a:r>
          <a:r>
            <a:rPr lang="en-US" sz="2000" dirty="0" smtClean="0"/>
            <a:t>tests in diverse INTOSAI </a:t>
          </a:r>
          <a:r>
            <a:rPr lang="en-US" sz="2000" dirty="0" smtClean="0"/>
            <a:t>regions </a:t>
          </a:r>
          <a:r>
            <a:rPr lang="en-US" sz="2000" dirty="0" smtClean="0">
              <a:sym typeface="Wingdings" pitchFamily="2" charset="2"/>
            </a:rPr>
            <a:t></a:t>
          </a:r>
          <a:r>
            <a:rPr lang="en-US" sz="2000" dirty="0" smtClean="0"/>
            <a:t> </a:t>
          </a:r>
          <a:r>
            <a:rPr lang="en-US" sz="2000" dirty="0" smtClean="0"/>
            <a:t>to learn from the relevant SAIs’ experience and to calibrate the </a:t>
          </a:r>
          <a:r>
            <a:rPr lang="en-US" sz="2000" dirty="0" smtClean="0"/>
            <a:t>tool</a:t>
          </a:r>
          <a:endParaRPr lang="es-MX" sz="2000" dirty="0"/>
        </a:p>
      </dgm:t>
    </dgm:pt>
    <dgm:pt modelId="{B66BCABB-DEB4-462F-A2A2-87E24A8CC3CE}" type="parTrans" cxnId="{4C16A632-3ECB-4A67-B3FD-C7809E6211FC}">
      <dgm:prSet/>
      <dgm:spPr/>
      <dgm:t>
        <a:bodyPr/>
        <a:lstStyle/>
        <a:p>
          <a:endParaRPr lang="es-MX"/>
        </a:p>
      </dgm:t>
    </dgm:pt>
    <dgm:pt modelId="{FE8AC230-D0C8-46BC-8C10-3D275AD651A7}" type="sibTrans" cxnId="{4C16A632-3ECB-4A67-B3FD-C7809E6211FC}">
      <dgm:prSet/>
      <dgm:spPr/>
      <dgm:t>
        <a:bodyPr/>
        <a:lstStyle/>
        <a:p>
          <a:endParaRPr lang="es-MX"/>
        </a:p>
      </dgm:t>
    </dgm:pt>
    <dgm:pt modelId="{DB19EEA8-FF1B-4DF3-90EE-3150C1160E93}">
      <dgm:prSet phldrT="[Texto]" custT="1"/>
      <dgm:spPr/>
      <dgm:t>
        <a:bodyPr/>
        <a:lstStyle/>
        <a:p>
          <a:r>
            <a:rPr lang="en-US" sz="1800" dirty="0" smtClean="0"/>
            <a:t>Timetable </a:t>
          </a:r>
          <a:r>
            <a:rPr lang="en-US" sz="1800" dirty="0" smtClean="0"/>
            <a:t>and foreseen processes </a:t>
          </a:r>
          <a:r>
            <a:rPr lang="en-US" sz="1800" dirty="0" smtClean="0">
              <a:sym typeface="Wingdings" pitchFamily="2" charset="2"/>
            </a:rPr>
            <a:t> </a:t>
          </a:r>
          <a:r>
            <a:rPr lang="en-US" sz="1800" dirty="0" smtClean="0"/>
            <a:t>feedback to finalize </a:t>
          </a:r>
          <a:r>
            <a:rPr lang="en-US" sz="1800" dirty="0" smtClean="0"/>
            <a:t>the SAI </a:t>
          </a:r>
          <a:r>
            <a:rPr lang="en-US" sz="1800" dirty="0" smtClean="0"/>
            <a:t>PMF</a:t>
          </a:r>
          <a:endParaRPr lang="es-MX" sz="1800" dirty="0"/>
        </a:p>
      </dgm:t>
    </dgm:pt>
    <dgm:pt modelId="{C74AEBFE-66B2-4AC6-BE4E-7D986BDDC61F}" type="parTrans" cxnId="{7A8365A2-DD88-494C-A9B8-4286A18E3567}">
      <dgm:prSet/>
      <dgm:spPr/>
      <dgm:t>
        <a:bodyPr/>
        <a:lstStyle/>
        <a:p>
          <a:endParaRPr lang="es-MX"/>
        </a:p>
      </dgm:t>
    </dgm:pt>
    <dgm:pt modelId="{D81D72BB-737D-4B1C-A209-F0B793B08FB7}" type="sibTrans" cxnId="{7A8365A2-DD88-494C-A9B8-4286A18E3567}">
      <dgm:prSet/>
      <dgm:spPr/>
      <dgm:t>
        <a:bodyPr/>
        <a:lstStyle/>
        <a:p>
          <a:endParaRPr lang="es-MX"/>
        </a:p>
      </dgm:t>
    </dgm:pt>
    <dgm:pt modelId="{AAEA9591-6744-4D89-9D4C-7934931E3A16}">
      <dgm:prSet/>
      <dgm:spPr/>
      <dgm:t>
        <a:bodyPr/>
        <a:lstStyle/>
        <a:p>
          <a:r>
            <a:rPr lang="en-US" dirty="0" smtClean="0"/>
            <a:t>XXII INCOSAI, 2016</a:t>
          </a:r>
          <a:endParaRPr lang="es-MX" dirty="0"/>
        </a:p>
      </dgm:t>
    </dgm:pt>
    <dgm:pt modelId="{1EC344F9-9E68-4ED3-8791-76983F5309EB}" type="parTrans" cxnId="{39998212-B17B-496D-A955-EC82E57C6F10}">
      <dgm:prSet/>
      <dgm:spPr/>
      <dgm:t>
        <a:bodyPr/>
        <a:lstStyle/>
        <a:p>
          <a:endParaRPr lang="es-MX"/>
        </a:p>
      </dgm:t>
    </dgm:pt>
    <dgm:pt modelId="{E398E546-3A65-4CA8-8A31-D24AB8D109E1}" type="sibTrans" cxnId="{39998212-B17B-496D-A955-EC82E57C6F10}">
      <dgm:prSet/>
      <dgm:spPr/>
      <dgm:t>
        <a:bodyPr/>
        <a:lstStyle/>
        <a:p>
          <a:endParaRPr lang="es-MX"/>
        </a:p>
      </dgm:t>
    </dgm:pt>
    <dgm:pt modelId="{C4F966B9-B1BB-44FE-BCB8-35DDA01D434E}" type="pres">
      <dgm:prSet presAssocID="{EE8E41B6-FE64-49B9-998B-2B390C136B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3D70479-8A61-484B-A312-E8C0A8F82F9D}" type="pres">
      <dgm:prSet presAssocID="{DB19EEA8-FF1B-4DF3-90EE-3150C1160E93}" presName="boxAndChildren" presStyleCnt="0"/>
      <dgm:spPr/>
    </dgm:pt>
    <dgm:pt modelId="{D47731BC-DF44-44D0-853D-B1FB559AC67C}" type="pres">
      <dgm:prSet presAssocID="{DB19EEA8-FF1B-4DF3-90EE-3150C1160E93}" presName="parentTextBox" presStyleLbl="node1" presStyleIdx="0" presStyleCnt="3"/>
      <dgm:spPr/>
      <dgm:t>
        <a:bodyPr/>
        <a:lstStyle/>
        <a:p>
          <a:endParaRPr lang="es-MX"/>
        </a:p>
      </dgm:t>
    </dgm:pt>
    <dgm:pt modelId="{0C8FD1C4-7B48-4540-80C4-9485A87B9752}" type="pres">
      <dgm:prSet presAssocID="{DB19EEA8-FF1B-4DF3-90EE-3150C1160E93}" presName="entireBox" presStyleLbl="node1" presStyleIdx="0" presStyleCnt="3"/>
      <dgm:spPr/>
      <dgm:t>
        <a:bodyPr/>
        <a:lstStyle/>
        <a:p>
          <a:endParaRPr lang="es-MX"/>
        </a:p>
      </dgm:t>
    </dgm:pt>
    <dgm:pt modelId="{64EB359F-4CDF-42E3-A7EA-19DB9F07B457}" type="pres">
      <dgm:prSet presAssocID="{DB19EEA8-FF1B-4DF3-90EE-3150C1160E93}" presName="descendantBox" presStyleCnt="0"/>
      <dgm:spPr/>
    </dgm:pt>
    <dgm:pt modelId="{5C75F3C9-DAEB-4ABC-8A0E-4E9FB96E2855}" type="pres">
      <dgm:prSet presAssocID="{AAEA9591-6744-4D89-9D4C-7934931E3A1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FECF24-0066-448B-B13B-8BE1F6D254DC}" type="pres">
      <dgm:prSet presAssocID="{FE8AC230-D0C8-46BC-8C10-3D275AD651A7}" presName="sp" presStyleCnt="0"/>
      <dgm:spPr/>
    </dgm:pt>
    <dgm:pt modelId="{7FD4DB78-8A0E-40D2-A35D-42A159C5659D}" type="pres">
      <dgm:prSet presAssocID="{246BB2BE-7EA8-435D-AFFD-24E80A4AB610}" presName="arrowAndChildren" presStyleCnt="0"/>
      <dgm:spPr/>
    </dgm:pt>
    <dgm:pt modelId="{2EA5B8AA-973F-41AF-AF9F-F279FE06F482}" type="pres">
      <dgm:prSet presAssocID="{246BB2BE-7EA8-435D-AFFD-24E80A4AB610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E994476A-D7C8-4FFF-A005-3BD672904617}" type="pres">
      <dgm:prSet presAssocID="{B489F500-6F12-4FEE-A362-FE0A560601CB}" presName="sp" presStyleCnt="0"/>
      <dgm:spPr/>
    </dgm:pt>
    <dgm:pt modelId="{23997F04-FCC7-4714-974F-8C151305F34D}" type="pres">
      <dgm:prSet presAssocID="{220EEBBF-45E4-42F4-88EC-A92141E22096}" presName="arrowAndChildren" presStyleCnt="0"/>
      <dgm:spPr/>
    </dgm:pt>
    <dgm:pt modelId="{79ED2F9A-4B8C-48E2-A6EF-FFB895F6913D}" type="pres">
      <dgm:prSet presAssocID="{220EEBBF-45E4-42F4-88EC-A92141E22096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DFFF0D05-E126-4983-8FEA-AF06F7B5E4F3}" type="pres">
      <dgm:prSet presAssocID="{220EEBBF-45E4-42F4-88EC-A92141E22096}" presName="arrow" presStyleLbl="node1" presStyleIdx="2" presStyleCnt="3"/>
      <dgm:spPr/>
      <dgm:t>
        <a:bodyPr/>
        <a:lstStyle/>
        <a:p>
          <a:endParaRPr lang="es-MX"/>
        </a:p>
      </dgm:t>
    </dgm:pt>
    <dgm:pt modelId="{22904ED1-B374-412A-A9CA-37B871136D34}" type="pres">
      <dgm:prSet presAssocID="{220EEBBF-45E4-42F4-88EC-A92141E22096}" presName="descendantArrow" presStyleCnt="0"/>
      <dgm:spPr/>
    </dgm:pt>
    <dgm:pt modelId="{7B617790-3D3F-4CF0-ABF9-E6F04BB30D95}" type="pres">
      <dgm:prSet presAssocID="{EA2428DD-258E-485C-9613-7F9F2CABD853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998212-B17B-496D-A955-EC82E57C6F10}" srcId="{DB19EEA8-FF1B-4DF3-90EE-3150C1160E93}" destId="{AAEA9591-6744-4D89-9D4C-7934931E3A16}" srcOrd="0" destOrd="0" parTransId="{1EC344F9-9E68-4ED3-8791-76983F5309EB}" sibTransId="{E398E546-3A65-4CA8-8A31-D24AB8D109E1}"/>
    <dgm:cxn modelId="{3EEA9A54-3FC7-4C4E-B471-541770F64FCA}" type="presOf" srcId="{AAEA9591-6744-4D89-9D4C-7934931E3A16}" destId="{5C75F3C9-DAEB-4ABC-8A0E-4E9FB96E2855}" srcOrd="0" destOrd="0" presId="urn:microsoft.com/office/officeart/2005/8/layout/process4"/>
    <dgm:cxn modelId="{F0FBC746-72B7-4493-B245-339E71747540}" srcId="{EE8E41B6-FE64-49B9-998B-2B390C136BB4}" destId="{220EEBBF-45E4-42F4-88EC-A92141E22096}" srcOrd="0" destOrd="0" parTransId="{31060EAF-D39F-47A3-8C59-877F1A9F64BF}" sibTransId="{B489F500-6F12-4FEE-A362-FE0A560601CB}"/>
    <dgm:cxn modelId="{D9F60DB8-AAA8-4D7A-8E92-31DE3C16C24E}" type="presOf" srcId="{EE8E41B6-FE64-49B9-998B-2B390C136BB4}" destId="{C4F966B9-B1BB-44FE-BCB8-35DDA01D434E}" srcOrd="0" destOrd="0" presId="urn:microsoft.com/office/officeart/2005/8/layout/process4"/>
    <dgm:cxn modelId="{C99A820D-F7C5-4D86-B527-C8AFD68242FC}" type="presOf" srcId="{220EEBBF-45E4-42F4-88EC-A92141E22096}" destId="{79ED2F9A-4B8C-48E2-A6EF-FFB895F6913D}" srcOrd="0" destOrd="0" presId="urn:microsoft.com/office/officeart/2005/8/layout/process4"/>
    <dgm:cxn modelId="{40D19193-1539-4B3A-B8C5-C2E3DAC7077B}" type="presOf" srcId="{246BB2BE-7EA8-435D-AFFD-24E80A4AB610}" destId="{2EA5B8AA-973F-41AF-AF9F-F279FE06F482}" srcOrd="0" destOrd="0" presId="urn:microsoft.com/office/officeart/2005/8/layout/process4"/>
    <dgm:cxn modelId="{57ECC0EB-9A4A-4B8A-B2C0-07323A71B17C}" type="presOf" srcId="{DB19EEA8-FF1B-4DF3-90EE-3150C1160E93}" destId="{0C8FD1C4-7B48-4540-80C4-9485A87B9752}" srcOrd="1" destOrd="0" presId="urn:microsoft.com/office/officeart/2005/8/layout/process4"/>
    <dgm:cxn modelId="{4C16A632-3ECB-4A67-B3FD-C7809E6211FC}" srcId="{EE8E41B6-FE64-49B9-998B-2B390C136BB4}" destId="{246BB2BE-7EA8-435D-AFFD-24E80A4AB610}" srcOrd="1" destOrd="0" parTransId="{B66BCABB-DEB4-462F-A2A2-87E24A8CC3CE}" sibTransId="{FE8AC230-D0C8-46BC-8C10-3D275AD651A7}"/>
    <dgm:cxn modelId="{F939E9BE-FC0B-4460-9603-151A306F4910}" type="presOf" srcId="{EA2428DD-258E-485C-9613-7F9F2CABD853}" destId="{7B617790-3D3F-4CF0-ABF9-E6F04BB30D95}" srcOrd="0" destOrd="0" presId="urn:microsoft.com/office/officeart/2005/8/layout/process4"/>
    <dgm:cxn modelId="{7A8365A2-DD88-494C-A9B8-4286A18E3567}" srcId="{EE8E41B6-FE64-49B9-998B-2B390C136BB4}" destId="{DB19EEA8-FF1B-4DF3-90EE-3150C1160E93}" srcOrd="2" destOrd="0" parTransId="{C74AEBFE-66B2-4AC6-BE4E-7D986BDDC61F}" sibTransId="{D81D72BB-737D-4B1C-A209-F0B793B08FB7}"/>
    <dgm:cxn modelId="{DF0C911E-6FC6-4583-AAD0-5F2AB0693DB8}" type="presOf" srcId="{DB19EEA8-FF1B-4DF3-90EE-3150C1160E93}" destId="{D47731BC-DF44-44D0-853D-B1FB559AC67C}" srcOrd="0" destOrd="0" presId="urn:microsoft.com/office/officeart/2005/8/layout/process4"/>
    <dgm:cxn modelId="{E9FEF729-7F75-4A4E-8098-36879107F3EB}" type="presOf" srcId="{220EEBBF-45E4-42F4-88EC-A92141E22096}" destId="{DFFF0D05-E126-4983-8FEA-AF06F7B5E4F3}" srcOrd="1" destOrd="0" presId="urn:microsoft.com/office/officeart/2005/8/layout/process4"/>
    <dgm:cxn modelId="{5B279F14-B512-4A86-BF2B-6C60E50072C1}" srcId="{220EEBBF-45E4-42F4-88EC-A92141E22096}" destId="{EA2428DD-258E-485C-9613-7F9F2CABD853}" srcOrd="0" destOrd="0" parTransId="{2F176869-375E-40BD-86A8-F61005EDEED1}" sibTransId="{38AD70BB-F6A4-4EC0-BAAC-35E1727B1940}"/>
    <dgm:cxn modelId="{EC457C22-DCD0-40F9-8A83-A7AF626D14E9}" type="presParOf" srcId="{C4F966B9-B1BB-44FE-BCB8-35DDA01D434E}" destId="{A3D70479-8A61-484B-A312-E8C0A8F82F9D}" srcOrd="0" destOrd="0" presId="urn:microsoft.com/office/officeart/2005/8/layout/process4"/>
    <dgm:cxn modelId="{08FBD676-3D2C-4B0E-987E-8E9373476ED5}" type="presParOf" srcId="{A3D70479-8A61-484B-A312-E8C0A8F82F9D}" destId="{D47731BC-DF44-44D0-853D-B1FB559AC67C}" srcOrd="0" destOrd="0" presId="urn:microsoft.com/office/officeart/2005/8/layout/process4"/>
    <dgm:cxn modelId="{16C3DAA4-DCCF-47C7-B5F8-D88771910A9F}" type="presParOf" srcId="{A3D70479-8A61-484B-A312-E8C0A8F82F9D}" destId="{0C8FD1C4-7B48-4540-80C4-9485A87B9752}" srcOrd="1" destOrd="0" presId="urn:microsoft.com/office/officeart/2005/8/layout/process4"/>
    <dgm:cxn modelId="{915D5E90-73A1-49BF-9912-BC95EC799F53}" type="presParOf" srcId="{A3D70479-8A61-484B-A312-E8C0A8F82F9D}" destId="{64EB359F-4CDF-42E3-A7EA-19DB9F07B457}" srcOrd="2" destOrd="0" presId="urn:microsoft.com/office/officeart/2005/8/layout/process4"/>
    <dgm:cxn modelId="{2F072A85-7257-4A81-A10E-9EC99C93E7A1}" type="presParOf" srcId="{64EB359F-4CDF-42E3-A7EA-19DB9F07B457}" destId="{5C75F3C9-DAEB-4ABC-8A0E-4E9FB96E2855}" srcOrd="0" destOrd="0" presId="urn:microsoft.com/office/officeart/2005/8/layout/process4"/>
    <dgm:cxn modelId="{8276D217-3950-4CCC-8F97-E4531927B5DC}" type="presParOf" srcId="{C4F966B9-B1BB-44FE-BCB8-35DDA01D434E}" destId="{8EFECF24-0066-448B-B13B-8BE1F6D254DC}" srcOrd="1" destOrd="0" presId="urn:microsoft.com/office/officeart/2005/8/layout/process4"/>
    <dgm:cxn modelId="{D63C14CB-EE43-41D2-8962-787600819A53}" type="presParOf" srcId="{C4F966B9-B1BB-44FE-BCB8-35DDA01D434E}" destId="{7FD4DB78-8A0E-40D2-A35D-42A159C5659D}" srcOrd="2" destOrd="0" presId="urn:microsoft.com/office/officeart/2005/8/layout/process4"/>
    <dgm:cxn modelId="{442EEBB1-595C-4DFF-9332-3FC3E27D914C}" type="presParOf" srcId="{7FD4DB78-8A0E-40D2-A35D-42A159C5659D}" destId="{2EA5B8AA-973F-41AF-AF9F-F279FE06F482}" srcOrd="0" destOrd="0" presId="urn:microsoft.com/office/officeart/2005/8/layout/process4"/>
    <dgm:cxn modelId="{1A4232C1-2548-48E1-A997-6F572D92DEB5}" type="presParOf" srcId="{C4F966B9-B1BB-44FE-BCB8-35DDA01D434E}" destId="{E994476A-D7C8-4FFF-A005-3BD672904617}" srcOrd="3" destOrd="0" presId="urn:microsoft.com/office/officeart/2005/8/layout/process4"/>
    <dgm:cxn modelId="{D03B61A0-81AE-4F35-9CC4-2734D0B7B283}" type="presParOf" srcId="{C4F966B9-B1BB-44FE-BCB8-35DDA01D434E}" destId="{23997F04-FCC7-4714-974F-8C151305F34D}" srcOrd="4" destOrd="0" presId="urn:microsoft.com/office/officeart/2005/8/layout/process4"/>
    <dgm:cxn modelId="{5C840AA0-686B-4DC0-9150-55F3DEC7C93D}" type="presParOf" srcId="{23997F04-FCC7-4714-974F-8C151305F34D}" destId="{79ED2F9A-4B8C-48E2-A6EF-FFB895F6913D}" srcOrd="0" destOrd="0" presId="urn:microsoft.com/office/officeart/2005/8/layout/process4"/>
    <dgm:cxn modelId="{F4C424FE-68BC-433C-9D5C-5602DC49611F}" type="presParOf" srcId="{23997F04-FCC7-4714-974F-8C151305F34D}" destId="{DFFF0D05-E126-4983-8FEA-AF06F7B5E4F3}" srcOrd="1" destOrd="0" presId="urn:microsoft.com/office/officeart/2005/8/layout/process4"/>
    <dgm:cxn modelId="{2BAC177C-C166-49C5-A6B6-CD7312F8F21B}" type="presParOf" srcId="{23997F04-FCC7-4714-974F-8C151305F34D}" destId="{22904ED1-B374-412A-A9CA-37B871136D34}" srcOrd="2" destOrd="0" presId="urn:microsoft.com/office/officeart/2005/8/layout/process4"/>
    <dgm:cxn modelId="{9E92032A-5A7B-46FA-B429-104BD95E0DE0}" type="presParOf" srcId="{22904ED1-B374-412A-A9CA-37B871136D34}" destId="{7B617790-3D3F-4CF0-ABF9-E6F04BB30D9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66C380-E1B0-4045-A512-45D372549FE3}" type="doc">
      <dgm:prSet loTypeId="urn:microsoft.com/office/officeart/2005/8/layout/hProcess9" loCatId="process" qsTypeId="urn:microsoft.com/office/officeart/2005/8/quickstyle/3d3" qsCatId="3D" csTypeId="urn:microsoft.com/office/officeart/2005/8/colors/colorful2" csCatId="colorful" phldr="1"/>
      <dgm:spPr/>
    </dgm:pt>
    <dgm:pt modelId="{4C650D14-6A19-4E9C-8E94-38F8B1CE4484}">
      <dgm:prSet phldrT="[Texto]"/>
      <dgm:spPr/>
      <dgm:t>
        <a:bodyPr/>
        <a:lstStyle/>
        <a:p>
          <a:r>
            <a:rPr lang="es-MX" dirty="0" err="1" smtClean="0"/>
            <a:t>Task</a:t>
          </a:r>
          <a:r>
            <a:rPr lang="es-MX" dirty="0" smtClean="0"/>
            <a:t> </a:t>
          </a:r>
          <a:r>
            <a:rPr lang="es-MX" dirty="0" err="1" smtClean="0"/>
            <a:t>Team</a:t>
          </a:r>
          <a:r>
            <a:rPr lang="es-MX" dirty="0" smtClean="0"/>
            <a:t> led </a:t>
          </a:r>
          <a:r>
            <a:rPr lang="es-MX" dirty="0" err="1" smtClean="0"/>
            <a:t>by</a:t>
          </a:r>
          <a:r>
            <a:rPr lang="es-MX" dirty="0" smtClean="0"/>
            <a:t> </a:t>
          </a:r>
          <a:r>
            <a:rPr lang="es-MX" dirty="0" err="1" smtClean="0"/>
            <a:t>the</a:t>
          </a:r>
          <a:r>
            <a:rPr lang="es-MX" dirty="0" smtClean="0"/>
            <a:t> SAI of Jamaica</a:t>
          </a:r>
          <a:endParaRPr lang="es-MX" dirty="0"/>
        </a:p>
      </dgm:t>
    </dgm:pt>
    <dgm:pt modelId="{B7B92981-40B5-468F-967C-3461E660C132}" type="parTrans" cxnId="{17ADCF47-EB56-43D4-A5F9-1666B32AA25A}">
      <dgm:prSet/>
      <dgm:spPr/>
      <dgm:t>
        <a:bodyPr/>
        <a:lstStyle/>
        <a:p>
          <a:endParaRPr lang="es-MX"/>
        </a:p>
      </dgm:t>
    </dgm:pt>
    <dgm:pt modelId="{8B0B9C98-0D12-4BEB-AD83-F9651D89B1AD}" type="sibTrans" cxnId="{17ADCF47-EB56-43D4-A5F9-1666B32AA25A}">
      <dgm:prSet/>
      <dgm:spPr/>
      <dgm:t>
        <a:bodyPr/>
        <a:lstStyle/>
        <a:p>
          <a:endParaRPr lang="es-MX"/>
        </a:p>
      </dgm:t>
    </dgm:pt>
    <dgm:pt modelId="{0C30A4FF-087B-4DB5-94A9-8B0AD14AB1DE}">
      <dgm:prSet phldrT="[Texto]" custT="1"/>
      <dgm:spPr/>
      <dgm:t>
        <a:bodyPr/>
        <a:lstStyle/>
        <a:p>
          <a:r>
            <a:rPr lang="en-US" sz="2000" i="1" dirty="0" smtClean="0"/>
            <a:t>Guideline on Effective Practices of Cooperation between SAIs, the Legislature, the Judiciary and the Executive</a:t>
          </a:r>
          <a:endParaRPr lang="es-MX" sz="2000" i="1" dirty="0"/>
        </a:p>
      </dgm:t>
    </dgm:pt>
    <dgm:pt modelId="{78B1732A-52B1-4828-BD0B-78FD6D18A5C6}" type="parTrans" cxnId="{5447674C-379F-48F1-899F-935648C258FD}">
      <dgm:prSet/>
      <dgm:spPr/>
      <dgm:t>
        <a:bodyPr/>
        <a:lstStyle/>
        <a:p>
          <a:endParaRPr lang="es-MX"/>
        </a:p>
      </dgm:t>
    </dgm:pt>
    <dgm:pt modelId="{507802D9-6158-43A0-BD5F-92663BA79BD8}" type="sibTrans" cxnId="{5447674C-379F-48F1-899F-935648C258FD}">
      <dgm:prSet/>
      <dgm:spPr/>
      <dgm:t>
        <a:bodyPr/>
        <a:lstStyle/>
        <a:p>
          <a:endParaRPr lang="es-MX"/>
        </a:p>
      </dgm:t>
    </dgm:pt>
    <dgm:pt modelId="{9BC1CC3C-1B7B-4AF3-B707-1AD770C16A55}">
      <dgm:prSet phldrT="[Texto]"/>
      <dgm:spPr/>
      <dgm:t>
        <a:bodyPr/>
        <a:lstStyle/>
        <a:p>
          <a:r>
            <a:rPr lang="en-US" dirty="0" smtClean="0"/>
            <a:t>XXII INCOSAI, 2016</a:t>
          </a:r>
          <a:endParaRPr lang="es-MX" dirty="0"/>
        </a:p>
      </dgm:t>
    </dgm:pt>
    <dgm:pt modelId="{4273C1AA-AC32-410F-B68E-DFF568028C2B}" type="parTrans" cxnId="{3198BE5D-1C7B-4EAE-A7CD-F57321082C43}">
      <dgm:prSet/>
      <dgm:spPr/>
      <dgm:t>
        <a:bodyPr/>
        <a:lstStyle/>
        <a:p>
          <a:endParaRPr lang="es-MX"/>
        </a:p>
      </dgm:t>
    </dgm:pt>
    <dgm:pt modelId="{B40F3659-3666-4FEB-A42D-225284E4160B}" type="sibTrans" cxnId="{3198BE5D-1C7B-4EAE-A7CD-F57321082C43}">
      <dgm:prSet/>
      <dgm:spPr/>
      <dgm:t>
        <a:bodyPr/>
        <a:lstStyle/>
        <a:p>
          <a:endParaRPr lang="es-MX"/>
        </a:p>
      </dgm:t>
    </dgm:pt>
    <dgm:pt modelId="{FEEA9970-7643-4401-9733-8262A420A13A}" type="pres">
      <dgm:prSet presAssocID="{8766C380-E1B0-4045-A512-45D372549FE3}" presName="CompostProcess" presStyleCnt="0">
        <dgm:presLayoutVars>
          <dgm:dir/>
          <dgm:resizeHandles val="exact"/>
        </dgm:presLayoutVars>
      </dgm:prSet>
      <dgm:spPr/>
    </dgm:pt>
    <dgm:pt modelId="{493E8D79-E1DB-4F1C-B529-44E80668FD63}" type="pres">
      <dgm:prSet presAssocID="{8766C380-E1B0-4045-A512-45D372549FE3}" presName="arrow" presStyleLbl="bgShp" presStyleIdx="0" presStyleCnt="1"/>
      <dgm:spPr/>
    </dgm:pt>
    <dgm:pt modelId="{A608DCD6-4B14-4DE2-929B-35D7C44AB71E}" type="pres">
      <dgm:prSet presAssocID="{8766C380-E1B0-4045-A512-45D372549FE3}" presName="linearProcess" presStyleCnt="0"/>
      <dgm:spPr/>
    </dgm:pt>
    <dgm:pt modelId="{5A99AD9F-EC87-4527-8972-ACDA2FF14C2C}" type="pres">
      <dgm:prSet presAssocID="{4C650D14-6A19-4E9C-8E94-38F8B1CE448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967779-5A04-46D2-80CE-194CF1C2936E}" type="pres">
      <dgm:prSet presAssocID="{8B0B9C98-0D12-4BEB-AD83-F9651D89B1AD}" presName="sibTrans" presStyleCnt="0"/>
      <dgm:spPr/>
    </dgm:pt>
    <dgm:pt modelId="{0ADEACDF-9682-4E08-98C2-030F5EF94A81}" type="pres">
      <dgm:prSet presAssocID="{0C30A4FF-087B-4DB5-94A9-8B0AD14AB1D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FD09C7-8494-4928-BFAC-C9C66B407781}" type="pres">
      <dgm:prSet presAssocID="{507802D9-6158-43A0-BD5F-92663BA79BD8}" presName="sibTrans" presStyleCnt="0"/>
      <dgm:spPr/>
    </dgm:pt>
    <dgm:pt modelId="{876E5280-67C4-40A0-80E8-290403DFD797}" type="pres">
      <dgm:prSet presAssocID="{9BC1CC3C-1B7B-4AF3-B707-1AD770C16A5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447674C-379F-48F1-899F-935648C258FD}" srcId="{8766C380-E1B0-4045-A512-45D372549FE3}" destId="{0C30A4FF-087B-4DB5-94A9-8B0AD14AB1DE}" srcOrd="1" destOrd="0" parTransId="{78B1732A-52B1-4828-BD0B-78FD6D18A5C6}" sibTransId="{507802D9-6158-43A0-BD5F-92663BA79BD8}"/>
    <dgm:cxn modelId="{C73DB2C7-22B4-4912-AFA4-2413E09BB3BA}" type="presOf" srcId="{8766C380-E1B0-4045-A512-45D372549FE3}" destId="{FEEA9970-7643-4401-9733-8262A420A13A}" srcOrd="0" destOrd="0" presId="urn:microsoft.com/office/officeart/2005/8/layout/hProcess9"/>
    <dgm:cxn modelId="{01DB109A-8FC0-40D2-8453-4AF2790E997D}" type="presOf" srcId="{4C650D14-6A19-4E9C-8E94-38F8B1CE4484}" destId="{5A99AD9F-EC87-4527-8972-ACDA2FF14C2C}" srcOrd="0" destOrd="0" presId="urn:microsoft.com/office/officeart/2005/8/layout/hProcess9"/>
    <dgm:cxn modelId="{627702D3-BB4A-42FF-A39F-17074C099633}" type="presOf" srcId="{0C30A4FF-087B-4DB5-94A9-8B0AD14AB1DE}" destId="{0ADEACDF-9682-4E08-98C2-030F5EF94A81}" srcOrd="0" destOrd="0" presId="urn:microsoft.com/office/officeart/2005/8/layout/hProcess9"/>
    <dgm:cxn modelId="{3198BE5D-1C7B-4EAE-A7CD-F57321082C43}" srcId="{8766C380-E1B0-4045-A512-45D372549FE3}" destId="{9BC1CC3C-1B7B-4AF3-B707-1AD770C16A55}" srcOrd="2" destOrd="0" parTransId="{4273C1AA-AC32-410F-B68E-DFF568028C2B}" sibTransId="{B40F3659-3666-4FEB-A42D-225284E4160B}"/>
    <dgm:cxn modelId="{43C1BF87-D30C-423A-9AD7-0E666460A25E}" type="presOf" srcId="{9BC1CC3C-1B7B-4AF3-B707-1AD770C16A55}" destId="{876E5280-67C4-40A0-80E8-290403DFD797}" srcOrd="0" destOrd="0" presId="urn:microsoft.com/office/officeart/2005/8/layout/hProcess9"/>
    <dgm:cxn modelId="{17ADCF47-EB56-43D4-A5F9-1666B32AA25A}" srcId="{8766C380-E1B0-4045-A512-45D372549FE3}" destId="{4C650D14-6A19-4E9C-8E94-38F8B1CE4484}" srcOrd="0" destOrd="0" parTransId="{B7B92981-40B5-468F-967C-3461E660C132}" sibTransId="{8B0B9C98-0D12-4BEB-AD83-F9651D89B1AD}"/>
    <dgm:cxn modelId="{C7BFF8A0-48EE-46D9-826F-15DEB99A9140}" type="presParOf" srcId="{FEEA9970-7643-4401-9733-8262A420A13A}" destId="{493E8D79-E1DB-4F1C-B529-44E80668FD63}" srcOrd="0" destOrd="0" presId="urn:microsoft.com/office/officeart/2005/8/layout/hProcess9"/>
    <dgm:cxn modelId="{FB3204E6-F742-4622-A6BE-2ACF38FAD945}" type="presParOf" srcId="{FEEA9970-7643-4401-9733-8262A420A13A}" destId="{A608DCD6-4B14-4DE2-929B-35D7C44AB71E}" srcOrd="1" destOrd="0" presId="urn:microsoft.com/office/officeart/2005/8/layout/hProcess9"/>
    <dgm:cxn modelId="{9D845BA3-C214-4506-8666-6BFB99CBDFFF}" type="presParOf" srcId="{A608DCD6-4B14-4DE2-929B-35D7C44AB71E}" destId="{5A99AD9F-EC87-4527-8972-ACDA2FF14C2C}" srcOrd="0" destOrd="0" presId="urn:microsoft.com/office/officeart/2005/8/layout/hProcess9"/>
    <dgm:cxn modelId="{C5524714-8B8B-4781-85E9-8594AEE1A1EB}" type="presParOf" srcId="{A608DCD6-4B14-4DE2-929B-35D7C44AB71E}" destId="{C9967779-5A04-46D2-80CE-194CF1C2936E}" srcOrd="1" destOrd="0" presId="urn:microsoft.com/office/officeart/2005/8/layout/hProcess9"/>
    <dgm:cxn modelId="{33998ED7-9566-484F-9FF2-A9E81046A5D3}" type="presParOf" srcId="{A608DCD6-4B14-4DE2-929B-35D7C44AB71E}" destId="{0ADEACDF-9682-4E08-98C2-030F5EF94A81}" srcOrd="2" destOrd="0" presId="urn:microsoft.com/office/officeart/2005/8/layout/hProcess9"/>
    <dgm:cxn modelId="{9CFCDF09-9C83-476D-9813-0444DCCA7AB5}" type="presParOf" srcId="{A608DCD6-4B14-4DE2-929B-35D7C44AB71E}" destId="{A1FD09C7-8494-4928-BFAC-C9C66B407781}" srcOrd="3" destOrd="0" presId="urn:microsoft.com/office/officeart/2005/8/layout/hProcess9"/>
    <dgm:cxn modelId="{C068A4DF-560A-4013-84A8-33E5A1A171DD}" type="presParOf" srcId="{A608DCD6-4B14-4DE2-929B-35D7C44AB71E}" destId="{876E5280-67C4-40A0-80E8-290403DFD79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BAD76C-1285-41AA-A80D-4761CE06B6E4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B8D5200-A0C9-405E-9F76-5BB949F82273}">
      <dgm:prSet phldrT="[Texto]"/>
      <dgm:spPr/>
      <dgm:t>
        <a:bodyPr/>
        <a:lstStyle/>
        <a:p>
          <a:r>
            <a:rPr lang="es-MX" dirty="0" err="1" smtClean="0"/>
            <a:t>Proposal</a:t>
          </a:r>
          <a:r>
            <a:rPr lang="es-MX" dirty="0" smtClean="0"/>
            <a:t> </a:t>
          </a:r>
          <a:r>
            <a:rPr lang="es-MX" dirty="0" err="1" smtClean="0"/>
            <a:t>made</a:t>
          </a:r>
          <a:r>
            <a:rPr lang="es-MX" dirty="0" smtClean="0"/>
            <a:t> </a:t>
          </a:r>
          <a:r>
            <a:rPr lang="es-MX" dirty="0" err="1" smtClean="0"/>
            <a:t>by</a:t>
          </a:r>
          <a:r>
            <a:rPr lang="es-MX" dirty="0" smtClean="0"/>
            <a:t> </a:t>
          </a:r>
          <a:r>
            <a:rPr lang="es-MX" dirty="0" err="1" smtClean="0"/>
            <a:t>the</a:t>
          </a:r>
          <a:r>
            <a:rPr lang="es-MX" dirty="0" smtClean="0"/>
            <a:t> SAI of Chile and France</a:t>
          </a:r>
          <a:endParaRPr lang="es-MX" dirty="0"/>
        </a:p>
      </dgm:t>
    </dgm:pt>
    <dgm:pt modelId="{3AF18536-C593-4323-A221-B8B853ED1F7A}" type="parTrans" cxnId="{8E09891A-4786-45C8-BB5E-FFC17B1B7243}">
      <dgm:prSet/>
      <dgm:spPr/>
      <dgm:t>
        <a:bodyPr/>
        <a:lstStyle/>
        <a:p>
          <a:endParaRPr lang="es-MX"/>
        </a:p>
      </dgm:t>
    </dgm:pt>
    <dgm:pt modelId="{6B7E7AB1-1E5E-49AB-91B6-511A63871C54}" type="sibTrans" cxnId="{8E09891A-4786-45C8-BB5E-FFC17B1B7243}">
      <dgm:prSet/>
      <dgm:spPr/>
      <dgm:t>
        <a:bodyPr/>
        <a:lstStyle/>
        <a:p>
          <a:endParaRPr lang="es-MX"/>
        </a:p>
      </dgm:t>
    </dgm:pt>
    <dgm:pt modelId="{8DA33F05-57A3-4DF2-A855-5C4FE75CBEE9}">
      <dgm:prSet phldrT="[Texto]"/>
      <dgm:spPr/>
      <dgm:t>
        <a:bodyPr/>
        <a:lstStyle/>
        <a:p>
          <a:r>
            <a:rPr lang="en-U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Forum of Jurisdictional SAIs Network of General Prosecutors</a:t>
          </a:r>
          <a:endParaRPr lang="es-MX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85742F-AF28-4B69-8B3F-3A5992895002}" type="parTrans" cxnId="{F5D74523-A351-4519-9B24-06FFC71447CD}">
      <dgm:prSet/>
      <dgm:spPr/>
      <dgm:t>
        <a:bodyPr/>
        <a:lstStyle/>
        <a:p>
          <a:endParaRPr lang="es-MX"/>
        </a:p>
      </dgm:t>
    </dgm:pt>
    <dgm:pt modelId="{04F3E6FE-D742-466D-A12F-E10A84B8244E}" type="sibTrans" cxnId="{F5D74523-A351-4519-9B24-06FFC71447CD}">
      <dgm:prSet/>
      <dgm:spPr/>
      <dgm:t>
        <a:bodyPr/>
        <a:lstStyle/>
        <a:p>
          <a:endParaRPr lang="es-MX"/>
        </a:p>
      </dgm:t>
    </dgm:pt>
    <dgm:pt modelId="{AA27E901-8AE1-4CA5-A39B-2623AFAA6FAB}">
      <dgm:prSet phldrT="[Texto]"/>
      <dgm:spPr/>
      <dgm:t>
        <a:bodyPr/>
        <a:lstStyle/>
        <a:p>
          <a:r>
            <a:rPr lang="en-US" dirty="0" smtClean="0"/>
            <a:t>Tool for evaluating  performance and value of jurisdictional SAIs as independent, credible and effective bodies. </a:t>
          </a:r>
          <a:endParaRPr lang="es-MX" dirty="0"/>
        </a:p>
      </dgm:t>
    </dgm:pt>
    <dgm:pt modelId="{B7DF0960-CAA4-4AA9-82A7-CE4CF28ED332}" type="parTrans" cxnId="{C44A6A40-4C0A-4874-B80B-506096C7A751}">
      <dgm:prSet/>
      <dgm:spPr/>
      <dgm:t>
        <a:bodyPr/>
        <a:lstStyle/>
        <a:p>
          <a:endParaRPr lang="es-MX"/>
        </a:p>
      </dgm:t>
    </dgm:pt>
    <dgm:pt modelId="{E904B019-4DFC-4328-BF1B-4A9062E83733}" type="sibTrans" cxnId="{C44A6A40-4C0A-4874-B80B-506096C7A751}">
      <dgm:prSet/>
      <dgm:spPr/>
      <dgm:t>
        <a:bodyPr/>
        <a:lstStyle/>
        <a:p>
          <a:endParaRPr lang="es-MX"/>
        </a:p>
      </dgm:t>
    </dgm:pt>
    <dgm:pt modelId="{870D5FD2-1C90-4C8E-AC15-657903EF2D5B}">
      <dgm:prSet/>
      <dgm:spPr/>
      <dgm:t>
        <a:bodyPr/>
        <a:lstStyle/>
        <a:p>
          <a:r>
            <a:rPr lang="es-MX" dirty="0" err="1" smtClean="0"/>
            <a:t>Subject</a:t>
          </a:r>
          <a:r>
            <a:rPr lang="es-MX" dirty="0" smtClean="0"/>
            <a:t> </a:t>
          </a:r>
          <a:r>
            <a:rPr lang="es-MX" dirty="0" smtClean="0"/>
            <a:t>to </a:t>
          </a:r>
          <a:r>
            <a:rPr lang="es-MX" dirty="0" err="1" smtClean="0"/>
            <a:t>approval</a:t>
          </a:r>
          <a:r>
            <a:rPr lang="es-MX" dirty="0" smtClean="0"/>
            <a:t> </a:t>
          </a:r>
          <a:r>
            <a:rPr lang="es-MX" dirty="0" err="1" smtClean="0"/>
            <a:t>by</a:t>
          </a:r>
          <a:r>
            <a:rPr lang="es-MX" dirty="0" smtClean="0"/>
            <a:t> </a:t>
          </a:r>
          <a:r>
            <a:rPr lang="es-MX" dirty="0" err="1" smtClean="0"/>
            <a:t>the</a:t>
          </a:r>
          <a:r>
            <a:rPr lang="es-MX" dirty="0" smtClean="0"/>
            <a:t> </a:t>
          </a:r>
          <a:r>
            <a:rPr lang="es-MX" dirty="0" smtClean="0"/>
            <a:t>KSC SC</a:t>
          </a:r>
          <a:endParaRPr lang="es-MX" dirty="0"/>
        </a:p>
      </dgm:t>
    </dgm:pt>
    <dgm:pt modelId="{A140980B-1666-40F2-8E50-85F11A5DE4A8}" type="parTrans" cxnId="{578685E8-0299-46AF-8007-B9F80D291E2F}">
      <dgm:prSet/>
      <dgm:spPr/>
      <dgm:t>
        <a:bodyPr/>
        <a:lstStyle/>
        <a:p>
          <a:endParaRPr lang="es-MX"/>
        </a:p>
      </dgm:t>
    </dgm:pt>
    <dgm:pt modelId="{EE855FEF-0EB3-4DF9-9FCF-00DCC6A1166B}" type="sibTrans" cxnId="{578685E8-0299-46AF-8007-B9F80D291E2F}">
      <dgm:prSet/>
      <dgm:spPr/>
      <dgm:t>
        <a:bodyPr/>
        <a:lstStyle/>
        <a:p>
          <a:endParaRPr lang="es-MX"/>
        </a:p>
      </dgm:t>
    </dgm:pt>
    <dgm:pt modelId="{4F3D6988-EBCA-4FB6-8EFD-1FF4825C8E37}" type="pres">
      <dgm:prSet presAssocID="{26BAD76C-1285-41AA-A80D-4761CE06B6E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5235AC5-5DC1-4B74-B515-A5BAEA3D8637}" type="pres">
      <dgm:prSet presAssocID="{26BAD76C-1285-41AA-A80D-4761CE06B6E4}" presName="dummyMaxCanvas" presStyleCnt="0">
        <dgm:presLayoutVars/>
      </dgm:prSet>
      <dgm:spPr/>
    </dgm:pt>
    <dgm:pt modelId="{4E8AD870-173E-4960-A009-5EE140FC3DE4}" type="pres">
      <dgm:prSet presAssocID="{26BAD76C-1285-41AA-A80D-4761CE06B6E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B48199-FD37-466D-BFB6-17FDFAD6F844}" type="pres">
      <dgm:prSet presAssocID="{26BAD76C-1285-41AA-A80D-4761CE06B6E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F881BC-F606-45F3-8FAF-A02470044EEB}" type="pres">
      <dgm:prSet presAssocID="{26BAD76C-1285-41AA-A80D-4761CE06B6E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3FB7CE-7142-4ED5-85BE-8DC74D0BB7E7}" type="pres">
      <dgm:prSet presAssocID="{26BAD76C-1285-41AA-A80D-4761CE06B6E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69502E-6FBD-48FE-A88E-957989687248}" type="pres">
      <dgm:prSet presAssocID="{26BAD76C-1285-41AA-A80D-4761CE06B6E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D7BF6B-3AE2-4BC1-B8D4-E8513784D70A}" type="pres">
      <dgm:prSet presAssocID="{26BAD76C-1285-41AA-A80D-4761CE06B6E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6D05E3-DE62-42DE-8714-15C2AC25AB9D}" type="pres">
      <dgm:prSet presAssocID="{26BAD76C-1285-41AA-A80D-4761CE06B6E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607724-EA84-4DA1-AF5C-3F69330C8B33}" type="pres">
      <dgm:prSet presAssocID="{26BAD76C-1285-41AA-A80D-4761CE06B6E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0926C5-7B8A-4EEC-87F1-5FC36C611F11}" type="pres">
      <dgm:prSet presAssocID="{26BAD76C-1285-41AA-A80D-4761CE06B6E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93B232-F642-4688-AEC1-08C29F92A96A}" type="pres">
      <dgm:prSet presAssocID="{26BAD76C-1285-41AA-A80D-4761CE06B6E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2D7967-42E4-4E6F-9A4A-2B24CD2087C9}" type="pres">
      <dgm:prSet presAssocID="{26BAD76C-1285-41AA-A80D-4761CE06B6E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5D74523-A351-4519-9B24-06FFC71447CD}" srcId="{26BAD76C-1285-41AA-A80D-4761CE06B6E4}" destId="{8DA33F05-57A3-4DF2-A855-5C4FE75CBEE9}" srcOrd="1" destOrd="0" parTransId="{C085742F-AF28-4B69-8B3F-3A5992895002}" sibTransId="{04F3E6FE-D742-466D-A12F-E10A84B8244E}"/>
    <dgm:cxn modelId="{09977BE9-A5FF-4F08-A966-7A53428EE7D8}" type="presOf" srcId="{870D5FD2-1C90-4C8E-AC15-657903EF2D5B}" destId="{9F3FB7CE-7142-4ED5-85BE-8DC74D0BB7E7}" srcOrd="0" destOrd="0" presId="urn:microsoft.com/office/officeart/2005/8/layout/vProcess5"/>
    <dgm:cxn modelId="{2C497B35-709A-4D24-ABEF-B9BA4FA991A0}" type="presOf" srcId="{26BAD76C-1285-41AA-A80D-4761CE06B6E4}" destId="{4F3D6988-EBCA-4FB6-8EFD-1FF4825C8E37}" srcOrd="0" destOrd="0" presId="urn:microsoft.com/office/officeart/2005/8/layout/vProcess5"/>
    <dgm:cxn modelId="{22090A5A-9BB5-47FC-B578-D35D15B986A3}" type="presOf" srcId="{7B8D5200-A0C9-405E-9F76-5BB949F82273}" destId="{4E8AD870-173E-4960-A009-5EE140FC3DE4}" srcOrd="0" destOrd="0" presId="urn:microsoft.com/office/officeart/2005/8/layout/vProcess5"/>
    <dgm:cxn modelId="{485071BD-00B5-446A-8C8F-749548644B23}" type="presOf" srcId="{6B7E7AB1-1E5E-49AB-91B6-511A63871C54}" destId="{9569502E-6FBD-48FE-A88E-957989687248}" srcOrd="0" destOrd="0" presId="urn:microsoft.com/office/officeart/2005/8/layout/vProcess5"/>
    <dgm:cxn modelId="{B05B772F-4A4E-4F13-8B66-5743825A15CA}" type="presOf" srcId="{870D5FD2-1C90-4C8E-AC15-657903EF2D5B}" destId="{BE2D7967-42E4-4E6F-9A4A-2B24CD2087C9}" srcOrd="1" destOrd="0" presId="urn:microsoft.com/office/officeart/2005/8/layout/vProcess5"/>
    <dgm:cxn modelId="{AB018866-CE8E-4020-830A-4C588D6BBEFE}" type="presOf" srcId="{E904B019-4DFC-4328-BF1B-4A9062E83733}" destId="{736D05E3-DE62-42DE-8714-15C2AC25AB9D}" srcOrd="0" destOrd="0" presId="urn:microsoft.com/office/officeart/2005/8/layout/vProcess5"/>
    <dgm:cxn modelId="{D9AFEE97-9D2E-49A1-AE4C-C3FE0BE322F3}" type="presOf" srcId="{7B8D5200-A0C9-405E-9F76-5BB949F82273}" destId="{1F607724-EA84-4DA1-AF5C-3F69330C8B33}" srcOrd="1" destOrd="0" presId="urn:microsoft.com/office/officeart/2005/8/layout/vProcess5"/>
    <dgm:cxn modelId="{1D7ADA1C-3F5B-4997-BC03-910566F97E57}" type="presOf" srcId="{8DA33F05-57A3-4DF2-A855-5C4FE75CBEE9}" destId="{32B48199-FD37-466D-BFB6-17FDFAD6F844}" srcOrd="0" destOrd="0" presId="urn:microsoft.com/office/officeart/2005/8/layout/vProcess5"/>
    <dgm:cxn modelId="{578685E8-0299-46AF-8007-B9F80D291E2F}" srcId="{26BAD76C-1285-41AA-A80D-4761CE06B6E4}" destId="{870D5FD2-1C90-4C8E-AC15-657903EF2D5B}" srcOrd="3" destOrd="0" parTransId="{A140980B-1666-40F2-8E50-85F11A5DE4A8}" sibTransId="{EE855FEF-0EB3-4DF9-9FCF-00DCC6A1166B}"/>
    <dgm:cxn modelId="{2A486260-945A-43E0-B3C8-6E2F631079F1}" type="presOf" srcId="{AA27E901-8AE1-4CA5-A39B-2623AFAA6FAB}" destId="{4C93B232-F642-4688-AEC1-08C29F92A96A}" srcOrd="1" destOrd="0" presId="urn:microsoft.com/office/officeart/2005/8/layout/vProcess5"/>
    <dgm:cxn modelId="{C394CFF5-4246-4CB5-815E-832BAD7A1E01}" type="presOf" srcId="{8DA33F05-57A3-4DF2-A855-5C4FE75CBEE9}" destId="{440926C5-7B8A-4EEC-87F1-5FC36C611F11}" srcOrd="1" destOrd="0" presId="urn:microsoft.com/office/officeart/2005/8/layout/vProcess5"/>
    <dgm:cxn modelId="{8E09891A-4786-45C8-BB5E-FFC17B1B7243}" srcId="{26BAD76C-1285-41AA-A80D-4761CE06B6E4}" destId="{7B8D5200-A0C9-405E-9F76-5BB949F82273}" srcOrd="0" destOrd="0" parTransId="{3AF18536-C593-4323-A221-B8B853ED1F7A}" sibTransId="{6B7E7AB1-1E5E-49AB-91B6-511A63871C54}"/>
    <dgm:cxn modelId="{F6D5E870-89A5-4CB2-9339-F6BEB556E071}" type="presOf" srcId="{04F3E6FE-D742-466D-A12F-E10A84B8244E}" destId="{34D7BF6B-3AE2-4BC1-B8D4-E8513784D70A}" srcOrd="0" destOrd="0" presId="urn:microsoft.com/office/officeart/2005/8/layout/vProcess5"/>
    <dgm:cxn modelId="{CC3EC711-CB70-47F7-8FBB-2C695BC2F873}" type="presOf" srcId="{AA27E901-8AE1-4CA5-A39B-2623AFAA6FAB}" destId="{5AF881BC-F606-45F3-8FAF-A02470044EEB}" srcOrd="0" destOrd="0" presId="urn:microsoft.com/office/officeart/2005/8/layout/vProcess5"/>
    <dgm:cxn modelId="{C44A6A40-4C0A-4874-B80B-506096C7A751}" srcId="{26BAD76C-1285-41AA-A80D-4761CE06B6E4}" destId="{AA27E901-8AE1-4CA5-A39B-2623AFAA6FAB}" srcOrd="2" destOrd="0" parTransId="{B7DF0960-CAA4-4AA9-82A7-CE4CF28ED332}" sibTransId="{E904B019-4DFC-4328-BF1B-4A9062E83733}"/>
    <dgm:cxn modelId="{B487BA16-EE61-4CD8-819A-8349A912A47F}" type="presParOf" srcId="{4F3D6988-EBCA-4FB6-8EFD-1FF4825C8E37}" destId="{15235AC5-5DC1-4B74-B515-A5BAEA3D8637}" srcOrd="0" destOrd="0" presId="urn:microsoft.com/office/officeart/2005/8/layout/vProcess5"/>
    <dgm:cxn modelId="{1D1E651B-890E-4E54-955F-A014B558A4CA}" type="presParOf" srcId="{4F3D6988-EBCA-4FB6-8EFD-1FF4825C8E37}" destId="{4E8AD870-173E-4960-A009-5EE140FC3DE4}" srcOrd="1" destOrd="0" presId="urn:microsoft.com/office/officeart/2005/8/layout/vProcess5"/>
    <dgm:cxn modelId="{5AADBBA0-9416-42DD-9B14-496521B44C4A}" type="presParOf" srcId="{4F3D6988-EBCA-4FB6-8EFD-1FF4825C8E37}" destId="{32B48199-FD37-466D-BFB6-17FDFAD6F844}" srcOrd="2" destOrd="0" presId="urn:microsoft.com/office/officeart/2005/8/layout/vProcess5"/>
    <dgm:cxn modelId="{96357EDA-9B66-4243-9704-99B4AAAECE51}" type="presParOf" srcId="{4F3D6988-EBCA-4FB6-8EFD-1FF4825C8E37}" destId="{5AF881BC-F606-45F3-8FAF-A02470044EEB}" srcOrd="3" destOrd="0" presId="urn:microsoft.com/office/officeart/2005/8/layout/vProcess5"/>
    <dgm:cxn modelId="{5F655CE0-0262-4CED-8129-8C727049E7D3}" type="presParOf" srcId="{4F3D6988-EBCA-4FB6-8EFD-1FF4825C8E37}" destId="{9F3FB7CE-7142-4ED5-85BE-8DC74D0BB7E7}" srcOrd="4" destOrd="0" presId="urn:microsoft.com/office/officeart/2005/8/layout/vProcess5"/>
    <dgm:cxn modelId="{AF5A9CDB-2ADA-4A46-AB6E-948D90663085}" type="presParOf" srcId="{4F3D6988-EBCA-4FB6-8EFD-1FF4825C8E37}" destId="{9569502E-6FBD-48FE-A88E-957989687248}" srcOrd="5" destOrd="0" presId="urn:microsoft.com/office/officeart/2005/8/layout/vProcess5"/>
    <dgm:cxn modelId="{8F12B7A4-694D-42E9-9AEC-4731E644DD11}" type="presParOf" srcId="{4F3D6988-EBCA-4FB6-8EFD-1FF4825C8E37}" destId="{34D7BF6B-3AE2-4BC1-B8D4-E8513784D70A}" srcOrd="6" destOrd="0" presId="urn:microsoft.com/office/officeart/2005/8/layout/vProcess5"/>
    <dgm:cxn modelId="{BA79A8EF-EEA9-4FD1-B13B-2F9637FC5109}" type="presParOf" srcId="{4F3D6988-EBCA-4FB6-8EFD-1FF4825C8E37}" destId="{736D05E3-DE62-42DE-8714-15C2AC25AB9D}" srcOrd="7" destOrd="0" presId="urn:microsoft.com/office/officeart/2005/8/layout/vProcess5"/>
    <dgm:cxn modelId="{3BBE6AFD-15BE-4533-A956-A4DC82911F1E}" type="presParOf" srcId="{4F3D6988-EBCA-4FB6-8EFD-1FF4825C8E37}" destId="{1F607724-EA84-4DA1-AF5C-3F69330C8B33}" srcOrd="8" destOrd="0" presId="urn:microsoft.com/office/officeart/2005/8/layout/vProcess5"/>
    <dgm:cxn modelId="{FCB6621D-328B-4292-BCC7-1CAA511F3324}" type="presParOf" srcId="{4F3D6988-EBCA-4FB6-8EFD-1FF4825C8E37}" destId="{440926C5-7B8A-4EEC-87F1-5FC36C611F11}" srcOrd="9" destOrd="0" presId="urn:microsoft.com/office/officeart/2005/8/layout/vProcess5"/>
    <dgm:cxn modelId="{D34FBD7C-82D5-4D2D-8D69-A4D7C9E8E4ED}" type="presParOf" srcId="{4F3D6988-EBCA-4FB6-8EFD-1FF4825C8E37}" destId="{4C93B232-F642-4688-AEC1-08C29F92A96A}" srcOrd="10" destOrd="0" presId="urn:microsoft.com/office/officeart/2005/8/layout/vProcess5"/>
    <dgm:cxn modelId="{BAEF2775-9FE6-4351-B979-9BE2386B0B06}" type="presParOf" srcId="{4F3D6988-EBCA-4FB6-8EFD-1FF4825C8E37}" destId="{BE2D7967-42E4-4E6F-9A4A-2B24CD2087C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D184970-781B-4A61-BDDF-560198AEC598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9DF1D9E-D670-497C-B9ED-AEC0B8F19833}">
      <dgm:prSet phldrT="[Texto]" phldr="1"/>
      <dgm:spPr/>
      <dgm:t>
        <a:bodyPr/>
        <a:lstStyle/>
        <a:p>
          <a:endParaRPr lang="es-MX"/>
        </a:p>
      </dgm:t>
    </dgm:pt>
    <dgm:pt modelId="{717A52C0-F109-4C3D-9BAF-3D2DA2443844}" type="parTrans" cxnId="{AE4CD1D0-8F8A-413A-ADA7-9B571B737250}">
      <dgm:prSet/>
      <dgm:spPr/>
      <dgm:t>
        <a:bodyPr/>
        <a:lstStyle/>
        <a:p>
          <a:endParaRPr lang="es-MX"/>
        </a:p>
      </dgm:t>
    </dgm:pt>
    <dgm:pt modelId="{61DC5175-ED7B-4D93-8143-A390F2539DB1}" type="sibTrans" cxnId="{AE4CD1D0-8F8A-413A-ADA7-9B571B737250}">
      <dgm:prSet/>
      <dgm:spPr/>
      <dgm:t>
        <a:bodyPr/>
        <a:lstStyle/>
        <a:p>
          <a:endParaRPr lang="es-MX"/>
        </a:p>
      </dgm:t>
    </dgm:pt>
    <dgm:pt modelId="{49E7C989-3129-48EA-8FA3-ABDE4C44B02F}">
      <dgm:prSet phldrT="[Texto]"/>
      <dgm:spPr/>
      <dgm:t>
        <a:bodyPr/>
        <a:lstStyle/>
        <a:p>
          <a:r>
            <a:rPr lang="en-US" dirty="0" smtClean="0"/>
            <a:t>Awareness-raising </a:t>
          </a:r>
          <a:r>
            <a:rPr lang="en-US" dirty="0" smtClean="0"/>
            <a:t>activities </a:t>
          </a:r>
          <a:r>
            <a:rPr lang="en-US" dirty="0" smtClean="0">
              <a:sym typeface="Wingdings" pitchFamily="2" charset="2"/>
            </a:rPr>
            <a:t> </a:t>
          </a:r>
          <a:r>
            <a:rPr lang="en-US" dirty="0" smtClean="0"/>
            <a:t>promotion of WG’s projects </a:t>
          </a:r>
          <a:r>
            <a:rPr lang="en-US" dirty="0" smtClean="0">
              <a:sym typeface="Wingdings" pitchFamily="2" charset="2"/>
            </a:rPr>
            <a:t> </a:t>
          </a:r>
          <a:r>
            <a:rPr lang="en-US" dirty="0" smtClean="0"/>
            <a:t>successful </a:t>
          </a:r>
          <a:r>
            <a:rPr lang="en-US" dirty="0" smtClean="0"/>
            <a:t>implementation</a:t>
          </a:r>
          <a:endParaRPr lang="es-MX" dirty="0"/>
        </a:p>
      </dgm:t>
    </dgm:pt>
    <dgm:pt modelId="{9F3A0026-111C-4078-A3C0-931A08FAB61E}" type="parTrans" cxnId="{CDFD03A7-992E-4AE8-B506-0FC9D33A489E}">
      <dgm:prSet/>
      <dgm:spPr/>
      <dgm:t>
        <a:bodyPr/>
        <a:lstStyle/>
        <a:p>
          <a:endParaRPr lang="es-MX"/>
        </a:p>
      </dgm:t>
    </dgm:pt>
    <dgm:pt modelId="{F14E62F8-9CF3-4470-8492-F0021D07E31A}" type="sibTrans" cxnId="{CDFD03A7-992E-4AE8-B506-0FC9D33A489E}">
      <dgm:prSet/>
      <dgm:spPr/>
      <dgm:t>
        <a:bodyPr/>
        <a:lstStyle/>
        <a:p>
          <a:endParaRPr lang="es-MX"/>
        </a:p>
      </dgm:t>
    </dgm:pt>
    <dgm:pt modelId="{4578498D-CC7D-4F66-8D6D-7DE432027EB4}">
      <dgm:prSet phldrT="[Texto]" phldr="1"/>
      <dgm:spPr/>
      <dgm:t>
        <a:bodyPr/>
        <a:lstStyle/>
        <a:p>
          <a:endParaRPr lang="es-MX" dirty="0"/>
        </a:p>
      </dgm:t>
    </dgm:pt>
    <dgm:pt modelId="{83EA6BE5-9B43-461A-B502-E9356B57D6B7}" type="parTrans" cxnId="{BA319BC6-C4E2-4D4C-830A-8C358D6D0275}">
      <dgm:prSet/>
      <dgm:spPr/>
      <dgm:t>
        <a:bodyPr/>
        <a:lstStyle/>
        <a:p>
          <a:endParaRPr lang="es-MX"/>
        </a:p>
      </dgm:t>
    </dgm:pt>
    <dgm:pt modelId="{A1F9E5C0-D9A4-4371-B9F4-FDD9B2B81EF3}" type="sibTrans" cxnId="{BA319BC6-C4E2-4D4C-830A-8C358D6D0275}">
      <dgm:prSet/>
      <dgm:spPr/>
      <dgm:t>
        <a:bodyPr/>
        <a:lstStyle/>
        <a:p>
          <a:endParaRPr lang="es-MX"/>
        </a:p>
      </dgm:t>
    </dgm:pt>
    <dgm:pt modelId="{2CA8DB2B-85B8-4FB6-9C20-F1DE874258EE}">
      <dgm:prSet phldrT="[Texto]"/>
      <dgm:spPr/>
      <dgm:t>
        <a:bodyPr/>
        <a:lstStyle/>
        <a:p>
          <a:r>
            <a:rPr lang="en-US" dirty="0" smtClean="0"/>
            <a:t>Change Management Framework </a:t>
          </a:r>
          <a:r>
            <a:rPr lang="en-US" dirty="0" smtClean="0"/>
            <a:t>as reference (SAI </a:t>
          </a:r>
          <a:r>
            <a:rPr lang="en-US" dirty="0" smtClean="0"/>
            <a:t>of South </a:t>
          </a:r>
          <a:r>
            <a:rPr lang="en-US" dirty="0" smtClean="0"/>
            <a:t>Africa)</a:t>
          </a:r>
          <a:endParaRPr lang="es-MX" dirty="0"/>
        </a:p>
      </dgm:t>
    </dgm:pt>
    <dgm:pt modelId="{DC2C4D3C-CCED-48A8-99A8-7CBD44B38044}" type="parTrans" cxnId="{C2E1D298-4754-41BE-ABDA-7A07A4A99858}">
      <dgm:prSet/>
      <dgm:spPr/>
      <dgm:t>
        <a:bodyPr/>
        <a:lstStyle/>
        <a:p>
          <a:endParaRPr lang="es-MX"/>
        </a:p>
      </dgm:t>
    </dgm:pt>
    <dgm:pt modelId="{50416973-F03D-4845-B56D-B319A74426C4}" type="sibTrans" cxnId="{C2E1D298-4754-41BE-ABDA-7A07A4A99858}">
      <dgm:prSet/>
      <dgm:spPr/>
      <dgm:t>
        <a:bodyPr/>
        <a:lstStyle/>
        <a:p>
          <a:endParaRPr lang="es-MX"/>
        </a:p>
      </dgm:t>
    </dgm:pt>
    <dgm:pt modelId="{DEEBDFA1-777F-48EF-8192-23A06EC91384}">
      <dgm:prSet phldrT="[Texto]" phldr="1"/>
      <dgm:spPr/>
      <dgm:t>
        <a:bodyPr/>
        <a:lstStyle/>
        <a:p>
          <a:endParaRPr lang="es-MX" dirty="0"/>
        </a:p>
      </dgm:t>
    </dgm:pt>
    <dgm:pt modelId="{35C93C05-CB5F-4994-8355-3BE6A6EACDCC}" type="parTrans" cxnId="{44814ECB-AC2F-4BF6-A5BE-B7495C6FCCD3}">
      <dgm:prSet/>
      <dgm:spPr/>
      <dgm:t>
        <a:bodyPr/>
        <a:lstStyle/>
        <a:p>
          <a:endParaRPr lang="es-MX"/>
        </a:p>
      </dgm:t>
    </dgm:pt>
    <dgm:pt modelId="{8149AB4D-6356-4378-98F3-E66C1B835521}" type="sibTrans" cxnId="{44814ECB-AC2F-4BF6-A5BE-B7495C6FCCD3}">
      <dgm:prSet/>
      <dgm:spPr/>
      <dgm:t>
        <a:bodyPr/>
        <a:lstStyle/>
        <a:p>
          <a:endParaRPr lang="es-MX"/>
        </a:p>
      </dgm:t>
    </dgm:pt>
    <dgm:pt modelId="{72EB5271-EF0A-4EA7-A336-B7CB2E044E48}">
      <dgm:prSet phldrT="[Texto]"/>
      <dgm:spPr/>
      <dgm:t>
        <a:bodyPr/>
        <a:lstStyle/>
        <a:p>
          <a:r>
            <a:rPr lang="en-US" dirty="0" smtClean="0"/>
            <a:t>Updating of the WG’s Website </a:t>
          </a:r>
          <a:r>
            <a:rPr lang="en-US" dirty="0" smtClean="0">
              <a:sym typeface="Wingdings" panose="05000000000000000000" pitchFamily="2" charset="2"/>
            </a:rPr>
            <a:t> </a:t>
          </a:r>
          <a:r>
            <a:rPr lang="en-US" dirty="0" smtClean="0"/>
            <a:t>dynamic </a:t>
          </a:r>
          <a:r>
            <a:rPr lang="en-US" dirty="0" smtClean="0"/>
            <a:t>site </a:t>
          </a:r>
          <a:r>
            <a:rPr lang="en-US" dirty="0" smtClean="0">
              <a:sym typeface="Wingdings" pitchFamily="2" charset="2"/>
            </a:rPr>
            <a:t> </a:t>
          </a:r>
          <a:r>
            <a:rPr lang="en-US" dirty="0" smtClean="0"/>
            <a:t>exchange </a:t>
          </a:r>
          <a:r>
            <a:rPr lang="en-US" dirty="0" smtClean="0"/>
            <a:t>of experiences, lessons learned, and good practices</a:t>
          </a:r>
          <a:endParaRPr lang="es-MX" dirty="0"/>
        </a:p>
      </dgm:t>
    </dgm:pt>
    <dgm:pt modelId="{6FA790DA-E357-48A0-8279-ECC9C7F94430}" type="parTrans" cxnId="{8CCF9C76-F973-4C79-944C-6C236E02ED22}">
      <dgm:prSet/>
      <dgm:spPr/>
      <dgm:t>
        <a:bodyPr/>
        <a:lstStyle/>
        <a:p>
          <a:endParaRPr lang="es-MX"/>
        </a:p>
      </dgm:t>
    </dgm:pt>
    <dgm:pt modelId="{6DA6221D-00ED-4CD9-B37C-8D361777B2BD}" type="sibTrans" cxnId="{8CCF9C76-F973-4C79-944C-6C236E02ED22}">
      <dgm:prSet/>
      <dgm:spPr/>
      <dgm:t>
        <a:bodyPr/>
        <a:lstStyle/>
        <a:p>
          <a:endParaRPr lang="es-MX"/>
        </a:p>
      </dgm:t>
    </dgm:pt>
    <dgm:pt modelId="{9EB75E2F-A71A-4EA5-8619-62B41A4A06A2}">
      <dgm:prSet/>
      <dgm:spPr/>
      <dgm:t>
        <a:bodyPr/>
        <a:lstStyle/>
        <a:p>
          <a:endParaRPr lang="es-MX" dirty="0"/>
        </a:p>
      </dgm:t>
    </dgm:pt>
    <dgm:pt modelId="{F3F9B87C-644C-4D50-BEC2-8651CD96FF5E}" type="parTrans" cxnId="{E51FA0D2-26C8-4F2C-9DFD-261447DFCF07}">
      <dgm:prSet/>
      <dgm:spPr/>
      <dgm:t>
        <a:bodyPr/>
        <a:lstStyle/>
        <a:p>
          <a:endParaRPr lang="es-MX"/>
        </a:p>
      </dgm:t>
    </dgm:pt>
    <dgm:pt modelId="{B9B8A772-2369-419E-AC65-E6FFFC6C16B4}" type="sibTrans" cxnId="{E51FA0D2-26C8-4F2C-9DFD-261447DFCF07}">
      <dgm:prSet/>
      <dgm:spPr/>
      <dgm:t>
        <a:bodyPr/>
        <a:lstStyle/>
        <a:p>
          <a:endParaRPr lang="es-MX"/>
        </a:p>
      </dgm:t>
    </dgm:pt>
    <dgm:pt modelId="{5D824A3D-889B-4D07-918F-CBCDC6C2ED07}">
      <dgm:prSet/>
      <dgm:spPr/>
      <dgm:t>
        <a:bodyPr/>
        <a:lstStyle/>
        <a:p>
          <a:r>
            <a:rPr lang="es-MX" dirty="0" err="1" smtClean="0"/>
            <a:t>Special</a:t>
          </a:r>
          <a:r>
            <a:rPr lang="es-MX" dirty="0" smtClean="0"/>
            <a:t> </a:t>
          </a:r>
          <a:r>
            <a:rPr lang="en-US" dirty="0" smtClean="0"/>
            <a:t>section </a:t>
          </a:r>
          <a:r>
            <a:rPr lang="en-US" dirty="0" smtClean="0"/>
            <a:t>in the INTOSAI Journal </a:t>
          </a:r>
          <a:r>
            <a:rPr lang="en-US" dirty="0" smtClean="0">
              <a:sym typeface="Wingdings" pitchFamily="2" charset="2"/>
            </a:rPr>
            <a:t> </a:t>
          </a:r>
          <a:r>
            <a:rPr lang="en-US" dirty="0" smtClean="0"/>
            <a:t>SAIs</a:t>
          </a:r>
          <a:r>
            <a:rPr lang="en-US" dirty="0" smtClean="0"/>
            <a:t>’ experiences on </a:t>
          </a:r>
          <a:r>
            <a:rPr lang="en-US" dirty="0" smtClean="0"/>
            <a:t>V&amp;B</a:t>
          </a:r>
          <a:endParaRPr lang="es-MX" dirty="0"/>
        </a:p>
      </dgm:t>
    </dgm:pt>
    <dgm:pt modelId="{87551AAB-C52D-4EBA-B0EA-9BE0ACE371FD}" type="parTrans" cxnId="{D29D2A5B-0373-497D-910D-DDEBF2CE8EA9}">
      <dgm:prSet/>
      <dgm:spPr/>
      <dgm:t>
        <a:bodyPr/>
        <a:lstStyle/>
        <a:p>
          <a:endParaRPr lang="es-MX"/>
        </a:p>
      </dgm:t>
    </dgm:pt>
    <dgm:pt modelId="{0FDB60E6-FC00-42FA-9934-763613401E93}" type="sibTrans" cxnId="{D29D2A5B-0373-497D-910D-DDEBF2CE8EA9}">
      <dgm:prSet/>
      <dgm:spPr/>
      <dgm:t>
        <a:bodyPr/>
        <a:lstStyle/>
        <a:p>
          <a:endParaRPr lang="es-MX"/>
        </a:p>
      </dgm:t>
    </dgm:pt>
    <dgm:pt modelId="{57DB5102-721B-47D7-93C2-3F2FE7B4C0E6}">
      <dgm:prSet/>
      <dgm:spPr/>
      <dgm:t>
        <a:bodyPr/>
        <a:lstStyle/>
        <a:p>
          <a:endParaRPr lang="es-MX"/>
        </a:p>
      </dgm:t>
    </dgm:pt>
    <dgm:pt modelId="{AEDE289D-E90A-430A-A0BD-175ADC9B191D}" type="parTrans" cxnId="{B8B0A191-F41E-4E8E-A18D-6A0361783417}">
      <dgm:prSet/>
      <dgm:spPr/>
      <dgm:t>
        <a:bodyPr/>
        <a:lstStyle/>
        <a:p>
          <a:endParaRPr lang="es-MX"/>
        </a:p>
      </dgm:t>
    </dgm:pt>
    <dgm:pt modelId="{4D4E1774-7A79-48C0-A542-89EE78009E28}" type="sibTrans" cxnId="{B8B0A191-F41E-4E8E-A18D-6A0361783417}">
      <dgm:prSet/>
      <dgm:spPr/>
      <dgm:t>
        <a:bodyPr/>
        <a:lstStyle/>
        <a:p>
          <a:endParaRPr lang="es-MX"/>
        </a:p>
      </dgm:t>
    </dgm:pt>
    <dgm:pt modelId="{D9498B05-8224-4947-B48E-BA1730375DE0}">
      <dgm:prSet/>
      <dgm:spPr/>
      <dgm:t>
        <a:bodyPr/>
        <a:lstStyle/>
        <a:p>
          <a:r>
            <a:rPr lang="en-US" dirty="0" smtClean="0"/>
            <a:t>INTOSAI’s Website </a:t>
          </a:r>
          <a:r>
            <a:rPr lang="en-US" dirty="0" smtClean="0">
              <a:sym typeface="Wingdings" pitchFamily="2" charset="2"/>
            </a:rPr>
            <a:t> link to the</a:t>
          </a:r>
          <a:r>
            <a:rPr lang="en-US" dirty="0" smtClean="0"/>
            <a:t> </a:t>
          </a:r>
          <a:r>
            <a:rPr lang="en-US" dirty="0" smtClean="0"/>
            <a:t>guideline </a:t>
          </a:r>
          <a:r>
            <a:rPr lang="en-US" i="1" dirty="0" smtClean="0"/>
            <a:t>“Communicating and Promoting the Value and Benefits</a:t>
          </a:r>
          <a:r>
            <a:rPr lang="en-US" dirty="0" smtClean="0"/>
            <a:t> </a:t>
          </a:r>
          <a:r>
            <a:rPr lang="en-US" i="1" dirty="0" smtClean="0"/>
            <a:t>of SAIs</a:t>
          </a:r>
          <a:r>
            <a:rPr lang="en-US" dirty="0" smtClean="0"/>
            <a:t>”.</a:t>
          </a:r>
          <a:endParaRPr lang="es-MX" dirty="0"/>
        </a:p>
      </dgm:t>
    </dgm:pt>
    <dgm:pt modelId="{48F516D5-2C23-4AC7-8B23-BB6AA809D6EA}" type="parTrans" cxnId="{DEFB779E-B44F-47F0-97A3-3F6A5D1FD598}">
      <dgm:prSet/>
      <dgm:spPr/>
      <dgm:t>
        <a:bodyPr/>
        <a:lstStyle/>
        <a:p>
          <a:endParaRPr lang="es-MX"/>
        </a:p>
      </dgm:t>
    </dgm:pt>
    <dgm:pt modelId="{36F534A9-7342-4BAF-A800-BB9C5B3D6A0E}" type="sibTrans" cxnId="{DEFB779E-B44F-47F0-97A3-3F6A5D1FD598}">
      <dgm:prSet/>
      <dgm:spPr/>
      <dgm:t>
        <a:bodyPr/>
        <a:lstStyle/>
        <a:p>
          <a:endParaRPr lang="es-MX"/>
        </a:p>
      </dgm:t>
    </dgm:pt>
    <dgm:pt modelId="{B27AF1D1-4C20-4F49-A876-1DCA5846FB63}" type="pres">
      <dgm:prSet presAssocID="{6D184970-781B-4A61-BDDF-560198AEC5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58DD3E1-23B5-4DC8-9383-70BA23F0967A}" type="pres">
      <dgm:prSet presAssocID="{99DF1D9E-D670-497C-B9ED-AEC0B8F19833}" presName="composite" presStyleCnt="0"/>
      <dgm:spPr/>
    </dgm:pt>
    <dgm:pt modelId="{04694FC5-B685-4C83-A734-27731B89F693}" type="pres">
      <dgm:prSet presAssocID="{99DF1D9E-D670-497C-B9ED-AEC0B8F1983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2DB7AE-CF46-49F6-8B4D-11FEC430ACF1}" type="pres">
      <dgm:prSet presAssocID="{99DF1D9E-D670-497C-B9ED-AEC0B8F1983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323371-6EEC-4DBA-95A1-67BC82964AA7}" type="pres">
      <dgm:prSet presAssocID="{61DC5175-ED7B-4D93-8143-A390F2539DB1}" presName="sp" presStyleCnt="0"/>
      <dgm:spPr/>
    </dgm:pt>
    <dgm:pt modelId="{A79D4246-ACD8-48EF-90FE-1E63CFEECA6B}" type="pres">
      <dgm:prSet presAssocID="{4578498D-CC7D-4F66-8D6D-7DE432027EB4}" presName="composite" presStyleCnt="0"/>
      <dgm:spPr/>
    </dgm:pt>
    <dgm:pt modelId="{91E65180-2FA7-4803-86B8-EBCA355AE39A}" type="pres">
      <dgm:prSet presAssocID="{4578498D-CC7D-4F66-8D6D-7DE432027EB4}" presName="parentText" presStyleLbl="alignNode1" presStyleIdx="1" presStyleCnt="5">
        <dgm:presLayoutVars>
          <dgm:chMax val="1"/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es-MX"/>
        </a:p>
      </dgm:t>
    </dgm:pt>
    <dgm:pt modelId="{E1E47F48-EECE-4AD6-A740-0FA736065F60}" type="pres">
      <dgm:prSet presAssocID="{4578498D-CC7D-4F66-8D6D-7DE432027EB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CF70DE-C181-4E75-B229-0198294AEBD0}" type="pres">
      <dgm:prSet presAssocID="{A1F9E5C0-D9A4-4371-B9F4-FDD9B2B81EF3}" presName="sp" presStyleCnt="0"/>
      <dgm:spPr/>
    </dgm:pt>
    <dgm:pt modelId="{96CE4935-0D0F-4F59-B55C-9C20DB550313}" type="pres">
      <dgm:prSet presAssocID="{DEEBDFA1-777F-48EF-8192-23A06EC91384}" presName="composite" presStyleCnt="0"/>
      <dgm:spPr/>
    </dgm:pt>
    <dgm:pt modelId="{4CE8B336-143E-4753-BB2E-1B00914AC1C8}" type="pres">
      <dgm:prSet presAssocID="{DEEBDFA1-777F-48EF-8192-23A06EC91384}" presName="parentText" presStyleLbl="alignNode1" presStyleIdx="2" presStyleCnt="5">
        <dgm:presLayoutVars>
          <dgm:chMax val="1"/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es-MX"/>
        </a:p>
      </dgm:t>
    </dgm:pt>
    <dgm:pt modelId="{E3CE8788-CD2C-407C-9F24-DD4B01FD2200}" type="pres">
      <dgm:prSet presAssocID="{DEEBDFA1-777F-48EF-8192-23A06EC9138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484043-E815-442A-A368-1A8604ECA32F}" type="pres">
      <dgm:prSet presAssocID="{8149AB4D-6356-4378-98F3-E66C1B835521}" presName="sp" presStyleCnt="0"/>
      <dgm:spPr/>
    </dgm:pt>
    <dgm:pt modelId="{8DFB7B69-2E3B-4119-B419-021B2E4C2DE0}" type="pres">
      <dgm:prSet presAssocID="{9EB75E2F-A71A-4EA5-8619-62B41A4A06A2}" presName="composite" presStyleCnt="0"/>
      <dgm:spPr/>
    </dgm:pt>
    <dgm:pt modelId="{28692EE0-2352-4A7A-B8CD-C200A420DA8A}" type="pres">
      <dgm:prSet presAssocID="{9EB75E2F-A71A-4EA5-8619-62B41A4A06A2}" presName="parentText" presStyleLbl="alignNode1" presStyleIdx="3" presStyleCnt="5">
        <dgm:presLayoutVars>
          <dgm:chMax val="1"/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es-MX"/>
        </a:p>
      </dgm:t>
    </dgm:pt>
    <dgm:pt modelId="{BAC57277-A482-48B4-B55B-A1C34B2A1EB0}" type="pres">
      <dgm:prSet presAssocID="{9EB75E2F-A71A-4EA5-8619-62B41A4A06A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2193A-CBE4-4535-A1E9-328D01689AF3}" type="pres">
      <dgm:prSet presAssocID="{B9B8A772-2369-419E-AC65-E6FFFC6C16B4}" presName="sp" presStyleCnt="0"/>
      <dgm:spPr/>
    </dgm:pt>
    <dgm:pt modelId="{66178368-ED12-4BB6-B4C4-F3BB68A052E2}" type="pres">
      <dgm:prSet presAssocID="{57DB5102-721B-47D7-93C2-3F2FE7B4C0E6}" presName="composite" presStyleCnt="0"/>
      <dgm:spPr/>
    </dgm:pt>
    <dgm:pt modelId="{38103A98-A622-44B6-80A7-05FFC23A40ED}" type="pres">
      <dgm:prSet presAssocID="{57DB5102-721B-47D7-93C2-3F2FE7B4C0E6}" presName="parentText" presStyleLbl="alignNode1" presStyleIdx="4" presStyleCnt="5">
        <dgm:presLayoutVars>
          <dgm:chMax val="1"/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es-MX"/>
        </a:p>
      </dgm:t>
    </dgm:pt>
    <dgm:pt modelId="{401DC462-69FE-417F-A3EB-F6E771D6870A}" type="pres">
      <dgm:prSet presAssocID="{57DB5102-721B-47D7-93C2-3F2FE7B4C0E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E5F239-D46A-4ACA-89B2-A87D92E5B338}" type="presOf" srcId="{99DF1D9E-D670-497C-B9ED-AEC0B8F19833}" destId="{04694FC5-B685-4C83-A734-27731B89F693}" srcOrd="0" destOrd="0" presId="urn:microsoft.com/office/officeart/2005/8/layout/chevron2"/>
    <dgm:cxn modelId="{B8B0A191-F41E-4E8E-A18D-6A0361783417}" srcId="{6D184970-781B-4A61-BDDF-560198AEC598}" destId="{57DB5102-721B-47D7-93C2-3F2FE7B4C0E6}" srcOrd="4" destOrd="0" parTransId="{AEDE289D-E90A-430A-A0BD-175ADC9B191D}" sibTransId="{4D4E1774-7A79-48C0-A542-89EE78009E28}"/>
    <dgm:cxn modelId="{3A3C5029-F56F-4E8D-B16A-30D0AC078BFE}" type="presOf" srcId="{72EB5271-EF0A-4EA7-A336-B7CB2E044E48}" destId="{E3CE8788-CD2C-407C-9F24-DD4B01FD2200}" srcOrd="0" destOrd="0" presId="urn:microsoft.com/office/officeart/2005/8/layout/chevron2"/>
    <dgm:cxn modelId="{CDFD03A7-992E-4AE8-B506-0FC9D33A489E}" srcId="{99DF1D9E-D670-497C-B9ED-AEC0B8F19833}" destId="{49E7C989-3129-48EA-8FA3-ABDE4C44B02F}" srcOrd="0" destOrd="0" parTransId="{9F3A0026-111C-4078-A3C0-931A08FAB61E}" sibTransId="{F14E62F8-9CF3-4470-8492-F0021D07E31A}"/>
    <dgm:cxn modelId="{DEFB779E-B44F-47F0-97A3-3F6A5D1FD598}" srcId="{57DB5102-721B-47D7-93C2-3F2FE7B4C0E6}" destId="{D9498B05-8224-4947-B48E-BA1730375DE0}" srcOrd="0" destOrd="0" parTransId="{48F516D5-2C23-4AC7-8B23-BB6AA809D6EA}" sibTransId="{36F534A9-7342-4BAF-A800-BB9C5B3D6A0E}"/>
    <dgm:cxn modelId="{8931DFF0-BC97-4CEC-9A5B-05C2801DB767}" type="presOf" srcId="{D9498B05-8224-4947-B48E-BA1730375DE0}" destId="{401DC462-69FE-417F-A3EB-F6E771D6870A}" srcOrd="0" destOrd="0" presId="urn:microsoft.com/office/officeart/2005/8/layout/chevron2"/>
    <dgm:cxn modelId="{BA319BC6-C4E2-4D4C-830A-8C358D6D0275}" srcId="{6D184970-781B-4A61-BDDF-560198AEC598}" destId="{4578498D-CC7D-4F66-8D6D-7DE432027EB4}" srcOrd="1" destOrd="0" parTransId="{83EA6BE5-9B43-461A-B502-E9356B57D6B7}" sibTransId="{A1F9E5C0-D9A4-4371-B9F4-FDD9B2B81EF3}"/>
    <dgm:cxn modelId="{2690B718-74CB-4C59-A021-48F8B89565D3}" type="presOf" srcId="{49E7C989-3129-48EA-8FA3-ABDE4C44B02F}" destId="{102DB7AE-CF46-49F6-8B4D-11FEC430ACF1}" srcOrd="0" destOrd="0" presId="urn:microsoft.com/office/officeart/2005/8/layout/chevron2"/>
    <dgm:cxn modelId="{44814ECB-AC2F-4BF6-A5BE-B7495C6FCCD3}" srcId="{6D184970-781B-4A61-BDDF-560198AEC598}" destId="{DEEBDFA1-777F-48EF-8192-23A06EC91384}" srcOrd="2" destOrd="0" parTransId="{35C93C05-CB5F-4994-8355-3BE6A6EACDCC}" sibTransId="{8149AB4D-6356-4378-98F3-E66C1B835521}"/>
    <dgm:cxn modelId="{7AA2AE08-A5EA-4DE3-BF93-F45827F968AF}" type="presOf" srcId="{6D184970-781B-4A61-BDDF-560198AEC598}" destId="{B27AF1D1-4C20-4F49-A876-1DCA5846FB63}" srcOrd="0" destOrd="0" presId="urn:microsoft.com/office/officeart/2005/8/layout/chevron2"/>
    <dgm:cxn modelId="{B97A98CA-6817-404B-A72A-9E0B979B4D8A}" type="presOf" srcId="{5D824A3D-889B-4D07-918F-CBCDC6C2ED07}" destId="{BAC57277-A482-48B4-B55B-A1C34B2A1EB0}" srcOrd="0" destOrd="0" presId="urn:microsoft.com/office/officeart/2005/8/layout/chevron2"/>
    <dgm:cxn modelId="{C2E1D298-4754-41BE-ABDA-7A07A4A99858}" srcId="{4578498D-CC7D-4F66-8D6D-7DE432027EB4}" destId="{2CA8DB2B-85B8-4FB6-9C20-F1DE874258EE}" srcOrd="0" destOrd="0" parTransId="{DC2C4D3C-CCED-48A8-99A8-7CBD44B38044}" sibTransId="{50416973-F03D-4845-B56D-B319A74426C4}"/>
    <dgm:cxn modelId="{8AA9B9B6-EDC0-42A9-AB74-14CEEBC15DB9}" type="presOf" srcId="{DEEBDFA1-777F-48EF-8192-23A06EC91384}" destId="{4CE8B336-143E-4753-BB2E-1B00914AC1C8}" srcOrd="0" destOrd="0" presId="urn:microsoft.com/office/officeart/2005/8/layout/chevron2"/>
    <dgm:cxn modelId="{D29D2A5B-0373-497D-910D-DDEBF2CE8EA9}" srcId="{9EB75E2F-A71A-4EA5-8619-62B41A4A06A2}" destId="{5D824A3D-889B-4D07-918F-CBCDC6C2ED07}" srcOrd="0" destOrd="0" parTransId="{87551AAB-C52D-4EBA-B0EA-9BE0ACE371FD}" sibTransId="{0FDB60E6-FC00-42FA-9934-763613401E93}"/>
    <dgm:cxn modelId="{8CCF9C76-F973-4C79-944C-6C236E02ED22}" srcId="{DEEBDFA1-777F-48EF-8192-23A06EC91384}" destId="{72EB5271-EF0A-4EA7-A336-B7CB2E044E48}" srcOrd="0" destOrd="0" parTransId="{6FA790DA-E357-48A0-8279-ECC9C7F94430}" sibTransId="{6DA6221D-00ED-4CD9-B37C-8D361777B2BD}"/>
    <dgm:cxn modelId="{E51FA0D2-26C8-4F2C-9DFD-261447DFCF07}" srcId="{6D184970-781B-4A61-BDDF-560198AEC598}" destId="{9EB75E2F-A71A-4EA5-8619-62B41A4A06A2}" srcOrd="3" destOrd="0" parTransId="{F3F9B87C-644C-4D50-BEC2-8651CD96FF5E}" sibTransId="{B9B8A772-2369-419E-AC65-E6FFFC6C16B4}"/>
    <dgm:cxn modelId="{AE4CD1D0-8F8A-413A-ADA7-9B571B737250}" srcId="{6D184970-781B-4A61-BDDF-560198AEC598}" destId="{99DF1D9E-D670-497C-B9ED-AEC0B8F19833}" srcOrd="0" destOrd="0" parTransId="{717A52C0-F109-4C3D-9BAF-3D2DA2443844}" sibTransId="{61DC5175-ED7B-4D93-8143-A390F2539DB1}"/>
    <dgm:cxn modelId="{FDE69412-C709-4068-89A1-3995973953F1}" type="presOf" srcId="{9EB75E2F-A71A-4EA5-8619-62B41A4A06A2}" destId="{28692EE0-2352-4A7A-B8CD-C200A420DA8A}" srcOrd="0" destOrd="0" presId="urn:microsoft.com/office/officeart/2005/8/layout/chevron2"/>
    <dgm:cxn modelId="{F4F8E1CA-A01E-4024-9643-E68D387F8DAD}" type="presOf" srcId="{57DB5102-721B-47D7-93C2-3F2FE7B4C0E6}" destId="{38103A98-A622-44B6-80A7-05FFC23A40ED}" srcOrd="0" destOrd="0" presId="urn:microsoft.com/office/officeart/2005/8/layout/chevron2"/>
    <dgm:cxn modelId="{2B60AFDC-CEB2-48CF-AD39-07D962AA61C8}" type="presOf" srcId="{2CA8DB2B-85B8-4FB6-9C20-F1DE874258EE}" destId="{E1E47F48-EECE-4AD6-A740-0FA736065F60}" srcOrd="0" destOrd="0" presId="urn:microsoft.com/office/officeart/2005/8/layout/chevron2"/>
    <dgm:cxn modelId="{CC0B796D-C28E-4752-9E5B-2ECB809C95CA}" type="presOf" srcId="{4578498D-CC7D-4F66-8D6D-7DE432027EB4}" destId="{91E65180-2FA7-4803-86B8-EBCA355AE39A}" srcOrd="0" destOrd="0" presId="urn:microsoft.com/office/officeart/2005/8/layout/chevron2"/>
    <dgm:cxn modelId="{B6BE23F0-D416-4763-AD93-2B9B2E6DAD19}" type="presParOf" srcId="{B27AF1D1-4C20-4F49-A876-1DCA5846FB63}" destId="{058DD3E1-23B5-4DC8-9383-70BA23F0967A}" srcOrd="0" destOrd="0" presId="urn:microsoft.com/office/officeart/2005/8/layout/chevron2"/>
    <dgm:cxn modelId="{99DB5947-ED40-4C9C-9BFB-B395DE81D119}" type="presParOf" srcId="{058DD3E1-23B5-4DC8-9383-70BA23F0967A}" destId="{04694FC5-B685-4C83-A734-27731B89F693}" srcOrd="0" destOrd="0" presId="urn:microsoft.com/office/officeart/2005/8/layout/chevron2"/>
    <dgm:cxn modelId="{AD1B92A0-7C38-43B4-B08F-4333CB4B2DFD}" type="presParOf" srcId="{058DD3E1-23B5-4DC8-9383-70BA23F0967A}" destId="{102DB7AE-CF46-49F6-8B4D-11FEC430ACF1}" srcOrd="1" destOrd="0" presId="urn:microsoft.com/office/officeart/2005/8/layout/chevron2"/>
    <dgm:cxn modelId="{8C4A90D5-28DD-4877-91CA-9015CC78243D}" type="presParOf" srcId="{B27AF1D1-4C20-4F49-A876-1DCA5846FB63}" destId="{81323371-6EEC-4DBA-95A1-67BC82964AA7}" srcOrd="1" destOrd="0" presId="urn:microsoft.com/office/officeart/2005/8/layout/chevron2"/>
    <dgm:cxn modelId="{E6A1620D-BC30-4F45-93A4-DD9624077F55}" type="presParOf" srcId="{B27AF1D1-4C20-4F49-A876-1DCA5846FB63}" destId="{A79D4246-ACD8-48EF-90FE-1E63CFEECA6B}" srcOrd="2" destOrd="0" presId="urn:microsoft.com/office/officeart/2005/8/layout/chevron2"/>
    <dgm:cxn modelId="{50951F0C-D7AA-44C3-85D3-6D88E2096FD7}" type="presParOf" srcId="{A79D4246-ACD8-48EF-90FE-1E63CFEECA6B}" destId="{91E65180-2FA7-4803-86B8-EBCA355AE39A}" srcOrd="0" destOrd="0" presId="urn:microsoft.com/office/officeart/2005/8/layout/chevron2"/>
    <dgm:cxn modelId="{33A58772-067C-4CD5-A475-D9386981B60E}" type="presParOf" srcId="{A79D4246-ACD8-48EF-90FE-1E63CFEECA6B}" destId="{E1E47F48-EECE-4AD6-A740-0FA736065F60}" srcOrd="1" destOrd="0" presId="urn:microsoft.com/office/officeart/2005/8/layout/chevron2"/>
    <dgm:cxn modelId="{9C6345DF-0142-42C7-A27C-62BA282AB8E4}" type="presParOf" srcId="{B27AF1D1-4C20-4F49-A876-1DCA5846FB63}" destId="{E3CF70DE-C181-4E75-B229-0198294AEBD0}" srcOrd="3" destOrd="0" presId="urn:microsoft.com/office/officeart/2005/8/layout/chevron2"/>
    <dgm:cxn modelId="{1305CA1B-BC6D-4BA5-B4F9-E181A5EA3327}" type="presParOf" srcId="{B27AF1D1-4C20-4F49-A876-1DCA5846FB63}" destId="{96CE4935-0D0F-4F59-B55C-9C20DB550313}" srcOrd="4" destOrd="0" presId="urn:microsoft.com/office/officeart/2005/8/layout/chevron2"/>
    <dgm:cxn modelId="{7624C904-5ABB-46B2-8DCE-C856A00D3784}" type="presParOf" srcId="{96CE4935-0D0F-4F59-B55C-9C20DB550313}" destId="{4CE8B336-143E-4753-BB2E-1B00914AC1C8}" srcOrd="0" destOrd="0" presId="urn:microsoft.com/office/officeart/2005/8/layout/chevron2"/>
    <dgm:cxn modelId="{621B81EC-193B-42A0-8BCC-32DB9743E14C}" type="presParOf" srcId="{96CE4935-0D0F-4F59-B55C-9C20DB550313}" destId="{E3CE8788-CD2C-407C-9F24-DD4B01FD2200}" srcOrd="1" destOrd="0" presId="urn:microsoft.com/office/officeart/2005/8/layout/chevron2"/>
    <dgm:cxn modelId="{B03DCFB2-B298-4984-A42F-1B4C5BB88635}" type="presParOf" srcId="{B27AF1D1-4C20-4F49-A876-1DCA5846FB63}" destId="{34484043-E815-442A-A368-1A8604ECA32F}" srcOrd="5" destOrd="0" presId="urn:microsoft.com/office/officeart/2005/8/layout/chevron2"/>
    <dgm:cxn modelId="{63965D64-5C02-4A31-B64D-AFF3EDC65396}" type="presParOf" srcId="{B27AF1D1-4C20-4F49-A876-1DCA5846FB63}" destId="{8DFB7B69-2E3B-4119-B419-021B2E4C2DE0}" srcOrd="6" destOrd="0" presId="urn:microsoft.com/office/officeart/2005/8/layout/chevron2"/>
    <dgm:cxn modelId="{F6E0E5AC-693A-42B8-9C6D-AD8A3EBD827D}" type="presParOf" srcId="{8DFB7B69-2E3B-4119-B419-021B2E4C2DE0}" destId="{28692EE0-2352-4A7A-B8CD-C200A420DA8A}" srcOrd="0" destOrd="0" presId="urn:microsoft.com/office/officeart/2005/8/layout/chevron2"/>
    <dgm:cxn modelId="{568216CC-C1E4-4EA1-A744-E9E51DB528E5}" type="presParOf" srcId="{8DFB7B69-2E3B-4119-B419-021B2E4C2DE0}" destId="{BAC57277-A482-48B4-B55B-A1C34B2A1EB0}" srcOrd="1" destOrd="0" presId="urn:microsoft.com/office/officeart/2005/8/layout/chevron2"/>
    <dgm:cxn modelId="{169F6B50-E262-4EF9-915D-39D853A9A5F1}" type="presParOf" srcId="{B27AF1D1-4C20-4F49-A876-1DCA5846FB63}" destId="{C292193A-CBE4-4535-A1E9-328D01689AF3}" srcOrd="7" destOrd="0" presId="urn:microsoft.com/office/officeart/2005/8/layout/chevron2"/>
    <dgm:cxn modelId="{694D76C6-FD07-4A63-A0E2-9CB0862E27DA}" type="presParOf" srcId="{B27AF1D1-4C20-4F49-A876-1DCA5846FB63}" destId="{66178368-ED12-4BB6-B4C4-F3BB68A052E2}" srcOrd="8" destOrd="0" presId="urn:microsoft.com/office/officeart/2005/8/layout/chevron2"/>
    <dgm:cxn modelId="{6C9AB835-E233-4268-A0DE-F772DCECB1D4}" type="presParOf" srcId="{66178368-ED12-4BB6-B4C4-F3BB68A052E2}" destId="{38103A98-A622-44B6-80A7-05FFC23A40ED}" srcOrd="0" destOrd="0" presId="urn:microsoft.com/office/officeart/2005/8/layout/chevron2"/>
    <dgm:cxn modelId="{E80FD4FB-B45F-4A99-A2E2-9741E515BCD4}" type="presParOf" srcId="{66178368-ED12-4BB6-B4C4-F3BB68A052E2}" destId="{401DC462-69FE-417F-A3EB-F6E771D687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9EAECDE-7C4A-4385-8FA2-CB14C85B97CB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DD1F1DEC-2148-4AED-A5FD-E012284A3FCB}">
      <dgm:prSet phldrT="[Texto]"/>
      <dgm:spPr/>
      <dgm:t>
        <a:bodyPr/>
        <a:lstStyle/>
        <a:p>
          <a:r>
            <a:rPr lang="es-MX" dirty="0" err="1" smtClean="0"/>
            <a:t>Statistics-related</a:t>
          </a:r>
          <a:r>
            <a:rPr lang="es-MX" dirty="0" smtClean="0"/>
            <a:t> interface </a:t>
          </a:r>
          <a:r>
            <a:rPr lang="es-MX" dirty="0" err="1" smtClean="0"/>
            <a:t>already</a:t>
          </a:r>
          <a:r>
            <a:rPr lang="es-MX" dirty="0" smtClean="0"/>
            <a:t> </a:t>
          </a:r>
          <a:r>
            <a:rPr lang="es-MX" dirty="0" err="1" smtClean="0"/>
            <a:t>developed</a:t>
          </a:r>
          <a:endParaRPr lang="es-MX" dirty="0"/>
        </a:p>
      </dgm:t>
    </dgm:pt>
    <dgm:pt modelId="{7FCAED1F-360C-486F-9FAD-1932F3EB1849}" type="parTrans" cxnId="{83E715ED-F682-4DA2-8590-A238A55D6247}">
      <dgm:prSet/>
      <dgm:spPr/>
      <dgm:t>
        <a:bodyPr/>
        <a:lstStyle/>
        <a:p>
          <a:endParaRPr lang="es-MX"/>
        </a:p>
      </dgm:t>
    </dgm:pt>
    <dgm:pt modelId="{085258E3-693A-4326-839B-1C0088BFDB90}" type="sibTrans" cxnId="{83E715ED-F682-4DA2-8590-A238A55D6247}">
      <dgm:prSet/>
      <dgm:spPr/>
      <dgm:t>
        <a:bodyPr/>
        <a:lstStyle/>
        <a:p>
          <a:endParaRPr lang="es-MX"/>
        </a:p>
      </dgm:t>
    </dgm:pt>
    <dgm:pt modelId="{FC22E7DE-03A6-4739-9B1C-C67A3F4545CA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dirty="0" err="1" smtClean="0">
              <a:solidFill>
                <a:schemeClr val="tx1"/>
              </a:solidFill>
            </a:rPr>
            <a:t>Availabe</a:t>
          </a:r>
          <a:r>
            <a:rPr lang="es-MX" dirty="0" smtClean="0">
              <a:solidFill>
                <a:schemeClr val="tx1"/>
              </a:solidFill>
            </a:rPr>
            <a:t> at: </a:t>
          </a:r>
          <a:r>
            <a:rPr lang="en-US" dirty="0" smtClean="0">
              <a:hlinkClick xmlns:r="http://schemas.openxmlformats.org/officeDocument/2006/relationships" r:id="rId1"/>
            </a:rPr>
            <a:t>www.intosaidatabase.org.mx</a:t>
          </a:r>
          <a:endParaRPr lang="es-MX" dirty="0"/>
        </a:p>
      </dgm:t>
    </dgm:pt>
    <dgm:pt modelId="{B4F6B490-AF67-4B45-B276-95B5341A17B2}" type="parTrans" cxnId="{314E3581-4EAB-4236-BA72-B72F1EEDF0FC}">
      <dgm:prSet/>
      <dgm:spPr/>
      <dgm:t>
        <a:bodyPr/>
        <a:lstStyle/>
        <a:p>
          <a:endParaRPr lang="es-MX"/>
        </a:p>
      </dgm:t>
    </dgm:pt>
    <dgm:pt modelId="{8E89BC8E-AF5F-4D0F-8579-39DE1065139B}" type="sibTrans" cxnId="{314E3581-4EAB-4236-BA72-B72F1EEDF0FC}">
      <dgm:prSet/>
      <dgm:spPr/>
      <dgm:t>
        <a:bodyPr/>
        <a:lstStyle/>
        <a:p>
          <a:endParaRPr lang="es-MX"/>
        </a:p>
      </dgm:t>
    </dgm:pt>
    <dgm:pt modelId="{2F1A918F-BAE6-454E-8E49-8C6627E3E29A}">
      <dgm:prSet phldrT="[Texto]"/>
      <dgm:spPr/>
      <dgm:t>
        <a:bodyPr/>
        <a:lstStyle/>
        <a:p>
          <a:r>
            <a:rPr lang="en-US" dirty="0" smtClean="0"/>
            <a:t>Single INTOSAI Information Platform</a:t>
          </a:r>
          <a:endParaRPr lang="es-MX" dirty="0"/>
        </a:p>
      </dgm:t>
    </dgm:pt>
    <dgm:pt modelId="{A99CD07C-95C0-47D2-9A21-4047DA1724D6}" type="parTrans" cxnId="{375C7691-D554-462D-BE5D-B7691443447D}">
      <dgm:prSet/>
      <dgm:spPr/>
      <dgm:t>
        <a:bodyPr/>
        <a:lstStyle/>
        <a:p>
          <a:endParaRPr lang="es-MX"/>
        </a:p>
      </dgm:t>
    </dgm:pt>
    <dgm:pt modelId="{806B31D4-B79B-4603-877E-8F17C817D9C7}" type="sibTrans" cxnId="{375C7691-D554-462D-BE5D-B7691443447D}">
      <dgm:prSet/>
      <dgm:spPr/>
      <dgm:t>
        <a:bodyPr/>
        <a:lstStyle/>
        <a:p>
          <a:endParaRPr lang="es-MX"/>
        </a:p>
      </dgm:t>
    </dgm:pt>
    <dgm:pt modelId="{B085DC28-A2D7-476C-A004-721B4BB14BAA}">
      <dgm:prSet phldrT="[Texto]"/>
      <dgm:spPr/>
      <dgm:t>
        <a:bodyPr/>
        <a:lstStyle/>
        <a:p>
          <a:r>
            <a:rPr lang="es-MX" dirty="0" smtClean="0"/>
            <a:t>E</a:t>
          </a:r>
          <a:r>
            <a:rPr lang="en-US" dirty="0" err="1" smtClean="0"/>
            <a:t>xecutive</a:t>
          </a:r>
          <a:r>
            <a:rPr lang="en-US" dirty="0" smtClean="0"/>
            <a:t> </a:t>
          </a:r>
          <a:r>
            <a:rPr lang="en-US" dirty="0" smtClean="0"/>
            <a:t>report </a:t>
          </a:r>
          <a:r>
            <a:rPr lang="en-US" dirty="0" smtClean="0"/>
            <a:t>+ Conduction </a:t>
          </a:r>
          <a:r>
            <a:rPr lang="en-US" dirty="0" smtClean="0"/>
            <a:t>of the </a:t>
          </a:r>
          <a:r>
            <a:rPr lang="en-US" dirty="0" smtClean="0"/>
            <a:t>2nd </a:t>
          </a:r>
          <a:r>
            <a:rPr lang="en-US" dirty="0" smtClean="0"/>
            <a:t>global survey </a:t>
          </a:r>
          <a:r>
            <a:rPr lang="en-US" dirty="0" smtClean="0"/>
            <a:t>(1st quarter 2015) </a:t>
          </a:r>
          <a:endParaRPr lang="es-MX" dirty="0"/>
        </a:p>
      </dgm:t>
    </dgm:pt>
    <dgm:pt modelId="{280FEFD3-5110-4705-BBAD-9308037FCF2D}" type="parTrans" cxnId="{775ED52C-26A3-4E24-95B2-126B1F56854A}">
      <dgm:prSet/>
      <dgm:spPr/>
      <dgm:t>
        <a:bodyPr/>
        <a:lstStyle/>
        <a:p>
          <a:endParaRPr lang="es-MX"/>
        </a:p>
      </dgm:t>
    </dgm:pt>
    <dgm:pt modelId="{72D90B5B-32FE-48E9-ACBF-B59A7AB3ACC9}" type="sibTrans" cxnId="{775ED52C-26A3-4E24-95B2-126B1F56854A}">
      <dgm:prSet/>
      <dgm:spPr/>
      <dgm:t>
        <a:bodyPr/>
        <a:lstStyle/>
        <a:p>
          <a:endParaRPr lang="es-MX"/>
        </a:p>
      </dgm:t>
    </dgm:pt>
    <dgm:pt modelId="{85E204F7-7D81-4A27-90F3-BF2B90AED742}">
      <dgm:prSet phldrT="[Texto]"/>
      <dgm:spPr/>
      <dgm:t>
        <a:bodyPr/>
        <a:lstStyle/>
        <a:p>
          <a:r>
            <a:rPr lang="es-MX" dirty="0" smtClean="0"/>
            <a:t>Demo </a:t>
          </a:r>
          <a:r>
            <a:rPr lang="es-MX" dirty="0" smtClean="0"/>
            <a:t>to be </a:t>
          </a:r>
          <a:r>
            <a:rPr lang="es-MX" dirty="0" err="1" smtClean="0"/>
            <a:t>presented</a:t>
          </a:r>
          <a:r>
            <a:rPr lang="es-MX" dirty="0" smtClean="0"/>
            <a:t> </a:t>
          </a:r>
          <a:r>
            <a:rPr lang="es-MX" dirty="0" err="1" smtClean="0"/>
            <a:t>during</a:t>
          </a:r>
          <a:r>
            <a:rPr lang="es-MX" dirty="0" smtClean="0"/>
            <a:t> </a:t>
          </a:r>
          <a:r>
            <a:rPr lang="es-MX" dirty="0" err="1" smtClean="0"/>
            <a:t>the</a:t>
          </a:r>
          <a:r>
            <a:rPr lang="es-MX" dirty="0" smtClean="0"/>
            <a:t> </a:t>
          </a:r>
          <a:r>
            <a:rPr lang="es-MX" dirty="0" err="1" smtClean="0"/>
            <a:t>meetings</a:t>
          </a:r>
          <a:r>
            <a:rPr lang="es-MX" dirty="0" smtClean="0"/>
            <a:t> of </a:t>
          </a:r>
          <a:r>
            <a:rPr lang="es-MX" dirty="0" err="1" smtClean="0"/>
            <a:t>the</a:t>
          </a:r>
          <a:r>
            <a:rPr lang="es-MX" dirty="0" smtClean="0"/>
            <a:t> KSC SC </a:t>
          </a:r>
          <a:r>
            <a:rPr lang="es-MX" dirty="0" smtClean="0"/>
            <a:t>and </a:t>
          </a:r>
          <a:r>
            <a:rPr lang="es-MX" dirty="0" err="1" smtClean="0"/>
            <a:t>the</a:t>
          </a:r>
          <a:r>
            <a:rPr lang="es-MX" dirty="0" smtClean="0"/>
            <a:t> INTOSAI </a:t>
          </a:r>
          <a:r>
            <a:rPr lang="es-MX" dirty="0" err="1" smtClean="0"/>
            <a:t>Governing</a:t>
          </a:r>
          <a:r>
            <a:rPr lang="es-MX" dirty="0" smtClean="0"/>
            <a:t> </a:t>
          </a:r>
          <a:r>
            <a:rPr lang="es-MX" dirty="0" err="1" smtClean="0"/>
            <a:t>Board</a:t>
          </a:r>
          <a:endParaRPr lang="es-MX" dirty="0"/>
        </a:p>
      </dgm:t>
    </dgm:pt>
    <dgm:pt modelId="{8E8CD14A-38C7-4F2B-9613-312462E5F307}" type="parTrans" cxnId="{F9492E27-5A1C-43DF-BA5A-AC97E5CB23B5}">
      <dgm:prSet/>
      <dgm:spPr/>
      <dgm:t>
        <a:bodyPr/>
        <a:lstStyle/>
        <a:p>
          <a:endParaRPr lang="es-MX"/>
        </a:p>
      </dgm:t>
    </dgm:pt>
    <dgm:pt modelId="{5FFFDC00-010F-457C-82D3-BFDC20F8CBE7}" type="sibTrans" cxnId="{F9492E27-5A1C-43DF-BA5A-AC97E5CB23B5}">
      <dgm:prSet/>
      <dgm:spPr/>
      <dgm:t>
        <a:bodyPr/>
        <a:lstStyle/>
        <a:p>
          <a:endParaRPr lang="es-MX"/>
        </a:p>
      </dgm:t>
    </dgm:pt>
    <dgm:pt modelId="{E0211C38-3086-40B2-80A4-8B1CDEB48971}" type="pres">
      <dgm:prSet presAssocID="{E9EAECDE-7C4A-4385-8FA2-CB14C85B97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AAE3F1E4-D72C-4398-821F-364B160E89B4}" type="pres">
      <dgm:prSet presAssocID="{E9EAECDE-7C4A-4385-8FA2-CB14C85B97CB}" presName="Name1" presStyleCnt="0"/>
      <dgm:spPr/>
    </dgm:pt>
    <dgm:pt modelId="{EFCC016C-5755-4390-96FB-B7B7F347D72B}" type="pres">
      <dgm:prSet presAssocID="{E9EAECDE-7C4A-4385-8FA2-CB14C85B97CB}" presName="cycle" presStyleCnt="0"/>
      <dgm:spPr/>
    </dgm:pt>
    <dgm:pt modelId="{E77A85EF-7769-4ED4-8890-4B2534DEE5A3}" type="pres">
      <dgm:prSet presAssocID="{E9EAECDE-7C4A-4385-8FA2-CB14C85B97CB}" presName="srcNode" presStyleLbl="node1" presStyleIdx="0" presStyleCnt="5"/>
      <dgm:spPr/>
    </dgm:pt>
    <dgm:pt modelId="{F39D2413-DADA-4B67-9692-3361610E8020}" type="pres">
      <dgm:prSet presAssocID="{E9EAECDE-7C4A-4385-8FA2-CB14C85B97CB}" presName="conn" presStyleLbl="parChTrans1D2" presStyleIdx="0" presStyleCnt="1"/>
      <dgm:spPr/>
      <dgm:t>
        <a:bodyPr/>
        <a:lstStyle/>
        <a:p>
          <a:endParaRPr lang="es-MX"/>
        </a:p>
      </dgm:t>
    </dgm:pt>
    <dgm:pt modelId="{2793BD33-4AF4-41B7-9F38-001BDC1907DB}" type="pres">
      <dgm:prSet presAssocID="{E9EAECDE-7C4A-4385-8FA2-CB14C85B97CB}" presName="extraNode" presStyleLbl="node1" presStyleIdx="0" presStyleCnt="5"/>
      <dgm:spPr/>
    </dgm:pt>
    <dgm:pt modelId="{8DCD701D-7A76-4085-B8E1-A6B6BB00D894}" type="pres">
      <dgm:prSet presAssocID="{E9EAECDE-7C4A-4385-8FA2-CB14C85B97CB}" presName="dstNode" presStyleLbl="node1" presStyleIdx="0" presStyleCnt="5"/>
      <dgm:spPr/>
    </dgm:pt>
    <dgm:pt modelId="{15B70529-350E-4C51-9B14-EA4AD01FFBDE}" type="pres">
      <dgm:prSet presAssocID="{DD1F1DEC-2148-4AED-A5FD-E012284A3FC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67E2CD-E5C4-445E-BA87-A2384BEC9EF7}" type="pres">
      <dgm:prSet presAssocID="{DD1F1DEC-2148-4AED-A5FD-E012284A3FCB}" presName="accent_1" presStyleCnt="0"/>
      <dgm:spPr/>
    </dgm:pt>
    <dgm:pt modelId="{9289EE6E-05CF-4B60-9847-EB61D510681E}" type="pres">
      <dgm:prSet presAssocID="{DD1F1DEC-2148-4AED-A5FD-E012284A3FCB}" presName="accentRepeatNode" presStyleLbl="solidFgAcc1" presStyleIdx="0" presStyleCnt="5"/>
      <dgm:spPr/>
    </dgm:pt>
    <dgm:pt modelId="{C2A6DB2C-63FF-4CB7-A8CA-288F0739E20B}" type="pres">
      <dgm:prSet presAssocID="{85E204F7-7D81-4A27-90F3-BF2B90AED74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3EF7BB-2F65-42D0-AC2A-D3325C8A4BE7}" type="pres">
      <dgm:prSet presAssocID="{85E204F7-7D81-4A27-90F3-BF2B90AED742}" presName="accent_2" presStyleCnt="0"/>
      <dgm:spPr/>
    </dgm:pt>
    <dgm:pt modelId="{0F276266-270D-4471-8BF7-C30AEEB1DBB7}" type="pres">
      <dgm:prSet presAssocID="{85E204F7-7D81-4A27-90F3-BF2B90AED742}" presName="accentRepeatNode" presStyleLbl="solidFgAcc1" presStyleIdx="1" presStyleCnt="5"/>
      <dgm:spPr/>
    </dgm:pt>
    <dgm:pt modelId="{C9E71ADA-64A8-470F-95D1-7EAACA17C7C3}" type="pres">
      <dgm:prSet presAssocID="{FC22E7DE-03A6-4739-9B1C-C67A3F4545C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E70D3C-30BF-4EEB-91D2-C98F4E32B99D}" type="pres">
      <dgm:prSet presAssocID="{FC22E7DE-03A6-4739-9B1C-C67A3F4545CA}" presName="accent_3" presStyleCnt="0"/>
      <dgm:spPr/>
    </dgm:pt>
    <dgm:pt modelId="{7CA3A6E7-EAE6-4FB0-88D2-1787A9ABDB4D}" type="pres">
      <dgm:prSet presAssocID="{FC22E7DE-03A6-4739-9B1C-C67A3F4545CA}" presName="accentRepeatNode" presStyleLbl="solidFgAcc1" presStyleIdx="2" presStyleCnt="5"/>
      <dgm:spPr/>
    </dgm:pt>
    <dgm:pt modelId="{19665844-89E3-4773-A4D5-D4502EF61980}" type="pres">
      <dgm:prSet presAssocID="{2F1A918F-BAE6-454E-8E49-8C6627E3E29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04257E-70B1-42DE-8CF0-EC5DCD4D97D4}" type="pres">
      <dgm:prSet presAssocID="{2F1A918F-BAE6-454E-8E49-8C6627E3E29A}" presName="accent_4" presStyleCnt="0"/>
      <dgm:spPr/>
    </dgm:pt>
    <dgm:pt modelId="{8D4A56DF-BC77-4471-B30A-C515FCC832AF}" type="pres">
      <dgm:prSet presAssocID="{2F1A918F-BAE6-454E-8E49-8C6627E3E29A}" presName="accentRepeatNode" presStyleLbl="solidFgAcc1" presStyleIdx="3" presStyleCnt="5"/>
      <dgm:spPr/>
    </dgm:pt>
    <dgm:pt modelId="{0D9A5C85-D7EB-4770-BCC5-A0C3F7867097}" type="pres">
      <dgm:prSet presAssocID="{B085DC28-A2D7-476C-A004-721B4BB14BA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F82EAB-8887-4EB2-A194-A1598DA21E99}" type="pres">
      <dgm:prSet presAssocID="{B085DC28-A2D7-476C-A004-721B4BB14BAA}" presName="accent_5" presStyleCnt="0"/>
      <dgm:spPr/>
    </dgm:pt>
    <dgm:pt modelId="{9DD0233B-429A-4162-AEDE-B2969AF18185}" type="pres">
      <dgm:prSet presAssocID="{B085DC28-A2D7-476C-A004-721B4BB14BAA}" presName="accentRepeatNode" presStyleLbl="solidFgAcc1" presStyleIdx="4" presStyleCnt="5"/>
      <dgm:spPr/>
    </dgm:pt>
  </dgm:ptLst>
  <dgm:cxnLst>
    <dgm:cxn modelId="{83E715ED-F682-4DA2-8590-A238A55D6247}" srcId="{E9EAECDE-7C4A-4385-8FA2-CB14C85B97CB}" destId="{DD1F1DEC-2148-4AED-A5FD-E012284A3FCB}" srcOrd="0" destOrd="0" parTransId="{7FCAED1F-360C-486F-9FAD-1932F3EB1849}" sibTransId="{085258E3-693A-4326-839B-1C0088BFDB90}"/>
    <dgm:cxn modelId="{5840D35C-3711-4178-9A09-19199DD21371}" type="presOf" srcId="{FC22E7DE-03A6-4739-9B1C-C67A3F4545CA}" destId="{C9E71ADA-64A8-470F-95D1-7EAACA17C7C3}" srcOrd="0" destOrd="0" presId="urn:microsoft.com/office/officeart/2008/layout/VerticalCurvedList"/>
    <dgm:cxn modelId="{84D6C5B2-8BF2-4C27-8C3C-51F134DCEEA9}" type="presOf" srcId="{85E204F7-7D81-4A27-90F3-BF2B90AED742}" destId="{C2A6DB2C-63FF-4CB7-A8CA-288F0739E20B}" srcOrd="0" destOrd="0" presId="urn:microsoft.com/office/officeart/2008/layout/VerticalCurvedList"/>
    <dgm:cxn modelId="{72AFE597-85B8-4587-8076-316CB305C5AE}" type="presOf" srcId="{DD1F1DEC-2148-4AED-A5FD-E012284A3FCB}" destId="{15B70529-350E-4C51-9B14-EA4AD01FFBDE}" srcOrd="0" destOrd="0" presId="urn:microsoft.com/office/officeart/2008/layout/VerticalCurvedList"/>
    <dgm:cxn modelId="{8305F0E7-FF14-472B-99A4-1430E0E68E56}" type="presOf" srcId="{E9EAECDE-7C4A-4385-8FA2-CB14C85B97CB}" destId="{E0211C38-3086-40B2-80A4-8B1CDEB48971}" srcOrd="0" destOrd="0" presId="urn:microsoft.com/office/officeart/2008/layout/VerticalCurvedList"/>
    <dgm:cxn modelId="{775ED52C-26A3-4E24-95B2-126B1F56854A}" srcId="{E9EAECDE-7C4A-4385-8FA2-CB14C85B97CB}" destId="{B085DC28-A2D7-476C-A004-721B4BB14BAA}" srcOrd="4" destOrd="0" parTransId="{280FEFD3-5110-4705-BBAD-9308037FCF2D}" sibTransId="{72D90B5B-32FE-48E9-ACBF-B59A7AB3ACC9}"/>
    <dgm:cxn modelId="{F9492E27-5A1C-43DF-BA5A-AC97E5CB23B5}" srcId="{E9EAECDE-7C4A-4385-8FA2-CB14C85B97CB}" destId="{85E204F7-7D81-4A27-90F3-BF2B90AED742}" srcOrd="1" destOrd="0" parTransId="{8E8CD14A-38C7-4F2B-9613-312462E5F307}" sibTransId="{5FFFDC00-010F-457C-82D3-BFDC20F8CBE7}"/>
    <dgm:cxn modelId="{314E3581-4EAB-4236-BA72-B72F1EEDF0FC}" srcId="{E9EAECDE-7C4A-4385-8FA2-CB14C85B97CB}" destId="{FC22E7DE-03A6-4739-9B1C-C67A3F4545CA}" srcOrd="2" destOrd="0" parTransId="{B4F6B490-AF67-4B45-B276-95B5341A17B2}" sibTransId="{8E89BC8E-AF5F-4D0F-8579-39DE1065139B}"/>
    <dgm:cxn modelId="{13A45068-C91F-424C-8628-94E8168FEABD}" type="presOf" srcId="{2F1A918F-BAE6-454E-8E49-8C6627E3E29A}" destId="{19665844-89E3-4773-A4D5-D4502EF61980}" srcOrd="0" destOrd="0" presId="urn:microsoft.com/office/officeart/2008/layout/VerticalCurvedList"/>
    <dgm:cxn modelId="{375C7691-D554-462D-BE5D-B7691443447D}" srcId="{E9EAECDE-7C4A-4385-8FA2-CB14C85B97CB}" destId="{2F1A918F-BAE6-454E-8E49-8C6627E3E29A}" srcOrd="3" destOrd="0" parTransId="{A99CD07C-95C0-47D2-9A21-4047DA1724D6}" sibTransId="{806B31D4-B79B-4603-877E-8F17C817D9C7}"/>
    <dgm:cxn modelId="{8EAFC8F1-5ACD-4C6A-B523-1FCD6BBE6069}" type="presOf" srcId="{085258E3-693A-4326-839B-1C0088BFDB90}" destId="{F39D2413-DADA-4B67-9692-3361610E8020}" srcOrd="0" destOrd="0" presId="urn:microsoft.com/office/officeart/2008/layout/VerticalCurvedList"/>
    <dgm:cxn modelId="{37969195-BF92-4BF4-A982-A5270B615159}" type="presOf" srcId="{B085DC28-A2D7-476C-A004-721B4BB14BAA}" destId="{0D9A5C85-D7EB-4770-BCC5-A0C3F7867097}" srcOrd="0" destOrd="0" presId="urn:microsoft.com/office/officeart/2008/layout/VerticalCurvedList"/>
    <dgm:cxn modelId="{02A3D633-9044-40ED-9C3D-BF66948F58FE}" type="presParOf" srcId="{E0211C38-3086-40B2-80A4-8B1CDEB48971}" destId="{AAE3F1E4-D72C-4398-821F-364B160E89B4}" srcOrd="0" destOrd="0" presId="urn:microsoft.com/office/officeart/2008/layout/VerticalCurvedList"/>
    <dgm:cxn modelId="{380F1B28-D9DE-4FE1-82A9-113B6C9B8CA0}" type="presParOf" srcId="{AAE3F1E4-D72C-4398-821F-364B160E89B4}" destId="{EFCC016C-5755-4390-96FB-B7B7F347D72B}" srcOrd="0" destOrd="0" presId="urn:microsoft.com/office/officeart/2008/layout/VerticalCurvedList"/>
    <dgm:cxn modelId="{68CF2D24-BD03-4EC3-9C55-E3F5755E2E5B}" type="presParOf" srcId="{EFCC016C-5755-4390-96FB-B7B7F347D72B}" destId="{E77A85EF-7769-4ED4-8890-4B2534DEE5A3}" srcOrd="0" destOrd="0" presId="urn:microsoft.com/office/officeart/2008/layout/VerticalCurvedList"/>
    <dgm:cxn modelId="{D4FF16B1-6303-4A78-A871-CBCC82A24B88}" type="presParOf" srcId="{EFCC016C-5755-4390-96FB-B7B7F347D72B}" destId="{F39D2413-DADA-4B67-9692-3361610E8020}" srcOrd="1" destOrd="0" presId="urn:microsoft.com/office/officeart/2008/layout/VerticalCurvedList"/>
    <dgm:cxn modelId="{B190DFE3-E173-4FDD-8974-B01563E12AF9}" type="presParOf" srcId="{EFCC016C-5755-4390-96FB-B7B7F347D72B}" destId="{2793BD33-4AF4-41B7-9F38-001BDC1907DB}" srcOrd="2" destOrd="0" presId="urn:microsoft.com/office/officeart/2008/layout/VerticalCurvedList"/>
    <dgm:cxn modelId="{1C9E21C0-04D3-48AE-8D00-4AC07FCB7288}" type="presParOf" srcId="{EFCC016C-5755-4390-96FB-B7B7F347D72B}" destId="{8DCD701D-7A76-4085-B8E1-A6B6BB00D894}" srcOrd="3" destOrd="0" presId="urn:microsoft.com/office/officeart/2008/layout/VerticalCurvedList"/>
    <dgm:cxn modelId="{0D673687-C3A0-4323-A85A-E32171EB4006}" type="presParOf" srcId="{AAE3F1E4-D72C-4398-821F-364B160E89B4}" destId="{15B70529-350E-4C51-9B14-EA4AD01FFBDE}" srcOrd="1" destOrd="0" presId="urn:microsoft.com/office/officeart/2008/layout/VerticalCurvedList"/>
    <dgm:cxn modelId="{91E3BE0C-8CE8-40D2-ADF5-78C765DDEEAF}" type="presParOf" srcId="{AAE3F1E4-D72C-4398-821F-364B160E89B4}" destId="{6767E2CD-E5C4-445E-BA87-A2384BEC9EF7}" srcOrd="2" destOrd="0" presId="urn:microsoft.com/office/officeart/2008/layout/VerticalCurvedList"/>
    <dgm:cxn modelId="{D76BAD3D-D18B-45E9-986E-A0E81AA3CBE0}" type="presParOf" srcId="{6767E2CD-E5C4-445E-BA87-A2384BEC9EF7}" destId="{9289EE6E-05CF-4B60-9847-EB61D510681E}" srcOrd="0" destOrd="0" presId="urn:microsoft.com/office/officeart/2008/layout/VerticalCurvedList"/>
    <dgm:cxn modelId="{58087FC1-A0EB-468A-A715-F779FCEFE570}" type="presParOf" srcId="{AAE3F1E4-D72C-4398-821F-364B160E89B4}" destId="{C2A6DB2C-63FF-4CB7-A8CA-288F0739E20B}" srcOrd="3" destOrd="0" presId="urn:microsoft.com/office/officeart/2008/layout/VerticalCurvedList"/>
    <dgm:cxn modelId="{7E177E80-BDF3-4EEF-9DEC-5285788242CF}" type="presParOf" srcId="{AAE3F1E4-D72C-4398-821F-364B160E89B4}" destId="{243EF7BB-2F65-42D0-AC2A-D3325C8A4BE7}" srcOrd="4" destOrd="0" presId="urn:microsoft.com/office/officeart/2008/layout/VerticalCurvedList"/>
    <dgm:cxn modelId="{56655489-CB07-4D8B-852C-4E7179E9DE33}" type="presParOf" srcId="{243EF7BB-2F65-42D0-AC2A-D3325C8A4BE7}" destId="{0F276266-270D-4471-8BF7-C30AEEB1DBB7}" srcOrd="0" destOrd="0" presId="urn:microsoft.com/office/officeart/2008/layout/VerticalCurvedList"/>
    <dgm:cxn modelId="{3A1B7C34-B914-444E-9536-C18FCD1F3B79}" type="presParOf" srcId="{AAE3F1E4-D72C-4398-821F-364B160E89B4}" destId="{C9E71ADA-64A8-470F-95D1-7EAACA17C7C3}" srcOrd="5" destOrd="0" presId="urn:microsoft.com/office/officeart/2008/layout/VerticalCurvedList"/>
    <dgm:cxn modelId="{75CF0E3F-89DA-44FC-85A9-FB09892BD7C4}" type="presParOf" srcId="{AAE3F1E4-D72C-4398-821F-364B160E89B4}" destId="{42E70D3C-30BF-4EEB-91D2-C98F4E32B99D}" srcOrd="6" destOrd="0" presId="urn:microsoft.com/office/officeart/2008/layout/VerticalCurvedList"/>
    <dgm:cxn modelId="{93E97F41-3F30-4BB1-89AD-CD0D19D1ED73}" type="presParOf" srcId="{42E70D3C-30BF-4EEB-91D2-C98F4E32B99D}" destId="{7CA3A6E7-EAE6-4FB0-88D2-1787A9ABDB4D}" srcOrd="0" destOrd="0" presId="urn:microsoft.com/office/officeart/2008/layout/VerticalCurvedList"/>
    <dgm:cxn modelId="{0A414354-0CEE-4025-A4C6-366AA32E1094}" type="presParOf" srcId="{AAE3F1E4-D72C-4398-821F-364B160E89B4}" destId="{19665844-89E3-4773-A4D5-D4502EF61980}" srcOrd="7" destOrd="0" presId="urn:microsoft.com/office/officeart/2008/layout/VerticalCurvedList"/>
    <dgm:cxn modelId="{84A45F19-BAC2-4B5F-9619-936B7D9B1866}" type="presParOf" srcId="{AAE3F1E4-D72C-4398-821F-364B160E89B4}" destId="{AF04257E-70B1-42DE-8CF0-EC5DCD4D97D4}" srcOrd="8" destOrd="0" presId="urn:microsoft.com/office/officeart/2008/layout/VerticalCurvedList"/>
    <dgm:cxn modelId="{339658C8-941D-42A4-8EAF-25301C2429C7}" type="presParOf" srcId="{AF04257E-70B1-42DE-8CF0-EC5DCD4D97D4}" destId="{8D4A56DF-BC77-4471-B30A-C515FCC832AF}" srcOrd="0" destOrd="0" presId="urn:microsoft.com/office/officeart/2008/layout/VerticalCurvedList"/>
    <dgm:cxn modelId="{3C39A5B4-D2F6-46C6-AA11-B5E7DC4F32B0}" type="presParOf" srcId="{AAE3F1E4-D72C-4398-821F-364B160E89B4}" destId="{0D9A5C85-D7EB-4770-BCC5-A0C3F7867097}" srcOrd="9" destOrd="0" presId="urn:microsoft.com/office/officeart/2008/layout/VerticalCurvedList"/>
    <dgm:cxn modelId="{5AF993F7-F3E8-4515-821B-B6AA5E4C038E}" type="presParOf" srcId="{AAE3F1E4-D72C-4398-821F-364B160E89B4}" destId="{C9F82EAB-8887-4EB2-A194-A1598DA21E99}" srcOrd="10" destOrd="0" presId="urn:microsoft.com/office/officeart/2008/layout/VerticalCurvedList"/>
    <dgm:cxn modelId="{6680CBD9-5140-4695-BD8C-33AB5C5E64E4}" type="presParOf" srcId="{C9F82EAB-8887-4EB2-A194-A1598DA21E99}" destId="{9DD0233B-429A-4162-AEDE-B2969AF181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55DF880-BE15-4E88-A7FE-37C320BE5B39}" type="doc">
      <dgm:prSet loTypeId="urn:microsoft.com/office/officeart/2005/8/layout/StepDownProcess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96A8CAD-901E-46F2-A0DC-24827E1AB903}">
      <dgm:prSet phldrT="[Texto]"/>
      <dgm:spPr/>
      <dgm:t>
        <a:bodyPr/>
        <a:lstStyle/>
        <a:p>
          <a:r>
            <a:rPr lang="es-MX" dirty="0" err="1" smtClean="0"/>
            <a:t>Challenges</a:t>
          </a:r>
          <a:r>
            <a:rPr lang="es-MX" dirty="0" smtClean="0"/>
            <a:t> to </a:t>
          </a:r>
          <a:r>
            <a:rPr lang="es-MX" dirty="0" err="1" smtClean="0"/>
            <a:t>communicate</a:t>
          </a:r>
          <a:r>
            <a:rPr lang="es-MX" dirty="0" smtClean="0"/>
            <a:t> </a:t>
          </a:r>
          <a:r>
            <a:rPr lang="es-MX" dirty="0" err="1" smtClean="0"/>
            <a:t>value</a:t>
          </a:r>
          <a:r>
            <a:rPr lang="es-MX" dirty="0" smtClean="0"/>
            <a:t> and </a:t>
          </a:r>
          <a:r>
            <a:rPr lang="es-MX" dirty="0" err="1" smtClean="0"/>
            <a:t>benefits</a:t>
          </a:r>
          <a:endParaRPr lang="es-MX" dirty="0"/>
        </a:p>
      </dgm:t>
    </dgm:pt>
    <dgm:pt modelId="{51A70609-316F-4626-9016-C8293138548E}" type="parTrans" cxnId="{FCC33BC7-FA58-4BDF-B579-080FD76C1929}">
      <dgm:prSet/>
      <dgm:spPr/>
      <dgm:t>
        <a:bodyPr/>
        <a:lstStyle/>
        <a:p>
          <a:endParaRPr lang="es-MX"/>
        </a:p>
      </dgm:t>
    </dgm:pt>
    <dgm:pt modelId="{59669FF8-2E91-4C4C-B8C9-E2856A2BF2DB}" type="sibTrans" cxnId="{FCC33BC7-FA58-4BDF-B579-080FD76C1929}">
      <dgm:prSet/>
      <dgm:spPr/>
      <dgm:t>
        <a:bodyPr/>
        <a:lstStyle/>
        <a:p>
          <a:endParaRPr lang="es-MX"/>
        </a:p>
      </dgm:t>
    </dgm:pt>
    <dgm:pt modelId="{E2C1315F-7F9A-4766-AA9C-73639FA3B96C}">
      <dgm:prSet phldrT="[Texto]" custT="1"/>
      <dgm:spPr/>
      <dgm:t>
        <a:bodyPr/>
        <a:lstStyle/>
        <a:p>
          <a:r>
            <a:rPr lang="en-US" sz="1800" dirty="0" smtClean="0"/>
            <a:t>Existing INTOSAI tools and documents</a:t>
          </a:r>
          <a:endParaRPr lang="es-MX" sz="1800" dirty="0"/>
        </a:p>
      </dgm:t>
    </dgm:pt>
    <dgm:pt modelId="{E594D43B-115A-430D-86A7-38FFCA33276B}" type="parTrans" cxnId="{C2E88BF9-E00B-44D3-885A-B7189459A4DE}">
      <dgm:prSet/>
      <dgm:spPr/>
      <dgm:t>
        <a:bodyPr/>
        <a:lstStyle/>
        <a:p>
          <a:endParaRPr lang="es-MX"/>
        </a:p>
      </dgm:t>
    </dgm:pt>
    <dgm:pt modelId="{09E4F65D-DD79-487B-A289-EEC1E5C6C2FD}" type="sibTrans" cxnId="{C2E88BF9-E00B-44D3-885A-B7189459A4DE}">
      <dgm:prSet/>
      <dgm:spPr/>
      <dgm:t>
        <a:bodyPr/>
        <a:lstStyle/>
        <a:p>
          <a:endParaRPr lang="es-MX"/>
        </a:p>
      </dgm:t>
    </dgm:pt>
    <dgm:pt modelId="{913B09FB-57BE-468A-9862-81FADC1B6DC7}">
      <dgm:prSet phldrT="[Texto]"/>
      <dgm:spPr/>
      <dgm:t>
        <a:bodyPr/>
        <a:lstStyle/>
        <a:p>
          <a:r>
            <a:rPr lang="es-MX" dirty="0" err="1" smtClean="0"/>
            <a:t>Not</a:t>
          </a:r>
          <a:r>
            <a:rPr lang="es-MX" dirty="0" smtClean="0"/>
            <a:t> </a:t>
          </a:r>
          <a:r>
            <a:rPr lang="es-MX" dirty="0" err="1" smtClean="0"/>
            <a:t>to</a:t>
          </a:r>
          <a:r>
            <a:rPr lang="es-MX" dirty="0" smtClean="0"/>
            <a:t> </a:t>
          </a:r>
          <a:r>
            <a:rPr lang="es-MX" dirty="0" err="1" smtClean="0"/>
            <a:t>develop</a:t>
          </a:r>
          <a:r>
            <a:rPr lang="es-MX" dirty="0" smtClean="0"/>
            <a:t> more </a:t>
          </a:r>
          <a:r>
            <a:rPr lang="es-MX" dirty="0" err="1" smtClean="0"/>
            <a:t>guidelines</a:t>
          </a:r>
          <a:endParaRPr lang="es-MX" dirty="0"/>
        </a:p>
      </dgm:t>
    </dgm:pt>
    <dgm:pt modelId="{2292976A-DC6C-4D5F-A6CA-1203934EE1B7}" type="parTrans" cxnId="{CC209C78-6D02-4941-A1E1-1AD92E45DC05}">
      <dgm:prSet/>
      <dgm:spPr/>
      <dgm:t>
        <a:bodyPr/>
        <a:lstStyle/>
        <a:p>
          <a:endParaRPr lang="es-MX"/>
        </a:p>
      </dgm:t>
    </dgm:pt>
    <dgm:pt modelId="{3BA7B624-C04B-4B63-B8EF-7B3F5F9CF5BD}" type="sibTrans" cxnId="{CC209C78-6D02-4941-A1E1-1AD92E45DC05}">
      <dgm:prSet/>
      <dgm:spPr/>
      <dgm:t>
        <a:bodyPr/>
        <a:lstStyle/>
        <a:p>
          <a:endParaRPr lang="es-MX"/>
        </a:p>
      </dgm:t>
    </dgm:pt>
    <dgm:pt modelId="{CDE34A37-1786-4CAE-82A5-443171C92466}">
      <dgm:prSet phldrT="[Texto]" custT="1"/>
      <dgm:spPr/>
      <dgm:t>
        <a:bodyPr/>
        <a:lstStyle/>
        <a:p>
          <a:r>
            <a:rPr lang="en-US" sz="1800" dirty="0" smtClean="0"/>
            <a:t>Support for the ISSAI </a:t>
          </a:r>
          <a:r>
            <a:rPr lang="en-US" sz="1800" dirty="0" smtClean="0"/>
            <a:t>12 effective implementation</a:t>
          </a:r>
          <a:endParaRPr lang="es-MX" sz="1800" dirty="0"/>
        </a:p>
      </dgm:t>
    </dgm:pt>
    <dgm:pt modelId="{0E174ECD-B235-4E72-8D50-F608FCB8070B}" type="parTrans" cxnId="{1D5EE190-AADC-4936-B63F-C6D9D645A12C}">
      <dgm:prSet/>
      <dgm:spPr/>
      <dgm:t>
        <a:bodyPr/>
        <a:lstStyle/>
        <a:p>
          <a:endParaRPr lang="es-MX"/>
        </a:p>
      </dgm:t>
    </dgm:pt>
    <dgm:pt modelId="{85960792-C7E1-4A3E-962F-FE83C8CB4421}" type="sibTrans" cxnId="{1D5EE190-AADC-4936-B63F-C6D9D645A12C}">
      <dgm:prSet/>
      <dgm:spPr/>
      <dgm:t>
        <a:bodyPr/>
        <a:lstStyle/>
        <a:p>
          <a:endParaRPr lang="es-MX"/>
        </a:p>
      </dgm:t>
    </dgm:pt>
    <dgm:pt modelId="{44757B2B-5F21-42D2-8E76-36195A447F56}">
      <dgm:prSet phldrT="[Texto]"/>
      <dgm:spPr/>
      <dgm:t>
        <a:bodyPr/>
        <a:lstStyle/>
        <a:p>
          <a:r>
            <a:rPr lang="es-MX" dirty="0" err="1" smtClean="0"/>
            <a:t>Task</a:t>
          </a:r>
          <a:r>
            <a:rPr lang="es-MX" dirty="0" smtClean="0"/>
            <a:t> </a:t>
          </a:r>
          <a:r>
            <a:rPr lang="es-MX" dirty="0" err="1" smtClean="0"/>
            <a:t>Team</a:t>
          </a:r>
          <a:r>
            <a:rPr lang="es-MX" dirty="0" smtClean="0"/>
            <a:t> led </a:t>
          </a:r>
          <a:r>
            <a:rPr lang="es-MX" dirty="0" err="1" smtClean="0"/>
            <a:t>by</a:t>
          </a:r>
          <a:r>
            <a:rPr lang="es-MX" dirty="0" smtClean="0"/>
            <a:t> SAI of </a:t>
          </a:r>
          <a:r>
            <a:rPr lang="es-MX" dirty="0" err="1" smtClean="0"/>
            <a:t>Mexico</a:t>
          </a:r>
          <a:endParaRPr lang="es-MX" dirty="0"/>
        </a:p>
      </dgm:t>
    </dgm:pt>
    <dgm:pt modelId="{FB5A5A43-5622-49CC-A8FC-084759D64A2D}" type="parTrans" cxnId="{FFD7D125-7286-48E1-871B-985FEA77C776}">
      <dgm:prSet/>
      <dgm:spPr/>
      <dgm:t>
        <a:bodyPr/>
        <a:lstStyle/>
        <a:p>
          <a:endParaRPr lang="es-MX"/>
        </a:p>
      </dgm:t>
    </dgm:pt>
    <dgm:pt modelId="{350A233C-622C-4411-847A-7E553A8EC917}" type="sibTrans" cxnId="{FFD7D125-7286-48E1-871B-985FEA77C776}">
      <dgm:prSet/>
      <dgm:spPr/>
      <dgm:t>
        <a:bodyPr/>
        <a:lstStyle/>
        <a:p>
          <a:endParaRPr lang="es-MX"/>
        </a:p>
      </dgm:t>
    </dgm:pt>
    <dgm:pt modelId="{7E5002BB-5C68-44F1-8194-700590DBF008}">
      <dgm:prSet phldrT="[Texto]"/>
      <dgm:spPr/>
      <dgm:t>
        <a:bodyPr/>
        <a:lstStyle/>
        <a:p>
          <a:r>
            <a:rPr lang="es-MX" dirty="0" err="1" smtClean="0"/>
            <a:t>Study</a:t>
          </a:r>
          <a:r>
            <a:rPr lang="es-MX" dirty="0" smtClean="0"/>
            <a:t> </a:t>
          </a:r>
          <a:r>
            <a:rPr lang="es-MX" dirty="0" err="1" smtClean="0"/>
            <a:t>to</a:t>
          </a:r>
          <a:r>
            <a:rPr lang="es-MX" dirty="0" smtClean="0"/>
            <a:t> </a:t>
          </a:r>
          <a:r>
            <a:rPr lang="es-MX" dirty="0" err="1" smtClean="0"/>
            <a:t>identify</a:t>
          </a:r>
          <a:r>
            <a:rPr lang="es-MX" dirty="0" smtClean="0"/>
            <a:t> SAIs’ </a:t>
          </a:r>
          <a:r>
            <a:rPr lang="es-MX" dirty="0" err="1" smtClean="0"/>
            <a:t>experience</a:t>
          </a:r>
          <a:r>
            <a:rPr lang="es-MX" dirty="0" smtClean="0"/>
            <a:t> </a:t>
          </a:r>
          <a:r>
            <a:rPr lang="es-MX" dirty="0" smtClean="0"/>
            <a:t>and </a:t>
          </a:r>
          <a:r>
            <a:rPr lang="es-MX" dirty="0" err="1" smtClean="0"/>
            <a:t>efforts</a:t>
          </a:r>
          <a:r>
            <a:rPr lang="es-MX" dirty="0" smtClean="0"/>
            <a:t> </a:t>
          </a:r>
          <a:r>
            <a:rPr lang="es-MX" dirty="0" err="1" smtClean="0"/>
            <a:t>made</a:t>
          </a:r>
          <a:r>
            <a:rPr lang="es-MX" dirty="0" smtClean="0"/>
            <a:t> </a:t>
          </a:r>
          <a:endParaRPr lang="es-MX" dirty="0"/>
        </a:p>
      </dgm:t>
    </dgm:pt>
    <dgm:pt modelId="{BC5BBD3B-CE46-429F-BA68-DE5166C555F9}" type="parTrans" cxnId="{DD5E4D3C-7C25-41BA-956E-485A9945524A}">
      <dgm:prSet/>
      <dgm:spPr/>
      <dgm:t>
        <a:bodyPr/>
        <a:lstStyle/>
        <a:p>
          <a:endParaRPr lang="es-MX"/>
        </a:p>
      </dgm:t>
    </dgm:pt>
    <dgm:pt modelId="{D114A964-9FB2-4B6A-9DDA-2FFC05509073}" type="sibTrans" cxnId="{DD5E4D3C-7C25-41BA-956E-485A9945524A}">
      <dgm:prSet/>
      <dgm:spPr/>
      <dgm:t>
        <a:bodyPr/>
        <a:lstStyle/>
        <a:p>
          <a:endParaRPr lang="es-MX"/>
        </a:p>
      </dgm:t>
    </dgm:pt>
    <dgm:pt modelId="{DB0DC392-AF99-47EB-8692-EC54D35049F3}" type="pres">
      <dgm:prSet presAssocID="{C55DF880-BE15-4E88-A7FE-37C320BE5B3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50B032F7-710E-4FAC-ACC0-EB572C272ABE}" type="pres">
      <dgm:prSet presAssocID="{096A8CAD-901E-46F2-A0DC-24827E1AB903}" presName="composite" presStyleCnt="0"/>
      <dgm:spPr/>
    </dgm:pt>
    <dgm:pt modelId="{A66B747B-BBB2-4729-AF10-3E0A63C3476F}" type="pres">
      <dgm:prSet presAssocID="{096A8CAD-901E-46F2-A0DC-24827E1AB903}" presName="bentUpArrow1" presStyleLbl="alignImgPlace1" presStyleIdx="0" presStyleCnt="2"/>
      <dgm:spPr/>
    </dgm:pt>
    <dgm:pt modelId="{ADEEBCB0-01DA-4737-8F3E-C42B82CEB56D}" type="pres">
      <dgm:prSet presAssocID="{096A8CAD-901E-46F2-A0DC-24827E1AB90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9BC232-C555-4200-BE43-B0536E9288A3}" type="pres">
      <dgm:prSet presAssocID="{096A8CAD-901E-46F2-A0DC-24827E1AB90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A739C2-B049-4C34-B3B6-1FC75EFBC7F9}" type="pres">
      <dgm:prSet presAssocID="{59669FF8-2E91-4C4C-B8C9-E2856A2BF2DB}" presName="sibTrans" presStyleCnt="0"/>
      <dgm:spPr/>
    </dgm:pt>
    <dgm:pt modelId="{5C6DEF13-BAAA-4D16-B3D1-DC5EC8BE7F4E}" type="pres">
      <dgm:prSet presAssocID="{913B09FB-57BE-468A-9862-81FADC1B6DC7}" presName="composite" presStyleCnt="0"/>
      <dgm:spPr/>
    </dgm:pt>
    <dgm:pt modelId="{E18AD00F-8E83-4AF5-92BD-8A8B7D991CB2}" type="pres">
      <dgm:prSet presAssocID="{913B09FB-57BE-468A-9862-81FADC1B6DC7}" presName="bentUpArrow1" presStyleLbl="alignImgPlace1" presStyleIdx="1" presStyleCnt="2"/>
      <dgm:spPr/>
    </dgm:pt>
    <dgm:pt modelId="{D1BF747F-7E70-46EA-B766-94E5703CD3C8}" type="pres">
      <dgm:prSet presAssocID="{913B09FB-57BE-468A-9862-81FADC1B6DC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FFF218-A716-4708-B7C2-7A907C9372AB}" type="pres">
      <dgm:prSet presAssocID="{913B09FB-57BE-468A-9862-81FADC1B6DC7}" presName="ChildText" presStyleLbl="revTx" presStyleIdx="1" presStyleCnt="3" custScaleX="127714" custLinFactNeighborX="15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F20549-2D42-4382-89AC-86219D399B89}" type="pres">
      <dgm:prSet presAssocID="{3BA7B624-C04B-4B63-B8EF-7B3F5F9CF5BD}" presName="sibTrans" presStyleCnt="0"/>
      <dgm:spPr/>
    </dgm:pt>
    <dgm:pt modelId="{B254DFC0-8B37-41C2-903B-082257A49F0E}" type="pres">
      <dgm:prSet presAssocID="{44757B2B-5F21-42D2-8E76-36195A447F56}" presName="composite" presStyleCnt="0"/>
      <dgm:spPr/>
    </dgm:pt>
    <dgm:pt modelId="{41C3E2A0-C202-4D33-84E7-35E634EDE8DF}" type="pres">
      <dgm:prSet presAssocID="{44757B2B-5F21-42D2-8E76-36195A447F56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A37389-CDB8-4052-A0DD-AB8936E96012}" type="pres">
      <dgm:prSet presAssocID="{44757B2B-5F21-42D2-8E76-36195A447F56}" presName="FinalChildText" presStyleLbl="revTx" presStyleIdx="2" presStyleCnt="3" custScaleX="134328" custLinFactNeighborX="13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8975FF2-E87A-4DAE-8D13-F5967D09FC80}" type="presOf" srcId="{44757B2B-5F21-42D2-8E76-36195A447F56}" destId="{41C3E2A0-C202-4D33-84E7-35E634EDE8DF}" srcOrd="0" destOrd="0" presId="urn:microsoft.com/office/officeart/2005/8/layout/StepDownProcess"/>
    <dgm:cxn modelId="{FCC33BC7-FA58-4BDF-B579-080FD76C1929}" srcId="{C55DF880-BE15-4E88-A7FE-37C320BE5B39}" destId="{096A8CAD-901E-46F2-A0DC-24827E1AB903}" srcOrd="0" destOrd="0" parTransId="{51A70609-316F-4626-9016-C8293138548E}" sibTransId="{59669FF8-2E91-4C4C-B8C9-E2856A2BF2DB}"/>
    <dgm:cxn modelId="{62496712-1D11-4A50-A6E3-D4A0B2CB2566}" type="presOf" srcId="{CDE34A37-1786-4CAE-82A5-443171C92466}" destId="{D7FFF218-A716-4708-B7C2-7A907C9372AB}" srcOrd="0" destOrd="0" presId="urn:microsoft.com/office/officeart/2005/8/layout/StepDownProcess"/>
    <dgm:cxn modelId="{1D5EE190-AADC-4936-B63F-C6D9D645A12C}" srcId="{913B09FB-57BE-468A-9862-81FADC1B6DC7}" destId="{CDE34A37-1786-4CAE-82A5-443171C92466}" srcOrd="0" destOrd="0" parTransId="{0E174ECD-B235-4E72-8D50-F608FCB8070B}" sibTransId="{85960792-C7E1-4A3E-962F-FE83C8CB4421}"/>
    <dgm:cxn modelId="{CBCD5AB8-A76E-4CD0-880B-E41648C7EE6A}" type="presOf" srcId="{096A8CAD-901E-46F2-A0DC-24827E1AB903}" destId="{ADEEBCB0-01DA-4737-8F3E-C42B82CEB56D}" srcOrd="0" destOrd="0" presId="urn:microsoft.com/office/officeart/2005/8/layout/StepDownProcess"/>
    <dgm:cxn modelId="{DD5E4D3C-7C25-41BA-956E-485A9945524A}" srcId="{44757B2B-5F21-42D2-8E76-36195A447F56}" destId="{7E5002BB-5C68-44F1-8194-700590DBF008}" srcOrd="0" destOrd="0" parTransId="{BC5BBD3B-CE46-429F-BA68-DE5166C555F9}" sibTransId="{D114A964-9FB2-4B6A-9DDA-2FFC05509073}"/>
    <dgm:cxn modelId="{CC209C78-6D02-4941-A1E1-1AD92E45DC05}" srcId="{C55DF880-BE15-4E88-A7FE-37C320BE5B39}" destId="{913B09FB-57BE-468A-9862-81FADC1B6DC7}" srcOrd="1" destOrd="0" parTransId="{2292976A-DC6C-4D5F-A6CA-1203934EE1B7}" sibTransId="{3BA7B624-C04B-4B63-B8EF-7B3F5F9CF5BD}"/>
    <dgm:cxn modelId="{FFD7D125-7286-48E1-871B-985FEA77C776}" srcId="{C55DF880-BE15-4E88-A7FE-37C320BE5B39}" destId="{44757B2B-5F21-42D2-8E76-36195A447F56}" srcOrd="2" destOrd="0" parTransId="{FB5A5A43-5622-49CC-A8FC-084759D64A2D}" sibTransId="{350A233C-622C-4411-847A-7E553A8EC917}"/>
    <dgm:cxn modelId="{A53D610C-F0C4-4129-A048-0DB18A632850}" type="presOf" srcId="{E2C1315F-7F9A-4766-AA9C-73639FA3B96C}" destId="{BD9BC232-C555-4200-BE43-B0536E9288A3}" srcOrd="0" destOrd="0" presId="urn:microsoft.com/office/officeart/2005/8/layout/StepDownProcess"/>
    <dgm:cxn modelId="{C2E88BF9-E00B-44D3-885A-B7189459A4DE}" srcId="{096A8CAD-901E-46F2-A0DC-24827E1AB903}" destId="{E2C1315F-7F9A-4766-AA9C-73639FA3B96C}" srcOrd="0" destOrd="0" parTransId="{E594D43B-115A-430D-86A7-38FFCA33276B}" sibTransId="{09E4F65D-DD79-487B-A289-EEC1E5C6C2FD}"/>
    <dgm:cxn modelId="{639BF8C0-9592-4DC3-B537-E163F61D225F}" type="presOf" srcId="{7E5002BB-5C68-44F1-8194-700590DBF008}" destId="{CFA37389-CDB8-4052-A0DD-AB8936E96012}" srcOrd="0" destOrd="0" presId="urn:microsoft.com/office/officeart/2005/8/layout/StepDownProcess"/>
    <dgm:cxn modelId="{84A732BA-FDAD-4674-80B6-BACE6C0485F7}" type="presOf" srcId="{913B09FB-57BE-468A-9862-81FADC1B6DC7}" destId="{D1BF747F-7E70-46EA-B766-94E5703CD3C8}" srcOrd="0" destOrd="0" presId="urn:microsoft.com/office/officeart/2005/8/layout/StepDownProcess"/>
    <dgm:cxn modelId="{C9F72C3E-BAF0-419D-88B1-917E4A068A79}" type="presOf" srcId="{C55DF880-BE15-4E88-A7FE-37C320BE5B39}" destId="{DB0DC392-AF99-47EB-8692-EC54D35049F3}" srcOrd="0" destOrd="0" presId="urn:microsoft.com/office/officeart/2005/8/layout/StepDownProcess"/>
    <dgm:cxn modelId="{3537E09D-9235-4BCB-924A-4EDB9D80B741}" type="presParOf" srcId="{DB0DC392-AF99-47EB-8692-EC54D35049F3}" destId="{50B032F7-710E-4FAC-ACC0-EB572C272ABE}" srcOrd="0" destOrd="0" presId="urn:microsoft.com/office/officeart/2005/8/layout/StepDownProcess"/>
    <dgm:cxn modelId="{5C392CFD-26D9-44EE-8C6E-B300CA99F8B6}" type="presParOf" srcId="{50B032F7-710E-4FAC-ACC0-EB572C272ABE}" destId="{A66B747B-BBB2-4729-AF10-3E0A63C3476F}" srcOrd="0" destOrd="0" presId="urn:microsoft.com/office/officeart/2005/8/layout/StepDownProcess"/>
    <dgm:cxn modelId="{D43D482F-72A2-471E-8206-C9A3E081FD66}" type="presParOf" srcId="{50B032F7-710E-4FAC-ACC0-EB572C272ABE}" destId="{ADEEBCB0-01DA-4737-8F3E-C42B82CEB56D}" srcOrd="1" destOrd="0" presId="urn:microsoft.com/office/officeart/2005/8/layout/StepDownProcess"/>
    <dgm:cxn modelId="{62567E43-8F84-4EA5-AF2F-C48A3FCEAFC0}" type="presParOf" srcId="{50B032F7-710E-4FAC-ACC0-EB572C272ABE}" destId="{BD9BC232-C555-4200-BE43-B0536E9288A3}" srcOrd="2" destOrd="0" presId="urn:microsoft.com/office/officeart/2005/8/layout/StepDownProcess"/>
    <dgm:cxn modelId="{4AF1D630-C291-4267-8155-87EB00AEF96C}" type="presParOf" srcId="{DB0DC392-AF99-47EB-8692-EC54D35049F3}" destId="{EBA739C2-B049-4C34-B3B6-1FC75EFBC7F9}" srcOrd="1" destOrd="0" presId="urn:microsoft.com/office/officeart/2005/8/layout/StepDownProcess"/>
    <dgm:cxn modelId="{DAF6A6AA-9194-4746-AE58-D9EEEA1BE568}" type="presParOf" srcId="{DB0DC392-AF99-47EB-8692-EC54D35049F3}" destId="{5C6DEF13-BAAA-4D16-B3D1-DC5EC8BE7F4E}" srcOrd="2" destOrd="0" presId="urn:microsoft.com/office/officeart/2005/8/layout/StepDownProcess"/>
    <dgm:cxn modelId="{58AAAA61-683C-400F-899F-6B7BBAD0D245}" type="presParOf" srcId="{5C6DEF13-BAAA-4D16-B3D1-DC5EC8BE7F4E}" destId="{E18AD00F-8E83-4AF5-92BD-8A8B7D991CB2}" srcOrd="0" destOrd="0" presId="urn:microsoft.com/office/officeart/2005/8/layout/StepDownProcess"/>
    <dgm:cxn modelId="{6EAC9EA7-D3DF-45EC-A0BD-5CEC9AA9076F}" type="presParOf" srcId="{5C6DEF13-BAAA-4D16-B3D1-DC5EC8BE7F4E}" destId="{D1BF747F-7E70-46EA-B766-94E5703CD3C8}" srcOrd="1" destOrd="0" presId="urn:microsoft.com/office/officeart/2005/8/layout/StepDownProcess"/>
    <dgm:cxn modelId="{6F551AAF-FE35-4F80-8515-30AD862AD1F8}" type="presParOf" srcId="{5C6DEF13-BAAA-4D16-B3D1-DC5EC8BE7F4E}" destId="{D7FFF218-A716-4708-B7C2-7A907C9372AB}" srcOrd="2" destOrd="0" presId="urn:microsoft.com/office/officeart/2005/8/layout/StepDownProcess"/>
    <dgm:cxn modelId="{B7154A8B-2871-40A7-A8CD-276A0AAA4D83}" type="presParOf" srcId="{DB0DC392-AF99-47EB-8692-EC54D35049F3}" destId="{F0F20549-2D42-4382-89AC-86219D399B89}" srcOrd="3" destOrd="0" presId="urn:microsoft.com/office/officeart/2005/8/layout/StepDownProcess"/>
    <dgm:cxn modelId="{8399AA03-3877-4C34-B79F-A0BA93149461}" type="presParOf" srcId="{DB0DC392-AF99-47EB-8692-EC54D35049F3}" destId="{B254DFC0-8B37-41C2-903B-082257A49F0E}" srcOrd="4" destOrd="0" presId="urn:microsoft.com/office/officeart/2005/8/layout/StepDownProcess"/>
    <dgm:cxn modelId="{F80E039D-A633-4288-B705-42AA29B842C9}" type="presParOf" srcId="{B254DFC0-8B37-41C2-903B-082257A49F0E}" destId="{41C3E2A0-C202-4D33-84E7-35E634EDE8DF}" srcOrd="0" destOrd="0" presId="urn:microsoft.com/office/officeart/2005/8/layout/StepDownProcess"/>
    <dgm:cxn modelId="{B704B145-AFA1-470C-9276-0565643F47F8}" type="presParOf" srcId="{B254DFC0-8B37-41C2-903B-082257A49F0E}" destId="{CFA37389-CDB8-4052-A0DD-AB8936E9601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AC5295E-AC85-4CA9-8CEE-1A8406E3AC91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57D7F727-25F7-474F-A2C4-1F774162586A}">
      <dgm:prSet phldrT="[Texto]" custT="1"/>
      <dgm:spPr/>
      <dgm:t>
        <a:bodyPr/>
        <a:lstStyle/>
        <a:p>
          <a:r>
            <a:rPr lang="es-MX" sz="2800" dirty="0" err="1" smtClean="0"/>
            <a:t>Additional</a:t>
          </a:r>
          <a:r>
            <a:rPr lang="es-MX" sz="2800" dirty="0" smtClean="0"/>
            <a:t> </a:t>
          </a:r>
          <a:r>
            <a:rPr lang="es-MX" sz="2800" dirty="0" err="1" smtClean="0"/>
            <a:t>challenges</a:t>
          </a:r>
          <a:endParaRPr lang="es-MX" sz="2800" dirty="0"/>
        </a:p>
      </dgm:t>
    </dgm:pt>
    <dgm:pt modelId="{78793314-5C1A-4F8C-8D52-2E8CEA1EC69E}" type="parTrans" cxnId="{E70012CF-2192-4ED9-81C3-BED47DDAE949}">
      <dgm:prSet/>
      <dgm:spPr/>
      <dgm:t>
        <a:bodyPr/>
        <a:lstStyle/>
        <a:p>
          <a:endParaRPr lang="es-MX"/>
        </a:p>
      </dgm:t>
    </dgm:pt>
    <dgm:pt modelId="{D04997C8-71B9-4380-9604-51C09BA125C7}" type="sibTrans" cxnId="{E70012CF-2192-4ED9-81C3-BED47DDAE949}">
      <dgm:prSet/>
      <dgm:spPr/>
      <dgm:t>
        <a:bodyPr/>
        <a:lstStyle/>
        <a:p>
          <a:endParaRPr lang="es-MX"/>
        </a:p>
      </dgm:t>
    </dgm:pt>
    <dgm:pt modelId="{2E8BD652-A131-404E-A7D1-0AC6D04E5B68}">
      <dgm:prSet phldrT="[Texto]" custT="1"/>
      <dgm:spPr/>
      <dgm:t>
        <a:bodyPr/>
        <a:lstStyle/>
        <a:p>
          <a:r>
            <a:rPr lang="es-MX" sz="2800" dirty="0" err="1" smtClean="0"/>
            <a:t>To</a:t>
          </a:r>
          <a:r>
            <a:rPr lang="es-MX" sz="2800" dirty="0" smtClean="0"/>
            <a:t> </a:t>
          </a:r>
          <a:r>
            <a:rPr lang="es-MX" sz="2800" dirty="0" err="1" smtClean="0"/>
            <a:t>address</a:t>
          </a:r>
          <a:r>
            <a:rPr lang="es-MX" sz="2800" dirty="0" smtClean="0"/>
            <a:t> SAIs’ </a:t>
          </a:r>
          <a:r>
            <a:rPr lang="es-MX" sz="2800" dirty="0" err="1" smtClean="0"/>
            <a:t>expectations</a:t>
          </a:r>
          <a:r>
            <a:rPr lang="es-MX" sz="2800" dirty="0" smtClean="0"/>
            <a:t> gaps</a:t>
          </a:r>
          <a:endParaRPr lang="es-MX" sz="2800" dirty="0"/>
        </a:p>
      </dgm:t>
    </dgm:pt>
    <dgm:pt modelId="{9101A60F-3CB5-4733-ADC2-FBB7DF78A09A}" type="parTrans" cxnId="{10791D7A-0FDF-4EF2-96DA-C0A6653AAAEA}">
      <dgm:prSet/>
      <dgm:spPr/>
      <dgm:t>
        <a:bodyPr/>
        <a:lstStyle/>
        <a:p>
          <a:endParaRPr lang="es-MX"/>
        </a:p>
      </dgm:t>
    </dgm:pt>
    <dgm:pt modelId="{2AEF5FFA-56F9-4588-85F3-86FC4E49A6F5}" type="sibTrans" cxnId="{10791D7A-0FDF-4EF2-96DA-C0A6653AAAEA}">
      <dgm:prSet/>
      <dgm:spPr/>
      <dgm:t>
        <a:bodyPr/>
        <a:lstStyle/>
        <a:p>
          <a:endParaRPr lang="es-MX"/>
        </a:p>
      </dgm:t>
    </dgm:pt>
    <dgm:pt modelId="{4B57B614-CAF3-4B06-9141-D2F6900B67DF}">
      <dgm:prSet phldrT="[Texto]" custT="1"/>
      <dgm:spPr/>
      <dgm:t>
        <a:bodyPr/>
        <a:lstStyle/>
        <a:p>
          <a:r>
            <a:rPr lang="en-US" sz="2000" dirty="0" smtClean="0"/>
            <a:t>Tight collaboration within the </a:t>
          </a:r>
          <a:r>
            <a:rPr lang="en-US" sz="2000" dirty="0" smtClean="0"/>
            <a:t>WG </a:t>
          </a:r>
          <a:r>
            <a:rPr lang="en-US" sz="2000" dirty="0" smtClean="0"/>
            <a:t>as well as with other INTOSAI entities and stakeholders. </a:t>
          </a:r>
          <a:endParaRPr lang="es-MX" sz="2000" dirty="0"/>
        </a:p>
      </dgm:t>
    </dgm:pt>
    <dgm:pt modelId="{56B5A759-CF1A-4A0F-95E2-58CB5D39335E}" type="parTrans" cxnId="{4806D684-49DA-45C2-AE49-4ADADA71A069}">
      <dgm:prSet/>
      <dgm:spPr/>
      <dgm:t>
        <a:bodyPr/>
        <a:lstStyle/>
        <a:p>
          <a:endParaRPr lang="es-MX"/>
        </a:p>
      </dgm:t>
    </dgm:pt>
    <dgm:pt modelId="{C3AADEE8-1D15-4A08-B6F8-373AA5DE6608}" type="sibTrans" cxnId="{4806D684-49DA-45C2-AE49-4ADADA71A069}">
      <dgm:prSet/>
      <dgm:spPr/>
      <dgm:t>
        <a:bodyPr/>
        <a:lstStyle/>
        <a:p>
          <a:endParaRPr lang="es-MX"/>
        </a:p>
      </dgm:t>
    </dgm:pt>
    <dgm:pt modelId="{B824DE6E-FAB1-4DCB-89A7-307ED0C32628}">
      <dgm:prSet custT="1"/>
      <dgm:spPr/>
      <dgm:t>
        <a:bodyPr/>
        <a:lstStyle/>
        <a:p>
          <a:r>
            <a:rPr lang="es-MX" sz="2400" dirty="0" smtClean="0"/>
            <a:t>In-</a:t>
          </a:r>
          <a:r>
            <a:rPr lang="es-MX" sz="2400" dirty="0" err="1" smtClean="0"/>
            <a:t>person</a:t>
          </a:r>
          <a:r>
            <a:rPr lang="es-MX" sz="2400" dirty="0" smtClean="0"/>
            <a:t> </a:t>
          </a:r>
          <a:r>
            <a:rPr lang="es-MX" sz="2400" dirty="0" err="1" smtClean="0"/>
            <a:t>meetings</a:t>
          </a:r>
          <a:r>
            <a:rPr lang="es-MX" sz="2400" dirty="0" smtClean="0"/>
            <a:t> </a:t>
          </a:r>
          <a:r>
            <a:rPr lang="es-MX" sz="2400" dirty="0" smtClean="0">
              <a:sym typeface="Wingdings" panose="05000000000000000000" pitchFamily="2" charset="2"/>
            </a:rPr>
            <a:t> China 2015 and Tanzania 2016</a:t>
          </a:r>
          <a:endParaRPr lang="es-MX" sz="2400" dirty="0"/>
        </a:p>
      </dgm:t>
    </dgm:pt>
    <dgm:pt modelId="{57C10D59-9BDA-400D-851C-F0F62A3845FB}" type="parTrans" cxnId="{67DAB0F8-A2FC-47FC-9E64-690B4C1476AC}">
      <dgm:prSet/>
      <dgm:spPr/>
      <dgm:t>
        <a:bodyPr/>
        <a:lstStyle/>
        <a:p>
          <a:endParaRPr lang="es-MX"/>
        </a:p>
      </dgm:t>
    </dgm:pt>
    <dgm:pt modelId="{4EC37877-9055-46B5-AFEA-4A18C7DDE873}" type="sibTrans" cxnId="{67DAB0F8-A2FC-47FC-9E64-690B4C1476AC}">
      <dgm:prSet/>
      <dgm:spPr/>
      <dgm:t>
        <a:bodyPr/>
        <a:lstStyle/>
        <a:p>
          <a:endParaRPr lang="es-MX"/>
        </a:p>
      </dgm:t>
    </dgm:pt>
    <dgm:pt modelId="{6051DAF4-EA20-4A6C-9205-1D77AE074323}" type="pres">
      <dgm:prSet presAssocID="{6AC5295E-AC85-4CA9-8CEE-1A8406E3AC9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B8502E-C58D-4F13-87A4-18D80FA80EB8}" type="pres">
      <dgm:prSet presAssocID="{6AC5295E-AC85-4CA9-8CEE-1A8406E3AC91}" presName="dummyMaxCanvas" presStyleCnt="0">
        <dgm:presLayoutVars/>
      </dgm:prSet>
      <dgm:spPr/>
    </dgm:pt>
    <dgm:pt modelId="{F1233853-605F-4D3B-AB19-23416AF28EB7}" type="pres">
      <dgm:prSet presAssocID="{6AC5295E-AC85-4CA9-8CEE-1A8406E3AC9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2645DC-7E47-4CD7-A549-5A664358E84A}" type="pres">
      <dgm:prSet presAssocID="{6AC5295E-AC85-4CA9-8CEE-1A8406E3AC9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4000C6-1F56-46AF-9EF4-C4F08D5321DC}" type="pres">
      <dgm:prSet presAssocID="{6AC5295E-AC85-4CA9-8CEE-1A8406E3AC9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F878A5-892C-41E8-8C89-EA5B55DCAD8B}" type="pres">
      <dgm:prSet presAssocID="{6AC5295E-AC85-4CA9-8CEE-1A8406E3AC9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CC98D5-3F82-4CE9-9E31-7F6F9E70C6CB}" type="pres">
      <dgm:prSet presAssocID="{6AC5295E-AC85-4CA9-8CEE-1A8406E3AC9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8F1E4C-189C-403F-B924-C75D96E2A801}" type="pres">
      <dgm:prSet presAssocID="{6AC5295E-AC85-4CA9-8CEE-1A8406E3AC9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AEC7F5-4CED-4310-B585-4F88FC5EB5CE}" type="pres">
      <dgm:prSet presAssocID="{6AC5295E-AC85-4CA9-8CEE-1A8406E3AC9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688555-BA54-40D0-859A-1E6F2C207EC8}" type="pres">
      <dgm:prSet presAssocID="{6AC5295E-AC85-4CA9-8CEE-1A8406E3AC9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61D0CC-1C91-4505-ABDF-1402901CAB62}" type="pres">
      <dgm:prSet presAssocID="{6AC5295E-AC85-4CA9-8CEE-1A8406E3AC9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34DA9F-AE61-4E82-BE11-157B52E5EB69}" type="pres">
      <dgm:prSet presAssocID="{6AC5295E-AC85-4CA9-8CEE-1A8406E3AC9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29C9B8-1C16-4E0E-83AD-94729CE756AE}" type="pres">
      <dgm:prSet presAssocID="{6AC5295E-AC85-4CA9-8CEE-1A8406E3AC9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0012CF-2192-4ED9-81C3-BED47DDAE949}" srcId="{6AC5295E-AC85-4CA9-8CEE-1A8406E3AC91}" destId="{57D7F727-25F7-474F-A2C4-1F774162586A}" srcOrd="0" destOrd="0" parTransId="{78793314-5C1A-4F8C-8D52-2E8CEA1EC69E}" sibTransId="{D04997C8-71B9-4380-9604-51C09BA125C7}"/>
    <dgm:cxn modelId="{6CDF377D-F48C-4381-88D4-7305C6564EE1}" type="presOf" srcId="{6AC5295E-AC85-4CA9-8CEE-1A8406E3AC91}" destId="{6051DAF4-EA20-4A6C-9205-1D77AE074323}" srcOrd="0" destOrd="0" presId="urn:microsoft.com/office/officeart/2005/8/layout/vProcess5"/>
    <dgm:cxn modelId="{24385267-50C9-4ED2-B829-24013D1C1C50}" type="presOf" srcId="{4B57B614-CAF3-4B06-9141-D2F6900B67DF}" destId="{4234DA9F-AE61-4E82-BE11-157B52E5EB69}" srcOrd="1" destOrd="0" presId="urn:microsoft.com/office/officeart/2005/8/layout/vProcess5"/>
    <dgm:cxn modelId="{D3C9961B-0898-46F8-A1AF-7A32EA0649D2}" type="presOf" srcId="{C3AADEE8-1D15-4A08-B6F8-373AA5DE6608}" destId="{2EAEC7F5-4CED-4310-B585-4F88FC5EB5CE}" srcOrd="0" destOrd="0" presId="urn:microsoft.com/office/officeart/2005/8/layout/vProcess5"/>
    <dgm:cxn modelId="{6FB88C38-2A52-4411-94CD-E3633ABDFD65}" type="presOf" srcId="{2E8BD652-A131-404E-A7D1-0AC6D04E5B68}" destId="{1261D0CC-1C91-4505-ABDF-1402901CAB62}" srcOrd="1" destOrd="0" presId="urn:microsoft.com/office/officeart/2005/8/layout/vProcess5"/>
    <dgm:cxn modelId="{1CF02FE6-DDAA-4D1B-82A1-DA005A294C3C}" type="presOf" srcId="{2AEF5FFA-56F9-4588-85F3-86FC4E49A6F5}" destId="{2E8F1E4C-189C-403F-B924-C75D96E2A801}" srcOrd="0" destOrd="0" presId="urn:microsoft.com/office/officeart/2005/8/layout/vProcess5"/>
    <dgm:cxn modelId="{4806D684-49DA-45C2-AE49-4ADADA71A069}" srcId="{6AC5295E-AC85-4CA9-8CEE-1A8406E3AC91}" destId="{4B57B614-CAF3-4B06-9141-D2F6900B67DF}" srcOrd="2" destOrd="0" parTransId="{56B5A759-CF1A-4A0F-95E2-58CB5D39335E}" sibTransId="{C3AADEE8-1D15-4A08-B6F8-373AA5DE6608}"/>
    <dgm:cxn modelId="{4C921CE6-FBD7-4EE4-9C87-133EFF028C36}" type="presOf" srcId="{B824DE6E-FAB1-4DCB-89A7-307ED0C32628}" destId="{7129C9B8-1C16-4E0E-83AD-94729CE756AE}" srcOrd="1" destOrd="0" presId="urn:microsoft.com/office/officeart/2005/8/layout/vProcess5"/>
    <dgm:cxn modelId="{A76F6AB7-A3F8-4598-9BF7-919DED59A0F3}" type="presOf" srcId="{57D7F727-25F7-474F-A2C4-1F774162586A}" destId="{F1233853-605F-4D3B-AB19-23416AF28EB7}" srcOrd="0" destOrd="0" presId="urn:microsoft.com/office/officeart/2005/8/layout/vProcess5"/>
    <dgm:cxn modelId="{67DAB0F8-A2FC-47FC-9E64-690B4C1476AC}" srcId="{6AC5295E-AC85-4CA9-8CEE-1A8406E3AC91}" destId="{B824DE6E-FAB1-4DCB-89A7-307ED0C32628}" srcOrd="3" destOrd="0" parTransId="{57C10D59-9BDA-400D-851C-F0F62A3845FB}" sibTransId="{4EC37877-9055-46B5-AFEA-4A18C7DDE873}"/>
    <dgm:cxn modelId="{CDBBFDE2-B329-464D-853D-C991886AD010}" type="presOf" srcId="{4B57B614-CAF3-4B06-9141-D2F6900B67DF}" destId="{5F4000C6-1F56-46AF-9EF4-C4F08D5321DC}" srcOrd="0" destOrd="0" presId="urn:microsoft.com/office/officeart/2005/8/layout/vProcess5"/>
    <dgm:cxn modelId="{853C9F64-5BDA-4C4F-8E91-CE10A1A80EAA}" type="presOf" srcId="{57D7F727-25F7-474F-A2C4-1F774162586A}" destId="{81688555-BA54-40D0-859A-1E6F2C207EC8}" srcOrd="1" destOrd="0" presId="urn:microsoft.com/office/officeart/2005/8/layout/vProcess5"/>
    <dgm:cxn modelId="{10791D7A-0FDF-4EF2-96DA-C0A6653AAAEA}" srcId="{6AC5295E-AC85-4CA9-8CEE-1A8406E3AC91}" destId="{2E8BD652-A131-404E-A7D1-0AC6D04E5B68}" srcOrd="1" destOrd="0" parTransId="{9101A60F-3CB5-4733-ADC2-FBB7DF78A09A}" sibTransId="{2AEF5FFA-56F9-4588-85F3-86FC4E49A6F5}"/>
    <dgm:cxn modelId="{7A6E8ACA-C099-4D94-9964-D4584645C890}" type="presOf" srcId="{2E8BD652-A131-404E-A7D1-0AC6D04E5B68}" destId="{472645DC-7E47-4CD7-A549-5A664358E84A}" srcOrd="0" destOrd="0" presId="urn:microsoft.com/office/officeart/2005/8/layout/vProcess5"/>
    <dgm:cxn modelId="{7E21E4A4-2955-4893-844F-9C07400495F3}" type="presOf" srcId="{B824DE6E-FAB1-4DCB-89A7-307ED0C32628}" destId="{4EF878A5-892C-41E8-8C89-EA5B55DCAD8B}" srcOrd="0" destOrd="0" presId="urn:microsoft.com/office/officeart/2005/8/layout/vProcess5"/>
    <dgm:cxn modelId="{68A35F6E-3508-41D2-99EA-0272AA37410D}" type="presOf" srcId="{D04997C8-71B9-4380-9604-51C09BA125C7}" destId="{E9CC98D5-3F82-4CE9-9E31-7F6F9E70C6CB}" srcOrd="0" destOrd="0" presId="urn:microsoft.com/office/officeart/2005/8/layout/vProcess5"/>
    <dgm:cxn modelId="{0AC96431-FFA5-4944-8590-D85AD8220A1A}" type="presParOf" srcId="{6051DAF4-EA20-4A6C-9205-1D77AE074323}" destId="{6DB8502E-C58D-4F13-87A4-18D80FA80EB8}" srcOrd="0" destOrd="0" presId="urn:microsoft.com/office/officeart/2005/8/layout/vProcess5"/>
    <dgm:cxn modelId="{D7551081-B68A-4550-B026-22804DA96089}" type="presParOf" srcId="{6051DAF4-EA20-4A6C-9205-1D77AE074323}" destId="{F1233853-605F-4D3B-AB19-23416AF28EB7}" srcOrd="1" destOrd="0" presId="urn:microsoft.com/office/officeart/2005/8/layout/vProcess5"/>
    <dgm:cxn modelId="{25F3829E-B7B4-4C39-99D9-8370DF613458}" type="presParOf" srcId="{6051DAF4-EA20-4A6C-9205-1D77AE074323}" destId="{472645DC-7E47-4CD7-A549-5A664358E84A}" srcOrd="2" destOrd="0" presId="urn:microsoft.com/office/officeart/2005/8/layout/vProcess5"/>
    <dgm:cxn modelId="{2677168D-DAAF-4C0E-934E-848B04393F19}" type="presParOf" srcId="{6051DAF4-EA20-4A6C-9205-1D77AE074323}" destId="{5F4000C6-1F56-46AF-9EF4-C4F08D5321DC}" srcOrd="3" destOrd="0" presId="urn:microsoft.com/office/officeart/2005/8/layout/vProcess5"/>
    <dgm:cxn modelId="{4313D184-C535-42D6-A1E4-705E1099927B}" type="presParOf" srcId="{6051DAF4-EA20-4A6C-9205-1D77AE074323}" destId="{4EF878A5-892C-41E8-8C89-EA5B55DCAD8B}" srcOrd="4" destOrd="0" presId="urn:microsoft.com/office/officeart/2005/8/layout/vProcess5"/>
    <dgm:cxn modelId="{6B68E527-D501-4794-B0AB-4DA9E39582EF}" type="presParOf" srcId="{6051DAF4-EA20-4A6C-9205-1D77AE074323}" destId="{E9CC98D5-3F82-4CE9-9E31-7F6F9E70C6CB}" srcOrd="5" destOrd="0" presId="urn:microsoft.com/office/officeart/2005/8/layout/vProcess5"/>
    <dgm:cxn modelId="{89BC74D4-F470-4FC3-AF06-7DB0249D5204}" type="presParOf" srcId="{6051DAF4-EA20-4A6C-9205-1D77AE074323}" destId="{2E8F1E4C-189C-403F-B924-C75D96E2A801}" srcOrd="6" destOrd="0" presId="urn:microsoft.com/office/officeart/2005/8/layout/vProcess5"/>
    <dgm:cxn modelId="{03987379-9042-49BF-A572-DD6B529D5A6F}" type="presParOf" srcId="{6051DAF4-EA20-4A6C-9205-1D77AE074323}" destId="{2EAEC7F5-4CED-4310-B585-4F88FC5EB5CE}" srcOrd="7" destOrd="0" presId="urn:microsoft.com/office/officeart/2005/8/layout/vProcess5"/>
    <dgm:cxn modelId="{784DBE57-A842-455E-83B9-1AD0C7787E07}" type="presParOf" srcId="{6051DAF4-EA20-4A6C-9205-1D77AE074323}" destId="{81688555-BA54-40D0-859A-1E6F2C207EC8}" srcOrd="8" destOrd="0" presId="urn:microsoft.com/office/officeart/2005/8/layout/vProcess5"/>
    <dgm:cxn modelId="{93502314-E35A-40B8-9368-B97E58C044C5}" type="presParOf" srcId="{6051DAF4-EA20-4A6C-9205-1D77AE074323}" destId="{1261D0CC-1C91-4505-ABDF-1402901CAB62}" srcOrd="9" destOrd="0" presId="urn:microsoft.com/office/officeart/2005/8/layout/vProcess5"/>
    <dgm:cxn modelId="{B85A15A5-75A0-49D1-A25F-B423B5F5D755}" type="presParOf" srcId="{6051DAF4-EA20-4A6C-9205-1D77AE074323}" destId="{4234DA9F-AE61-4E82-BE11-157B52E5EB69}" srcOrd="10" destOrd="0" presId="urn:microsoft.com/office/officeart/2005/8/layout/vProcess5"/>
    <dgm:cxn modelId="{44D51CAF-7978-4FF6-9096-36712D971E5D}" type="presParOf" srcId="{6051DAF4-EA20-4A6C-9205-1D77AE074323}" destId="{7129C9B8-1C16-4E0E-83AD-94729CE756A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430876D-13BA-462D-83A1-6C7D456A76A7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</dgm:pt>
    <dgm:pt modelId="{5AE6BB26-E292-4B82-A4EB-959EBC3624DE}">
      <dgm:prSet phldrT="[Texto]" custT="1"/>
      <dgm:spPr/>
      <dgm:t>
        <a:bodyPr/>
        <a:lstStyle/>
        <a:p>
          <a:r>
            <a:rPr lang="es-MX" sz="3200" dirty="0" smtClean="0"/>
            <a:t>WGVBS’ </a:t>
          </a:r>
          <a:r>
            <a:rPr lang="es-MX" sz="3200" dirty="0" err="1" smtClean="0"/>
            <a:t>activities</a:t>
          </a:r>
          <a:endParaRPr lang="es-MX" sz="2200" dirty="0"/>
        </a:p>
      </dgm:t>
    </dgm:pt>
    <dgm:pt modelId="{076D81AB-6724-4851-A2F8-B0CC922B8CEA}" type="parTrans" cxnId="{80E4380A-9DE3-45FD-8759-F316E44D0333}">
      <dgm:prSet/>
      <dgm:spPr/>
      <dgm:t>
        <a:bodyPr/>
        <a:lstStyle/>
        <a:p>
          <a:endParaRPr lang="es-MX"/>
        </a:p>
      </dgm:t>
    </dgm:pt>
    <dgm:pt modelId="{2EBB5E7C-49BB-43AD-A61B-A70DC1076FB6}" type="sibTrans" cxnId="{80E4380A-9DE3-45FD-8759-F316E44D0333}">
      <dgm:prSet/>
      <dgm:spPr/>
      <dgm:t>
        <a:bodyPr/>
        <a:lstStyle/>
        <a:p>
          <a:endParaRPr lang="es-MX"/>
        </a:p>
      </dgm:t>
    </dgm:pt>
    <dgm:pt modelId="{96294C7A-D847-47E9-BF8C-C823965B22C6}">
      <dgm:prSet phldrT="[Texto]"/>
      <dgm:spPr/>
      <dgm:t>
        <a:bodyPr/>
        <a:lstStyle/>
        <a:p>
          <a:r>
            <a:rPr lang="en-US" dirty="0" smtClean="0"/>
            <a:t>Promote the relevance of SAIs’ independence and effectiveness</a:t>
          </a:r>
          <a:endParaRPr lang="es-MX" dirty="0"/>
        </a:p>
      </dgm:t>
    </dgm:pt>
    <dgm:pt modelId="{72AA030F-0C08-4998-95EA-0B8F0DB663EB}" type="parTrans" cxnId="{BED2004A-E79D-4CB1-9F25-8D2769F4C39C}">
      <dgm:prSet/>
      <dgm:spPr/>
      <dgm:t>
        <a:bodyPr/>
        <a:lstStyle/>
        <a:p>
          <a:endParaRPr lang="es-MX"/>
        </a:p>
      </dgm:t>
    </dgm:pt>
    <dgm:pt modelId="{DFA8E843-FC9C-4039-B592-DAE72749135B}" type="sibTrans" cxnId="{BED2004A-E79D-4CB1-9F25-8D2769F4C39C}">
      <dgm:prSet/>
      <dgm:spPr/>
      <dgm:t>
        <a:bodyPr/>
        <a:lstStyle/>
        <a:p>
          <a:endParaRPr lang="es-MX"/>
        </a:p>
      </dgm:t>
    </dgm:pt>
    <dgm:pt modelId="{F0824C4B-F339-431B-B9DD-21C07EA7326D}">
      <dgm:prSet phldrT="[Texto]"/>
      <dgm:spPr/>
      <dgm:t>
        <a:bodyPr/>
        <a:lstStyle/>
        <a:p>
          <a:r>
            <a:rPr lang="en-US" dirty="0" smtClean="0"/>
            <a:t>Necessary preconditions for democracy</a:t>
          </a:r>
          <a:endParaRPr lang="es-MX" dirty="0"/>
        </a:p>
      </dgm:t>
    </dgm:pt>
    <dgm:pt modelId="{BDE0C35D-FEF1-47AF-84A3-AE61BE0C5E36}" type="parTrans" cxnId="{0CFC2EE7-1FA2-420D-8E66-5318B3BCD99A}">
      <dgm:prSet/>
      <dgm:spPr/>
      <dgm:t>
        <a:bodyPr/>
        <a:lstStyle/>
        <a:p>
          <a:endParaRPr lang="es-MX"/>
        </a:p>
      </dgm:t>
    </dgm:pt>
    <dgm:pt modelId="{77F4A777-1D56-430B-A99F-DFF2F1188838}" type="sibTrans" cxnId="{0CFC2EE7-1FA2-420D-8E66-5318B3BCD99A}">
      <dgm:prSet/>
      <dgm:spPr/>
      <dgm:t>
        <a:bodyPr/>
        <a:lstStyle/>
        <a:p>
          <a:endParaRPr lang="es-MX"/>
        </a:p>
      </dgm:t>
    </dgm:pt>
    <dgm:pt modelId="{AD8BCC0C-CFCB-4754-A54F-94D4634AAD5A}" type="pres">
      <dgm:prSet presAssocID="{D430876D-13BA-462D-83A1-6C7D456A76A7}" presName="CompostProcess" presStyleCnt="0">
        <dgm:presLayoutVars>
          <dgm:dir/>
          <dgm:resizeHandles val="exact"/>
        </dgm:presLayoutVars>
      </dgm:prSet>
      <dgm:spPr/>
    </dgm:pt>
    <dgm:pt modelId="{1FB16CA2-BC02-4B76-B9D5-7478C6BD9A15}" type="pres">
      <dgm:prSet presAssocID="{D430876D-13BA-462D-83A1-6C7D456A76A7}" presName="arrow" presStyleLbl="bgShp" presStyleIdx="0" presStyleCnt="1"/>
      <dgm:spPr/>
    </dgm:pt>
    <dgm:pt modelId="{62010938-8389-40C9-AE0A-91ADD12B49FA}" type="pres">
      <dgm:prSet presAssocID="{D430876D-13BA-462D-83A1-6C7D456A76A7}" presName="linearProcess" presStyleCnt="0"/>
      <dgm:spPr/>
    </dgm:pt>
    <dgm:pt modelId="{A5DB3ABA-5E82-48F4-9F1C-3DC62639EA34}" type="pres">
      <dgm:prSet presAssocID="{5AE6BB26-E292-4B82-A4EB-959EBC3624D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3438CF-500D-4526-B93F-C89B33F0075C}" type="pres">
      <dgm:prSet presAssocID="{2EBB5E7C-49BB-43AD-A61B-A70DC1076FB6}" presName="sibTrans" presStyleCnt="0"/>
      <dgm:spPr/>
    </dgm:pt>
    <dgm:pt modelId="{4230E5F9-9E35-43E3-B754-4A1D666DEB3B}" type="pres">
      <dgm:prSet presAssocID="{96294C7A-D847-47E9-BF8C-C823965B22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D00807-1B4F-4CBA-9FB4-7E81B88182F9}" type="pres">
      <dgm:prSet presAssocID="{DFA8E843-FC9C-4039-B592-DAE72749135B}" presName="sibTrans" presStyleCnt="0"/>
      <dgm:spPr/>
    </dgm:pt>
    <dgm:pt modelId="{46860BE6-F9C7-407B-A9DA-48FDBAEB7A1D}" type="pres">
      <dgm:prSet presAssocID="{F0824C4B-F339-431B-B9DD-21C07EA7326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347E0EE-7044-4FD0-BA1B-F46F0FB7E752}" type="presOf" srcId="{D430876D-13BA-462D-83A1-6C7D456A76A7}" destId="{AD8BCC0C-CFCB-4754-A54F-94D4634AAD5A}" srcOrd="0" destOrd="0" presId="urn:microsoft.com/office/officeart/2005/8/layout/hProcess9"/>
    <dgm:cxn modelId="{5F5874B0-0064-4E84-A465-20C632735457}" type="presOf" srcId="{F0824C4B-F339-431B-B9DD-21C07EA7326D}" destId="{46860BE6-F9C7-407B-A9DA-48FDBAEB7A1D}" srcOrd="0" destOrd="0" presId="urn:microsoft.com/office/officeart/2005/8/layout/hProcess9"/>
    <dgm:cxn modelId="{80E4380A-9DE3-45FD-8759-F316E44D0333}" srcId="{D430876D-13BA-462D-83A1-6C7D456A76A7}" destId="{5AE6BB26-E292-4B82-A4EB-959EBC3624DE}" srcOrd="0" destOrd="0" parTransId="{076D81AB-6724-4851-A2F8-B0CC922B8CEA}" sibTransId="{2EBB5E7C-49BB-43AD-A61B-A70DC1076FB6}"/>
    <dgm:cxn modelId="{0CFC2EE7-1FA2-420D-8E66-5318B3BCD99A}" srcId="{D430876D-13BA-462D-83A1-6C7D456A76A7}" destId="{F0824C4B-F339-431B-B9DD-21C07EA7326D}" srcOrd="2" destOrd="0" parTransId="{BDE0C35D-FEF1-47AF-84A3-AE61BE0C5E36}" sibTransId="{77F4A777-1D56-430B-A99F-DFF2F1188838}"/>
    <dgm:cxn modelId="{BED2004A-E79D-4CB1-9F25-8D2769F4C39C}" srcId="{D430876D-13BA-462D-83A1-6C7D456A76A7}" destId="{96294C7A-D847-47E9-BF8C-C823965B22C6}" srcOrd="1" destOrd="0" parTransId="{72AA030F-0C08-4998-95EA-0B8F0DB663EB}" sibTransId="{DFA8E843-FC9C-4039-B592-DAE72749135B}"/>
    <dgm:cxn modelId="{7357A383-DBFF-41EA-A916-730EC720DABF}" type="presOf" srcId="{5AE6BB26-E292-4B82-A4EB-959EBC3624DE}" destId="{A5DB3ABA-5E82-48F4-9F1C-3DC62639EA34}" srcOrd="0" destOrd="0" presId="urn:microsoft.com/office/officeart/2005/8/layout/hProcess9"/>
    <dgm:cxn modelId="{F1AEA594-777C-4CD7-B84A-3403774B2870}" type="presOf" srcId="{96294C7A-D847-47E9-BF8C-C823965B22C6}" destId="{4230E5F9-9E35-43E3-B754-4A1D666DEB3B}" srcOrd="0" destOrd="0" presId="urn:microsoft.com/office/officeart/2005/8/layout/hProcess9"/>
    <dgm:cxn modelId="{7812D534-005F-4B15-B2F7-C668ED4BF5F9}" type="presParOf" srcId="{AD8BCC0C-CFCB-4754-A54F-94D4634AAD5A}" destId="{1FB16CA2-BC02-4B76-B9D5-7478C6BD9A15}" srcOrd="0" destOrd="0" presId="urn:microsoft.com/office/officeart/2005/8/layout/hProcess9"/>
    <dgm:cxn modelId="{D7D9DFD0-4ACE-4AAA-9914-9FF983B006C9}" type="presParOf" srcId="{AD8BCC0C-CFCB-4754-A54F-94D4634AAD5A}" destId="{62010938-8389-40C9-AE0A-91ADD12B49FA}" srcOrd="1" destOrd="0" presId="urn:microsoft.com/office/officeart/2005/8/layout/hProcess9"/>
    <dgm:cxn modelId="{A87546B6-62A7-42F5-BC9B-26B397FC26B0}" type="presParOf" srcId="{62010938-8389-40C9-AE0A-91ADD12B49FA}" destId="{A5DB3ABA-5E82-48F4-9F1C-3DC62639EA34}" srcOrd="0" destOrd="0" presId="urn:microsoft.com/office/officeart/2005/8/layout/hProcess9"/>
    <dgm:cxn modelId="{80785D85-F05E-4480-91C5-94C1BC4A1233}" type="presParOf" srcId="{62010938-8389-40C9-AE0A-91ADD12B49FA}" destId="{383438CF-500D-4526-B93F-C89B33F0075C}" srcOrd="1" destOrd="0" presId="urn:microsoft.com/office/officeart/2005/8/layout/hProcess9"/>
    <dgm:cxn modelId="{1A2DC8E8-E6D9-415E-97D3-FD7C2FCB1B54}" type="presParOf" srcId="{62010938-8389-40C9-AE0A-91ADD12B49FA}" destId="{4230E5F9-9E35-43E3-B754-4A1D666DEB3B}" srcOrd="2" destOrd="0" presId="urn:microsoft.com/office/officeart/2005/8/layout/hProcess9"/>
    <dgm:cxn modelId="{98023C2E-6712-4BA7-B6B2-699FD0556D8E}" type="presParOf" srcId="{62010938-8389-40C9-AE0A-91ADD12B49FA}" destId="{A0D00807-1B4F-4CBA-9FB4-7E81B88182F9}" srcOrd="3" destOrd="0" presId="urn:microsoft.com/office/officeart/2005/8/layout/hProcess9"/>
    <dgm:cxn modelId="{17BE1A4C-EF7B-44BD-A247-3F7F097A9A6E}" type="presParOf" srcId="{62010938-8389-40C9-AE0A-91ADD12B49FA}" destId="{46860BE6-F9C7-407B-A9DA-48FDBAEB7A1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393CB2A-F552-42B8-BEE1-2BADE00EB5CB}" type="doc">
      <dgm:prSet loTypeId="urn:microsoft.com/office/officeart/2005/8/layout/chevron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7D98954-6587-480A-AF2C-4D7B3DAE48C4}">
      <dgm:prSet phldrT="[Texto]" phldr="1"/>
      <dgm:spPr/>
      <dgm:t>
        <a:bodyPr/>
        <a:lstStyle/>
        <a:p>
          <a:endParaRPr lang="es-MX"/>
        </a:p>
      </dgm:t>
    </dgm:pt>
    <dgm:pt modelId="{E7946132-D240-4879-8809-E678382143E5}" type="parTrans" cxnId="{23F3B211-9B42-4BBD-8DFB-9ADF75E530A4}">
      <dgm:prSet/>
      <dgm:spPr/>
      <dgm:t>
        <a:bodyPr/>
        <a:lstStyle/>
        <a:p>
          <a:endParaRPr lang="es-MX"/>
        </a:p>
      </dgm:t>
    </dgm:pt>
    <dgm:pt modelId="{0CFC6CB1-CFF0-411E-96ED-79A42F7E381A}" type="sibTrans" cxnId="{23F3B211-9B42-4BBD-8DFB-9ADF75E530A4}">
      <dgm:prSet/>
      <dgm:spPr/>
      <dgm:t>
        <a:bodyPr/>
        <a:lstStyle/>
        <a:p>
          <a:endParaRPr lang="es-MX"/>
        </a:p>
      </dgm:t>
    </dgm:pt>
    <dgm:pt modelId="{CE0640A7-86E2-4223-B0B4-3409042AC4E0}">
      <dgm:prSet phldrT="[Texto]"/>
      <dgm:spPr/>
      <dgm:t>
        <a:bodyPr/>
        <a:lstStyle/>
        <a:p>
          <a:r>
            <a:rPr lang="en-US" dirty="0" smtClean="0"/>
            <a:t>Initiatives </a:t>
          </a:r>
          <a:r>
            <a:rPr lang="en-US" dirty="0" smtClean="0">
              <a:sym typeface="Wingdings" panose="05000000000000000000" pitchFamily="2" charset="2"/>
            </a:rPr>
            <a:t></a:t>
          </a:r>
          <a:r>
            <a:rPr lang="en-US" dirty="0" smtClean="0"/>
            <a:t>to highlight the importance of strengthening SAIs’ mandate and capacities</a:t>
          </a:r>
          <a:endParaRPr lang="es-MX" dirty="0"/>
        </a:p>
      </dgm:t>
    </dgm:pt>
    <dgm:pt modelId="{D8918C2C-B4F2-4C31-902C-7794F2AAC438}" type="parTrans" cxnId="{9396256C-3FFE-4A21-A8F5-693597068CAD}">
      <dgm:prSet/>
      <dgm:spPr/>
      <dgm:t>
        <a:bodyPr/>
        <a:lstStyle/>
        <a:p>
          <a:endParaRPr lang="es-MX"/>
        </a:p>
      </dgm:t>
    </dgm:pt>
    <dgm:pt modelId="{112E3E55-C48B-449E-9786-DC3E1B317A29}" type="sibTrans" cxnId="{9396256C-3FFE-4A21-A8F5-693597068CAD}">
      <dgm:prSet/>
      <dgm:spPr/>
      <dgm:t>
        <a:bodyPr/>
        <a:lstStyle/>
        <a:p>
          <a:endParaRPr lang="es-MX"/>
        </a:p>
      </dgm:t>
    </dgm:pt>
    <dgm:pt modelId="{62F41752-39C0-4EAD-826F-B51FEF300182}">
      <dgm:prSet phldrT="[Texto]" phldr="1"/>
      <dgm:spPr/>
      <dgm:t>
        <a:bodyPr/>
        <a:lstStyle/>
        <a:p>
          <a:endParaRPr lang="es-MX"/>
        </a:p>
      </dgm:t>
    </dgm:pt>
    <dgm:pt modelId="{57B43094-3A48-47DE-A9F5-E2E226A7E6CC}" type="parTrans" cxnId="{3975D753-F3D8-4143-B6F6-99EBD46E3419}">
      <dgm:prSet/>
      <dgm:spPr/>
      <dgm:t>
        <a:bodyPr/>
        <a:lstStyle/>
        <a:p>
          <a:endParaRPr lang="es-MX"/>
        </a:p>
      </dgm:t>
    </dgm:pt>
    <dgm:pt modelId="{B2666CA6-2835-4433-BE5D-01C4A1AB5DF7}" type="sibTrans" cxnId="{3975D753-F3D8-4143-B6F6-99EBD46E3419}">
      <dgm:prSet/>
      <dgm:spPr/>
      <dgm:t>
        <a:bodyPr/>
        <a:lstStyle/>
        <a:p>
          <a:endParaRPr lang="es-MX"/>
        </a:p>
      </dgm:t>
    </dgm:pt>
    <dgm:pt modelId="{A9727E19-D379-4332-A746-6040AB17532A}">
      <dgm:prSet phldrT="[Texto]"/>
      <dgm:spPr/>
      <dgm:t>
        <a:bodyPr/>
        <a:lstStyle/>
        <a:p>
          <a:r>
            <a:rPr lang="en-US" dirty="0" smtClean="0"/>
            <a:t>SAIs </a:t>
          </a:r>
          <a:r>
            <a:rPr lang="en-US" dirty="0" smtClean="0">
              <a:sym typeface="Wingdings" panose="05000000000000000000" pitchFamily="2" charset="2"/>
            </a:rPr>
            <a:t></a:t>
          </a:r>
          <a:r>
            <a:rPr lang="en-US" dirty="0" smtClean="0"/>
            <a:t> to be exemplary in responding to the challenges of societies, the changing environments in which audits are conducted, and the needs of different stakeholders</a:t>
          </a:r>
          <a:endParaRPr lang="es-MX" dirty="0"/>
        </a:p>
      </dgm:t>
    </dgm:pt>
    <dgm:pt modelId="{F8A61A3B-DDC9-469F-82F7-058225152ED5}" type="parTrans" cxnId="{8342E274-DE96-4548-B7D3-3F6C216FD434}">
      <dgm:prSet/>
      <dgm:spPr/>
      <dgm:t>
        <a:bodyPr/>
        <a:lstStyle/>
        <a:p>
          <a:endParaRPr lang="es-MX"/>
        </a:p>
      </dgm:t>
    </dgm:pt>
    <dgm:pt modelId="{0F811350-FBAE-46EB-9486-3D561B2F88CC}" type="sibTrans" cxnId="{8342E274-DE96-4548-B7D3-3F6C216FD434}">
      <dgm:prSet/>
      <dgm:spPr/>
      <dgm:t>
        <a:bodyPr/>
        <a:lstStyle/>
        <a:p>
          <a:endParaRPr lang="es-MX"/>
        </a:p>
      </dgm:t>
    </dgm:pt>
    <dgm:pt modelId="{3683509A-345A-4702-A0DB-23E0A74F48A6}">
      <dgm:prSet phldrT="[Texto]" phldr="1"/>
      <dgm:spPr/>
      <dgm:t>
        <a:bodyPr/>
        <a:lstStyle/>
        <a:p>
          <a:endParaRPr lang="es-MX"/>
        </a:p>
      </dgm:t>
    </dgm:pt>
    <dgm:pt modelId="{538FE3C1-9D02-4A37-B0A7-154085D972FA}" type="parTrans" cxnId="{F2BE04D4-12C8-47E1-87E2-AD2D9AB1638F}">
      <dgm:prSet/>
      <dgm:spPr/>
      <dgm:t>
        <a:bodyPr/>
        <a:lstStyle/>
        <a:p>
          <a:endParaRPr lang="es-MX"/>
        </a:p>
      </dgm:t>
    </dgm:pt>
    <dgm:pt modelId="{B97D84D4-F40F-4BD9-9E8D-B247BA6D33EC}" type="sibTrans" cxnId="{F2BE04D4-12C8-47E1-87E2-AD2D9AB1638F}">
      <dgm:prSet/>
      <dgm:spPr/>
      <dgm:t>
        <a:bodyPr/>
        <a:lstStyle/>
        <a:p>
          <a:endParaRPr lang="es-MX"/>
        </a:p>
      </dgm:t>
    </dgm:pt>
    <dgm:pt modelId="{241E9D11-4883-4F39-AEB0-46E56629F5BA}">
      <dgm:prSet phldrT="[Texto]"/>
      <dgm:spPr/>
      <dgm:t>
        <a:bodyPr/>
        <a:lstStyle/>
        <a:p>
          <a:r>
            <a:rPr lang="en-US" dirty="0" smtClean="0"/>
            <a:t>Within the parameters of our institutions’ mandate and independence.</a:t>
          </a:r>
          <a:endParaRPr lang="es-MX" dirty="0"/>
        </a:p>
      </dgm:t>
    </dgm:pt>
    <dgm:pt modelId="{9E417A27-A691-4E81-876B-AE22D34E2833}" type="parTrans" cxnId="{969AB0A1-A5BA-4B2C-AD83-074CF8948BA6}">
      <dgm:prSet/>
      <dgm:spPr/>
      <dgm:t>
        <a:bodyPr/>
        <a:lstStyle/>
        <a:p>
          <a:endParaRPr lang="es-MX"/>
        </a:p>
      </dgm:t>
    </dgm:pt>
    <dgm:pt modelId="{8DB1E7B0-86E2-44E8-A59E-69761968A7DC}" type="sibTrans" cxnId="{969AB0A1-A5BA-4B2C-AD83-074CF8948BA6}">
      <dgm:prSet/>
      <dgm:spPr/>
      <dgm:t>
        <a:bodyPr/>
        <a:lstStyle/>
        <a:p>
          <a:endParaRPr lang="es-MX"/>
        </a:p>
      </dgm:t>
    </dgm:pt>
    <dgm:pt modelId="{4CCAAC41-5ACD-40A6-9185-3EA3D6528995}" type="pres">
      <dgm:prSet presAssocID="{C393CB2A-F552-42B8-BEE1-2BADE00EB5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729E47D-EA80-4890-98EE-8EA9A8798535}" type="pres">
      <dgm:prSet presAssocID="{B7D98954-6587-480A-AF2C-4D7B3DAE48C4}" presName="composite" presStyleCnt="0"/>
      <dgm:spPr/>
    </dgm:pt>
    <dgm:pt modelId="{A0375412-77D5-465C-8C86-801F97BF4BBD}" type="pres">
      <dgm:prSet presAssocID="{B7D98954-6587-480A-AF2C-4D7B3DAE48C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9894B6-5FB9-4672-B041-BFECDA93F50F}" type="pres">
      <dgm:prSet presAssocID="{B7D98954-6587-480A-AF2C-4D7B3DAE48C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D15A0D-567A-4832-97A4-3B620562D804}" type="pres">
      <dgm:prSet presAssocID="{0CFC6CB1-CFF0-411E-96ED-79A42F7E381A}" presName="sp" presStyleCnt="0"/>
      <dgm:spPr/>
    </dgm:pt>
    <dgm:pt modelId="{DB76F604-3495-4692-9C66-64DB45201392}" type="pres">
      <dgm:prSet presAssocID="{62F41752-39C0-4EAD-826F-B51FEF300182}" presName="composite" presStyleCnt="0"/>
      <dgm:spPr/>
    </dgm:pt>
    <dgm:pt modelId="{4D86C396-61D5-4C6C-A19F-9C5BC9BB8209}" type="pres">
      <dgm:prSet presAssocID="{62F41752-39C0-4EAD-826F-B51FEF30018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2EBAD3-0A46-4DF8-AA05-BBAC79B2B88E}" type="pres">
      <dgm:prSet presAssocID="{62F41752-39C0-4EAD-826F-B51FEF30018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25EE08-A566-4DC5-9FF4-41EDFC5497F5}" type="pres">
      <dgm:prSet presAssocID="{B2666CA6-2835-4433-BE5D-01C4A1AB5DF7}" presName="sp" presStyleCnt="0"/>
      <dgm:spPr/>
    </dgm:pt>
    <dgm:pt modelId="{48239F5B-A41F-4117-97D5-A655A6359967}" type="pres">
      <dgm:prSet presAssocID="{3683509A-345A-4702-A0DB-23E0A74F48A6}" presName="composite" presStyleCnt="0"/>
      <dgm:spPr/>
    </dgm:pt>
    <dgm:pt modelId="{34F1BF96-6705-4B31-8E7A-FEC404ABB3B3}" type="pres">
      <dgm:prSet presAssocID="{3683509A-345A-4702-A0DB-23E0A74F48A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C21230-702E-4777-A91E-5479A717F225}" type="pres">
      <dgm:prSet presAssocID="{3683509A-345A-4702-A0DB-23E0A74F48A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A9B3CD-B0EC-4FB8-9A0A-736AA1985F56}" type="presOf" srcId="{C393CB2A-F552-42B8-BEE1-2BADE00EB5CB}" destId="{4CCAAC41-5ACD-40A6-9185-3EA3D6528995}" srcOrd="0" destOrd="0" presId="urn:microsoft.com/office/officeart/2005/8/layout/chevron2"/>
    <dgm:cxn modelId="{83293053-6631-43EF-BD02-DD6B46B557C8}" type="presOf" srcId="{3683509A-345A-4702-A0DB-23E0A74F48A6}" destId="{34F1BF96-6705-4B31-8E7A-FEC404ABB3B3}" srcOrd="0" destOrd="0" presId="urn:microsoft.com/office/officeart/2005/8/layout/chevron2"/>
    <dgm:cxn modelId="{08D8EB40-2A50-41CF-89DC-E54D44F0658D}" type="presOf" srcId="{241E9D11-4883-4F39-AEB0-46E56629F5BA}" destId="{7AC21230-702E-4777-A91E-5479A717F225}" srcOrd="0" destOrd="0" presId="urn:microsoft.com/office/officeart/2005/8/layout/chevron2"/>
    <dgm:cxn modelId="{23F3B211-9B42-4BBD-8DFB-9ADF75E530A4}" srcId="{C393CB2A-F552-42B8-BEE1-2BADE00EB5CB}" destId="{B7D98954-6587-480A-AF2C-4D7B3DAE48C4}" srcOrd="0" destOrd="0" parTransId="{E7946132-D240-4879-8809-E678382143E5}" sibTransId="{0CFC6CB1-CFF0-411E-96ED-79A42F7E381A}"/>
    <dgm:cxn modelId="{3975D753-F3D8-4143-B6F6-99EBD46E3419}" srcId="{C393CB2A-F552-42B8-BEE1-2BADE00EB5CB}" destId="{62F41752-39C0-4EAD-826F-B51FEF300182}" srcOrd="1" destOrd="0" parTransId="{57B43094-3A48-47DE-A9F5-E2E226A7E6CC}" sibTransId="{B2666CA6-2835-4433-BE5D-01C4A1AB5DF7}"/>
    <dgm:cxn modelId="{CA1A5FF9-43D3-4459-B036-130719AFBF5E}" type="presOf" srcId="{B7D98954-6587-480A-AF2C-4D7B3DAE48C4}" destId="{A0375412-77D5-465C-8C86-801F97BF4BBD}" srcOrd="0" destOrd="0" presId="urn:microsoft.com/office/officeart/2005/8/layout/chevron2"/>
    <dgm:cxn modelId="{9396256C-3FFE-4A21-A8F5-693597068CAD}" srcId="{B7D98954-6587-480A-AF2C-4D7B3DAE48C4}" destId="{CE0640A7-86E2-4223-B0B4-3409042AC4E0}" srcOrd="0" destOrd="0" parTransId="{D8918C2C-B4F2-4C31-902C-7794F2AAC438}" sibTransId="{112E3E55-C48B-449E-9786-DC3E1B317A29}"/>
    <dgm:cxn modelId="{F2BE04D4-12C8-47E1-87E2-AD2D9AB1638F}" srcId="{C393CB2A-F552-42B8-BEE1-2BADE00EB5CB}" destId="{3683509A-345A-4702-A0DB-23E0A74F48A6}" srcOrd="2" destOrd="0" parTransId="{538FE3C1-9D02-4A37-B0A7-154085D972FA}" sibTransId="{B97D84D4-F40F-4BD9-9E8D-B247BA6D33EC}"/>
    <dgm:cxn modelId="{D5B5DE72-A514-4454-A6E6-8172A3A593AF}" type="presOf" srcId="{62F41752-39C0-4EAD-826F-B51FEF300182}" destId="{4D86C396-61D5-4C6C-A19F-9C5BC9BB8209}" srcOrd="0" destOrd="0" presId="urn:microsoft.com/office/officeart/2005/8/layout/chevron2"/>
    <dgm:cxn modelId="{DAF114D0-45FC-4969-B0D5-82094D554881}" type="presOf" srcId="{A9727E19-D379-4332-A746-6040AB17532A}" destId="{512EBAD3-0A46-4DF8-AA05-BBAC79B2B88E}" srcOrd="0" destOrd="0" presId="urn:microsoft.com/office/officeart/2005/8/layout/chevron2"/>
    <dgm:cxn modelId="{19792F69-83E7-474E-91AE-A588067334FA}" type="presOf" srcId="{CE0640A7-86E2-4223-B0B4-3409042AC4E0}" destId="{2E9894B6-5FB9-4672-B041-BFECDA93F50F}" srcOrd="0" destOrd="0" presId="urn:microsoft.com/office/officeart/2005/8/layout/chevron2"/>
    <dgm:cxn modelId="{8342E274-DE96-4548-B7D3-3F6C216FD434}" srcId="{62F41752-39C0-4EAD-826F-B51FEF300182}" destId="{A9727E19-D379-4332-A746-6040AB17532A}" srcOrd="0" destOrd="0" parTransId="{F8A61A3B-DDC9-469F-82F7-058225152ED5}" sibTransId="{0F811350-FBAE-46EB-9486-3D561B2F88CC}"/>
    <dgm:cxn modelId="{969AB0A1-A5BA-4B2C-AD83-074CF8948BA6}" srcId="{3683509A-345A-4702-A0DB-23E0A74F48A6}" destId="{241E9D11-4883-4F39-AEB0-46E56629F5BA}" srcOrd="0" destOrd="0" parTransId="{9E417A27-A691-4E81-876B-AE22D34E2833}" sibTransId="{8DB1E7B0-86E2-44E8-A59E-69761968A7DC}"/>
    <dgm:cxn modelId="{11116B90-7D3B-424F-89FC-F47A05BEFD89}" type="presParOf" srcId="{4CCAAC41-5ACD-40A6-9185-3EA3D6528995}" destId="{1729E47D-EA80-4890-98EE-8EA9A8798535}" srcOrd="0" destOrd="0" presId="urn:microsoft.com/office/officeart/2005/8/layout/chevron2"/>
    <dgm:cxn modelId="{AB7D0150-4AA8-4369-AAAD-E0395895FD63}" type="presParOf" srcId="{1729E47D-EA80-4890-98EE-8EA9A8798535}" destId="{A0375412-77D5-465C-8C86-801F97BF4BBD}" srcOrd="0" destOrd="0" presId="urn:microsoft.com/office/officeart/2005/8/layout/chevron2"/>
    <dgm:cxn modelId="{337C48FA-781A-4875-8786-D4887EBCB4AA}" type="presParOf" srcId="{1729E47D-EA80-4890-98EE-8EA9A8798535}" destId="{2E9894B6-5FB9-4672-B041-BFECDA93F50F}" srcOrd="1" destOrd="0" presId="urn:microsoft.com/office/officeart/2005/8/layout/chevron2"/>
    <dgm:cxn modelId="{C85222E7-7E66-4A8B-959E-0728607C2BC0}" type="presParOf" srcId="{4CCAAC41-5ACD-40A6-9185-3EA3D6528995}" destId="{A9D15A0D-567A-4832-97A4-3B620562D804}" srcOrd="1" destOrd="0" presId="urn:microsoft.com/office/officeart/2005/8/layout/chevron2"/>
    <dgm:cxn modelId="{BF1BDA25-4374-4B14-92E7-0DC5F49F8DA4}" type="presParOf" srcId="{4CCAAC41-5ACD-40A6-9185-3EA3D6528995}" destId="{DB76F604-3495-4692-9C66-64DB45201392}" srcOrd="2" destOrd="0" presId="urn:microsoft.com/office/officeart/2005/8/layout/chevron2"/>
    <dgm:cxn modelId="{8784F477-5867-4E8D-AABE-3B5C7156B84B}" type="presParOf" srcId="{DB76F604-3495-4692-9C66-64DB45201392}" destId="{4D86C396-61D5-4C6C-A19F-9C5BC9BB8209}" srcOrd="0" destOrd="0" presId="urn:microsoft.com/office/officeart/2005/8/layout/chevron2"/>
    <dgm:cxn modelId="{EBC36FF2-8BBA-4F7B-B148-41574FB29C5E}" type="presParOf" srcId="{DB76F604-3495-4692-9C66-64DB45201392}" destId="{512EBAD3-0A46-4DF8-AA05-BBAC79B2B88E}" srcOrd="1" destOrd="0" presId="urn:microsoft.com/office/officeart/2005/8/layout/chevron2"/>
    <dgm:cxn modelId="{EA644333-DFE9-4114-9DBE-55C86052C7D7}" type="presParOf" srcId="{4CCAAC41-5ACD-40A6-9185-3EA3D6528995}" destId="{E425EE08-A566-4DC5-9FF4-41EDFC5497F5}" srcOrd="3" destOrd="0" presId="urn:microsoft.com/office/officeart/2005/8/layout/chevron2"/>
    <dgm:cxn modelId="{6811332D-2609-4CE7-A147-AC8D2B622331}" type="presParOf" srcId="{4CCAAC41-5ACD-40A6-9185-3EA3D6528995}" destId="{48239F5B-A41F-4117-97D5-A655A6359967}" srcOrd="4" destOrd="0" presId="urn:microsoft.com/office/officeart/2005/8/layout/chevron2"/>
    <dgm:cxn modelId="{D8F4FE03-6A9D-461C-B43F-39FCFF5472DE}" type="presParOf" srcId="{48239F5B-A41F-4117-97D5-A655A6359967}" destId="{34F1BF96-6705-4B31-8E7A-FEC404ABB3B3}" srcOrd="0" destOrd="0" presId="urn:microsoft.com/office/officeart/2005/8/layout/chevron2"/>
    <dgm:cxn modelId="{D2A2AAC9-9DDC-4032-8387-5FEC5529A2AA}" type="presParOf" srcId="{48239F5B-A41F-4117-97D5-A655A6359967}" destId="{7AC21230-702E-4777-A91E-5479A717F2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13772-0ABF-47FB-8547-CC4DF1F276B7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D4958A-DB45-46CA-AD1D-203B0329056C}">
      <dgm:prSet phldrT="[Texto]" custT="1"/>
      <dgm:spPr/>
      <dgm:t>
        <a:bodyPr/>
        <a:lstStyle/>
        <a:p>
          <a:r>
            <a:rPr lang="en-US" sz="1800" u="sng" dirty="0" smtClean="0"/>
            <a:t>Instruments</a:t>
          </a:r>
          <a:r>
            <a:rPr lang="en-US" sz="1800" dirty="0" smtClean="0"/>
            <a:t> and </a:t>
          </a:r>
          <a:r>
            <a:rPr lang="en-US" sz="1800" u="sng" dirty="0" smtClean="0"/>
            <a:t>tools</a:t>
          </a:r>
          <a:r>
            <a:rPr lang="en-US" sz="1800" dirty="0" smtClean="0"/>
            <a:t> for </a:t>
          </a:r>
          <a:r>
            <a:rPr lang="en-US" sz="1800" b="1" dirty="0" smtClean="0"/>
            <a:t>communicating and promoting </a:t>
          </a:r>
          <a:r>
            <a:rPr lang="en-US" sz="1800" b="0" dirty="0" smtClean="0">
              <a:effectLst/>
            </a:rPr>
            <a:t>the 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value and benefits of SAIs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07F3A8-6F69-4F85-8C35-CA74528C84E2}" type="parTrans" cxnId="{FC2839A1-BDD9-4625-A862-C2F7A7CCB74F}">
      <dgm:prSet/>
      <dgm:spPr/>
      <dgm:t>
        <a:bodyPr/>
        <a:lstStyle/>
        <a:p>
          <a:endParaRPr lang="en-US"/>
        </a:p>
      </dgm:t>
    </dgm:pt>
    <dgm:pt modelId="{FF614EC6-CF36-4097-B2DB-A95864B64ED0}" type="sibTrans" cxnId="{FC2839A1-BDD9-4625-A862-C2F7A7CCB74F}">
      <dgm:prSet/>
      <dgm:spPr/>
      <dgm:t>
        <a:bodyPr/>
        <a:lstStyle/>
        <a:p>
          <a:endParaRPr lang="en-US"/>
        </a:p>
      </dgm:t>
    </dgm:pt>
    <dgm:pt modelId="{5C0BC267-EADE-4F2D-ADF4-5FE6515C9AB7}">
      <dgm:prSet phldrT="[Texto]" custT="1"/>
      <dgm:spPr/>
      <dgm:t>
        <a:bodyPr/>
        <a:lstStyle/>
        <a:p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8EF2FA-3FD8-4293-9EBA-D7F4BF0B7E3B}" type="parTrans" cxnId="{11F3CE05-CC05-49FB-A717-DD9C6209988F}">
      <dgm:prSet/>
      <dgm:spPr/>
      <dgm:t>
        <a:bodyPr/>
        <a:lstStyle/>
        <a:p>
          <a:endParaRPr lang="en-US"/>
        </a:p>
      </dgm:t>
    </dgm:pt>
    <dgm:pt modelId="{3ACAB6E0-F7AD-4CE5-ADBA-134D6404C4C0}" type="sibTrans" cxnId="{11F3CE05-CC05-49FB-A717-DD9C6209988F}">
      <dgm:prSet/>
      <dgm:spPr/>
      <dgm:t>
        <a:bodyPr/>
        <a:lstStyle/>
        <a:p>
          <a:endParaRPr lang="en-US"/>
        </a:p>
      </dgm:t>
    </dgm:pt>
    <dgm:pt modelId="{03A88178-4060-4AFF-ADBC-95ED5D646977}" type="pres">
      <dgm:prSet presAssocID="{39C13772-0ABF-47FB-8547-CC4DF1F276B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E26CEE-A46C-424D-B22D-0EDB8AB7E180}" type="pres">
      <dgm:prSet presAssocID="{3BD4958A-DB45-46CA-AD1D-203B0329056C}" presName="chaos" presStyleCnt="0"/>
      <dgm:spPr/>
      <dgm:t>
        <a:bodyPr/>
        <a:lstStyle/>
        <a:p>
          <a:endParaRPr lang="es-MX"/>
        </a:p>
      </dgm:t>
    </dgm:pt>
    <dgm:pt modelId="{CCDAF268-9410-46D0-93DD-766D2419BCCF}" type="pres">
      <dgm:prSet presAssocID="{3BD4958A-DB45-46CA-AD1D-203B0329056C}" presName="parTx1" presStyleLbl="revTx" presStyleIdx="0" presStyleCnt="1" custScaleY="139697" custLinFactNeighborX="-1150" custLinFactNeighborY="10464"/>
      <dgm:spPr/>
      <dgm:t>
        <a:bodyPr/>
        <a:lstStyle/>
        <a:p>
          <a:endParaRPr lang="en-US"/>
        </a:p>
      </dgm:t>
    </dgm:pt>
    <dgm:pt modelId="{59D4B726-4F4D-4288-B999-9DD408A88450}" type="pres">
      <dgm:prSet presAssocID="{3BD4958A-DB45-46CA-AD1D-203B0329056C}" presName="c1" presStyleLbl="node1" presStyleIdx="0" presStyleCnt="19"/>
      <dgm:spPr/>
      <dgm:t>
        <a:bodyPr/>
        <a:lstStyle/>
        <a:p>
          <a:endParaRPr lang="es-MX"/>
        </a:p>
      </dgm:t>
    </dgm:pt>
    <dgm:pt modelId="{2CE9C7B9-1712-416C-9302-68CFD3C8A27C}" type="pres">
      <dgm:prSet presAssocID="{3BD4958A-DB45-46CA-AD1D-203B0329056C}" presName="c2" presStyleLbl="node1" presStyleIdx="1" presStyleCnt="19"/>
      <dgm:spPr/>
      <dgm:t>
        <a:bodyPr/>
        <a:lstStyle/>
        <a:p>
          <a:endParaRPr lang="es-MX"/>
        </a:p>
      </dgm:t>
    </dgm:pt>
    <dgm:pt modelId="{4FA722DD-6C5B-4055-B061-BEF197084801}" type="pres">
      <dgm:prSet presAssocID="{3BD4958A-DB45-46CA-AD1D-203B0329056C}" presName="c3" presStyleLbl="node1" presStyleIdx="2" presStyleCnt="19"/>
      <dgm:spPr/>
      <dgm:t>
        <a:bodyPr/>
        <a:lstStyle/>
        <a:p>
          <a:endParaRPr lang="es-MX"/>
        </a:p>
      </dgm:t>
    </dgm:pt>
    <dgm:pt modelId="{E964273A-C857-41D9-ADDE-F1B1EB26EB1F}" type="pres">
      <dgm:prSet presAssocID="{3BD4958A-DB45-46CA-AD1D-203B0329056C}" presName="c4" presStyleLbl="node1" presStyleIdx="3" presStyleCnt="19"/>
      <dgm:spPr/>
      <dgm:t>
        <a:bodyPr/>
        <a:lstStyle/>
        <a:p>
          <a:endParaRPr lang="es-MX"/>
        </a:p>
      </dgm:t>
    </dgm:pt>
    <dgm:pt modelId="{290FB6BE-BB0F-4ADC-8B76-F712FAA4B051}" type="pres">
      <dgm:prSet presAssocID="{3BD4958A-DB45-46CA-AD1D-203B0329056C}" presName="c5" presStyleLbl="node1" presStyleIdx="4" presStyleCnt="19"/>
      <dgm:spPr/>
      <dgm:t>
        <a:bodyPr/>
        <a:lstStyle/>
        <a:p>
          <a:endParaRPr lang="es-MX"/>
        </a:p>
      </dgm:t>
    </dgm:pt>
    <dgm:pt modelId="{FD12367D-B13E-4F65-A5C0-48A81C0E820F}" type="pres">
      <dgm:prSet presAssocID="{3BD4958A-DB45-46CA-AD1D-203B0329056C}" presName="c6" presStyleLbl="node1" presStyleIdx="5" presStyleCnt="19"/>
      <dgm:spPr/>
      <dgm:t>
        <a:bodyPr/>
        <a:lstStyle/>
        <a:p>
          <a:endParaRPr lang="es-MX"/>
        </a:p>
      </dgm:t>
    </dgm:pt>
    <dgm:pt modelId="{21C16C17-4E3B-4B9B-959F-40335E09A272}" type="pres">
      <dgm:prSet presAssocID="{3BD4958A-DB45-46CA-AD1D-203B0329056C}" presName="c7" presStyleLbl="node1" presStyleIdx="6" presStyleCnt="19"/>
      <dgm:spPr/>
      <dgm:t>
        <a:bodyPr/>
        <a:lstStyle/>
        <a:p>
          <a:endParaRPr lang="es-MX"/>
        </a:p>
      </dgm:t>
    </dgm:pt>
    <dgm:pt modelId="{050877B8-B35C-44A4-B9D6-1C22EF7D5509}" type="pres">
      <dgm:prSet presAssocID="{3BD4958A-DB45-46CA-AD1D-203B0329056C}" presName="c8" presStyleLbl="node1" presStyleIdx="7" presStyleCnt="19"/>
      <dgm:spPr/>
      <dgm:t>
        <a:bodyPr/>
        <a:lstStyle/>
        <a:p>
          <a:endParaRPr lang="es-MX"/>
        </a:p>
      </dgm:t>
    </dgm:pt>
    <dgm:pt modelId="{B58F9A0A-22DA-41B7-A615-1A04C36DF151}" type="pres">
      <dgm:prSet presAssocID="{3BD4958A-DB45-46CA-AD1D-203B0329056C}" presName="c9" presStyleLbl="node1" presStyleIdx="8" presStyleCnt="19"/>
      <dgm:spPr/>
      <dgm:t>
        <a:bodyPr/>
        <a:lstStyle/>
        <a:p>
          <a:endParaRPr lang="es-MX"/>
        </a:p>
      </dgm:t>
    </dgm:pt>
    <dgm:pt modelId="{DA164BE4-4E73-4D8C-A928-F6EDCBD86846}" type="pres">
      <dgm:prSet presAssocID="{3BD4958A-DB45-46CA-AD1D-203B0329056C}" presName="c10" presStyleLbl="node1" presStyleIdx="9" presStyleCnt="19" custLinFactNeighborX="-2166" custLinFactNeighborY="-17785"/>
      <dgm:spPr/>
      <dgm:t>
        <a:bodyPr/>
        <a:lstStyle/>
        <a:p>
          <a:endParaRPr lang="es-MX"/>
        </a:p>
      </dgm:t>
    </dgm:pt>
    <dgm:pt modelId="{684395A7-296E-43C8-A576-CAD0753BDEDA}" type="pres">
      <dgm:prSet presAssocID="{3BD4958A-DB45-46CA-AD1D-203B0329056C}" presName="c11" presStyleLbl="node1" presStyleIdx="10" presStyleCnt="19"/>
      <dgm:spPr/>
      <dgm:t>
        <a:bodyPr/>
        <a:lstStyle/>
        <a:p>
          <a:endParaRPr lang="es-MX"/>
        </a:p>
      </dgm:t>
    </dgm:pt>
    <dgm:pt modelId="{BA461A1F-6EFF-4989-9EDC-34E5E2CA81F1}" type="pres">
      <dgm:prSet presAssocID="{3BD4958A-DB45-46CA-AD1D-203B0329056C}" presName="c12" presStyleLbl="node1" presStyleIdx="11" presStyleCnt="19"/>
      <dgm:spPr/>
      <dgm:t>
        <a:bodyPr/>
        <a:lstStyle/>
        <a:p>
          <a:endParaRPr lang="es-MX"/>
        </a:p>
      </dgm:t>
    </dgm:pt>
    <dgm:pt modelId="{1B6FA6EE-6EF4-440F-A456-5F9FA4688DF8}" type="pres">
      <dgm:prSet presAssocID="{3BD4958A-DB45-46CA-AD1D-203B0329056C}" presName="c13" presStyleLbl="node1" presStyleIdx="12" presStyleCnt="19"/>
      <dgm:spPr/>
      <dgm:t>
        <a:bodyPr/>
        <a:lstStyle/>
        <a:p>
          <a:endParaRPr lang="es-MX"/>
        </a:p>
      </dgm:t>
    </dgm:pt>
    <dgm:pt modelId="{051FA98C-2615-4D6B-AF0E-ED741CBCC148}" type="pres">
      <dgm:prSet presAssocID="{3BD4958A-DB45-46CA-AD1D-203B0329056C}" presName="c14" presStyleLbl="node1" presStyleIdx="13" presStyleCnt="19"/>
      <dgm:spPr/>
      <dgm:t>
        <a:bodyPr/>
        <a:lstStyle/>
        <a:p>
          <a:endParaRPr lang="es-MX"/>
        </a:p>
      </dgm:t>
    </dgm:pt>
    <dgm:pt modelId="{74A0CA06-4D37-407C-ADBB-43DF1AA8DAEF}" type="pres">
      <dgm:prSet presAssocID="{3BD4958A-DB45-46CA-AD1D-203B0329056C}" presName="c15" presStyleLbl="node1" presStyleIdx="14" presStyleCnt="19"/>
      <dgm:spPr/>
      <dgm:t>
        <a:bodyPr/>
        <a:lstStyle/>
        <a:p>
          <a:endParaRPr lang="es-MX"/>
        </a:p>
      </dgm:t>
    </dgm:pt>
    <dgm:pt modelId="{86AB4A4B-53B0-42AA-9985-F21990E36DDD}" type="pres">
      <dgm:prSet presAssocID="{3BD4958A-DB45-46CA-AD1D-203B0329056C}" presName="c16" presStyleLbl="node1" presStyleIdx="15" presStyleCnt="19"/>
      <dgm:spPr/>
      <dgm:t>
        <a:bodyPr/>
        <a:lstStyle/>
        <a:p>
          <a:endParaRPr lang="es-MX"/>
        </a:p>
      </dgm:t>
    </dgm:pt>
    <dgm:pt modelId="{4D04928C-362B-4140-B32C-9E4C300DE090}" type="pres">
      <dgm:prSet presAssocID="{3BD4958A-DB45-46CA-AD1D-203B0329056C}" presName="c17" presStyleLbl="node1" presStyleIdx="16" presStyleCnt="19"/>
      <dgm:spPr/>
      <dgm:t>
        <a:bodyPr/>
        <a:lstStyle/>
        <a:p>
          <a:endParaRPr lang="es-MX"/>
        </a:p>
      </dgm:t>
    </dgm:pt>
    <dgm:pt modelId="{5E1F15E2-7EE0-49CD-8F62-8CA4A5CD2CE1}" type="pres">
      <dgm:prSet presAssocID="{3BD4958A-DB45-46CA-AD1D-203B0329056C}" presName="c18" presStyleLbl="node1" presStyleIdx="17" presStyleCnt="19"/>
      <dgm:spPr/>
      <dgm:t>
        <a:bodyPr/>
        <a:lstStyle/>
        <a:p>
          <a:endParaRPr lang="es-MX"/>
        </a:p>
      </dgm:t>
    </dgm:pt>
    <dgm:pt modelId="{BB19F2D5-F80E-4C9F-8981-CADEB9871D2F}" type="pres">
      <dgm:prSet presAssocID="{FF614EC6-CF36-4097-B2DB-A95864B64ED0}" presName="chevronComposite1" presStyleCnt="0"/>
      <dgm:spPr/>
      <dgm:t>
        <a:bodyPr/>
        <a:lstStyle/>
        <a:p>
          <a:endParaRPr lang="es-MX"/>
        </a:p>
      </dgm:t>
    </dgm:pt>
    <dgm:pt modelId="{CFB24F0F-8163-4B30-8DCF-C69479731625}" type="pres">
      <dgm:prSet presAssocID="{FF614EC6-CF36-4097-B2DB-A95864B64ED0}" presName="chevron1" presStyleLbl="sibTrans2D1" presStyleIdx="0" presStyleCnt="2"/>
      <dgm:spPr/>
      <dgm:t>
        <a:bodyPr/>
        <a:lstStyle/>
        <a:p>
          <a:endParaRPr lang="es-MX"/>
        </a:p>
      </dgm:t>
    </dgm:pt>
    <dgm:pt modelId="{E7BA6C57-FBBB-44CD-A6C5-7ECB6E521053}" type="pres">
      <dgm:prSet presAssocID="{FF614EC6-CF36-4097-B2DB-A95864B64ED0}" presName="spChevron1" presStyleCnt="0"/>
      <dgm:spPr/>
      <dgm:t>
        <a:bodyPr/>
        <a:lstStyle/>
        <a:p>
          <a:endParaRPr lang="es-MX"/>
        </a:p>
      </dgm:t>
    </dgm:pt>
    <dgm:pt modelId="{6BA44434-B0EA-4422-93C4-BE16DBF7828A}" type="pres">
      <dgm:prSet presAssocID="{FF614EC6-CF36-4097-B2DB-A95864B64ED0}" presName="overlap" presStyleCnt="0"/>
      <dgm:spPr/>
      <dgm:t>
        <a:bodyPr/>
        <a:lstStyle/>
        <a:p>
          <a:endParaRPr lang="es-MX"/>
        </a:p>
      </dgm:t>
    </dgm:pt>
    <dgm:pt modelId="{18033B94-FA91-4D9D-A238-60742F36D879}" type="pres">
      <dgm:prSet presAssocID="{FF614EC6-CF36-4097-B2DB-A95864B64ED0}" presName="chevronComposite2" presStyleCnt="0"/>
      <dgm:spPr/>
      <dgm:t>
        <a:bodyPr/>
        <a:lstStyle/>
        <a:p>
          <a:endParaRPr lang="es-MX"/>
        </a:p>
      </dgm:t>
    </dgm:pt>
    <dgm:pt modelId="{78995FC9-7E88-42EA-A0A5-82A6C3E420CB}" type="pres">
      <dgm:prSet presAssocID="{FF614EC6-CF36-4097-B2DB-A95864B64ED0}" presName="chevron2" presStyleLbl="sibTrans2D1" presStyleIdx="1" presStyleCnt="2"/>
      <dgm:spPr/>
      <dgm:t>
        <a:bodyPr/>
        <a:lstStyle/>
        <a:p>
          <a:endParaRPr lang="es-MX"/>
        </a:p>
      </dgm:t>
    </dgm:pt>
    <dgm:pt modelId="{22EF8F77-0D66-4D63-B6FE-329B20B33147}" type="pres">
      <dgm:prSet presAssocID="{FF614EC6-CF36-4097-B2DB-A95864B64ED0}" presName="spChevron2" presStyleCnt="0"/>
      <dgm:spPr/>
      <dgm:t>
        <a:bodyPr/>
        <a:lstStyle/>
        <a:p>
          <a:endParaRPr lang="es-MX"/>
        </a:p>
      </dgm:t>
    </dgm:pt>
    <dgm:pt modelId="{916C6170-E10D-4021-8B1E-14643265762D}" type="pres">
      <dgm:prSet presAssocID="{5C0BC267-EADE-4F2D-ADF4-5FE6515C9AB7}" presName="last" presStyleCnt="0"/>
      <dgm:spPr/>
      <dgm:t>
        <a:bodyPr/>
        <a:lstStyle/>
        <a:p>
          <a:endParaRPr lang="es-MX"/>
        </a:p>
      </dgm:t>
    </dgm:pt>
    <dgm:pt modelId="{1D1C23DC-3661-4236-8363-A38FD2B95212}" type="pres">
      <dgm:prSet presAssocID="{5C0BC267-EADE-4F2D-ADF4-5FE6515C9AB7}" presName="circleTx" presStyleLbl="node1" presStyleIdx="18" presStyleCnt="19"/>
      <dgm:spPr/>
      <dgm:t>
        <a:bodyPr/>
        <a:lstStyle/>
        <a:p>
          <a:endParaRPr lang="en-US"/>
        </a:p>
      </dgm:t>
    </dgm:pt>
    <dgm:pt modelId="{79979471-0C96-4ADA-917B-E6021388138B}" type="pres">
      <dgm:prSet presAssocID="{5C0BC267-EADE-4F2D-ADF4-5FE6515C9AB7}" presName="spN" presStyleCnt="0"/>
      <dgm:spPr/>
      <dgm:t>
        <a:bodyPr/>
        <a:lstStyle/>
        <a:p>
          <a:endParaRPr lang="es-MX"/>
        </a:p>
      </dgm:t>
    </dgm:pt>
  </dgm:ptLst>
  <dgm:cxnLst>
    <dgm:cxn modelId="{F56BC287-D2FF-4819-A183-0CBB4D859B66}" type="presOf" srcId="{3BD4958A-DB45-46CA-AD1D-203B0329056C}" destId="{CCDAF268-9410-46D0-93DD-766D2419BCCF}" srcOrd="0" destOrd="0" presId="urn:microsoft.com/office/officeart/2009/3/layout/RandomtoResultProcess"/>
    <dgm:cxn modelId="{DEE4A33A-1662-4B05-896A-A57F6B6DA6F8}" type="presOf" srcId="{39C13772-0ABF-47FB-8547-CC4DF1F276B7}" destId="{03A88178-4060-4AFF-ADBC-95ED5D646977}" srcOrd="0" destOrd="0" presId="urn:microsoft.com/office/officeart/2009/3/layout/RandomtoResultProcess"/>
    <dgm:cxn modelId="{08AE0002-35FF-4332-B3D7-C1FBFF1385E8}" type="presOf" srcId="{5C0BC267-EADE-4F2D-ADF4-5FE6515C9AB7}" destId="{1D1C23DC-3661-4236-8363-A38FD2B95212}" srcOrd="0" destOrd="0" presId="urn:microsoft.com/office/officeart/2009/3/layout/RandomtoResultProcess"/>
    <dgm:cxn modelId="{FC2839A1-BDD9-4625-A862-C2F7A7CCB74F}" srcId="{39C13772-0ABF-47FB-8547-CC4DF1F276B7}" destId="{3BD4958A-DB45-46CA-AD1D-203B0329056C}" srcOrd="0" destOrd="0" parTransId="{8007F3A8-6F69-4F85-8C35-CA74528C84E2}" sibTransId="{FF614EC6-CF36-4097-B2DB-A95864B64ED0}"/>
    <dgm:cxn modelId="{11F3CE05-CC05-49FB-A717-DD9C6209988F}" srcId="{39C13772-0ABF-47FB-8547-CC4DF1F276B7}" destId="{5C0BC267-EADE-4F2D-ADF4-5FE6515C9AB7}" srcOrd="1" destOrd="0" parTransId="{018EF2FA-3FD8-4293-9EBA-D7F4BF0B7E3B}" sibTransId="{3ACAB6E0-F7AD-4CE5-ADBA-134D6404C4C0}"/>
    <dgm:cxn modelId="{69EEE6F0-1835-42C4-8B57-3C809C255E4D}" type="presParOf" srcId="{03A88178-4060-4AFF-ADBC-95ED5D646977}" destId="{6BE26CEE-A46C-424D-B22D-0EDB8AB7E180}" srcOrd="0" destOrd="0" presId="urn:microsoft.com/office/officeart/2009/3/layout/RandomtoResultProcess"/>
    <dgm:cxn modelId="{CC4FD3B8-B670-455A-8985-82E9DB5F6512}" type="presParOf" srcId="{6BE26CEE-A46C-424D-B22D-0EDB8AB7E180}" destId="{CCDAF268-9410-46D0-93DD-766D2419BCCF}" srcOrd="0" destOrd="0" presId="urn:microsoft.com/office/officeart/2009/3/layout/RandomtoResultProcess"/>
    <dgm:cxn modelId="{71FCD519-8E79-451A-B37B-96AC3CA0C1BD}" type="presParOf" srcId="{6BE26CEE-A46C-424D-B22D-0EDB8AB7E180}" destId="{59D4B726-4F4D-4288-B999-9DD408A88450}" srcOrd="1" destOrd="0" presId="urn:microsoft.com/office/officeart/2009/3/layout/RandomtoResultProcess"/>
    <dgm:cxn modelId="{312E98AC-6A34-4340-A2EF-6FFEE6E896B5}" type="presParOf" srcId="{6BE26CEE-A46C-424D-B22D-0EDB8AB7E180}" destId="{2CE9C7B9-1712-416C-9302-68CFD3C8A27C}" srcOrd="2" destOrd="0" presId="urn:microsoft.com/office/officeart/2009/3/layout/RandomtoResultProcess"/>
    <dgm:cxn modelId="{5913DE7E-3740-4760-BA5D-031C9D49B4E5}" type="presParOf" srcId="{6BE26CEE-A46C-424D-B22D-0EDB8AB7E180}" destId="{4FA722DD-6C5B-4055-B061-BEF197084801}" srcOrd="3" destOrd="0" presId="urn:microsoft.com/office/officeart/2009/3/layout/RandomtoResultProcess"/>
    <dgm:cxn modelId="{B7A11DDE-D8EB-4D19-BD38-A6831FE0F58D}" type="presParOf" srcId="{6BE26CEE-A46C-424D-B22D-0EDB8AB7E180}" destId="{E964273A-C857-41D9-ADDE-F1B1EB26EB1F}" srcOrd="4" destOrd="0" presId="urn:microsoft.com/office/officeart/2009/3/layout/RandomtoResultProcess"/>
    <dgm:cxn modelId="{7CC80564-35CF-4DC0-ADB8-691881616E7A}" type="presParOf" srcId="{6BE26CEE-A46C-424D-B22D-0EDB8AB7E180}" destId="{290FB6BE-BB0F-4ADC-8B76-F712FAA4B051}" srcOrd="5" destOrd="0" presId="urn:microsoft.com/office/officeart/2009/3/layout/RandomtoResultProcess"/>
    <dgm:cxn modelId="{021E08EB-1BCA-4275-A0F6-B4FCF507E9B8}" type="presParOf" srcId="{6BE26CEE-A46C-424D-B22D-0EDB8AB7E180}" destId="{FD12367D-B13E-4F65-A5C0-48A81C0E820F}" srcOrd="6" destOrd="0" presId="urn:microsoft.com/office/officeart/2009/3/layout/RandomtoResultProcess"/>
    <dgm:cxn modelId="{2C1EF06B-2F1B-4673-B12E-47D831F15272}" type="presParOf" srcId="{6BE26CEE-A46C-424D-B22D-0EDB8AB7E180}" destId="{21C16C17-4E3B-4B9B-959F-40335E09A272}" srcOrd="7" destOrd="0" presId="urn:microsoft.com/office/officeart/2009/3/layout/RandomtoResultProcess"/>
    <dgm:cxn modelId="{8A061DA9-D2BA-4150-A5F2-A50DFDB63FD0}" type="presParOf" srcId="{6BE26CEE-A46C-424D-B22D-0EDB8AB7E180}" destId="{050877B8-B35C-44A4-B9D6-1C22EF7D5509}" srcOrd="8" destOrd="0" presId="urn:microsoft.com/office/officeart/2009/3/layout/RandomtoResultProcess"/>
    <dgm:cxn modelId="{15B54E39-2A63-4D48-8B7D-B55A6F7362AF}" type="presParOf" srcId="{6BE26CEE-A46C-424D-B22D-0EDB8AB7E180}" destId="{B58F9A0A-22DA-41B7-A615-1A04C36DF151}" srcOrd="9" destOrd="0" presId="urn:microsoft.com/office/officeart/2009/3/layout/RandomtoResultProcess"/>
    <dgm:cxn modelId="{3E87335F-4C1F-4396-B6E4-ACE59DE3A986}" type="presParOf" srcId="{6BE26CEE-A46C-424D-B22D-0EDB8AB7E180}" destId="{DA164BE4-4E73-4D8C-A928-F6EDCBD86846}" srcOrd="10" destOrd="0" presId="urn:microsoft.com/office/officeart/2009/3/layout/RandomtoResultProcess"/>
    <dgm:cxn modelId="{B6AD2C71-25C5-4529-8D86-CC768CAEE4A3}" type="presParOf" srcId="{6BE26CEE-A46C-424D-B22D-0EDB8AB7E180}" destId="{684395A7-296E-43C8-A576-CAD0753BDEDA}" srcOrd="11" destOrd="0" presId="urn:microsoft.com/office/officeart/2009/3/layout/RandomtoResultProcess"/>
    <dgm:cxn modelId="{788FF09D-DF3D-4DF5-AAF5-857545F25EAA}" type="presParOf" srcId="{6BE26CEE-A46C-424D-B22D-0EDB8AB7E180}" destId="{BA461A1F-6EFF-4989-9EDC-34E5E2CA81F1}" srcOrd="12" destOrd="0" presId="urn:microsoft.com/office/officeart/2009/3/layout/RandomtoResultProcess"/>
    <dgm:cxn modelId="{41FE79FA-1836-4FA5-B495-AD074C43C3FD}" type="presParOf" srcId="{6BE26CEE-A46C-424D-B22D-0EDB8AB7E180}" destId="{1B6FA6EE-6EF4-440F-A456-5F9FA4688DF8}" srcOrd="13" destOrd="0" presId="urn:microsoft.com/office/officeart/2009/3/layout/RandomtoResultProcess"/>
    <dgm:cxn modelId="{D807F1A7-6704-4266-B24A-1328B5C90AB9}" type="presParOf" srcId="{6BE26CEE-A46C-424D-B22D-0EDB8AB7E180}" destId="{051FA98C-2615-4D6B-AF0E-ED741CBCC148}" srcOrd="14" destOrd="0" presId="urn:microsoft.com/office/officeart/2009/3/layout/RandomtoResultProcess"/>
    <dgm:cxn modelId="{A885A669-9867-45CF-84B0-977BE06E83A7}" type="presParOf" srcId="{6BE26CEE-A46C-424D-B22D-0EDB8AB7E180}" destId="{74A0CA06-4D37-407C-ADBB-43DF1AA8DAEF}" srcOrd="15" destOrd="0" presId="urn:microsoft.com/office/officeart/2009/3/layout/RandomtoResultProcess"/>
    <dgm:cxn modelId="{B9277974-C4E9-4A78-86D1-3A12537003C2}" type="presParOf" srcId="{6BE26CEE-A46C-424D-B22D-0EDB8AB7E180}" destId="{86AB4A4B-53B0-42AA-9985-F21990E36DDD}" srcOrd="16" destOrd="0" presId="urn:microsoft.com/office/officeart/2009/3/layout/RandomtoResultProcess"/>
    <dgm:cxn modelId="{911AD386-CFE1-4CCA-92A4-58E4DBE7C761}" type="presParOf" srcId="{6BE26CEE-A46C-424D-B22D-0EDB8AB7E180}" destId="{4D04928C-362B-4140-B32C-9E4C300DE090}" srcOrd="17" destOrd="0" presId="urn:microsoft.com/office/officeart/2009/3/layout/RandomtoResultProcess"/>
    <dgm:cxn modelId="{F1385831-AB01-49D0-A5C5-383AB1C05AD0}" type="presParOf" srcId="{6BE26CEE-A46C-424D-B22D-0EDB8AB7E180}" destId="{5E1F15E2-7EE0-49CD-8F62-8CA4A5CD2CE1}" srcOrd="18" destOrd="0" presId="urn:microsoft.com/office/officeart/2009/3/layout/RandomtoResultProcess"/>
    <dgm:cxn modelId="{B75F3DDE-C922-4F9C-A36C-E15B4260B7D7}" type="presParOf" srcId="{03A88178-4060-4AFF-ADBC-95ED5D646977}" destId="{BB19F2D5-F80E-4C9F-8981-CADEB9871D2F}" srcOrd="1" destOrd="0" presId="urn:microsoft.com/office/officeart/2009/3/layout/RandomtoResultProcess"/>
    <dgm:cxn modelId="{E2762864-229C-43D6-A15B-4EB5154A00AB}" type="presParOf" srcId="{BB19F2D5-F80E-4C9F-8981-CADEB9871D2F}" destId="{CFB24F0F-8163-4B30-8DCF-C69479731625}" srcOrd="0" destOrd="0" presId="urn:microsoft.com/office/officeart/2009/3/layout/RandomtoResultProcess"/>
    <dgm:cxn modelId="{3B9EEFBE-E177-4CF2-B819-C891431396FA}" type="presParOf" srcId="{BB19F2D5-F80E-4C9F-8981-CADEB9871D2F}" destId="{E7BA6C57-FBBB-44CD-A6C5-7ECB6E521053}" srcOrd="1" destOrd="0" presId="urn:microsoft.com/office/officeart/2009/3/layout/RandomtoResultProcess"/>
    <dgm:cxn modelId="{75BFEB8C-D2E7-415F-8887-B52BD3DED701}" type="presParOf" srcId="{03A88178-4060-4AFF-ADBC-95ED5D646977}" destId="{6BA44434-B0EA-4422-93C4-BE16DBF7828A}" srcOrd="2" destOrd="0" presId="urn:microsoft.com/office/officeart/2009/3/layout/RandomtoResultProcess"/>
    <dgm:cxn modelId="{8D8BC891-6B5D-4C6A-864D-238A8C557BA5}" type="presParOf" srcId="{03A88178-4060-4AFF-ADBC-95ED5D646977}" destId="{18033B94-FA91-4D9D-A238-60742F36D879}" srcOrd="3" destOrd="0" presId="urn:microsoft.com/office/officeart/2009/3/layout/RandomtoResultProcess"/>
    <dgm:cxn modelId="{D6F99790-7BFE-4993-83DB-D410A6544782}" type="presParOf" srcId="{18033B94-FA91-4D9D-A238-60742F36D879}" destId="{78995FC9-7E88-42EA-A0A5-82A6C3E420CB}" srcOrd="0" destOrd="0" presId="urn:microsoft.com/office/officeart/2009/3/layout/RandomtoResultProcess"/>
    <dgm:cxn modelId="{A28DC082-18B7-481A-AA9C-BBD75B49E04E}" type="presParOf" srcId="{18033B94-FA91-4D9D-A238-60742F36D879}" destId="{22EF8F77-0D66-4D63-B6FE-329B20B33147}" srcOrd="1" destOrd="0" presId="urn:microsoft.com/office/officeart/2009/3/layout/RandomtoResultProcess"/>
    <dgm:cxn modelId="{226CF49E-03F1-4268-8B10-77212FDB6B95}" type="presParOf" srcId="{03A88178-4060-4AFF-ADBC-95ED5D646977}" destId="{916C6170-E10D-4021-8B1E-14643265762D}" srcOrd="4" destOrd="0" presId="urn:microsoft.com/office/officeart/2009/3/layout/RandomtoResultProcess"/>
    <dgm:cxn modelId="{D29C2F23-5A6F-4D45-BA7B-673C747A786E}" type="presParOf" srcId="{916C6170-E10D-4021-8B1E-14643265762D}" destId="{1D1C23DC-3661-4236-8363-A38FD2B95212}" srcOrd="0" destOrd="0" presId="urn:microsoft.com/office/officeart/2009/3/layout/RandomtoResultProcess"/>
    <dgm:cxn modelId="{3E3D68FC-EFDC-4048-AF2E-EA701A23B85F}" type="presParOf" srcId="{916C6170-E10D-4021-8B1E-14643265762D}" destId="{79979471-0C96-4ADA-917B-E6021388138B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5A682FB-71A8-4598-A883-6D997BA30576}" type="doc">
      <dgm:prSet loTypeId="urn:microsoft.com/office/officeart/2008/layout/LinedList" loCatId="list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50D2C1F2-A1A7-4A0A-8893-4EE99084E3CD}">
      <dgm:prSet phldrT="[Texto]" phldr="1" custT="1"/>
      <dgm:spPr/>
      <dgm:t>
        <a:bodyPr/>
        <a:lstStyle/>
        <a:p>
          <a:endParaRPr lang="es-MX" sz="700" dirty="0"/>
        </a:p>
      </dgm:t>
    </dgm:pt>
    <dgm:pt modelId="{9E0492F9-DF7C-4C61-B4D9-282C1C4051D2}" type="parTrans" cxnId="{F6EECD2F-D6C7-4D1B-9571-47A90C337122}">
      <dgm:prSet/>
      <dgm:spPr/>
      <dgm:t>
        <a:bodyPr/>
        <a:lstStyle/>
        <a:p>
          <a:endParaRPr lang="es-MX" sz="2400"/>
        </a:p>
      </dgm:t>
    </dgm:pt>
    <dgm:pt modelId="{7AA2FD65-EC63-4141-9E16-DC89B9C5B859}" type="sibTrans" cxnId="{F6EECD2F-D6C7-4D1B-9571-47A90C337122}">
      <dgm:prSet/>
      <dgm:spPr/>
      <dgm:t>
        <a:bodyPr/>
        <a:lstStyle/>
        <a:p>
          <a:endParaRPr lang="es-MX" sz="2400"/>
        </a:p>
      </dgm:t>
    </dgm:pt>
    <dgm:pt modelId="{1710B8FF-5266-4101-B553-96F5F323ABCD}">
      <dgm:prSet phldrT="[Texto]" custT="1"/>
      <dgm:spPr/>
      <dgm:t>
        <a:bodyPr/>
        <a:lstStyle/>
        <a:p>
          <a:r>
            <a:rPr lang="es-MX" sz="1600" dirty="0" smtClean="0"/>
            <a:t>1. </a:t>
          </a:r>
          <a:r>
            <a:rPr lang="es-MX" sz="1600" dirty="0" err="1" smtClean="0"/>
            <a:t>Take</a:t>
          </a:r>
          <a:r>
            <a:rPr lang="es-MX" sz="1600" dirty="0" smtClean="0"/>
            <a:t> note of </a:t>
          </a:r>
          <a:r>
            <a:rPr lang="es-MX" sz="1600" dirty="0" err="1" smtClean="0"/>
            <a:t>the</a:t>
          </a:r>
          <a:r>
            <a:rPr lang="es-MX" sz="1600" dirty="0" smtClean="0"/>
            <a:t> WGVBS </a:t>
          </a:r>
          <a:r>
            <a:rPr lang="es-MX" sz="1600" dirty="0" err="1" smtClean="0"/>
            <a:t>annual</a:t>
          </a:r>
          <a:r>
            <a:rPr lang="es-MX" sz="1600" dirty="0" smtClean="0"/>
            <a:t> </a:t>
          </a:r>
          <a:r>
            <a:rPr lang="es-MX" sz="1600" dirty="0" err="1" smtClean="0"/>
            <a:t>report</a:t>
          </a:r>
          <a:endParaRPr lang="es-MX" sz="1600" dirty="0"/>
        </a:p>
      </dgm:t>
    </dgm:pt>
    <dgm:pt modelId="{915621BF-C1E6-4E71-AE97-C033C28B2BE5}" type="parTrans" cxnId="{B961E0D5-CE45-4D2D-9EA8-775FCA4055B0}">
      <dgm:prSet/>
      <dgm:spPr/>
      <dgm:t>
        <a:bodyPr/>
        <a:lstStyle/>
        <a:p>
          <a:endParaRPr lang="es-MX" sz="2400"/>
        </a:p>
      </dgm:t>
    </dgm:pt>
    <dgm:pt modelId="{9FB2B07A-2FEF-44F9-A150-C1C1D477F498}" type="sibTrans" cxnId="{B961E0D5-CE45-4D2D-9EA8-775FCA4055B0}">
      <dgm:prSet/>
      <dgm:spPr/>
      <dgm:t>
        <a:bodyPr/>
        <a:lstStyle/>
        <a:p>
          <a:endParaRPr lang="es-MX" sz="2400"/>
        </a:p>
      </dgm:t>
    </dgm:pt>
    <dgm:pt modelId="{FBA0E70D-AA20-46CB-862B-78D6FAFF917E}">
      <dgm:prSet phldrT="[Texto]" custT="1"/>
      <dgm:spPr/>
      <dgm:t>
        <a:bodyPr/>
        <a:lstStyle/>
        <a:p>
          <a:r>
            <a:rPr lang="es-MX" sz="1600" dirty="0" smtClean="0"/>
            <a:t>2. Endorse </a:t>
          </a:r>
          <a:r>
            <a:rPr lang="es-MX" sz="1600" dirty="0" err="1" smtClean="0"/>
            <a:t>proposal</a:t>
          </a:r>
          <a:r>
            <a:rPr lang="es-MX" sz="1600" dirty="0" smtClean="0"/>
            <a:t> </a:t>
          </a:r>
          <a:r>
            <a:rPr lang="en-US" sz="1600" dirty="0" smtClean="0"/>
            <a:t>to create, as a sub-entity within the Working Group, a </a:t>
          </a:r>
          <a:r>
            <a:rPr lang="en-US" sz="1600" i="1" dirty="0" smtClean="0"/>
            <a:t>“Forum of Jurisdictional SAIs Network of General Prosecutors</a:t>
          </a:r>
          <a:endParaRPr lang="es-MX" sz="1600" dirty="0"/>
        </a:p>
      </dgm:t>
    </dgm:pt>
    <dgm:pt modelId="{409150F6-F759-45F5-8A95-3FFFEC6E8CCB}" type="parTrans" cxnId="{23648C11-352A-4036-87D0-0DBA838BB24C}">
      <dgm:prSet/>
      <dgm:spPr/>
      <dgm:t>
        <a:bodyPr/>
        <a:lstStyle/>
        <a:p>
          <a:endParaRPr lang="es-MX" sz="2400"/>
        </a:p>
      </dgm:t>
    </dgm:pt>
    <dgm:pt modelId="{1E212631-41AB-452D-B841-0868F37EC8E8}" type="sibTrans" cxnId="{23648C11-352A-4036-87D0-0DBA838BB24C}">
      <dgm:prSet/>
      <dgm:spPr/>
      <dgm:t>
        <a:bodyPr/>
        <a:lstStyle/>
        <a:p>
          <a:endParaRPr lang="es-MX" sz="2400"/>
        </a:p>
      </dgm:t>
    </dgm:pt>
    <dgm:pt modelId="{10F02000-D2AB-43E2-B3B4-F4D4B7C170C7}">
      <dgm:prSet phldrT="[Texto]" custT="1"/>
      <dgm:spPr/>
      <dgm:t>
        <a:bodyPr/>
        <a:lstStyle/>
        <a:p>
          <a:r>
            <a:rPr lang="es-MX" sz="1600" dirty="0" smtClean="0"/>
            <a:t>3. </a:t>
          </a:r>
          <a:r>
            <a:rPr lang="en-US" sz="1600" dirty="0" smtClean="0"/>
            <a:t>Approve the creation (INTOSAI Journal) of a special section regarding SAIs’ experiences on the value and benefits of SAIs, and with the INTOSAI General Secretariat establish a link to the guideline </a:t>
          </a:r>
          <a:r>
            <a:rPr lang="en-US" sz="1600" i="1" dirty="0" smtClean="0"/>
            <a:t>“Communicating and Promoting the Value and Benefits</a:t>
          </a:r>
          <a:r>
            <a:rPr lang="en-US" sz="1600" dirty="0" smtClean="0"/>
            <a:t> </a:t>
          </a:r>
          <a:r>
            <a:rPr lang="en-US" sz="1600" i="1" dirty="0" smtClean="0"/>
            <a:t>of SAIs</a:t>
          </a:r>
          <a:r>
            <a:rPr lang="en-US" sz="1600" dirty="0" smtClean="0"/>
            <a:t>”.</a:t>
          </a:r>
          <a:endParaRPr lang="es-MX" sz="1600" dirty="0"/>
        </a:p>
      </dgm:t>
    </dgm:pt>
    <dgm:pt modelId="{462AA9A2-417D-4A53-828B-0ADB7DC7354C}" type="parTrans" cxnId="{10AB5E85-4247-4A0F-ABE0-FE157152F7D3}">
      <dgm:prSet/>
      <dgm:spPr/>
      <dgm:t>
        <a:bodyPr/>
        <a:lstStyle/>
        <a:p>
          <a:endParaRPr lang="es-MX" sz="2400"/>
        </a:p>
      </dgm:t>
    </dgm:pt>
    <dgm:pt modelId="{A5DA81E6-24B2-48DB-A672-654DC981D205}" type="sibTrans" cxnId="{10AB5E85-4247-4A0F-ABE0-FE157152F7D3}">
      <dgm:prSet/>
      <dgm:spPr/>
      <dgm:t>
        <a:bodyPr/>
        <a:lstStyle/>
        <a:p>
          <a:endParaRPr lang="es-MX" sz="2400"/>
        </a:p>
      </dgm:t>
    </dgm:pt>
    <dgm:pt modelId="{88F10E31-9848-4504-BC44-5B1D96C0E82D}">
      <dgm:prSet custT="1"/>
      <dgm:spPr/>
      <dgm:t>
        <a:bodyPr/>
        <a:lstStyle/>
        <a:p>
          <a:r>
            <a:rPr lang="es-MX" sz="1600" dirty="0" smtClean="0"/>
            <a:t>4. P</a:t>
          </a:r>
          <a:r>
            <a:rPr lang="en-US" sz="1600" dirty="0" smtClean="0"/>
            <a:t>resent, during the 6</a:t>
          </a:r>
          <a:r>
            <a:rPr lang="en-US" sz="1600" baseline="30000" dirty="0" smtClean="0"/>
            <a:t>th</a:t>
          </a:r>
          <a:r>
            <a:rPr lang="en-US" sz="1600" dirty="0" smtClean="0"/>
            <a:t> meeting of the KSC Steering Committee, demo on the SAIs’ Information Database</a:t>
          </a:r>
          <a:endParaRPr lang="es-MX" sz="1600" dirty="0"/>
        </a:p>
      </dgm:t>
    </dgm:pt>
    <dgm:pt modelId="{0B70EC72-77E8-404B-966A-E5ADF9876A1F}" type="parTrans" cxnId="{D561DA5F-8C3C-4253-B0B0-DAD50F0692E2}">
      <dgm:prSet/>
      <dgm:spPr/>
      <dgm:t>
        <a:bodyPr/>
        <a:lstStyle/>
        <a:p>
          <a:endParaRPr lang="es-MX" sz="2400"/>
        </a:p>
      </dgm:t>
    </dgm:pt>
    <dgm:pt modelId="{BE1AC8B1-2EBE-4212-ABE8-B58C3897CEB9}" type="sibTrans" cxnId="{D561DA5F-8C3C-4253-B0B0-DAD50F0692E2}">
      <dgm:prSet/>
      <dgm:spPr/>
      <dgm:t>
        <a:bodyPr/>
        <a:lstStyle/>
        <a:p>
          <a:endParaRPr lang="es-MX" sz="2400"/>
        </a:p>
      </dgm:t>
    </dgm:pt>
    <dgm:pt modelId="{4A84E947-11D4-42E0-A67C-FD08B946DA14}">
      <dgm:prSet custT="1"/>
      <dgm:spPr/>
      <dgm:t>
        <a:bodyPr/>
        <a:lstStyle/>
        <a:p>
          <a:r>
            <a:rPr lang="es-MX" sz="1600" dirty="0" smtClean="0"/>
            <a:t>5. </a:t>
          </a:r>
          <a:r>
            <a:rPr lang="en-US" sz="1600" dirty="0" smtClean="0"/>
            <a:t>To endorse the conduction, during the first quarter of 2015, of the second global survey to feed the SAIs’ Information Database</a:t>
          </a:r>
          <a:r>
            <a:rPr lang="es-MX" sz="1600" dirty="0" smtClean="0"/>
            <a:t> </a:t>
          </a:r>
          <a:endParaRPr lang="es-MX" sz="1600" dirty="0"/>
        </a:p>
      </dgm:t>
    </dgm:pt>
    <dgm:pt modelId="{F4A3F8E3-DE65-495B-AEF9-89CBFAECA288}" type="parTrans" cxnId="{3FF7FD42-C6E6-4037-A7E1-4AFBD62E0CE1}">
      <dgm:prSet/>
      <dgm:spPr/>
      <dgm:t>
        <a:bodyPr/>
        <a:lstStyle/>
        <a:p>
          <a:endParaRPr lang="es-MX" sz="2400"/>
        </a:p>
      </dgm:t>
    </dgm:pt>
    <dgm:pt modelId="{C63C30FA-1CA0-47DA-958B-C311087F0626}" type="sibTrans" cxnId="{3FF7FD42-C6E6-4037-A7E1-4AFBD62E0CE1}">
      <dgm:prSet/>
      <dgm:spPr/>
      <dgm:t>
        <a:bodyPr/>
        <a:lstStyle/>
        <a:p>
          <a:endParaRPr lang="es-MX" sz="2400"/>
        </a:p>
      </dgm:t>
    </dgm:pt>
    <dgm:pt modelId="{12909BA5-370C-4A84-8BFC-0B534E1C3074}">
      <dgm:prSet custT="1"/>
      <dgm:spPr/>
      <dgm:t>
        <a:bodyPr/>
        <a:lstStyle/>
        <a:p>
          <a:r>
            <a:rPr lang="es-MX" sz="1600" dirty="0" smtClean="0"/>
            <a:t>6. E</a:t>
          </a:r>
          <a:r>
            <a:rPr lang="en-US" sz="1600" dirty="0" err="1" smtClean="0"/>
            <a:t>ndorse</a:t>
          </a:r>
          <a:r>
            <a:rPr lang="en-US" sz="1600" dirty="0" smtClean="0"/>
            <a:t> the proposal to establish a new task team, for conducting a study, within the INTOSAI community, to map the SAIs’ experience and efforts already made in terms of the principles included in ISSAI 12</a:t>
          </a:r>
          <a:endParaRPr lang="es-MX" sz="1600" dirty="0"/>
        </a:p>
      </dgm:t>
    </dgm:pt>
    <dgm:pt modelId="{3ACF5023-574C-4EF9-9EFE-4FE0A10C07CD}" type="parTrans" cxnId="{54FE0663-9098-442F-A65F-28CEF357064A}">
      <dgm:prSet/>
      <dgm:spPr/>
      <dgm:t>
        <a:bodyPr/>
        <a:lstStyle/>
        <a:p>
          <a:endParaRPr lang="es-MX" sz="2400"/>
        </a:p>
      </dgm:t>
    </dgm:pt>
    <dgm:pt modelId="{93DC7FCB-6724-4E11-B3C2-A3921BF90B19}" type="sibTrans" cxnId="{54FE0663-9098-442F-A65F-28CEF357064A}">
      <dgm:prSet/>
      <dgm:spPr/>
      <dgm:t>
        <a:bodyPr/>
        <a:lstStyle/>
        <a:p>
          <a:endParaRPr lang="es-MX" sz="2400"/>
        </a:p>
      </dgm:t>
    </dgm:pt>
    <dgm:pt modelId="{D9A1566E-EBE1-418C-B377-AD905A5596DC}" type="pres">
      <dgm:prSet presAssocID="{A5A682FB-71A8-4598-A883-6D997BA3057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F2E31F1-904B-4B0E-AC75-BA9C1FF48234}" type="pres">
      <dgm:prSet presAssocID="{50D2C1F2-A1A7-4A0A-8893-4EE99084E3CD}" presName="thickLine" presStyleLbl="alignNode1" presStyleIdx="0" presStyleCnt="1"/>
      <dgm:spPr/>
    </dgm:pt>
    <dgm:pt modelId="{F7F7253D-8E12-4CDE-9A93-7E2FAE556B12}" type="pres">
      <dgm:prSet presAssocID="{50D2C1F2-A1A7-4A0A-8893-4EE99084E3CD}" presName="horz1" presStyleCnt="0"/>
      <dgm:spPr/>
    </dgm:pt>
    <dgm:pt modelId="{4B9067DA-4B69-4AAD-BE9A-00B8256CFC8F}" type="pres">
      <dgm:prSet presAssocID="{50D2C1F2-A1A7-4A0A-8893-4EE99084E3CD}" presName="tx1" presStyleLbl="revTx" presStyleIdx="0" presStyleCnt="7" custScaleX="8333"/>
      <dgm:spPr/>
      <dgm:t>
        <a:bodyPr/>
        <a:lstStyle/>
        <a:p>
          <a:endParaRPr lang="es-MX"/>
        </a:p>
      </dgm:t>
    </dgm:pt>
    <dgm:pt modelId="{864ABAB1-D402-4FD3-ADA1-68EEE44DD256}" type="pres">
      <dgm:prSet presAssocID="{50D2C1F2-A1A7-4A0A-8893-4EE99084E3CD}" presName="vert1" presStyleCnt="0"/>
      <dgm:spPr/>
    </dgm:pt>
    <dgm:pt modelId="{760FBE49-F7DB-4B6E-9630-3C1C23D5ECE1}" type="pres">
      <dgm:prSet presAssocID="{1710B8FF-5266-4101-B553-96F5F323ABCD}" presName="vertSpace2a" presStyleCnt="0"/>
      <dgm:spPr/>
    </dgm:pt>
    <dgm:pt modelId="{8DF06C4C-39FA-4BD1-AF79-9D25ABF15E15}" type="pres">
      <dgm:prSet presAssocID="{1710B8FF-5266-4101-B553-96F5F323ABCD}" presName="horz2" presStyleCnt="0"/>
      <dgm:spPr/>
    </dgm:pt>
    <dgm:pt modelId="{6F80A823-BB47-4D4F-BD7F-3C61FFE97E91}" type="pres">
      <dgm:prSet presAssocID="{1710B8FF-5266-4101-B553-96F5F323ABCD}" presName="horzSpace2" presStyleCnt="0"/>
      <dgm:spPr/>
    </dgm:pt>
    <dgm:pt modelId="{9E9B3B44-76B1-45DB-AC8F-EA3CBB1CE790}" type="pres">
      <dgm:prSet presAssocID="{1710B8FF-5266-4101-B553-96F5F323ABCD}" presName="tx2" presStyleLbl="revTx" presStyleIdx="1" presStyleCnt="7" custScaleX="127389"/>
      <dgm:spPr/>
      <dgm:t>
        <a:bodyPr/>
        <a:lstStyle/>
        <a:p>
          <a:endParaRPr lang="es-MX"/>
        </a:p>
      </dgm:t>
    </dgm:pt>
    <dgm:pt modelId="{7C090FBD-436A-4364-A80D-CBA7A3918B10}" type="pres">
      <dgm:prSet presAssocID="{1710B8FF-5266-4101-B553-96F5F323ABCD}" presName="vert2" presStyleCnt="0"/>
      <dgm:spPr/>
    </dgm:pt>
    <dgm:pt modelId="{FE66E3FB-17A2-4572-BF39-54CFDCACA0D8}" type="pres">
      <dgm:prSet presAssocID="{1710B8FF-5266-4101-B553-96F5F323ABCD}" presName="thinLine2b" presStyleLbl="callout" presStyleIdx="0" presStyleCnt="6" custFlipVert="1" custSzY="28132" custScaleX="149184"/>
      <dgm:spPr/>
    </dgm:pt>
    <dgm:pt modelId="{DE214CD7-E168-4F48-B13D-247DA67BA257}" type="pres">
      <dgm:prSet presAssocID="{1710B8FF-5266-4101-B553-96F5F323ABCD}" presName="vertSpace2b" presStyleCnt="0"/>
      <dgm:spPr/>
    </dgm:pt>
    <dgm:pt modelId="{661248AE-2A89-4F54-A88B-C506ADFF95AC}" type="pres">
      <dgm:prSet presAssocID="{FBA0E70D-AA20-46CB-862B-78D6FAFF917E}" presName="horz2" presStyleCnt="0"/>
      <dgm:spPr/>
    </dgm:pt>
    <dgm:pt modelId="{278DA731-22DD-484C-88CD-A5C66BC80CC3}" type="pres">
      <dgm:prSet presAssocID="{FBA0E70D-AA20-46CB-862B-78D6FAFF917E}" presName="horzSpace2" presStyleCnt="0"/>
      <dgm:spPr/>
    </dgm:pt>
    <dgm:pt modelId="{FBBB9B27-01DA-4701-BA91-12204BC42190}" type="pres">
      <dgm:prSet presAssocID="{FBA0E70D-AA20-46CB-862B-78D6FAFF917E}" presName="tx2" presStyleLbl="revTx" presStyleIdx="2" presStyleCnt="7" custScaleX="131498"/>
      <dgm:spPr/>
      <dgm:t>
        <a:bodyPr/>
        <a:lstStyle/>
        <a:p>
          <a:endParaRPr lang="es-MX"/>
        </a:p>
      </dgm:t>
    </dgm:pt>
    <dgm:pt modelId="{ECCCA732-AF14-4F9E-9B84-B593DAA95382}" type="pres">
      <dgm:prSet presAssocID="{FBA0E70D-AA20-46CB-862B-78D6FAFF917E}" presName="vert2" presStyleCnt="0"/>
      <dgm:spPr/>
    </dgm:pt>
    <dgm:pt modelId="{2693ACA6-2FAA-4E72-B463-980251C882DA}" type="pres">
      <dgm:prSet presAssocID="{FBA0E70D-AA20-46CB-862B-78D6FAFF917E}" presName="thinLine2b" presStyleLbl="callout" presStyleIdx="1" presStyleCnt="6" custFlipVert="1" custSzY="28132" custScaleX="149184"/>
      <dgm:spPr/>
    </dgm:pt>
    <dgm:pt modelId="{172BC7F9-8BA4-43C7-BEA4-76464638A4C0}" type="pres">
      <dgm:prSet presAssocID="{FBA0E70D-AA20-46CB-862B-78D6FAFF917E}" presName="vertSpace2b" presStyleCnt="0"/>
      <dgm:spPr/>
    </dgm:pt>
    <dgm:pt modelId="{0EE168E0-EFD6-4233-8C15-AF182C232397}" type="pres">
      <dgm:prSet presAssocID="{10F02000-D2AB-43E2-B3B4-F4D4B7C170C7}" presName="horz2" presStyleCnt="0"/>
      <dgm:spPr/>
    </dgm:pt>
    <dgm:pt modelId="{92C252E9-A50E-46FB-8D77-E02DE6989BCE}" type="pres">
      <dgm:prSet presAssocID="{10F02000-D2AB-43E2-B3B4-F4D4B7C170C7}" presName="horzSpace2" presStyleCnt="0"/>
      <dgm:spPr/>
    </dgm:pt>
    <dgm:pt modelId="{338F8BA3-23BA-4062-A160-D3A52D403F2A}" type="pres">
      <dgm:prSet presAssocID="{10F02000-D2AB-43E2-B3B4-F4D4B7C170C7}" presName="tx2" presStyleLbl="revTx" presStyleIdx="3" presStyleCnt="7" custScaleX="150035"/>
      <dgm:spPr/>
      <dgm:t>
        <a:bodyPr/>
        <a:lstStyle/>
        <a:p>
          <a:endParaRPr lang="es-MX"/>
        </a:p>
      </dgm:t>
    </dgm:pt>
    <dgm:pt modelId="{3ABFF729-CBD0-4007-B6E6-6240BD4B88E5}" type="pres">
      <dgm:prSet presAssocID="{10F02000-D2AB-43E2-B3B4-F4D4B7C170C7}" presName="vert2" presStyleCnt="0"/>
      <dgm:spPr/>
    </dgm:pt>
    <dgm:pt modelId="{9F3FE5CF-A614-4B92-8286-A86AA85D1EDD}" type="pres">
      <dgm:prSet presAssocID="{10F02000-D2AB-43E2-B3B4-F4D4B7C170C7}" presName="thinLine2b" presStyleLbl="callout" presStyleIdx="2" presStyleCnt="6" custFlipVert="1" custSzY="28132" custScaleX="149184"/>
      <dgm:spPr/>
    </dgm:pt>
    <dgm:pt modelId="{B19D1E26-DEB7-471A-ADDF-ABFDD68C9C5E}" type="pres">
      <dgm:prSet presAssocID="{10F02000-D2AB-43E2-B3B4-F4D4B7C170C7}" presName="vertSpace2b" presStyleCnt="0"/>
      <dgm:spPr/>
    </dgm:pt>
    <dgm:pt modelId="{3DBED302-95FD-46CA-AF35-1360B4C6076C}" type="pres">
      <dgm:prSet presAssocID="{88F10E31-9848-4504-BC44-5B1D96C0E82D}" presName="horz2" presStyleCnt="0"/>
      <dgm:spPr/>
    </dgm:pt>
    <dgm:pt modelId="{23D7010A-CD39-42FB-99D4-FF718EDB1029}" type="pres">
      <dgm:prSet presAssocID="{88F10E31-9848-4504-BC44-5B1D96C0E82D}" presName="horzSpace2" presStyleCnt="0"/>
      <dgm:spPr/>
    </dgm:pt>
    <dgm:pt modelId="{EA0C0EA2-B0E4-4C0E-9E51-5E6CB0F7E4BD}" type="pres">
      <dgm:prSet presAssocID="{88F10E31-9848-4504-BC44-5B1D96C0E82D}" presName="tx2" presStyleLbl="revTx" presStyleIdx="4" presStyleCnt="7" custScaleX="139664"/>
      <dgm:spPr/>
      <dgm:t>
        <a:bodyPr/>
        <a:lstStyle/>
        <a:p>
          <a:endParaRPr lang="es-MX"/>
        </a:p>
      </dgm:t>
    </dgm:pt>
    <dgm:pt modelId="{19BAE973-CC5A-49AF-A4B5-64A659F84418}" type="pres">
      <dgm:prSet presAssocID="{88F10E31-9848-4504-BC44-5B1D96C0E82D}" presName="vert2" presStyleCnt="0"/>
      <dgm:spPr/>
    </dgm:pt>
    <dgm:pt modelId="{D3FC2B1D-17B5-4596-B805-6DC7064A0751}" type="pres">
      <dgm:prSet presAssocID="{88F10E31-9848-4504-BC44-5B1D96C0E82D}" presName="thinLine2b" presStyleLbl="callout" presStyleIdx="3" presStyleCnt="6" custFlipVert="1" custSzY="28132" custScaleX="149184"/>
      <dgm:spPr/>
    </dgm:pt>
    <dgm:pt modelId="{7648614A-69C6-4231-A539-C1D44E814186}" type="pres">
      <dgm:prSet presAssocID="{88F10E31-9848-4504-BC44-5B1D96C0E82D}" presName="vertSpace2b" presStyleCnt="0"/>
      <dgm:spPr/>
    </dgm:pt>
    <dgm:pt modelId="{C666A7DE-4B1C-409F-9F35-3081E56BD72D}" type="pres">
      <dgm:prSet presAssocID="{4A84E947-11D4-42E0-A67C-FD08B946DA14}" presName="horz2" presStyleCnt="0"/>
      <dgm:spPr/>
    </dgm:pt>
    <dgm:pt modelId="{9484BB8F-03ED-463B-8842-D201EA92D2E1}" type="pres">
      <dgm:prSet presAssocID="{4A84E947-11D4-42E0-A67C-FD08B946DA14}" presName="horzSpace2" presStyleCnt="0"/>
      <dgm:spPr/>
    </dgm:pt>
    <dgm:pt modelId="{8A4C5070-E755-4DAD-83F4-77EEDF7CF36D}" type="pres">
      <dgm:prSet presAssocID="{4A84E947-11D4-42E0-A67C-FD08B946DA14}" presName="tx2" presStyleLbl="revTx" presStyleIdx="5" presStyleCnt="7" custScaleX="143821"/>
      <dgm:spPr/>
      <dgm:t>
        <a:bodyPr/>
        <a:lstStyle/>
        <a:p>
          <a:endParaRPr lang="es-MX"/>
        </a:p>
      </dgm:t>
    </dgm:pt>
    <dgm:pt modelId="{239E3B4A-22FF-46EF-8A50-EF67A35D5DED}" type="pres">
      <dgm:prSet presAssocID="{4A84E947-11D4-42E0-A67C-FD08B946DA14}" presName="vert2" presStyleCnt="0"/>
      <dgm:spPr/>
    </dgm:pt>
    <dgm:pt modelId="{EB9096E7-58DC-45B5-9A45-4638CB40AB77}" type="pres">
      <dgm:prSet presAssocID="{4A84E947-11D4-42E0-A67C-FD08B946DA14}" presName="thinLine2b" presStyleLbl="callout" presStyleIdx="4" presStyleCnt="6" custFlipVert="1" custSzY="28132" custScaleX="149184"/>
      <dgm:spPr/>
    </dgm:pt>
    <dgm:pt modelId="{47B66E33-CA0E-4827-8DF7-A6D0534CA422}" type="pres">
      <dgm:prSet presAssocID="{4A84E947-11D4-42E0-A67C-FD08B946DA14}" presName="vertSpace2b" presStyleCnt="0"/>
      <dgm:spPr/>
    </dgm:pt>
    <dgm:pt modelId="{DB95CD44-5ACC-46EE-B000-B91EFDEBDCB2}" type="pres">
      <dgm:prSet presAssocID="{12909BA5-370C-4A84-8BFC-0B534E1C3074}" presName="horz2" presStyleCnt="0"/>
      <dgm:spPr/>
    </dgm:pt>
    <dgm:pt modelId="{70B98794-2921-4435-BA15-A569D6C7A74E}" type="pres">
      <dgm:prSet presAssocID="{12909BA5-370C-4A84-8BFC-0B534E1C3074}" presName="horzSpace2" presStyleCnt="0"/>
      <dgm:spPr/>
    </dgm:pt>
    <dgm:pt modelId="{81077DD8-59AC-4688-94C9-810A1AC624ED}" type="pres">
      <dgm:prSet presAssocID="{12909BA5-370C-4A84-8BFC-0B534E1C3074}" presName="tx2" presStyleLbl="revTx" presStyleIdx="6" presStyleCnt="7" custScaleX="147898"/>
      <dgm:spPr/>
      <dgm:t>
        <a:bodyPr/>
        <a:lstStyle/>
        <a:p>
          <a:endParaRPr lang="es-MX"/>
        </a:p>
      </dgm:t>
    </dgm:pt>
    <dgm:pt modelId="{4790B0A2-B5A7-4813-9745-B42F28B99F71}" type="pres">
      <dgm:prSet presAssocID="{12909BA5-370C-4A84-8BFC-0B534E1C3074}" presName="vert2" presStyleCnt="0"/>
      <dgm:spPr/>
    </dgm:pt>
    <dgm:pt modelId="{51FF7529-671A-4CE9-BE36-E7CD760E4ED8}" type="pres">
      <dgm:prSet presAssocID="{12909BA5-370C-4A84-8BFC-0B534E1C3074}" presName="thinLine2b" presStyleLbl="callout" presStyleIdx="5" presStyleCnt="6" custFlipVert="1" custSzY="28132" custScaleX="149184"/>
      <dgm:spPr/>
    </dgm:pt>
    <dgm:pt modelId="{A1AA94F0-DA9E-4DD9-8A5A-3DB4CE1E5B52}" type="pres">
      <dgm:prSet presAssocID="{12909BA5-370C-4A84-8BFC-0B534E1C3074}" presName="vertSpace2b" presStyleCnt="0"/>
      <dgm:spPr/>
    </dgm:pt>
  </dgm:ptLst>
  <dgm:cxnLst>
    <dgm:cxn modelId="{B35A431C-7395-4BAC-82F5-4138655391FB}" type="presOf" srcId="{10F02000-D2AB-43E2-B3B4-F4D4B7C170C7}" destId="{338F8BA3-23BA-4062-A160-D3A52D403F2A}" srcOrd="0" destOrd="0" presId="urn:microsoft.com/office/officeart/2008/layout/LinedList"/>
    <dgm:cxn modelId="{3FF7FD42-C6E6-4037-A7E1-4AFBD62E0CE1}" srcId="{50D2C1F2-A1A7-4A0A-8893-4EE99084E3CD}" destId="{4A84E947-11D4-42E0-A67C-FD08B946DA14}" srcOrd="4" destOrd="0" parTransId="{F4A3F8E3-DE65-495B-AEF9-89CBFAECA288}" sibTransId="{C63C30FA-1CA0-47DA-958B-C311087F0626}"/>
    <dgm:cxn modelId="{7372FA87-463D-4AAC-958F-4156E36C1B73}" type="presOf" srcId="{1710B8FF-5266-4101-B553-96F5F323ABCD}" destId="{9E9B3B44-76B1-45DB-AC8F-EA3CBB1CE790}" srcOrd="0" destOrd="0" presId="urn:microsoft.com/office/officeart/2008/layout/LinedList"/>
    <dgm:cxn modelId="{1E106DCD-541E-40A6-93A8-4225B5739C40}" type="presOf" srcId="{88F10E31-9848-4504-BC44-5B1D96C0E82D}" destId="{EA0C0EA2-B0E4-4C0E-9E51-5E6CB0F7E4BD}" srcOrd="0" destOrd="0" presId="urn:microsoft.com/office/officeart/2008/layout/LinedList"/>
    <dgm:cxn modelId="{10AB5E85-4247-4A0F-ABE0-FE157152F7D3}" srcId="{50D2C1F2-A1A7-4A0A-8893-4EE99084E3CD}" destId="{10F02000-D2AB-43E2-B3B4-F4D4B7C170C7}" srcOrd="2" destOrd="0" parTransId="{462AA9A2-417D-4A53-828B-0ADB7DC7354C}" sibTransId="{A5DA81E6-24B2-48DB-A672-654DC981D205}"/>
    <dgm:cxn modelId="{89855DF9-6330-4D88-94A6-794C9C2C795E}" type="presOf" srcId="{4A84E947-11D4-42E0-A67C-FD08B946DA14}" destId="{8A4C5070-E755-4DAD-83F4-77EEDF7CF36D}" srcOrd="0" destOrd="0" presId="urn:microsoft.com/office/officeart/2008/layout/LinedList"/>
    <dgm:cxn modelId="{54FE0663-9098-442F-A65F-28CEF357064A}" srcId="{50D2C1F2-A1A7-4A0A-8893-4EE99084E3CD}" destId="{12909BA5-370C-4A84-8BFC-0B534E1C3074}" srcOrd="5" destOrd="0" parTransId="{3ACF5023-574C-4EF9-9EFE-4FE0A10C07CD}" sibTransId="{93DC7FCB-6724-4E11-B3C2-A3921BF90B19}"/>
    <dgm:cxn modelId="{3AB60AA5-1853-4CEC-9487-EC2BDDC4ED45}" type="presOf" srcId="{12909BA5-370C-4A84-8BFC-0B534E1C3074}" destId="{81077DD8-59AC-4688-94C9-810A1AC624ED}" srcOrd="0" destOrd="0" presId="urn:microsoft.com/office/officeart/2008/layout/LinedList"/>
    <dgm:cxn modelId="{D561DA5F-8C3C-4253-B0B0-DAD50F0692E2}" srcId="{50D2C1F2-A1A7-4A0A-8893-4EE99084E3CD}" destId="{88F10E31-9848-4504-BC44-5B1D96C0E82D}" srcOrd="3" destOrd="0" parTransId="{0B70EC72-77E8-404B-966A-E5ADF9876A1F}" sibTransId="{BE1AC8B1-2EBE-4212-ABE8-B58C3897CEB9}"/>
    <dgm:cxn modelId="{1F991F47-B5B2-4DB3-AC9A-459888ED6036}" type="presOf" srcId="{FBA0E70D-AA20-46CB-862B-78D6FAFF917E}" destId="{FBBB9B27-01DA-4701-BA91-12204BC42190}" srcOrd="0" destOrd="0" presId="urn:microsoft.com/office/officeart/2008/layout/LinedList"/>
    <dgm:cxn modelId="{F05DAF75-BD38-4172-9B2A-3DCF9112C90E}" type="presOf" srcId="{50D2C1F2-A1A7-4A0A-8893-4EE99084E3CD}" destId="{4B9067DA-4B69-4AAD-BE9A-00B8256CFC8F}" srcOrd="0" destOrd="0" presId="urn:microsoft.com/office/officeart/2008/layout/LinedList"/>
    <dgm:cxn modelId="{F6EECD2F-D6C7-4D1B-9571-47A90C337122}" srcId="{A5A682FB-71A8-4598-A883-6D997BA30576}" destId="{50D2C1F2-A1A7-4A0A-8893-4EE99084E3CD}" srcOrd="0" destOrd="0" parTransId="{9E0492F9-DF7C-4C61-B4D9-282C1C4051D2}" sibTransId="{7AA2FD65-EC63-4141-9E16-DC89B9C5B859}"/>
    <dgm:cxn modelId="{23648C11-352A-4036-87D0-0DBA838BB24C}" srcId="{50D2C1F2-A1A7-4A0A-8893-4EE99084E3CD}" destId="{FBA0E70D-AA20-46CB-862B-78D6FAFF917E}" srcOrd="1" destOrd="0" parTransId="{409150F6-F759-45F5-8A95-3FFFEC6E8CCB}" sibTransId="{1E212631-41AB-452D-B841-0868F37EC8E8}"/>
    <dgm:cxn modelId="{B961E0D5-CE45-4D2D-9EA8-775FCA4055B0}" srcId="{50D2C1F2-A1A7-4A0A-8893-4EE99084E3CD}" destId="{1710B8FF-5266-4101-B553-96F5F323ABCD}" srcOrd="0" destOrd="0" parTransId="{915621BF-C1E6-4E71-AE97-C033C28B2BE5}" sibTransId="{9FB2B07A-2FEF-44F9-A150-C1C1D477F498}"/>
    <dgm:cxn modelId="{F40481A2-D713-419B-AA28-43EF2E170669}" type="presOf" srcId="{A5A682FB-71A8-4598-A883-6D997BA30576}" destId="{D9A1566E-EBE1-418C-B377-AD905A5596DC}" srcOrd="0" destOrd="0" presId="urn:microsoft.com/office/officeart/2008/layout/LinedList"/>
    <dgm:cxn modelId="{47AF699C-95A6-4413-971E-63650EC7DBFD}" type="presParOf" srcId="{D9A1566E-EBE1-418C-B377-AD905A5596DC}" destId="{BF2E31F1-904B-4B0E-AC75-BA9C1FF48234}" srcOrd="0" destOrd="0" presId="urn:microsoft.com/office/officeart/2008/layout/LinedList"/>
    <dgm:cxn modelId="{94F1B71F-DB04-47F5-8193-57B89B6F7083}" type="presParOf" srcId="{D9A1566E-EBE1-418C-B377-AD905A5596DC}" destId="{F7F7253D-8E12-4CDE-9A93-7E2FAE556B12}" srcOrd="1" destOrd="0" presId="urn:microsoft.com/office/officeart/2008/layout/LinedList"/>
    <dgm:cxn modelId="{53220639-0814-49FC-BAD3-A6388F323EC1}" type="presParOf" srcId="{F7F7253D-8E12-4CDE-9A93-7E2FAE556B12}" destId="{4B9067DA-4B69-4AAD-BE9A-00B8256CFC8F}" srcOrd="0" destOrd="0" presId="urn:microsoft.com/office/officeart/2008/layout/LinedList"/>
    <dgm:cxn modelId="{AC17ABF2-35DF-44F0-86F9-5BF3A9C142B5}" type="presParOf" srcId="{F7F7253D-8E12-4CDE-9A93-7E2FAE556B12}" destId="{864ABAB1-D402-4FD3-ADA1-68EEE44DD256}" srcOrd="1" destOrd="0" presId="urn:microsoft.com/office/officeart/2008/layout/LinedList"/>
    <dgm:cxn modelId="{FCE89D19-523D-4432-B147-793CAF918E1C}" type="presParOf" srcId="{864ABAB1-D402-4FD3-ADA1-68EEE44DD256}" destId="{760FBE49-F7DB-4B6E-9630-3C1C23D5ECE1}" srcOrd="0" destOrd="0" presId="urn:microsoft.com/office/officeart/2008/layout/LinedList"/>
    <dgm:cxn modelId="{61B3378D-A98A-41E8-A751-B20AB18AA8C3}" type="presParOf" srcId="{864ABAB1-D402-4FD3-ADA1-68EEE44DD256}" destId="{8DF06C4C-39FA-4BD1-AF79-9D25ABF15E15}" srcOrd="1" destOrd="0" presId="urn:microsoft.com/office/officeart/2008/layout/LinedList"/>
    <dgm:cxn modelId="{26542E6E-5736-4B49-B022-8EB1825B812D}" type="presParOf" srcId="{8DF06C4C-39FA-4BD1-AF79-9D25ABF15E15}" destId="{6F80A823-BB47-4D4F-BD7F-3C61FFE97E91}" srcOrd="0" destOrd="0" presId="urn:microsoft.com/office/officeart/2008/layout/LinedList"/>
    <dgm:cxn modelId="{95F4FA83-1D16-4CC5-A125-7219EEE1C899}" type="presParOf" srcId="{8DF06C4C-39FA-4BD1-AF79-9D25ABF15E15}" destId="{9E9B3B44-76B1-45DB-AC8F-EA3CBB1CE790}" srcOrd="1" destOrd="0" presId="urn:microsoft.com/office/officeart/2008/layout/LinedList"/>
    <dgm:cxn modelId="{1FF90296-1A98-467B-9D63-E03051DE0CE4}" type="presParOf" srcId="{8DF06C4C-39FA-4BD1-AF79-9D25ABF15E15}" destId="{7C090FBD-436A-4364-A80D-CBA7A3918B10}" srcOrd="2" destOrd="0" presId="urn:microsoft.com/office/officeart/2008/layout/LinedList"/>
    <dgm:cxn modelId="{5525B9E2-1450-4FF1-ADF7-0DBC226AACF3}" type="presParOf" srcId="{864ABAB1-D402-4FD3-ADA1-68EEE44DD256}" destId="{FE66E3FB-17A2-4572-BF39-54CFDCACA0D8}" srcOrd="2" destOrd="0" presId="urn:microsoft.com/office/officeart/2008/layout/LinedList"/>
    <dgm:cxn modelId="{997764BE-035D-44DD-9EA2-86DF375DFC23}" type="presParOf" srcId="{864ABAB1-D402-4FD3-ADA1-68EEE44DD256}" destId="{DE214CD7-E168-4F48-B13D-247DA67BA257}" srcOrd="3" destOrd="0" presId="urn:microsoft.com/office/officeart/2008/layout/LinedList"/>
    <dgm:cxn modelId="{A76D7F3F-EBF4-4EBB-A1C7-DFF840872531}" type="presParOf" srcId="{864ABAB1-D402-4FD3-ADA1-68EEE44DD256}" destId="{661248AE-2A89-4F54-A88B-C506ADFF95AC}" srcOrd="4" destOrd="0" presId="urn:microsoft.com/office/officeart/2008/layout/LinedList"/>
    <dgm:cxn modelId="{8EF937C3-68BA-43CA-864D-9F2D7B91AA89}" type="presParOf" srcId="{661248AE-2A89-4F54-A88B-C506ADFF95AC}" destId="{278DA731-22DD-484C-88CD-A5C66BC80CC3}" srcOrd="0" destOrd="0" presId="urn:microsoft.com/office/officeart/2008/layout/LinedList"/>
    <dgm:cxn modelId="{C29FF160-0AAD-476E-A580-8564C93FBF71}" type="presParOf" srcId="{661248AE-2A89-4F54-A88B-C506ADFF95AC}" destId="{FBBB9B27-01DA-4701-BA91-12204BC42190}" srcOrd="1" destOrd="0" presId="urn:microsoft.com/office/officeart/2008/layout/LinedList"/>
    <dgm:cxn modelId="{0F7B2A70-D112-409C-8E80-B58553D1F158}" type="presParOf" srcId="{661248AE-2A89-4F54-A88B-C506ADFF95AC}" destId="{ECCCA732-AF14-4F9E-9B84-B593DAA95382}" srcOrd="2" destOrd="0" presId="urn:microsoft.com/office/officeart/2008/layout/LinedList"/>
    <dgm:cxn modelId="{5BED319D-95C0-4084-82AB-919BAFFC1F2F}" type="presParOf" srcId="{864ABAB1-D402-4FD3-ADA1-68EEE44DD256}" destId="{2693ACA6-2FAA-4E72-B463-980251C882DA}" srcOrd="5" destOrd="0" presId="urn:microsoft.com/office/officeart/2008/layout/LinedList"/>
    <dgm:cxn modelId="{A4217853-6D61-46E1-8CA9-ED3350D2D7A8}" type="presParOf" srcId="{864ABAB1-D402-4FD3-ADA1-68EEE44DD256}" destId="{172BC7F9-8BA4-43C7-BEA4-76464638A4C0}" srcOrd="6" destOrd="0" presId="urn:microsoft.com/office/officeart/2008/layout/LinedList"/>
    <dgm:cxn modelId="{A4516E18-7708-494B-B90E-A754E23608C4}" type="presParOf" srcId="{864ABAB1-D402-4FD3-ADA1-68EEE44DD256}" destId="{0EE168E0-EFD6-4233-8C15-AF182C232397}" srcOrd="7" destOrd="0" presId="urn:microsoft.com/office/officeart/2008/layout/LinedList"/>
    <dgm:cxn modelId="{24AEE08D-252B-4CAB-997A-63A0AEE479CC}" type="presParOf" srcId="{0EE168E0-EFD6-4233-8C15-AF182C232397}" destId="{92C252E9-A50E-46FB-8D77-E02DE6989BCE}" srcOrd="0" destOrd="0" presId="urn:microsoft.com/office/officeart/2008/layout/LinedList"/>
    <dgm:cxn modelId="{C245DF6B-9052-44CD-8F8A-586B8E55F6BC}" type="presParOf" srcId="{0EE168E0-EFD6-4233-8C15-AF182C232397}" destId="{338F8BA3-23BA-4062-A160-D3A52D403F2A}" srcOrd="1" destOrd="0" presId="urn:microsoft.com/office/officeart/2008/layout/LinedList"/>
    <dgm:cxn modelId="{A2191FEB-2916-4862-9DE5-732FFF4F4D72}" type="presParOf" srcId="{0EE168E0-EFD6-4233-8C15-AF182C232397}" destId="{3ABFF729-CBD0-4007-B6E6-6240BD4B88E5}" srcOrd="2" destOrd="0" presId="urn:microsoft.com/office/officeart/2008/layout/LinedList"/>
    <dgm:cxn modelId="{0E69DCE5-7A9D-43A3-B5F5-D57A8F0E1FDC}" type="presParOf" srcId="{864ABAB1-D402-4FD3-ADA1-68EEE44DD256}" destId="{9F3FE5CF-A614-4B92-8286-A86AA85D1EDD}" srcOrd="8" destOrd="0" presId="urn:microsoft.com/office/officeart/2008/layout/LinedList"/>
    <dgm:cxn modelId="{588C88AE-F21C-4E9A-9E12-E3E8D0B3E814}" type="presParOf" srcId="{864ABAB1-D402-4FD3-ADA1-68EEE44DD256}" destId="{B19D1E26-DEB7-471A-ADDF-ABFDD68C9C5E}" srcOrd="9" destOrd="0" presId="urn:microsoft.com/office/officeart/2008/layout/LinedList"/>
    <dgm:cxn modelId="{50DE0A65-3D27-4FD4-99D7-493FB73587EC}" type="presParOf" srcId="{864ABAB1-D402-4FD3-ADA1-68EEE44DD256}" destId="{3DBED302-95FD-46CA-AF35-1360B4C6076C}" srcOrd="10" destOrd="0" presId="urn:microsoft.com/office/officeart/2008/layout/LinedList"/>
    <dgm:cxn modelId="{F055A3CF-FC7C-46D8-A4FF-443FEB2FB15A}" type="presParOf" srcId="{3DBED302-95FD-46CA-AF35-1360B4C6076C}" destId="{23D7010A-CD39-42FB-99D4-FF718EDB1029}" srcOrd="0" destOrd="0" presId="urn:microsoft.com/office/officeart/2008/layout/LinedList"/>
    <dgm:cxn modelId="{1E74E9E7-0F9F-4547-A11F-1E55A534C9B9}" type="presParOf" srcId="{3DBED302-95FD-46CA-AF35-1360B4C6076C}" destId="{EA0C0EA2-B0E4-4C0E-9E51-5E6CB0F7E4BD}" srcOrd="1" destOrd="0" presId="urn:microsoft.com/office/officeart/2008/layout/LinedList"/>
    <dgm:cxn modelId="{DEA5B68E-F2C2-4F98-B74D-909066AA4D0F}" type="presParOf" srcId="{3DBED302-95FD-46CA-AF35-1360B4C6076C}" destId="{19BAE973-CC5A-49AF-A4B5-64A659F84418}" srcOrd="2" destOrd="0" presId="urn:microsoft.com/office/officeart/2008/layout/LinedList"/>
    <dgm:cxn modelId="{26B75B31-21A7-4435-BD4D-209E7012F2AD}" type="presParOf" srcId="{864ABAB1-D402-4FD3-ADA1-68EEE44DD256}" destId="{D3FC2B1D-17B5-4596-B805-6DC7064A0751}" srcOrd="11" destOrd="0" presId="urn:microsoft.com/office/officeart/2008/layout/LinedList"/>
    <dgm:cxn modelId="{82B80508-6971-4A20-890F-CA33CF57572B}" type="presParOf" srcId="{864ABAB1-D402-4FD3-ADA1-68EEE44DD256}" destId="{7648614A-69C6-4231-A539-C1D44E814186}" srcOrd="12" destOrd="0" presId="urn:microsoft.com/office/officeart/2008/layout/LinedList"/>
    <dgm:cxn modelId="{89C47EED-CC27-43DE-9479-506068BC32FE}" type="presParOf" srcId="{864ABAB1-D402-4FD3-ADA1-68EEE44DD256}" destId="{C666A7DE-4B1C-409F-9F35-3081E56BD72D}" srcOrd="13" destOrd="0" presId="urn:microsoft.com/office/officeart/2008/layout/LinedList"/>
    <dgm:cxn modelId="{04AFEA10-949C-459D-8051-69E3DB33F047}" type="presParOf" srcId="{C666A7DE-4B1C-409F-9F35-3081E56BD72D}" destId="{9484BB8F-03ED-463B-8842-D201EA92D2E1}" srcOrd="0" destOrd="0" presId="urn:microsoft.com/office/officeart/2008/layout/LinedList"/>
    <dgm:cxn modelId="{15C54FD7-043B-4FAC-8748-6DC09F5875A5}" type="presParOf" srcId="{C666A7DE-4B1C-409F-9F35-3081E56BD72D}" destId="{8A4C5070-E755-4DAD-83F4-77EEDF7CF36D}" srcOrd="1" destOrd="0" presId="urn:microsoft.com/office/officeart/2008/layout/LinedList"/>
    <dgm:cxn modelId="{231265B8-5197-4FE4-BDD6-249B6342C835}" type="presParOf" srcId="{C666A7DE-4B1C-409F-9F35-3081E56BD72D}" destId="{239E3B4A-22FF-46EF-8A50-EF67A35D5DED}" srcOrd="2" destOrd="0" presId="urn:microsoft.com/office/officeart/2008/layout/LinedList"/>
    <dgm:cxn modelId="{AF5A9944-2B52-42BC-89F5-9E868B6B8874}" type="presParOf" srcId="{864ABAB1-D402-4FD3-ADA1-68EEE44DD256}" destId="{EB9096E7-58DC-45B5-9A45-4638CB40AB77}" srcOrd="14" destOrd="0" presId="urn:microsoft.com/office/officeart/2008/layout/LinedList"/>
    <dgm:cxn modelId="{FCA9DBAF-2538-4487-B185-074C318E652A}" type="presParOf" srcId="{864ABAB1-D402-4FD3-ADA1-68EEE44DD256}" destId="{47B66E33-CA0E-4827-8DF7-A6D0534CA422}" srcOrd="15" destOrd="0" presId="urn:microsoft.com/office/officeart/2008/layout/LinedList"/>
    <dgm:cxn modelId="{EFAC3F72-A59E-40C3-83B1-7B82BA6F95A0}" type="presParOf" srcId="{864ABAB1-D402-4FD3-ADA1-68EEE44DD256}" destId="{DB95CD44-5ACC-46EE-B000-B91EFDEBDCB2}" srcOrd="16" destOrd="0" presId="urn:microsoft.com/office/officeart/2008/layout/LinedList"/>
    <dgm:cxn modelId="{FAC1F3EA-6F67-4091-8862-3E29633C70A8}" type="presParOf" srcId="{DB95CD44-5ACC-46EE-B000-B91EFDEBDCB2}" destId="{70B98794-2921-4435-BA15-A569D6C7A74E}" srcOrd="0" destOrd="0" presId="urn:microsoft.com/office/officeart/2008/layout/LinedList"/>
    <dgm:cxn modelId="{51CFDEAB-4B7D-41F2-BFA5-2414341B3C88}" type="presParOf" srcId="{DB95CD44-5ACC-46EE-B000-B91EFDEBDCB2}" destId="{81077DD8-59AC-4688-94C9-810A1AC624ED}" srcOrd="1" destOrd="0" presId="urn:microsoft.com/office/officeart/2008/layout/LinedList"/>
    <dgm:cxn modelId="{CDA1CA75-D596-46DF-8604-9981AC0CA700}" type="presParOf" srcId="{DB95CD44-5ACC-46EE-B000-B91EFDEBDCB2}" destId="{4790B0A2-B5A7-4813-9745-B42F28B99F71}" srcOrd="2" destOrd="0" presId="urn:microsoft.com/office/officeart/2008/layout/LinedList"/>
    <dgm:cxn modelId="{233B93A8-9DFF-42AD-803F-038DA30C43BC}" type="presParOf" srcId="{864ABAB1-D402-4FD3-ADA1-68EEE44DD256}" destId="{51FF7529-671A-4CE9-BE36-E7CD760E4ED8}" srcOrd="17" destOrd="0" presId="urn:microsoft.com/office/officeart/2008/layout/LinedList"/>
    <dgm:cxn modelId="{19430F32-C875-4EDB-8083-FE9178EFD815}" type="presParOf" srcId="{864ABAB1-D402-4FD3-ADA1-68EEE44DD256}" destId="{A1AA94F0-DA9E-4DD9-8A5A-3DB4CE1E5B52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165F1-FFEA-4CDD-9006-900B95BC19E1}" type="doc">
      <dgm:prSet loTypeId="urn:microsoft.com/office/officeart/2005/8/layout/equation2" loCatId="process" qsTypeId="urn:microsoft.com/office/officeart/2005/8/quickstyle/simple5" qsCatId="simple" csTypeId="urn:microsoft.com/office/officeart/2005/8/colors/colorful2" csCatId="colorful" phldr="1"/>
      <dgm:spPr/>
    </dgm:pt>
    <dgm:pt modelId="{75116F1F-6F2C-4A2A-8A23-C5D5D873D7DA}">
      <dgm:prSet phldrT="[Texto]"/>
      <dgm:spPr/>
      <dgm:t>
        <a:bodyPr/>
        <a:lstStyle/>
        <a:p>
          <a:r>
            <a:rPr lang="en-US" dirty="0" smtClean="0"/>
            <a:t>WGVBS</a:t>
          </a:r>
          <a:endParaRPr lang="en-US" dirty="0"/>
        </a:p>
      </dgm:t>
    </dgm:pt>
    <dgm:pt modelId="{D3F12E7D-12C4-44EB-BDF4-DF4CC4A6D634}" type="parTrans" cxnId="{81414A96-CB5B-4ABF-86A9-8633AFF811B5}">
      <dgm:prSet/>
      <dgm:spPr/>
      <dgm:t>
        <a:bodyPr/>
        <a:lstStyle/>
        <a:p>
          <a:endParaRPr lang="en-US"/>
        </a:p>
      </dgm:t>
    </dgm:pt>
    <dgm:pt modelId="{C322BCA6-E1DC-4DC1-8E2A-6238282240DF}" type="sibTrans" cxnId="{81414A96-CB5B-4ABF-86A9-8633AFF811B5}">
      <dgm:prSet/>
      <dgm:spPr/>
      <dgm:t>
        <a:bodyPr/>
        <a:lstStyle/>
        <a:p>
          <a:endParaRPr lang="en-US"/>
        </a:p>
      </dgm:t>
    </dgm:pt>
    <dgm:pt modelId="{3EC6864F-7BDB-4498-AF3E-BD8312AB69BC}">
      <dgm:prSet phldrT="[Texto]" phldr="1"/>
      <dgm:spPr>
        <a:noFill/>
      </dgm:spPr>
      <dgm:t>
        <a:bodyPr/>
        <a:lstStyle/>
        <a:p>
          <a:endParaRPr lang="en-US"/>
        </a:p>
      </dgm:t>
    </dgm:pt>
    <dgm:pt modelId="{50452941-163D-484C-B699-57D2041776ED}" type="parTrans" cxnId="{1E7945C7-7CD8-41DF-88F2-39A4D49CC249}">
      <dgm:prSet/>
      <dgm:spPr/>
      <dgm:t>
        <a:bodyPr/>
        <a:lstStyle/>
        <a:p>
          <a:endParaRPr lang="en-US"/>
        </a:p>
      </dgm:t>
    </dgm:pt>
    <dgm:pt modelId="{43F19DB0-B90F-474F-8656-3EE6DF01FBC8}" type="sibTrans" cxnId="{1E7945C7-7CD8-41DF-88F2-39A4D49CC249}">
      <dgm:prSet/>
      <dgm:spPr/>
      <dgm:t>
        <a:bodyPr/>
        <a:lstStyle/>
        <a:p>
          <a:endParaRPr lang="en-US"/>
        </a:p>
      </dgm:t>
    </dgm:pt>
    <dgm:pt modelId="{4BD19D88-4531-495C-912A-1CAC86065128}">
      <dgm:prSet phldrT="[Texto]"/>
      <dgm:spPr/>
      <dgm:t>
        <a:bodyPr/>
        <a:lstStyle/>
        <a:p>
          <a:r>
            <a:rPr lang="es-MX" dirty="0" smtClean="0"/>
            <a:t>Extended mandate</a:t>
          </a:r>
          <a:endParaRPr lang="en-US" dirty="0"/>
        </a:p>
      </dgm:t>
    </dgm:pt>
    <dgm:pt modelId="{50BC1C04-7E10-4E6A-A402-6D8BDD0F5B6D}" type="parTrans" cxnId="{5C1ABC9D-85B8-43D8-98C4-6BA800C055EF}">
      <dgm:prSet/>
      <dgm:spPr/>
      <dgm:t>
        <a:bodyPr/>
        <a:lstStyle/>
        <a:p>
          <a:endParaRPr lang="en-US"/>
        </a:p>
      </dgm:t>
    </dgm:pt>
    <dgm:pt modelId="{69158518-723D-4F5B-93E8-0A66FCBEA06B}" type="sibTrans" cxnId="{5C1ABC9D-85B8-43D8-98C4-6BA800C055EF}">
      <dgm:prSet/>
      <dgm:spPr/>
      <dgm:t>
        <a:bodyPr/>
        <a:lstStyle/>
        <a:p>
          <a:endParaRPr lang="en-US"/>
        </a:p>
      </dgm:t>
    </dgm:pt>
    <dgm:pt modelId="{E26717E2-791F-466D-899D-E38DB71E2E80}" type="pres">
      <dgm:prSet presAssocID="{2F6165F1-FFEA-4CDD-9006-900B95BC19E1}" presName="Name0" presStyleCnt="0">
        <dgm:presLayoutVars>
          <dgm:dir/>
          <dgm:resizeHandles val="exact"/>
        </dgm:presLayoutVars>
      </dgm:prSet>
      <dgm:spPr/>
    </dgm:pt>
    <dgm:pt modelId="{AE0DB191-BF8E-4B7A-8722-F8FB30524876}" type="pres">
      <dgm:prSet presAssocID="{2F6165F1-FFEA-4CDD-9006-900B95BC19E1}" presName="vNodes" presStyleCnt="0"/>
      <dgm:spPr/>
    </dgm:pt>
    <dgm:pt modelId="{585A7F84-50AB-424A-A038-FFD3E6D2D36F}" type="pres">
      <dgm:prSet presAssocID="{75116F1F-6F2C-4A2A-8A23-C5D5D873D7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D68CE-9628-4166-B251-645CD874A26E}" type="pres">
      <dgm:prSet presAssocID="{C322BCA6-E1DC-4DC1-8E2A-6238282240DF}" presName="spacerT" presStyleCnt="0"/>
      <dgm:spPr/>
    </dgm:pt>
    <dgm:pt modelId="{BBA9D4D6-AF24-4165-B5DA-7ED396F0EB68}" type="pres">
      <dgm:prSet presAssocID="{C322BCA6-E1DC-4DC1-8E2A-6238282240D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B0043688-A833-412D-9ED0-DBBB6C36036F}" type="pres">
      <dgm:prSet presAssocID="{C322BCA6-E1DC-4DC1-8E2A-6238282240DF}" presName="spacerB" presStyleCnt="0"/>
      <dgm:spPr/>
    </dgm:pt>
    <dgm:pt modelId="{01097E70-1CE1-4346-B0C3-7439FD3E5F9F}" type="pres">
      <dgm:prSet presAssocID="{3EC6864F-7BDB-4498-AF3E-BD8312AB6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4B9CC5-F0A5-4ACD-88E8-5F9E1E4BD15F}" type="pres">
      <dgm:prSet presAssocID="{2F6165F1-FFEA-4CDD-9006-900B95BC19E1}" presName="sibTransLast" presStyleLbl="sibTrans2D1" presStyleIdx="1" presStyleCnt="2"/>
      <dgm:spPr/>
      <dgm:t>
        <a:bodyPr/>
        <a:lstStyle/>
        <a:p>
          <a:endParaRPr lang="es-MX"/>
        </a:p>
      </dgm:t>
    </dgm:pt>
    <dgm:pt modelId="{F23C38E6-002C-4E1D-80BD-E69AD05DAF47}" type="pres">
      <dgm:prSet presAssocID="{2F6165F1-FFEA-4CDD-9006-900B95BC19E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9C7B74B3-8BA9-432C-9323-ADDDD4D82E5C}" type="pres">
      <dgm:prSet presAssocID="{2F6165F1-FFEA-4CDD-9006-900B95BC19E1}" presName="lastNode" presStyleLbl="node1" presStyleIdx="2" presStyleCnt="3" custScaleX="64981" custScaleY="6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EAF9D5-AB40-4C4C-B061-284AE692F91D}" type="presOf" srcId="{43F19DB0-B90F-474F-8656-3EE6DF01FBC8}" destId="{F23C38E6-002C-4E1D-80BD-E69AD05DAF47}" srcOrd="1" destOrd="0" presId="urn:microsoft.com/office/officeart/2005/8/layout/equation2"/>
    <dgm:cxn modelId="{81414A96-CB5B-4ABF-86A9-8633AFF811B5}" srcId="{2F6165F1-FFEA-4CDD-9006-900B95BC19E1}" destId="{75116F1F-6F2C-4A2A-8A23-C5D5D873D7DA}" srcOrd="0" destOrd="0" parTransId="{D3F12E7D-12C4-44EB-BDF4-DF4CC4A6D634}" sibTransId="{C322BCA6-E1DC-4DC1-8E2A-6238282240DF}"/>
    <dgm:cxn modelId="{1E7945C7-7CD8-41DF-88F2-39A4D49CC249}" srcId="{2F6165F1-FFEA-4CDD-9006-900B95BC19E1}" destId="{3EC6864F-7BDB-4498-AF3E-BD8312AB69BC}" srcOrd="1" destOrd="0" parTransId="{50452941-163D-484C-B699-57D2041776ED}" sibTransId="{43F19DB0-B90F-474F-8656-3EE6DF01FBC8}"/>
    <dgm:cxn modelId="{62D7D73B-AFB0-4903-A5B3-0868D2821552}" type="presOf" srcId="{43F19DB0-B90F-474F-8656-3EE6DF01FBC8}" destId="{1D4B9CC5-F0A5-4ACD-88E8-5F9E1E4BD15F}" srcOrd="0" destOrd="0" presId="urn:microsoft.com/office/officeart/2005/8/layout/equation2"/>
    <dgm:cxn modelId="{5C1ABC9D-85B8-43D8-98C4-6BA800C055EF}" srcId="{2F6165F1-FFEA-4CDD-9006-900B95BC19E1}" destId="{4BD19D88-4531-495C-912A-1CAC86065128}" srcOrd="2" destOrd="0" parTransId="{50BC1C04-7E10-4E6A-A402-6D8BDD0F5B6D}" sibTransId="{69158518-723D-4F5B-93E8-0A66FCBEA06B}"/>
    <dgm:cxn modelId="{5D5AB79F-350F-4EF6-B09E-5ECE06D7BA54}" type="presOf" srcId="{4BD19D88-4531-495C-912A-1CAC86065128}" destId="{9C7B74B3-8BA9-432C-9323-ADDDD4D82E5C}" srcOrd="0" destOrd="0" presId="urn:microsoft.com/office/officeart/2005/8/layout/equation2"/>
    <dgm:cxn modelId="{44943140-B940-446A-BA80-0522E792C92A}" type="presOf" srcId="{2F6165F1-FFEA-4CDD-9006-900B95BC19E1}" destId="{E26717E2-791F-466D-899D-E38DB71E2E80}" srcOrd="0" destOrd="0" presId="urn:microsoft.com/office/officeart/2005/8/layout/equation2"/>
    <dgm:cxn modelId="{9BA6C149-1211-473E-AE21-FF6A242B782D}" type="presOf" srcId="{75116F1F-6F2C-4A2A-8A23-C5D5D873D7DA}" destId="{585A7F84-50AB-424A-A038-FFD3E6D2D36F}" srcOrd="0" destOrd="0" presId="urn:microsoft.com/office/officeart/2005/8/layout/equation2"/>
    <dgm:cxn modelId="{35D4F2A3-581F-438E-B4BD-EBE2E5089E2F}" type="presOf" srcId="{3EC6864F-7BDB-4498-AF3E-BD8312AB69BC}" destId="{01097E70-1CE1-4346-B0C3-7439FD3E5F9F}" srcOrd="0" destOrd="0" presId="urn:microsoft.com/office/officeart/2005/8/layout/equation2"/>
    <dgm:cxn modelId="{7A66C967-DDA6-464C-BAB3-88B89C7F2B27}" type="presOf" srcId="{C322BCA6-E1DC-4DC1-8E2A-6238282240DF}" destId="{BBA9D4D6-AF24-4165-B5DA-7ED396F0EB68}" srcOrd="0" destOrd="0" presId="urn:microsoft.com/office/officeart/2005/8/layout/equation2"/>
    <dgm:cxn modelId="{FF9A5205-32C9-4E05-A8C9-BFBF4C26624C}" type="presParOf" srcId="{E26717E2-791F-466D-899D-E38DB71E2E80}" destId="{AE0DB191-BF8E-4B7A-8722-F8FB30524876}" srcOrd="0" destOrd="0" presId="urn:microsoft.com/office/officeart/2005/8/layout/equation2"/>
    <dgm:cxn modelId="{69EFD909-0DFC-465B-8FAB-0CD9E23B602C}" type="presParOf" srcId="{AE0DB191-BF8E-4B7A-8722-F8FB30524876}" destId="{585A7F84-50AB-424A-A038-FFD3E6D2D36F}" srcOrd="0" destOrd="0" presId="urn:microsoft.com/office/officeart/2005/8/layout/equation2"/>
    <dgm:cxn modelId="{DCEB3364-A808-4182-9D1D-5ADB8DD48C8F}" type="presParOf" srcId="{AE0DB191-BF8E-4B7A-8722-F8FB30524876}" destId="{A28D68CE-9628-4166-B251-645CD874A26E}" srcOrd="1" destOrd="0" presId="urn:microsoft.com/office/officeart/2005/8/layout/equation2"/>
    <dgm:cxn modelId="{0FDF35D4-B3A7-4CCA-9D47-498A44F7CBCB}" type="presParOf" srcId="{AE0DB191-BF8E-4B7A-8722-F8FB30524876}" destId="{BBA9D4D6-AF24-4165-B5DA-7ED396F0EB68}" srcOrd="2" destOrd="0" presId="urn:microsoft.com/office/officeart/2005/8/layout/equation2"/>
    <dgm:cxn modelId="{7E14C17C-4338-4873-BECD-E5F1442E6F93}" type="presParOf" srcId="{AE0DB191-BF8E-4B7A-8722-F8FB30524876}" destId="{B0043688-A833-412D-9ED0-DBBB6C36036F}" srcOrd="3" destOrd="0" presId="urn:microsoft.com/office/officeart/2005/8/layout/equation2"/>
    <dgm:cxn modelId="{D0D65A2B-ACAA-4F33-9A04-80118F09819A}" type="presParOf" srcId="{AE0DB191-BF8E-4B7A-8722-F8FB30524876}" destId="{01097E70-1CE1-4346-B0C3-7439FD3E5F9F}" srcOrd="4" destOrd="0" presId="urn:microsoft.com/office/officeart/2005/8/layout/equation2"/>
    <dgm:cxn modelId="{94FCD2E8-C22D-48BE-AA53-18726989B20C}" type="presParOf" srcId="{E26717E2-791F-466D-899D-E38DB71E2E80}" destId="{1D4B9CC5-F0A5-4ACD-88E8-5F9E1E4BD15F}" srcOrd="1" destOrd="0" presId="urn:microsoft.com/office/officeart/2005/8/layout/equation2"/>
    <dgm:cxn modelId="{530B9EDE-1E54-4707-9A92-6C50B031A30B}" type="presParOf" srcId="{1D4B9CC5-F0A5-4ACD-88E8-5F9E1E4BD15F}" destId="{F23C38E6-002C-4E1D-80BD-E69AD05DAF47}" srcOrd="0" destOrd="0" presId="urn:microsoft.com/office/officeart/2005/8/layout/equation2"/>
    <dgm:cxn modelId="{56FB0BE5-AE53-4E0F-BACA-D9F1010DDFB3}" type="presParOf" srcId="{E26717E2-791F-466D-899D-E38DB71E2E80}" destId="{9C7B74B3-8BA9-432C-9323-ADDDD4D82E5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AC1451-E352-4C2C-AFF8-1580EC9033CA}" type="doc">
      <dgm:prSet loTypeId="urn:microsoft.com/office/officeart/2005/8/layout/hierarchy2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550B2E5-176E-4FF6-AD32-93B4AC1E94BF}">
      <dgm:prSet phldrT="[Texto]" custT="1"/>
      <dgm:spPr/>
      <dgm:t>
        <a:bodyPr/>
        <a:lstStyle/>
        <a:p>
          <a:r>
            <a:rPr lang="es-MX" sz="2000" dirty="0" err="1" smtClean="0"/>
            <a:t>Promotion</a:t>
          </a:r>
          <a:r>
            <a:rPr lang="es-MX" sz="2000" dirty="0" smtClean="0"/>
            <a:t> and </a:t>
          </a:r>
          <a:r>
            <a:rPr lang="es-MX" sz="2000" dirty="0" err="1" smtClean="0"/>
            <a:t>Communication</a:t>
          </a:r>
          <a:r>
            <a:rPr lang="es-MX" sz="2000" dirty="0" smtClean="0"/>
            <a:t> of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value</a:t>
          </a:r>
          <a:r>
            <a:rPr lang="es-MX" sz="2000" dirty="0" smtClean="0"/>
            <a:t> and </a:t>
          </a:r>
          <a:r>
            <a:rPr lang="es-MX" sz="2000" dirty="0" err="1" smtClean="0"/>
            <a:t>benefits</a:t>
          </a:r>
          <a:r>
            <a:rPr lang="es-MX" sz="2000" dirty="0" smtClean="0"/>
            <a:t> of INTOSAI </a:t>
          </a:r>
          <a:r>
            <a:rPr lang="es-MX" sz="2000" dirty="0" err="1" smtClean="0"/>
            <a:t>tools</a:t>
          </a:r>
          <a:r>
            <a:rPr lang="es-MX" sz="2000" dirty="0" smtClean="0"/>
            <a:t> </a:t>
          </a:r>
          <a:endParaRPr lang="en-US" sz="2000" dirty="0"/>
        </a:p>
      </dgm:t>
    </dgm:pt>
    <dgm:pt modelId="{330A62B6-D5B3-4676-9FC2-CFE8AD079D88}" type="parTrans" cxnId="{6A3B53A6-5360-4863-89BF-4C5D9DF1E072}">
      <dgm:prSet/>
      <dgm:spPr/>
      <dgm:t>
        <a:bodyPr/>
        <a:lstStyle/>
        <a:p>
          <a:endParaRPr lang="en-US" sz="2800"/>
        </a:p>
      </dgm:t>
    </dgm:pt>
    <dgm:pt modelId="{CF3DA850-120E-4FFD-B88D-08C31DC0E6DC}" type="sibTrans" cxnId="{6A3B53A6-5360-4863-89BF-4C5D9DF1E072}">
      <dgm:prSet/>
      <dgm:spPr/>
      <dgm:t>
        <a:bodyPr/>
        <a:lstStyle/>
        <a:p>
          <a:endParaRPr lang="en-US" sz="2800"/>
        </a:p>
      </dgm:t>
    </dgm:pt>
    <dgm:pt modelId="{19CDDB3C-67E5-42A7-B7BF-5E9273E41E6D}">
      <dgm:prSet phldrT="[Texto]" custT="1"/>
      <dgm:spPr/>
      <dgm:t>
        <a:bodyPr/>
        <a:lstStyle/>
        <a:p>
          <a:r>
            <a:rPr lang="en-US" sz="2000" dirty="0" smtClean="0"/>
            <a:t>SAIs’ Information Database</a:t>
          </a:r>
          <a:endParaRPr lang="en-US" sz="2000" dirty="0"/>
        </a:p>
      </dgm:t>
    </dgm:pt>
    <dgm:pt modelId="{D104DDAF-5A63-46AC-8FC1-AA59D9D2B23B}" type="parTrans" cxnId="{E2963BA0-17C8-4BF1-AD3B-D8A8157EC4C5}">
      <dgm:prSet custT="1"/>
      <dgm:spPr/>
      <dgm:t>
        <a:bodyPr/>
        <a:lstStyle/>
        <a:p>
          <a:endParaRPr lang="en-US" sz="1000"/>
        </a:p>
      </dgm:t>
    </dgm:pt>
    <dgm:pt modelId="{F2616379-2410-4409-9E31-BD0472B89025}" type="sibTrans" cxnId="{E2963BA0-17C8-4BF1-AD3B-D8A8157EC4C5}">
      <dgm:prSet/>
      <dgm:spPr/>
      <dgm:t>
        <a:bodyPr/>
        <a:lstStyle/>
        <a:p>
          <a:endParaRPr lang="en-US" sz="2800"/>
        </a:p>
      </dgm:t>
    </dgm:pt>
    <dgm:pt modelId="{FAE561F0-B59F-49B2-B886-9616D539BA0B}">
      <dgm:prSet phldrT="[Texto]" custT="1"/>
      <dgm:spPr/>
      <dgm:t>
        <a:bodyPr/>
        <a:lstStyle/>
        <a:p>
          <a:r>
            <a:rPr lang="en-US" sz="2000" dirty="0" smtClean="0"/>
            <a:t>Self-Assessment of Integrity (IntoSAINT)</a:t>
          </a:r>
          <a:endParaRPr lang="en-US" sz="2000" dirty="0"/>
        </a:p>
      </dgm:t>
    </dgm:pt>
    <dgm:pt modelId="{E4B9DD19-741E-455A-9DD1-F0215D2A02DC}" type="parTrans" cxnId="{4646D7C3-8785-4335-9495-186F348B66BE}">
      <dgm:prSet custT="1"/>
      <dgm:spPr/>
      <dgm:t>
        <a:bodyPr/>
        <a:lstStyle/>
        <a:p>
          <a:endParaRPr lang="en-US" sz="800"/>
        </a:p>
      </dgm:t>
    </dgm:pt>
    <dgm:pt modelId="{BB40A612-55B1-488A-8863-1DDFCF601728}" type="sibTrans" cxnId="{4646D7C3-8785-4335-9495-186F348B66BE}">
      <dgm:prSet/>
      <dgm:spPr/>
      <dgm:t>
        <a:bodyPr/>
        <a:lstStyle/>
        <a:p>
          <a:endParaRPr lang="en-US" sz="2800"/>
        </a:p>
      </dgm:t>
    </dgm:pt>
    <dgm:pt modelId="{0AD2A696-FA68-400D-9665-B2F77236CCF0}">
      <dgm:prSet phldrT="[Texto]" custT="1"/>
      <dgm:spPr/>
      <dgm:t>
        <a:bodyPr/>
        <a:lstStyle/>
        <a:p>
          <a:r>
            <a:rPr lang="en-US" sz="2000" dirty="0" smtClean="0"/>
            <a:t>Collaboration Tool</a:t>
          </a:r>
          <a:endParaRPr lang="en-US" sz="2000" dirty="0"/>
        </a:p>
      </dgm:t>
    </dgm:pt>
    <dgm:pt modelId="{265C8ABF-0179-4677-8659-6A4937B067BE}" type="parTrans" cxnId="{D5C44D1A-63EB-4688-965A-E86E1D44B88B}">
      <dgm:prSet custT="1"/>
      <dgm:spPr/>
      <dgm:t>
        <a:bodyPr/>
        <a:lstStyle/>
        <a:p>
          <a:endParaRPr lang="en-US" sz="800"/>
        </a:p>
      </dgm:t>
    </dgm:pt>
    <dgm:pt modelId="{8DF096CA-A45D-4A83-BC34-3D1C83FD62CB}" type="sibTrans" cxnId="{D5C44D1A-63EB-4688-965A-E86E1D44B88B}">
      <dgm:prSet/>
      <dgm:spPr/>
      <dgm:t>
        <a:bodyPr/>
        <a:lstStyle/>
        <a:p>
          <a:endParaRPr lang="en-US" sz="2800"/>
        </a:p>
      </dgm:t>
    </dgm:pt>
    <dgm:pt modelId="{900C0E10-F787-4A43-BFC4-C525D5BBF257}">
      <dgm:prSet phldrT="[Texto]" custT="1"/>
      <dgm:spPr/>
      <dgm:t>
        <a:bodyPr/>
        <a:lstStyle/>
        <a:p>
          <a:r>
            <a:rPr lang="en-US" sz="2000" dirty="0" smtClean="0"/>
            <a:t>INTOSAI Online Glossary</a:t>
          </a:r>
          <a:endParaRPr lang="en-US" sz="2000" dirty="0"/>
        </a:p>
      </dgm:t>
    </dgm:pt>
    <dgm:pt modelId="{835AAA94-DF93-49E7-B1AC-1EDE84AE2D14}" type="parTrans" cxnId="{7E940B1C-DEEB-4D46-9891-43E76F4AE2EB}">
      <dgm:prSet custT="1"/>
      <dgm:spPr/>
      <dgm:t>
        <a:bodyPr/>
        <a:lstStyle/>
        <a:p>
          <a:endParaRPr lang="en-US" sz="800"/>
        </a:p>
      </dgm:t>
    </dgm:pt>
    <dgm:pt modelId="{54D4A12B-EA49-4DA5-A731-D01A961EEFF8}" type="sibTrans" cxnId="{7E940B1C-DEEB-4D46-9891-43E76F4AE2EB}">
      <dgm:prSet/>
      <dgm:spPr/>
      <dgm:t>
        <a:bodyPr/>
        <a:lstStyle/>
        <a:p>
          <a:endParaRPr lang="en-US" sz="2800"/>
        </a:p>
      </dgm:t>
    </dgm:pt>
    <dgm:pt modelId="{6BEEDD42-227F-455D-85F0-BBFCFDDA2E77}">
      <dgm:prSet phldrT="[Texto]" custT="1"/>
      <dgm:spPr/>
      <dgm:t>
        <a:bodyPr/>
        <a:lstStyle/>
        <a:p>
          <a:r>
            <a:rPr lang="en-US" sz="2000" dirty="0" smtClean="0"/>
            <a:t>SAI Capacity Development Database</a:t>
          </a:r>
          <a:endParaRPr lang="en-US" sz="2000" dirty="0"/>
        </a:p>
      </dgm:t>
    </dgm:pt>
    <dgm:pt modelId="{5D51D66F-86AE-448A-81E7-E356DE69A3F1}" type="parTrans" cxnId="{6FE6EC3D-771C-41D0-923D-0D6B9CD93FBD}">
      <dgm:prSet custT="1"/>
      <dgm:spPr/>
      <dgm:t>
        <a:bodyPr/>
        <a:lstStyle/>
        <a:p>
          <a:endParaRPr lang="en-US" sz="800"/>
        </a:p>
      </dgm:t>
    </dgm:pt>
    <dgm:pt modelId="{0AB07981-A70E-41D9-BFA9-61749D53DC70}" type="sibTrans" cxnId="{6FE6EC3D-771C-41D0-923D-0D6B9CD93FBD}">
      <dgm:prSet/>
      <dgm:spPr/>
      <dgm:t>
        <a:bodyPr/>
        <a:lstStyle/>
        <a:p>
          <a:endParaRPr lang="en-US" sz="2800"/>
        </a:p>
      </dgm:t>
    </dgm:pt>
    <dgm:pt modelId="{478F8BA1-7516-47BD-B132-4BC81A60C9E9}">
      <dgm:prSet phldrT="[Texto]" custT="1"/>
      <dgm:spPr/>
      <dgm:t>
        <a:bodyPr/>
        <a:lstStyle/>
        <a:p>
          <a:r>
            <a:rPr lang="en-US" sz="2000" dirty="0" smtClean="0"/>
            <a:t>Experts Database</a:t>
          </a:r>
          <a:endParaRPr lang="en-US" sz="2000" dirty="0"/>
        </a:p>
      </dgm:t>
    </dgm:pt>
    <dgm:pt modelId="{F60C8F34-7018-4051-9ACB-CF6B139D976B}" type="parTrans" cxnId="{A85D0897-6862-4C93-8708-0E61C4733FC2}">
      <dgm:prSet custT="1"/>
      <dgm:spPr/>
      <dgm:t>
        <a:bodyPr/>
        <a:lstStyle/>
        <a:p>
          <a:endParaRPr lang="en-US" sz="1000"/>
        </a:p>
      </dgm:t>
    </dgm:pt>
    <dgm:pt modelId="{505738E5-8BFC-4550-A397-F99888DD69F8}" type="sibTrans" cxnId="{A85D0897-6862-4C93-8708-0E61C4733FC2}">
      <dgm:prSet/>
      <dgm:spPr/>
      <dgm:t>
        <a:bodyPr/>
        <a:lstStyle/>
        <a:p>
          <a:endParaRPr lang="en-US" sz="2800"/>
        </a:p>
      </dgm:t>
    </dgm:pt>
    <dgm:pt modelId="{92D22CA1-2129-4C6E-991E-5FD3C6B84A61}" type="pres">
      <dgm:prSet presAssocID="{D4AC1451-E352-4C2C-AFF8-1580EC9033C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7AB7600-23B5-4FD8-87A9-B3B92CE0E6EB}" type="pres">
      <dgm:prSet presAssocID="{1550B2E5-176E-4FF6-AD32-93B4AC1E94BF}" presName="root1" presStyleCnt="0"/>
      <dgm:spPr/>
      <dgm:t>
        <a:bodyPr/>
        <a:lstStyle/>
        <a:p>
          <a:endParaRPr lang="es-MX"/>
        </a:p>
      </dgm:t>
    </dgm:pt>
    <dgm:pt modelId="{E5E42524-186A-40A1-94FA-47309D7D45CE}" type="pres">
      <dgm:prSet presAssocID="{1550B2E5-176E-4FF6-AD32-93B4AC1E94BF}" presName="LevelOneTextNode" presStyleLbl="node0" presStyleIdx="0" presStyleCnt="1" custScaleX="209728" custScaleY="3101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AF0ABE-3C49-49B8-ABAF-81CD459B7460}" type="pres">
      <dgm:prSet presAssocID="{1550B2E5-176E-4FF6-AD32-93B4AC1E94BF}" presName="level2hierChild" presStyleCnt="0"/>
      <dgm:spPr/>
      <dgm:t>
        <a:bodyPr/>
        <a:lstStyle/>
        <a:p>
          <a:endParaRPr lang="es-MX"/>
        </a:p>
      </dgm:t>
    </dgm:pt>
    <dgm:pt modelId="{A4C5BDB9-81EB-4657-BBFC-C625BC4ED5F3}" type="pres">
      <dgm:prSet presAssocID="{D104DDAF-5A63-46AC-8FC1-AA59D9D2B23B}" presName="conn2-1" presStyleLbl="parChTrans1D2" presStyleIdx="0" presStyleCnt="6"/>
      <dgm:spPr/>
      <dgm:t>
        <a:bodyPr/>
        <a:lstStyle/>
        <a:p>
          <a:endParaRPr lang="es-MX"/>
        </a:p>
      </dgm:t>
    </dgm:pt>
    <dgm:pt modelId="{3B05FC0B-C1C7-4612-B466-483E3925F4C8}" type="pres">
      <dgm:prSet presAssocID="{D104DDAF-5A63-46AC-8FC1-AA59D9D2B23B}" presName="connTx" presStyleLbl="parChTrans1D2" presStyleIdx="0" presStyleCnt="6"/>
      <dgm:spPr/>
      <dgm:t>
        <a:bodyPr/>
        <a:lstStyle/>
        <a:p>
          <a:endParaRPr lang="es-MX"/>
        </a:p>
      </dgm:t>
    </dgm:pt>
    <dgm:pt modelId="{9E7F5D93-C497-4D5A-97CC-D0FC4D2AC36D}" type="pres">
      <dgm:prSet presAssocID="{19CDDB3C-67E5-42A7-B7BF-5E9273E41E6D}" presName="root2" presStyleCnt="0"/>
      <dgm:spPr/>
      <dgm:t>
        <a:bodyPr/>
        <a:lstStyle/>
        <a:p>
          <a:endParaRPr lang="es-MX"/>
        </a:p>
      </dgm:t>
    </dgm:pt>
    <dgm:pt modelId="{9877A63F-75B2-4243-82F7-B485D0485F03}" type="pres">
      <dgm:prSet presAssocID="{19CDDB3C-67E5-42A7-B7BF-5E9273E41E6D}" presName="LevelTwoTextNode" presStyleLbl="node2" presStyleIdx="0" presStyleCnt="6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8A42FC-6F60-495E-A29C-0371CB3E2283}" type="pres">
      <dgm:prSet presAssocID="{19CDDB3C-67E5-42A7-B7BF-5E9273E41E6D}" presName="level3hierChild" presStyleCnt="0"/>
      <dgm:spPr/>
      <dgm:t>
        <a:bodyPr/>
        <a:lstStyle/>
        <a:p>
          <a:endParaRPr lang="es-MX"/>
        </a:p>
      </dgm:t>
    </dgm:pt>
    <dgm:pt modelId="{846F6C9D-2C00-437E-BAD6-FB61EC6621A4}" type="pres">
      <dgm:prSet presAssocID="{E4B9DD19-741E-455A-9DD1-F0215D2A02DC}" presName="conn2-1" presStyleLbl="parChTrans1D2" presStyleIdx="1" presStyleCnt="6"/>
      <dgm:spPr/>
      <dgm:t>
        <a:bodyPr/>
        <a:lstStyle/>
        <a:p>
          <a:endParaRPr lang="es-MX"/>
        </a:p>
      </dgm:t>
    </dgm:pt>
    <dgm:pt modelId="{E0C3E604-03D1-4514-85A6-EB62EA71FA48}" type="pres">
      <dgm:prSet presAssocID="{E4B9DD19-741E-455A-9DD1-F0215D2A02DC}" presName="connTx" presStyleLbl="parChTrans1D2" presStyleIdx="1" presStyleCnt="6"/>
      <dgm:spPr/>
      <dgm:t>
        <a:bodyPr/>
        <a:lstStyle/>
        <a:p>
          <a:endParaRPr lang="es-MX"/>
        </a:p>
      </dgm:t>
    </dgm:pt>
    <dgm:pt modelId="{AECACFAF-D878-481E-B0EC-6AB3F4D022FA}" type="pres">
      <dgm:prSet presAssocID="{FAE561F0-B59F-49B2-B886-9616D539BA0B}" presName="root2" presStyleCnt="0"/>
      <dgm:spPr/>
      <dgm:t>
        <a:bodyPr/>
        <a:lstStyle/>
        <a:p>
          <a:endParaRPr lang="es-MX"/>
        </a:p>
      </dgm:t>
    </dgm:pt>
    <dgm:pt modelId="{5A7A7BC6-22C1-4969-8D11-D78BAAF7E808}" type="pres">
      <dgm:prSet presAssocID="{FAE561F0-B59F-49B2-B886-9616D539BA0B}" presName="LevelTwoTextNode" presStyleLbl="node2" presStyleIdx="1" presStyleCnt="6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56376-9CF0-4147-BC3E-56116E15D4E0}" type="pres">
      <dgm:prSet presAssocID="{FAE561F0-B59F-49B2-B886-9616D539BA0B}" presName="level3hierChild" presStyleCnt="0"/>
      <dgm:spPr/>
      <dgm:t>
        <a:bodyPr/>
        <a:lstStyle/>
        <a:p>
          <a:endParaRPr lang="es-MX"/>
        </a:p>
      </dgm:t>
    </dgm:pt>
    <dgm:pt modelId="{CC7AD80F-B32A-4E38-9536-2CD66A72311A}" type="pres">
      <dgm:prSet presAssocID="{265C8ABF-0179-4677-8659-6A4937B067BE}" presName="conn2-1" presStyleLbl="parChTrans1D2" presStyleIdx="2" presStyleCnt="6"/>
      <dgm:spPr/>
      <dgm:t>
        <a:bodyPr/>
        <a:lstStyle/>
        <a:p>
          <a:endParaRPr lang="es-MX"/>
        </a:p>
      </dgm:t>
    </dgm:pt>
    <dgm:pt modelId="{ED12B1F6-6355-486E-AA9B-09C06F447817}" type="pres">
      <dgm:prSet presAssocID="{265C8ABF-0179-4677-8659-6A4937B067BE}" presName="connTx" presStyleLbl="parChTrans1D2" presStyleIdx="2" presStyleCnt="6"/>
      <dgm:spPr/>
      <dgm:t>
        <a:bodyPr/>
        <a:lstStyle/>
        <a:p>
          <a:endParaRPr lang="es-MX"/>
        </a:p>
      </dgm:t>
    </dgm:pt>
    <dgm:pt modelId="{95DD05A0-5817-45D3-8B5A-642AA0332B90}" type="pres">
      <dgm:prSet presAssocID="{0AD2A696-FA68-400D-9665-B2F77236CCF0}" presName="root2" presStyleCnt="0"/>
      <dgm:spPr/>
      <dgm:t>
        <a:bodyPr/>
        <a:lstStyle/>
        <a:p>
          <a:endParaRPr lang="es-MX"/>
        </a:p>
      </dgm:t>
    </dgm:pt>
    <dgm:pt modelId="{7983DC21-2664-4009-AF87-94BD1BF79076}" type="pres">
      <dgm:prSet presAssocID="{0AD2A696-FA68-400D-9665-B2F77236CCF0}" presName="LevelTwoTextNode" presStyleLbl="node2" presStyleIdx="2" presStyleCnt="6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E84A17-ABB0-4D99-B02B-866A3AC13AD4}" type="pres">
      <dgm:prSet presAssocID="{0AD2A696-FA68-400D-9665-B2F77236CCF0}" presName="level3hierChild" presStyleCnt="0"/>
      <dgm:spPr/>
      <dgm:t>
        <a:bodyPr/>
        <a:lstStyle/>
        <a:p>
          <a:endParaRPr lang="es-MX"/>
        </a:p>
      </dgm:t>
    </dgm:pt>
    <dgm:pt modelId="{96BAB4DA-8EF6-44B9-A89C-ECAECFBDC0FD}" type="pres">
      <dgm:prSet presAssocID="{835AAA94-DF93-49E7-B1AC-1EDE84AE2D14}" presName="conn2-1" presStyleLbl="parChTrans1D2" presStyleIdx="3" presStyleCnt="6"/>
      <dgm:spPr/>
      <dgm:t>
        <a:bodyPr/>
        <a:lstStyle/>
        <a:p>
          <a:endParaRPr lang="es-MX"/>
        </a:p>
      </dgm:t>
    </dgm:pt>
    <dgm:pt modelId="{5E7F942D-CA8E-45FB-BD27-FBA08D1E8AC4}" type="pres">
      <dgm:prSet presAssocID="{835AAA94-DF93-49E7-B1AC-1EDE84AE2D14}" presName="connTx" presStyleLbl="parChTrans1D2" presStyleIdx="3" presStyleCnt="6"/>
      <dgm:spPr/>
      <dgm:t>
        <a:bodyPr/>
        <a:lstStyle/>
        <a:p>
          <a:endParaRPr lang="es-MX"/>
        </a:p>
      </dgm:t>
    </dgm:pt>
    <dgm:pt modelId="{0D8D2F1A-08EC-4E72-B0E5-30B16A87E593}" type="pres">
      <dgm:prSet presAssocID="{900C0E10-F787-4A43-BFC4-C525D5BBF257}" presName="root2" presStyleCnt="0"/>
      <dgm:spPr/>
      <dgm:t>
        <a:bodyPr/>
        <a:lstStyle/>
        <a:p>
          <a:endParaRPr lang="es-MX"/>
        </a:p>
      </dgm:t>
    </dgm:pt>
    <dgm:pt modelId="{C003D93B-CF6A-4526-BC1C-67B0F06265DA}" type="pres">
      <dgm:prSet presAssocID="{900C0E10-F787-4A43-BFC4-C525D5BBF257}" presName="LevelTwoTextNode" presStyleLbl="node2" presStyleIdx="3" presStyleCnt="6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1AFAA-A047-4883-8F8A-244FA4EBE3E8}" type="pres">
      <dgm:prSet presAssocID="{900C0E10-F787-4A43-BFC4-C525D5BBF257}" presName="level3hierChild" presStyleCnt="0"/>
      <dgm:spPr/>
      <dgm:t>
        <a:bodyPr/>
        <a:lstStyle/>
        <a:p>
          <a:endParaRPr lang="es-MX"/>
        </a:p>
      </dgm:t>
    </dgm:pt>
    <dgm:pt modelId="{88FEB54A-E6C1-49F7-950C-BEAEEC3723BA}" type="pres">
      <dgm:prSet presAssocID="{5D51D66F-86AE-448A-81E7-E356DE69A3F1}" presName="conn2-1" presStyleLbl="parChTrans1D2" presStyleIdx="4" presStyleCnt="6"/>
      <dgm:spPr/>
      <dgm:t>
        <a:bodyPr/>
        <a:lstStyle/>
        <a:p>
          <a:endParaRPr lang="es-MX"/>
        </a:p>
      </dgm:t>
    </dgm:pt>
    <dgm:pt modelId="{033EAF38-0E1E-4A0C-A790-810B1A4CF41D}" type="pres">
      <dgm:prSet presAssocID="{5D51D66F-86AE-448A-81E7-E356DE69A3F1}" presName="connTx" presStyleLbl="parChTrans1D2" presStyleIdx="4" presStyleCnt="6"/>
      <dgm:spPr/>
      <dgm:t>
        <a:bodyPr/>
        <a:lstStyle/>
        <a:p>
          <a:endParaRPr lang="es-MX"/>
        </a:p>
      </dgm:t>
    </dgm:pt>
    <dgm:pt modelId="{E3C74A3E-DFF3-4603-B0CC-B9A1D5389411}" type="pres">
      <dgm:prSet presAssocID="{6BEEDD42-227F-455D-85F0-BBFCFDDA2E77}" presName="root2" presStyleCnt="0"/>
      <dgm:spPr/>
      <dgm:t>
        <a:bodyPr/>
        <a:lstStyle/>
        <a:p>
          <a:endParaRPr lang="es-MX"/>
        </a:p>
      </dgm:t>
    </dgm:pt>
    <dgm:pt modelId="{BAF9CE32-355B-41C6-90E8-C9C5FE51323F}" type="pres">
      <dgm:prSet presAssocID="{6BEEDD42-227F-455D-85F0-BBFCFDDA2E77}" presName="LevelTwoTextNode" presStyleLbl="node2" presStyleIdx="4" presStyleCnt="6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3E31E-BCB3-4D01-A844-69C8630CBD02}" type="pres">
      <dgm:prSet presAssocID="{6BEEDD42-227F-455D-85F0-BBFCFDDA2E77}" presName="level3hierChild" presStyleCnt="0"/>
      <dgm:spPr/>
      <dgm:t>
        <a:bodyPr/>
        <a:lstStyle/>
        <a:p>
          <a:endParaRPr lang="es-MX"/>
        </a:p>
      </dgm:t>
    </dgm:pt>
    <dgm:pt modelId="{96343311-BA57-448A-8944-644F023B8D51}" type="pres">
      <dgm:prSet presAssocID="{F60C8F34-7018-4051-9ACB-CF6B139D976B}" presName="conn2-1" presStyleLbl="parChTrans1D2" presStyleIdx="5" presStyleCnt="6"/>
      <dgm:spPr/>
      <dgm:t>
        <a:bodyPr/>
        <a:lstStyle/>
        <a:p>
          <a:endParaRPr lang="es-MX"/>
        </a:p>
      </dgm:t>
    </dgm:pt>
    <dgm:pt modelId="{C5A59562-74F8-426C-87C8-4378708C6384}" type="pres">
      <dgm:prSet presAssocID="{F60C8F34-7018-4051-9ACB-CF6B139D976B}" presName="connTx" presStyleLbl="parChTrans1D2" presStyleIdx="5" presStyleCnt="6"/>
      <dgm:spPr/>
      <dgm:t>
        <a:bodyPr/>
        <a:lstStyle/>
        <a:p>
          <a:endParaRPr lang="es-MX"/>
        </a:p>
      </dgm:t>
    </dgm:pt>
    <dgm:pt modelId="{6B5043A5-126A-4DB1-AD7E-87A7423C916A}" type="pres">
      <dgm:prSet presAssocID="{478F8BA1-7516-47BD-B132-4BC81A60C9E9}" presName="root2" presStyleCnt="0"/>
      <dgm:spPr/>
      <dgm:t>
        <a:bodyPr/>
        <a:lstStyle/>
        <a:p>
          <a:endParaRPr lang="es-MX"/>
        </a:p>
      </dgm:t>
    </dgm:pt>
    <dgm:pt modelId="{6741FFD6-2901-4FA3-9D12-B9E4E519824F}" type="pres">
      <dgm:prSet presAssocID="{478F8BA1-7516-47BD-B132-4BC81A60C9E9}" presName="LevelTwoTextNode" presStyleLbl="node2" presStyleIdx="5" presStyleCnt="6" custScaleX="37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FF1F27-676F-418B-9B08-0B52FD7391B5}" type="pres">
      <dgm:prSet presAssocID="{478F8BA1-7516-47BD-B132-4BC81A60C9E9}" presName="level3hierChild" presStyleCnt="0"/>
      <dgm:spPr/>
      <dgm:t>
        <a:bodyPr/>
        <a:lstStyle/>
        <a:p>
          <a:endParaRPr lang="es-MX"/>
        </a:p>
      </dgm:t>
    </dgm:pt>
  </dgm:ptLst>
  <dgm:cxnLst>
    <dgm:cxn modelId="{42D0B95D-5ADF-498B-94EA-44635B461F60}" type="presOf" srcId="{E4B9DD19-741E-455A-9DD1-F0215D2A02DC}" destId="{E0C3E604-03D1-4514-85A6-EB62EA71FA48}" srcOrd="1" destOrd="0" presId="urn:microsoft.com/office/officeart/2005/8/layout/hierarchy2"/>
    <dgm:cxn modelId="{C6C58069-601D-4150-8221-928A81AC9755}" type="presOf" srcId="{1550B2E5-176E-4FF6-AD32-93B4AC1E94BF}" destId="{E5E42524-186A-40A1-94FA-47309D7D45CE}" srcOrd="0" destOrd="0" presId="urn:microsoft.com/office/officeart/2005/8/layout/hierarchy2"/>
    <dgm:cxn modelId="{4646D7C3-8785-4335-9495-186F348B66BE}" srcId="{1550B2E5-176E-4FF6-AD32-93B4AC1E94BF}" destId="{FAE561F0-B59F-49B2-B886-9616D539BA0B}" srcOrd="1" destOrd="0" parTransId="{E4B9DD19-741E-455A-9DD1-F0215D2A02DC}" sibTransId="{BB40A612-55B1-488A-8863-1DDFCF601728}"/>
    <dgm:cxn modelId="{ADA44F8F-01ED-427F-BDB7-AE4A6B4567A4}" type="presOf" srcId="{F60C8F34-7018-4051-9ACB-CF6B139D976B}" destId="{96343311-BA57-448A-8944-644F023B8D51}" srcOrd="0" destOrd="0" presId="urn:microsoft.com/office/officeart/2005/8/layout/hierarchy2"/>
    <dgm:cxn modelId="{A85D0897-6862-4C93-8708-0E61C4733FC2}" srcId="{1550B2E5-176E-4FF6-AD32-93B4AC1E94BF}" destId="{478F8BA1-7516-47BD-B132-4BC81A60C9E9}" srcOrd="5" destOrd="0" parTransId="{F60C8F34-7018-4051-9ACB-CF6B139D976B}" sibTransId="{505738E5-8BFC-4550-A397-F99888DD69F8}"/>
    <dgm:cxn modelId="{6FE6EC3D-771C-41D0-923D-0D6B9CD93FBD}" srcId="{1550B2E5-176E-4FF6-AD32-93B4AC1E94BF}" destId="{6BEEDD42-227F-455D-85F0-BBFCFDDA2E77}" srcOrd="4" destOrd="0" parTransId="{5D51D66F-86AE-448A-81E7-E356DE69A3F1}" sibTransId="{0AB07981-A70E-41D9-BFA9-61749D53DC70}"/>
    <dgm:cxn modelId="{55DFC3E9-8830-4937-84C4-4C8F0DDC8E79}" type="presOf" srcId="{265C8ABF-0179-4677-8659-6A4937B067BE}" destId="{ED12B1F6-6355-486E-AA9B-09C06F447817}" srcOrd="1" destOrd="0" presId="urn:microsoft.com/office/officeart/2005/8/layout/hierarchy2"/>
    <dgm:cxn modelId="{7E940B1C-DEEB-4D46-9891-43E76F4AE2EB}" srcId="{1550B2E5-176E-4FF6-AD32-93B4AC1E94BF}" destId="{900C0E10-F787-4A43-BFC4-C525D5BBF257}" srcOrd="3" destOrd="0" parTransId="{835AAA94-DF93-49E7-B1AC-1EDE84AE2D14}" sibTransId="{54D4A12B-EA49-4DA5-A731-D01A961EEFF8}"/>
    <dgm:cxn modelId="{D5C44D1A-63EB-4688-965A-E86E1D44B88B}" srcId="{1550B2E5-176E-4FF6-AD32-93B4AC1E94BF}" destId="{0AD2A696-FA68-400D-9665-B2F77236CCF0}" srcOrd="2" destOrd="0" parTransId="{265C8ABF-0179-4677-8659-6A4937B067BE}" sibTransId="{8DF096CA-A45D-4A83-BC34-3D1C83FD62CB}"/>
    <dgm:cxn modelId="{47C62A26-C685-4A42-970F-C614A53E0301}" type="presOf" srcId="{900C0E10-F787-4A43-BFC4-C525D5BBF257}" destId="{C003D93B-CF6A-4526-BC1C-67B0F06265DA}" srcOrd="0" destOrd="0" presId="urn:microsoft.com/office/officeart/2005/8/layout/hierarchy2"/>
    <dgm:cxn modelId="{C1739836-C239-4949-8756-5216CC78E84A}" type="presOf" srcId="{835AAA94-DF93-49E7-B1AC-1EDE84AE2D14}" destId="{5E7F942D-CA8E-45FB-BD27-FBA08D1E8AC4}" srcOrd="1" destOrd="0" presId="urn:microsoft.com/office/officeart/2005/8/layout/hierarchy2"/>
    <dgm:cxn modelId="{1C185281-2964-46A5-923A-329EE2DB1C28}" type="presOf" srcId="{5D51D66F-86AE-448A-81E7-E356DE69A3F1}" destId="{033EAF38-0E1E-4A0C-A790-810B1A4CF41D}" srcOrd="1" destOrd="0" presId="urn:microsoft.com/office/officeart/2005/8/layout/hierarchy2"/>
    <dgm:cxn modelId="{99536887-C324-46A7-A26E-372DF294EF0C}" type="presOf" srcId="{D104DDAF-5A63-46AC-8FC1-AA59D9D2B23B}" destId="{3B05FC0B-C1C7-4612-B466-483E3925F4C8}" srcOrd="1" destOrd="0" presId="urn:microsoft.com/office/officeart/2005/8/layout/hierarchy2"/>
    <dgm:cxn modelId="{0757F7F6-5DFB-4436-9467-078D09824CAF}" type="presOf" srcId="{478F8BA1-7516-47BD-B132-4BC81A60C9E9}" destId="{6741FFD6-2901-4FA3-9D12-B9E4E519824F}" srcOrd="0" destOrd="0" presId="urn:microsoft.com/office/officeart/2005/8/layout/hierarchy2"/>
    <dgm:cxn modelId="{E52054E1-DBFB-4B39-9945-7BC98FD7E3F9}" type="presOf" srcId="{E4B9DD19-741E-455A-9DD1-F0215D2A02DC}" destId="{846F6C9D-2C00-437E-BAD6-FB61EC6621A4}" srcOrd="0" destOrd="0" presId="urn:microsoft.com/office/officeart/2005/8/layout/hierarchy2"/>
    <dgm:cxn modelId="{E2AD64D4-4CDE-49FE-B05F-163C91F96B8E}" type="presOf" srcId="{F60C8F34-7018-4051-9ACB-CF6B139D976B}" destId="{C5A59562-74F8-426C-87C8-4378708C6384}" srcOrd="1" destOrd="0" presId="urn:microsoft.com/office/officeart/2005/8/layout/hierarchy2"/>
    <dgm:cxn modelId="{91ECC462-B902-4BAC-919B-0F7BF41CCD77}" type="presOf" srcId="{265C8ABF-0179-4677-8659-6A4937B067BE}" destId="{CC7AD80F-B32A-4E38-9536-2CD66A72311A}" srcOrd="0" destOrd="0" presId="urn:microsoft.com/office/officeart/2005/8/layout/hierarchy2"/>
    <dgm:cxn modelId="{CBE0F53F-6C78-4C53-A4B8-0153D64F8B29}" type="presOf" srcId="{5D51D66F-86AE-448A-81E7-E356DE69A3F1}" destId="{88FEB54A-E6C1-49F7-950C-BEAEEC3723BA}" srcOrd="0" destOrd="0" presId="urn:microsoft.com/office/officeart/2005/8/layout/hierarchy2"/>
    <dgm:cxn modelId="{D1F83989-EEB6-4CC7-A054-8667AAC588D3}" type="presOf" srcId="{19CDDB3C-67E5-42A7-B7BF-5E9273E41E6D}" destId="{9877A63F-75B2-4243-82F7-B485D0485F03}" srcOrd="0" destOrd="0" presId="urn:microsoft.com/office/officeart/2005/8/layout/hierarchy2"/>
    <dgm:cxn modelId="{38595694-EB98-47E5-AC48-CD7E4F471A91}" type="presOf" srcId="{0AD2A696-FA68-400D-9665-B2F77236CCF0}" destId="{7983DC21-2664-4009-AF87-94BD1BF79076}" srcOrd="0" destOrd="0" presId="urn:microsoft.com/office/officeart/2005/8/layout/hierarchy2"/>
    <dgm:cxn modelId="{51179869-8DD3-4151-9B99-C17B0839C26B}" type="presOf" srcId="{835AAA94-DF93-49E7-B1AC-1EDE84AE2D14}" destId="{96BAB4DA-8EF6-44B9-A89C-ECAECFBDC0FD}" srcOrd="0" destOrd="0" presId="urn:microsoft.com/office/officeart/2005/8/layout/hierarchy2"/>
    <dgm:cxn modelId="{6A3B53A6-5360-4863-89BF-4C5D9DF1E072}" srcId="{D4AC1451-E352-4C2C-AFF8-1580EC9033CA}" destId="{1550B2E5-176E-4FF6-AD32-93B4AC1E94BF}" srcOrd="0" destOrd="0" parTransId="{330A62B6-D5B3-4676-9FC2-CFE8AD079D88}" sibTransId="{CF3DA850-120E-4FFD-B88D-08C31DC0E6DC}"/>
    <dgm:cxn modelId="{68381FBB-AED2-43A8-A2A5-1AF4F387B683}" type="presOf" srcId="{D104DDAF-5A63-46AC-8FC1-AA59D9D2B23B}" destId="{A4C5BDB9-81EB-4657-BBFC-C625BC4ED5F3}" srcOrd="0" destOrd="0" presId="urn:microsoft.com/office/officeart/2005/8/layout/hierarchy2"/>
    <dgm:cxn modelId="{F3117B96-BE07-4EC8-8FEC-14FC8DA0CF63}" type="presOf" srcId="{D4AC1451-E352-4C2C-AFF8-1580EC9033CA}" destId="{92D22CA1-2129-4C6E-991E-5FD3C6B84A61}" srcOrd="0" destOrd="0" presId="urn:microsoft.com/office/officeart/2005/8/layout/hierarchy2"/>
    <dgm:cxn modelId="{12557F73-8735-4688-A48B-2D8AAD15BDA4}" type="presOf" srcId="{FAE561F0-B59F-49B2-B886-9616D539BA0B}" destId="{5A7A7BC6-22C1-4969-8D11-D78BAAF7E808}" srcOrd="0" destOrd="0" presId="urn:microsoft.com/office/officeart/2005/8/layout/hierarchy2"/>
    <dgm:cxn modelId="{4236B2CE-3E29-410B-BE30-7D44403EF105}" type="presOf" srcId="{6BEEDD42-227F-455D-85F0-BBFCFDDA2E77}" destId="{BAF9CE32-355B-41C6-90E8-C9C5FE51323F}" srcOrd="0" destOrd="0" presId="urn:microsoft.com/office/officeart/2005/8/layout/hierarchy2"/>
    <dgm:cxn modelId="{E2963BA0-17C8-4BF1-AD3B-D8A8157EC4C5}" srcId="{1550B2E5-176E-4FF6-AD32-93B4AC1E94BF}" destId="{19CDDB3C-67E5-42A7-B7BF-5E9273E41E6D}" srcOrd="0" destOrd="0" parTransId="{D104DDAF-5A63-46AC-8FC1-AA59D9D2B23B}" sibTransId="{F2616379-2410-4409-9E31-BD0472B89025}"/>
    <dgm:cxn modelId="{24102D4D-95AC-4FF2-B31D-7F9087A8437E}" type="presParOf" srcId="{92D22CA1-2129-4C6E-991E-5FD3C6B84A61}" destId="{57AB7600-23B5-4FD8-87A9-B3B92CE0E6EB}" srcOrd="0" destOrd="0" presId="urn:microsoft.com/office/officeart/2005/8/layout/hierarchy2"/>
    <dgm:cxn modelId="{A2D81544-5007-4C8A-90AF-17538E5D4FC6}" type="presParOf" srcId="{57AB7600-23B5-4FD8-87A9-B3B92CE0E6EB}" destId="{E5E42524-186A-40A1-94FA-47309D7D45CE}" srcOrd="0" destOrd="0" presId="urn:microsoft.com/office/officeart/2005/8/layout/hierarchy2"/>
    <dgm:cxn modelId="{9CCA704B-5EF4-4FB9-A769-1C6710563706}" type="presParOf" srcId="{57AB7600-23B5-4FD8-87A9-B3B92CE0E6EB}" destId="{03AF0ABE-3C49-49B8-ABAF-81CD459B7460}" srcOrd="1" destOrd="0" presId="urn:microsoft.com/office/officeart/2005/8/layout/hierarchy2"/>
    <dgm:cxn modelId="{093C61B3-2E87-44DC-B03C-80E1A0503A13}" type="presParOf" srcId="{03AF0ABE-3C49-49B8-ABAF-81CD459B7460}" destId="{A4C5BDB9-81EB-4657-BBFC-C625BC4ED5F3}" srcOrd="0" destOrd="0" presId="urn:microsoft.com/office/officeart/2005/8/layout/hierarchy2"/>
    <dgm:cxn modelId="{B208FCFA-142C-4A41-8F3B-13EF9A85E268}" type="presParOf" srcId="{A4C5BDB9-81EB-4657-BBFC-C625BC4ED5F3}" destId="{3B05FC0B-C1C7-4612-B466-483E3925F4C8}" srcOrd="0" destOrd="0" presId="urn:microsoft.com/office/officeart/2005/8/layout/hierarchy2"/>
    <dgm:cxn modelId="{A9BC44D6-6753-4855-AF71-82539F4A10C3}" type="presParOf" srcId="{03AF0ABE-3C49-49B8-ABAF-81CD459B7460}" destId="{9E7F5D93-C497-4D5A-97CC-D0FC4D2AC36D}" srcOrd="1" destOrd="0" presId="urn:microsoft.com/office/officeart/2005/8/layout/hierarchy2"/>
    <dgm:cxn modelId="{954E7BA4-2D79-4CE1-A5FB-6F52C67B89D9}" type="presParOf" srcId="{9E7F5D93-C497-4D5A-97CC-D0FC4D2AC36D}" destId="{9877A63F-75B2-4243-82F7-B485D0485F03}" srcOrd="0" destOrd="0" presId="urn:microsoft.com/office/officeart/2005/8/layout/hierarchy2"/>
    <dgm:cxn modelId="{D3D5CC51-244A-4E97-8860-F39EB85FF122}" type="presParOf" srcId="{9E7F5D93-C497-4D5A-97CC-D0FC4D2AC36D}" destId="{448A42FC-6F60-495E-A29C-0371CB3E2283}" srcOrd="1" destOrd="0" presId="urn:microsoft.com/office/officeart/2005/8/layout/hierarchy2"/>
    <dgm:cxn modelId="{3C41E006-92DA-48BA-A2B5-63D54787CE93}" type="presParOf" srcId="{03AF0ABE-3C49-49B8-ABAF-81CD459B7460}" destId="{846F6C9D-2C00-437E-BAD6-FB61EC6621A4}" srcOrd="2" destOrd="0" presId="urn:microsoft.com/office/officeart/2005/8/layout/hierarchy2"/>
    <dgm:cxn modelId="{61C1B4DC-8FA1-4DA9-AAC0-1B63ED2E372C}" type="presParOf" srcId="{846F6C9D-2C00-437E-BAD6-FB61EC6621A4}" destId="{E0C3E604-03D1-4514-85A6-EB62EA71FA48}" srcOrd="0" destOrd="0" presId="urn:microsoft.com/office/officeart/2005/8/layout/hierarchy2"/>
    <dgm:cxn modelId="{6EDB44B9-C8DD-473A-A44D-C3B5E1EE151F}" type="presParOf" srcId="{03AF0ABE-3C49-49B8-ABAF-81CD459B7460}" destId="{AECACFAF-D878-481E-B0EC-6AB3F4D022FA}" srcOrd="3" destOrd="0" presId="urn:microsoft.com/office/officeart/2005/8/layout/hierarchy2"/>
    <dgm:cxn modelId="{2B0BFD5A-7C05-42CE-B0F5-3B0CD7138AF5}" type="presParOf" srcId="{AECACFAF-D878-481E-B0EC-6AB3F4D022FA}" destId="{5A7A7BC6-22C1-4969-8D11-D78BAAF7E808}" srcOrd="0" destOrd="0" presId="urn:microsoft.com/office/officeart/2005/8/layout/hierarchy2"/>
    <dgm:cxn modelId="{73F201C1-95BC-4132-B821-30C8C4CDA199}" type="presParOf" srcId="{AECACFAF-D878-481E-B0EC-6AB3F4D022FA}" destId="{E7356376-9CF0-4147-BC3E-56116E15D4E0}" srcOrd="1" destOrd="0" presId="urn:microsoft.com/office/officeart/2005/8/layout/hierarchy2"/>
    <dgm:cxn modelId="{06B88513-B752-4766-939F-FE407A44E4B4}" type="presParOf" srcId="{03AF0ABE-3C49-49B8-ABAF-81CD459B7460}" destId="{CC7AD80F-B32A-4E38-9536-2CD66A72311A}" srcOrd="4" destOrd="0" presId="urn:microsoft.com/office/officeart/2005/8/layout/hierarchy2"/>
    <dgm:cxn modelId="{580BBFA8-4161-4A87-807E-3DF2CB439C80}" type="presParOf" srcId="{CC7AD80F-B32A-4E38-9536-2CD66A72311A}" destId="{ED12B1F6-6355-486E-AA9B-09C06F447817}" srcOrd="0" destOrd="0" presId="urn:microsoft.com/office/officeart/2005/8/layout/hierarchy2"/>
    <dgm:cxn modelId="{F79A518C-F888-4D7D-BDC2-1C9ADFCD8B10}" type="presParOf" srcId="{03AF0ABE-3C49-49B8-ABAF-81CD459B7460}" destId="{95DD05A0-5817-45D3-8B5A-642AA0332B90}" srcOrd="5" destOrd="0" presId="urn:microsoft.com/office/officeart/2005/8/layout/hierarchy2"/>
    <dgm:cxn modelId="{45366AB6-1B65-4ECF-8D9E-9C11C5552B1E}" type="presParOf" srcId="{95DD05A0-5817-45D3-8B5A-642AA0332B90}" destId="{7983DC21-2664-4009-AF87-94BD1BF79076}" srcOrd="0" destOrd="0" presId="urn:microsoft.com/office/officeart/2005/8/layout/hierarchy2"/>
    <dgm:cxn modelId="{93358257-2592-472E-83FE-514F69A9D440}" type="presParOf" srcId="{95DD05A0-5817-45D3-8B5A-642AA0332B90}" destId="{ACE84A17-ABB0-4D99-B02B-866A3AC13AD4}" srcOrd="1" destOrd="0" presId="urn:microsoft.com/office/officeart/2005/8/layout/hierarchy2"/>
    <dgm:cxn modelId="{E0AD2808-61E2-4AEC-BCD7-7BA1FF5B155A}" type="presParOf" srcId="{03AF0ABE-3C49-49B8-ABAF-81CD459B7460}" destId="{96BAB4DA-8EF6-44B9-A89C-ECAECFBDC0FD}" srcOrd="6" destOrd="0" presId="urn:microsoft.com/office/officeart/2005/8/layout/hierarchy2"/>
    <dgm:cxn modelId="{C6F7EECA-8428-4892-8CA2-805FB3129409}" type="presParOf" srcId="{96BAB4DA-8EF6-44B9-A89C-ECAECFBDC0FD}" destId="{5E7F942D-CA8E-45FB-BD27-FBA08D1E8AC4}" srcOrd="0" destOrd="0" presId="urn:microsoft.com/office/officeart/2005/8/layout/hierarchy2"/>
    <dgm:cxn modelId="{D87102BC-C758-42E7-BF5E-D3691EACEE4A}" type="presParOf" srcId="{03AF0ABE-3C49-49B8-ABAF-81CD459B7460}" destId="{0D8D2F1A-08EC-4E72-B0E5-30B16A87E593}" srcOrd="7" destOrd="0" presId="urn:microsoft.com/office/officeart/2005/8/layout/hierarchy2"/>
    <dgm:cxn modelId="{E86ABE7E-9EF1-4A3C-A7DF-8B172E290E4B}" type="presParOf" srcId="{0D8D2F1A-08EC-4E72-B0E5-30B16A87E593}" destId="{C003D93B-CF6A-4526-BC1C-67B0F06265DA}" srcOrd="0" destOrd="0" presId="urn:microsoft.com/office/officeart/2005/8/layout/hierarchy2"/>
    <dgm:cxn modelId="{165054F8-325C-409E-8D0B-D662EAA2585A}" type="presParOf" srcId="{0D8D2F1A-08EC-4E72-B0E5-30B16A87E593}" destId="{3EA1AFAA-A047-4883-8F8A-244FA4EBE3E8}" srcOrd="1" destOrd="0" presId="urn:microsoft.com/office/officeart/2005/8/layout/hierarchy2"/>
    <dgm:cxn modelId="{3DD81339-BB0E-4744-9415-260BEA45801C}" type="presParOf" srcId="{03AF0ABE-3C49-49B8-ABAF-81CD459B7460}" destId="{88FEB54A-E6C1-49F7-950C-BEAEEC3723BA}" srcOrd="8" destOrd="0" presId="urn:microsoft.com/office/officeart/2005/8/layout/hierarchy2"/>
    <dgm:cxn modelId="{EB84EDAC-E433-4FF5-8857-985201014AB1}" type="presParOf" srcId="{88FEB54A-E6C1-49F7-950C-BEAEEC3723BA}" destId="{033EAF38-0E1E-4A0C-A790-810B1A4CF41D}" srcOrd="0" destOrd="0" presId="urn:microsoft.com/office/officeart/2005/8/layout/hierarchy2"/>
    <dgm:cxn modelId="{782037BF-B15D-4C2A-9317-8F5598103948}" type="presParOf" srcId="{03AF0ABE-3C49-49B8-ABAF-81CD459B7460}" destId="{E3C74A3E-DFF3-4603-B0CC-B9A1D5389411}" srcOrd="9" destOrd="0" presId="urn:microsoft.com/office/officeart/2005/8/layout/hierarchy2"/>
    <dgm:cxn modelId="{C7713F3E-45D6-4435-9EA4-3B1FAFBA9EEA}" type="presParOf" srcId="{E3C74A3E-DFF3-4603-B0CC-B9A1D5389411}" destId="{BAF9CE32-355B-41C6-90E8-C9C5FE51323F}" srcOrd="0" destOrd="0" presId="urn:microsoft.com/office/officeart/2005/8/layout/hierarchy2"/>
    <dgm:cxn modelId="{8E846170-D8E9-46DC-B7C2-580EF1F575CC}" type="presParOf" srcId="{E3C74A3E-DFF3-4603-B0CC-B9A1D5389411}" destId="{51D3E31E-BCB3-4D01-A844-69C8630CBD02}" srcOrd="1" destOrd="0" presId="urn:microsoft.com/office/officeart/2005/8/layout/hierarchy2"/>
    <dgm:cxn modelId="{E070794A-93B9-413F-AD7C-C7F2F41627BF}" type="presParOf" srcId="{03AF0ABE-3C49-49B8-ABAF-81CD459B7460}" destId="{96343311-BA57-448A-8944-644F023B8D51}" srcOrd="10" destOrd="0" presId="urn:microsoft.com/office/officeart/2005/8/layout/hierarchy2"/>
    <dgm:cxn modelId="{31EDFEE3-84A1-41A6-8E99-7FD17D964536}" type="presParOf" srcId="{96343311-BA57-448A-8944-644F023B8D51}" destId="{C5A59562-74F8-426C-87C8-4378708C6384}" srcOrd="0" destOrd="0" presId="urn:microsoft.com/office/officeart/2005/8/layout/hierarchy2"/>
    <dgm:cxn modelId="{9918B575-A8E4-498D-BC03-84640EDE3A71}" type="presParOf" srcId="{03AF0ABE-3C49-49B8-ABAF-81CD459B7460}" destId="{6B5043A5-126A-4DB1-AD7E-87A7423C916A}" srcOrd="11" destOrd="0" presId="urn:microsoft.com/office/officeart/2005/8/layout/hierarchy2"/>
    <dgm:cxn modelId="{ADE03B00-69FB-4DDE-9EC7-2BD2EDB388A2}" type="presParOf" srcId="{6B5043A5-126A-4DB1-AD7E-87A7423C916A}" destId="{6741FFD6-2901-4FA3-9D12-B9E4E519824F}" srcOrd="0" destOrd="0" presId="urn:microsoft.com/office/officeart/2005/8/layout/hierarchy2"/>
    <dgm:cxn modelId="{34FCEF9F-089C-4763-B453-98CB941524BF}" type="presParOf" srcId="{6B5043A5-126A-4DB1-AD7E-87A7423C916A}" destId="{B7FF1F27-676F-418B-9B08-0B52FD7391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26B50C-0488-4563-8757-474632377FBD}" type="doc">
      <dgm:prSet loTypeId="urn:microsoft.com/office/officeart/2005/8/layout/hProcess9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06484C02-6175-43B5-9D32-F325B537A4FE}">
      <dgm:prSet phldrT="[Texto]" custT="1"/>
      <dgm:spPr/>
      <dgm:t>
        <a:bodyPr/>
        <a:lstStyle/>
        <a:p>
          <a:r>
            <a:rPr lang="en-US" sz="1600" dirty="0" smtClean="0"/>
            <a:t>SAIs to be recognized as independent model institutions that make a difference to the lives of citizens.</a:t>
          </a:r>
          <a:endParaRPr lang="es-MX" sz="1600" dirty="0"/>
        </a:p>
      </dgm:t>
    </dgm:pt>
    <dgm:pt modelId="{F13A36C8-33EF-4135-863D-6EC2D0DB6881}" type="parTrans" cxnId="{972642A9-E225-40FC-B788-A1CE05874E63}">
      <dgm:prSet/>
      <dgm:spPr/>
      <dgm:t>
        <a:bodyPr/>
        <a:lstStyle/>
        <a:p>
          <a:endParaRPr lang="es-MX" sz="2000"/>
        </a:p>
      </dgm:t>
    </dgm:pt>
    <dgm:pt modelId="{F194D37F-DF98-4CF2-915E-1C6AE5FFB60F}" type="sibTrans" cxnId="{972642A9-E225-40FC-B788-A1CE05874E63}">
      <dgm:prSet/>
      <dgm:spPr/>
      <dgm:t>
        <a:bodyPr/>
        <a:lstStyle/>
        <a:p>
          <a:endParaRPr lang="es-MX" sz="2000"/>
        </a:p>
      </dgm:t>
    </dgm:pt>
    <dgm:pt modelId="{C4DC43A3-5C7F-4D7C-B7E7-436383F7EAEC}" type="pres">
      <dgm:prSet presAssocID="{6A26B50C-0488-4563-8757-474632377FB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BB4FD9E-21F7-410E-AA5F-B14CB5E033EE}" type="pres">
      <dgm:prSet presAssocID="{6A26B50C-0488-4563-8757-474632377FBD}" presName="arrow" presStyleLbl="bgShp" presStyleIdx="0" presStyleCnt="1"/>
      <dgm:spPr/>
    </dgm:pt>
    <dgm:pt modelId="{E3CB273C-FF26-4C48-994C-4E34E02B2D0A}" type="pres">
      <dgm:prSet presAssocID="{6A26B50C-0488-4563-8757-474632377FBD}" presName="linearProcess" presStyleCnt="0"/>
      <dgm:spPr/>
    </dgm:pt>
    <dgm:pt modelId="{7A28C9B6-E609-4C79-B4E0-2108B28DFC86}" type="pres">
      <dgm:prSet presAssocID="{06484C02-6175-43B5-9D32-F325B537A4FE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72642A9-E225-40FC-B788-A1CE05874E63}" srcId="{6A26B50C-0488-4563-8757-474632377FBD}" destId="{06484C02-6175-43B5-9D32-F325B537A4FE}" srcOrd="0" destOrd="0" parTransId="{F13A36C8-33EF-4135-863D-6EC2D0DB6881}" sibTransId="{F194D37F-DF98-4CF2-915E-1C6AE5FFB60F}"/>
    <dgm:cxn modelId="{34025927-82D5-447D-90C4-58E77D2E4ABD}" type="presOf" srcId="{06484C02-6175-43B5-9D32-F325B537A4FE}" destId="{7A28C9B6-E609-4C79-B4E0-2108B28DFC86}" srcOrd="0" destOrd="0" presId="urn:microsoft.com/office/officeart/2005/8/layout/hProcess9"/>
    <dgm:cxn modelId="{164293CF-E322-4BCC-9DE6-6FD41C33F375}" type="presOf" srcId="{6A26B50C-0488-4563-8757-474632377FBD}" destId="{C4DC43A3-5C7F-4D7C-B7E7-436383F7EAEC}" srcOrd="0" destOrd="0" presId="urn:microsoft.com/office/officeart/2005/8/layout/hProcess9"/>
    <dgm:cxn modelId="{20755784-AE24-41C8-84EF-F734D413AC66}" type="presParOf" srcId="{C4DC43A3-5C7F-4D7C-B7E7-436383F7EAEC}" destId="{EBB4FD9E-21F7-410E-AA5F-B14CB5E033EE}" srcOrd="0" destOrd="0" presId="urn:microsoft.com/office/officeart/2005/8/layout/hProcess9"/>
    <dgm:cxn modelId="{066CC5E2-ED90-42A3-9771-484EB5056775}" type="presParOf" srcId="{C4DC43A3-5C7F-4D7C-B7E7-436383F7EAEC}" destId="{E3CB273C-FF26-4C48-994C-4E34E02B2D0A}" srcOrd="1" destOrd="0" presId="urn:microsoft.com/office/officeart/2005/8/layout/hProcess9"/>
    <dgm:cxn modelId="{AEDE6F9C-0435-42BA-893D-E29AD3E79EE6}" type="presParOf" srcId="{E3CB273C-FF26-4C48-994C-4E34E02B2D0A}" destId="{7A28C9B6-E609-4C79-B4E0-2108B28DFC8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01A73B-7007-4CB3-99E3-24629112CEFD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D9F00F-5AAF-4BF3-8F82-5752B0D73D3A}">
      <dgm:prSet phldrT="[Texto]" phldr="1"/>
      <dgm:spPr/>
      <dgm:t>
        <a:bodyPr/>
        <a:lstStyle/>
        <a:p>
          <a:endParaRPr lang="en-US" dirty="0"/>
        </a:p>
      </dgm:t>
    </dgm:pt>
    <dgm:pt modelId="{6A41368A-3F5A-4AF9-9E62-D3FA85338D63}" type="parTrans" cxnId="{95EB035F-F7FD-461E-A81A-B39E64B24B06}">
      <dgm:prSet/>
      <dgm:spPr/>
      <dgm:t>
        <a:bodyPr/>
        <a:lstStyle/>
        <a:p>
          <a:endParaRPr lang="en-US"/>
        </a:p>
      </dgm:t>
    </dgm:pt>
    <dgm:pt modelId="{16EBF7B1-0EF4-445B-8DD5-92863F02B364}" type="sibTrans" cxnId="{95EB035F-F7FD-461E-A81A-B39E64B24B06}">
      <dgm:prSet/>
      <dgm:spPr/>
      <dgm:t>
        <a:bodyPr/>
        <a:lstStyle/>
        <a:p>
          <a:endParaRPr lang="en-US"/>
        </a:p>
      </dgm:t>
    </dgm:pt>
    <dgm:pt modelId="{4E27FB2A-23AA-4884-A54C-53BF84027DE5}">
      <dgm:prSet phldrT="[Texto]"/>
      <dgm:spPr/>
      <dgm:t>
        <a:bodyPr/>
        <a:lstStyle/>
        <a:p>
          <a:r>
            <a:rPr lang="en-US" dirty="0" smtClean="0"/>
            <a:t>SAIs’ ability to get </a:t>
          </a:r>
          <a:r>
            <a:rPr lang="en-US" b="1" dirty="0" smtClean="0"/>
            <a:t>closer to citizens and stakeholders</a:t>
          </a:r>
          <a:endParaRPr lang="en-US" dirty="0"/>
        </a:p>
      </dgm:t>
    </dgm:pt>
    <dgm:pt modelId="{486AE3F0-7D92-4A74-978F-219DF03BB16B}" type="parTrans" cxnId="{49AB0B47-912E-425E-B063-B89BBD66E097}">
      <dgm:prSet/>
      <dgm:spPr/>
      <dgm:t>
        <a:bodyPr/>
        <a:lstStyle/>
        <a:p>
          <a:endParaRPr lang="en-US"/>
        </a:p>
      </dgm:t>
    </dgm:pt>
    <dgm:pt modelId="{CD43206A-1DBA-4453-81E8-2C0A6792A983}" type="sibTrans" cxnId="{49AB0B47-912E-425E-B063-B89BBD66E097}">
      <dgm:prSet/>
      <dgm:spPr/>
      <dgm:t>
        <a:bodyPr/>
        <a:lstStyle/>
        <a:p>
          <a:endParaRPr lang="en-US"/>
        </a:p>
      </dgm:t>
    </dgm:pt>
    <dgm:pt modelId="{9DFDC401-FAEF-4EDB-8F18-9784C7A1E94D}">
      <dgm:prSet phldrT="[Texto]" phldr="1"/>
      <dgm:spPr/>
      <dgm:t>
        <a:bodyPr/>
        <a:lstStyle/>
        <a:p>
          <a:endParaRPr lang="en-US" dirty="0"/>
        </a:p>
      </dgm:t>
    </dgm:pt>
    <dgm:pt modelId="{89166223-66B8-4773-965A-45CE04F7B234}" type="parTrans" cxnId="{259C1100-B8F8-44A2-80A1-3327633FAEFA}">
      <dgm:prSet/>
      <dgm:spPr/>
      <dgm:t>
        <a:bodyPr/>
        <a:lstStyle/>
        <a:p>
          <a:endParaRPr lang="en-US"/>
        </a:p>
      </dgm:t>
    </dgm:pt>
    <dgm:pt modelId="{9C3BD86F-F9EA-4AB6-881A-0B4B48744A32}" type="sibTrans" cxnId="{259C1100-B8F8-44A2-80A1-3327633FAEFA}">
      <dgm:prSet/>
      <dgm:spPr/>
      <dgm:t>
        <a:bodyPr/>
        <a:lstStyle/>
        <a:p>
          <a:endParaRPr lang="en-US"/>
        </a:p>
      </dgm:t>
    </dgm:pt>
    <dgm:pt modelId="{79BBFB05-8DEC-45B2-B570-0FBB1094DE8E}">
      <dgm:prSet phldrT="[Texto]"/>
      <dgm:spPr/>
      <dgm:t>
        <a:bodyPr/>
        <a:lstStyle/>
        <a:p>
          <a:r>
            <a:rPr lang="en-US" dirty="0" smtClean="0"/>
            <a:t>to fulfill its </a:t>
          </a:r>
          <a:r>
            <a:rPr lang="en-US" b="1" dirty="0" smtClean="0"/>
            <a:t>responsibilities </a:t>
          </a:r>
          <a:r>
            <a:rPr lang="en-US" b="0" dirty="0" smtClean="0"/>
            <a:t>while</a:t>
          </a:r>
          <a:r>
            <a:rPr lang="en-US" dirty="0" smtClean="0"/>
            <a:t> strengthening their </a:t>
          </a:r>
          <a:r>
            <a:rPr lang="en-US" b="1" dirty="0" smtClean="0"/>
            <a:t>reputation</a:t>
          </a:r>
          <a:endParaRPr lang="en-US" b="1" dirty="0"/>
        </a:p>
      </dgm:t>
    </dgm:pt>
    <dgm:pt modelId="{7B1DDA8E-0D42-4EE8-864A-E48F9171F087}" type="parTrans" cxnId="{A87E2292-80EF-4C4C-BD29-4EAD7F083C28}">
      <dgm:prSet/>
      <dgm:spPr/>
      <dgm:t>
        <a:bodyPr/>
        <a:lstStyle/>
        <a:p>
          <a:endParaRPr lang="en-US"/>
        </a:p>
      </dgm:t>
    </dgm:pt>
    <dgm:pt modelId="{24FC7417-2E29-4376-BBBD-65D5756E49E3}" type="sibTrans" cxnId="{A87E2292-80EF-4C4C-BD29-4EAD7F083C28}">
      <dgm:prSet/>
      <dgm:spPr/>
      <dgm:t>
        <a:bodyPr/>
        <a:lstStyle/>
        <a:p>
          <a:endParaRPr lang="en-US"/>
        </a:p>
      </dgm:t>
    </dgm:pt>
    <dgm:pt modelId="{2B9C6A5E-2F8A-40C4-908A-86A12426D254}">
      <dgm:prSet phldrT="[Texto]" phldr="1"/>
      <dgm:spPr/>
      <dgm:t>
        <a:bodyPr/>
        <a:lstStyle/>
        <a:p>
          <a:endParaRPr lang="en-US"/>
        </a:p>
      </dgm:t>
    </dgm:pt>
    <dgm:pt modelId="{99A3F1B2-9D74-4DCF-BDE6-BF91EBE3360F}" type="parTrans" cxnId="{92C23A9C-207D-4F38-BD4D-5D2DA7E59AB9}">
      <dgm:prSet/>
      <dgm:spPr/>
      <dgm:t>
        <a:bodyPr/>
        <a:lstStyle/>
        <a:p>
          <a:endParaRPr lang="en-US"/>
        </a:p>
      </dgm:t>
    </dgm:pt>
    <dgm:pt modelId="{04B5CB83-427C-43BB-BCF7-C80059AFEF13}" type="sibTrans" cxnId="{92C23A9C-207D-4F38-BD4D-5D2DA7E59AB9}">
      <dgm:prSet/>
      <dgm:spPr/>
      <dgm:t>
        <a:bodyPr/>
        <a:lstStyle/>
        <a:p>
          <a:endParaRPr lang="en-US"/>
        </a:p>
      </dgm:t>
    </dgm:pt>
    <dgm:pt modelId="{53764762-F84F-4BB2-A686-D7F81E6841F6}">
      <dgm:prSet phldrT="[Texto]"/>
      <dgm:spPr/>
      <dgm:t>
        <a:bodyPr/>
        <a:lstStyle/>
        <a:p>
          <a:r>
            <a:rPr lang="en-US" dirty="0" smtClean="0"/>
            <a:t>to adequately </a:t>
          </a:r>
          <a:r>
            <a:rPr lang="en-US" b="1" dirty="0" smtClean="0"/>
            <a:t>report on its audit work and scope</a:t>
          </a:r>
          <a:endParaRPr lang="en-US" b="1" dirty="0"/>
        </a:p>
      </dgm:t>
    </dgm:pt>
    <dgm:pt modelId="{B0723960-F0FC-40C4-B187-A505500CBBA8}" type="parTrans" cxnId="{3DFFCD7E-1BBF-432E-BE9D-9A5FB7B3BD6E}">
      <dgm:prSet/>
      <dgm:spPr/>
      <dgm:t>
        <a:bodyPr/>
        <a:lstStyle/>
        <a:p>
          <a:endParaRPr lang="en-US"/>
        </a:p>
      </dgm:t>
    </dgm:pt>
    <dgm:pt modelId="{CB13D64D-78E1-4E2A-BE45-D73B87B1E34F}" type="sibTrans" cxnId="{3DFFCD7E-1BBF-432E-BE9D-9A5FB7B3BD6E}">
      <dgm:prSet/>
      <dgm:spPr/>
      <dgm:t>
        <a:bodyPr/>
        <a:lstStyle/>
        <a:p>
          <a:endParaRPr lang="en-US"/>
        </a:p>
      </dgm:t>
    </dgm:pt>
    <dgm:pt modelId="{B7DDCC57-58F0-49DC-AFE1-74E5D5612F4E}">
      <dgm:prSet phldrT="[Texto]" phldr="1"/>
      <dgm:spPr/>
      <dgm:t>
        <a:bodyPr/>
        <a:lstStyle/>
        <a:p>
          <a:endParaRPr lang="en-US" dirty="0"/>
        </a:p>
      </dgm:t>
    </dgm:pt>
    <dgm:pt modelId="{11EAA6B9-5BF2-4EA2-BA3A-BD69BD14DA20}" type="parTrans" cxnId="{C5032E4C-412A-4BC4-957E-5F5F71F2860C}">
      <dgm:prSet/>
      <dgm:spPr/>
      <dgm:t>
        <a:bodyPr/>
        <a:lstStyle/>
        <a:p>
          <a:endParaRPr lang="en-US"/>
        </a:p>
      </dgm:t>
    </dgm:pt>
    <dgm:pt modelId="{61A128C0-058A-49A3-B1B2-5433F559215D}" type="sibTrans" cxnId="{C5032E4C-412A-4BC4-957E-5F5F71F2860C}">
      <dgm:prSet/>
      <dgm:spPr/>
      <dgm:t>
        <a:bodyPr/>
        <a:lstStyle/>
        <a:p>
          <a:endParaRPr lang="en-US"/>
        </a:p>
      </dgm:t>
    </dgm:pt>
    <dgm:pt modelId="{8B54109D-B6B7-4EEA-876F-686276B0E334}">
      <dgm:prSet phldrT="[Texto]"/>
      <dgm:spPr/>
      <dgm:t>
        <a:bodyPr/>
        <a:lstStyle/>
        <a:p>
          <a:r>
            <a:rPr lang="en-US" dirty="0" smtClean="0"/>
            <a:t>To effectively </a:t>
          </a:r>
          <a:r>
            <a:rPr lang="en-US" b="1" dirty="0" smtClean="0"/>
            <a:t>promote and communicate their value and benefits</a:t>
          </a:r>
          <a:endParaRPr lang="en-US" b="1" dirty="0"/>
        </a:p>
      </dgm:t>
    </dgm:pt>
    <dgm:pt modelId="{1F529A78-D374-407D-8A95-8C236831F806}" type="parTrans" cxnId="{6A281753-0D3E-4210-9FB2-E5D764FFF00B}">
      <dgm:prSet/>
      <dgm:spPr/>
      <dgm:t>
        <a:bodyPr/>
        <a:lstStyle/>
        <a:p>
          <a:endParaRPr lang="en-US"/>
        </a:p>
      </dgm:t>
    </dgm:pt>
    <dgm:pt modelId="{CA0309CB-5092-4C86-8972-311F6FDCA961}" type="sibTrans" cxnId="{6A281753-0D3E-4210-9FB2-E5D764FFF00B}">
      <dgm:prSet/>
      <dgm:spPr/>
      <dgm:t>
        <a:bodyPr/>
        <a:lstStyle/>
        <a:p>
          <a:endParaRPr lang="en-US"/>
        </a:p>
      </dgm:t>
    </dgm:pt>
    <dgm:pt modelId="{E44DB20F-5ED6-4FEE-A18C-F4FA892349C3}" type="pres">
      <dgm:prSet presAssocID="{F801A73B-7007-4CB3-99E3-24629112CE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A28F7B3-3E8D-42CB-9102-AD0AACDD00F8}" type="pres">
      <dgm:prSet presAssocID="{E8D9F00F-5AAF-4BF3-8F82-5752B0D73D3A}" presName="composite" presStyleCnt="0"/>
      <dgm:spPr/>
    </dgm:pt>
    <dgm:pt modelId="{38DA527B-8E72-4485-AE26-851D8C5FC804}" type="pres">
      <dgm:prSet presAssocID="{E8D9F00F-5AAF-4BF3-8F82-5752B0D73D3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DBB108-398C-4A7A-9005-12DB7D3ABDAE}" type="pres">
      <dgm:prSet presAssocID="{E8D9F00F-5AAF-4BF3-8F82-5752B0D73D3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6ACD5-55EA-4283-958F-15D5F22C51F9}" type="pres">
      <dgm:prSet presAssocID="{16EBF7B1-0EF4-445B-8DD5-92863F02B364}" presName="sp" presStyleCnt="0"/>
      <dgm:spPr/>
    </dgm:pt>
    <dgm:pt modelId="{A81E407E-69B0-4414-8352-501E82A47E9C}" type="pres">
      <dgm:prSet presAssocID="{B7DDCC57-58F0-49DC-AFE1-74E5D5612F4E}" presName="composite" presStyleCnt="0"/>
      <dgm:spPr/>
    </dgm:pt>
    <dgm:pt modelId="{10351B74-F308-41D5-9F63-157CEDD886F0}" type="pres">
      <dgm:prSet presAssocID="{B7DDCC57-58F0-49DC-AFE1-74E5D5612F4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122DF1-ED08-4657-99F3-BC9260498BB5}" type="pres">
      <dgm:prSet presAssocID="{B7DDCC57-58F0-49DC-AFE1-74E5D5612F4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8A0A0-C87C-4B77-8790-05C370160FA1}" type="pres">
      <dgm:prSet presAssocID="{61A128C0-058A-49A3-B1B2-5433F559215D}" presName="sp" presStyleCnt="0"/>
      <dgm:spPr/>
    </dgm:pt>
    <dgm:pt modelId="{D21DFC95-855B-4BB4-BB46-2FC205E254F1}" type="pres">
      <dgm:prSet presAssocID="{9DFDC401-FAEF-4EDB-8F18-9784C7A1E94D}" presName="composite" presStyleCnt="0"/>
      <dgm:spPr/>
    </dgm:pt>
    <dgm:pt modelId="{BE4F058A-6C2A-4BE5-BBEE-A8322A02F94A}" type="pres">
      <dgm:prSet presAssocID="{9DFDC401-FAEF-4EDB-8F18-9784C7A1E94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468420-88E1-4846-BEA5-DDA66F991673}" type="pres">
      <dgm:prSet presAssocID="{9DFDC401-FAEF-4EDB-8F18-9784C7A1E94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F7422-AB86-46EF-91CE-04F6E4BFA10D}" type="pres">
      <dgm:prSet presAssocID="{9C3BD86F-F9EA-4AB6-881A-0B4B48744A32}" presName="sp" presStyleCnt="0"/>
      <dgm:spPr/>
    </dgm:pt>
    <dgm:pt modelId="{6145EEB6-8A35-42E0-83FD-0FD1058E43E6}" type="pres">
      <dgm:prSet presAssocID="{2B9C6A5E-2F8A-40C4-908A-86A12426D254}" presName="composite" presStyleCnt="0"/>
      <dgm:spPr/>
    </dgm:pt>
    <dgm:pt modelId="{A2427DAD-E5E8-4F1E-B69E-A90C56CCD697}" type="pres">
      <dgm:prSet presAssocID="{2B9C6A5E-2F8A-40C4-908A-86A12426D25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B7E2DA-2502-4349-A96A-53AD8807DD5D}" type="pres">
      <dgm:prSet presAssocID="{2B9C6A5E-2F8A-40C4-908A-86A12426D25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D9E10-AED5-4E01-BDBE-B0776BE965FD}" type="presOf" srcId="{4E27FB2A-23AA-4884-A54C-53BF84027DE5}" destId="{D1DBB108-398C-4A7A-9005-12DB7D3ABDAE}" srcOrd="0" destOrd="0" presId="urn:microsoft.com/office/officeart/2005/8/layout/chevron2"/>
    <dgm:cxn modelId="{1DC84505-56D0-442B-9324-16A4BF224C09}" type="presOf" srcId="{B7DDCC57-58F0-49DC-AFE1-74E5D5612F4E}" destId="{10351B74-F308-41D5-9F63-157CEDD886F0}" srcOrd="0" destOrd="0" presId="urn:microsoft.com/office/officeart/2005/8/layout/chevron2"/>
    <dgm:cxn modelId="{97DACFDE-839A-4EEC-804D-5E6E25F36456}" type="presOf" srcId="{79BBFB05-8DEC-45B2-B570-0FBB1094DE8E}" destId="{03468420-88E1-4846-BEA5-DDA66F991673}" srcOrd="0" destOrd="0" presId="urn:microsoft.com/office/officeart/2005/8/layout/chevron2"/>
    <dgm:cxn modelId="{3DFFCD7E-1BBF-432E-BE9D-9A5FB7B3BD6E}" srcId="{2B9C6A5E-2F8A-40C4-908A-86A12426D254}" destId="{53764762-F84F-4BB2-A686-D7F81E6841F6}" srcOrd="0" destOrd="0" parTransId="{B0723960-F0FC-40C4-B187-A505500CBBA8}" sibTransId="{CB13D64D-78E1-4E2A-BE45-D73B87B1E34F}"/>
    <dgm:cxn modelId="{237ABB01-0AD5-44CA-BE3B-D88DC870B376}" type="presOf" srcId="{9DFDC401-FAEF-4EDB-8F18-9784C7A1E94D}" destId="{BE4F058A-6C2A-4BE5-BBEE-A8322A02F94A}" srcOrd="0" destOrd="0" presId="urn:microsoft.com/office/officeart/2005/8/layout/chevron2"/>
    <dgm:cxn modelId="{01D5DB91-F1DB-434D-B879-3754C8027036}" type="presOf" srcId="{53764762-F84F-4BB2-A686-D7F81E6841F6}" destId="{52B7E2DA-2502-4349-A96A-53AD8807DD5D}" srcOrd="0" destOrd="0" presId="urn:microsoft.com/office/officeart/2005/8/layout/chevron2"/>
    <dgm:cxn modelId="{92C23A9C-207D-4F38-BD4D-5D2DA7E59AB9}" srcId="{F801A73B-7007-4CB3-99E3-24629112CEFD}" destId="{2B9C6A5E-2F8A-40C4-908A-86A12426D254}" srcOrd="3" destOrd="0" parTransId="{99A3F1B2-9D74-4DCF-BDE6-BF91EBE3360F}" sibTransId="{04B5CB83-427C-43BB-BCF7-C80059AFEF13}"/>
    <dgm:cxn modelId="{5E8C6B58-B294-4FBD-AAC8-222CCB4DD042}" type="presOf" srcId="{2B9C6A5E-2F8A-40C4-908A-86A12426D254}" destId="{A2427DAD-E5E8-4F1E-B69E-A90C56CCD697}" srcOrd="0" destOrd="0" presId="urn:microsoft.com/office/officeart/2005/8/layout/chevron2"/>
    <dgm:cxn modelId="{C5032E4C-412A-4BC4-957E-5F5F71F2860C}" srcId="{F801A73B-7007-4CB3-99E3-24629112CEFD}" destId="{B7DDCC57-58F0-49DC-AFE1-74E5D5612F4E}" srcOrd="1" destOrd="0" parTransId="{11EAA6B9-5BF2-4EA2-BA3A-BD69BD14DA20}" sibTransId="{61A128C0-058A-49A3-B1B2-5433F559215D}"/>
    <dgm:cxn modelId="{259C1100-B8F8-44A2-80A1-3327633FAEFA}" srcId="{F801A73B-7007-4CB3-99E3-24629112CEFD}" destId="{9DFDC401-FAEF-4EDB-8F18-9784C7A1E94D}" srcOrd="2" destOrd="0" parTransId="{89166223-66B8-4773-965A-45CE04F7B234}" sibTransId="{9C3BD86F-F9EA-4AB6-881A-0B4B48744A32}"/>
    <dgm:cxn modelId="{49AB0B47-912E-425E-B063-B89BBD66E097}" srcId="{E8D9F00F-5AAF-4BF3-8F82-5752B0D73D3A}" destId="{4E27FB2A-23AA-4884-A54C-53BF84027DE5}" srcOrd="0" destOrd="0" parTransId="{486AE3F0-7D92-4A74-978F-219DF03BB16B}" sibTransId="{CD43206A-1DBA-4453-81E8-2C0A6792A983}"/>
    <dgm:cxn modelId="{BBC20EC7-6CDC-4B9D-B673-5B63F54E3144}" type="presOf" srcId="{E8D9F00F-5AAF-4BF3-8F82-5752B0D73D3A}" destId="{38DA527B-8E72-4485-AE26-851D8C5FC804}" srcOrd="0" destOrd="0" presId="urn:microsoft.com/office/officeart/2005/8/layout/chevron2"/>
    <dgm:cxn modelId="{A87E2292-80EF-4C4C-BD29-4EAD7F083C28}" srcId="{9DFDC401-FAEF-4EDB-8F18-9784C7A1E94D}" destId="{79BBFB05-8DEC-45B2-B570-0FBB1094DE8E}" srcOrd="0" destOrd="0" parTransId="{7B1DDA8E-0D42-4EE8-864A-E48F9171F087}" sibTransId="{24FC7417-2E29-4376-BBBD-65D5756E49E3}"/>
    <dgm:cxn modelId="{5EF63104-C04C-43A5-ADE2-C2F53CB7D16D}" type="presOf" srcId="{F801A73B-7007-4CB3-99E3-24629112CEFD}" destId="{E44DB20F-5ED6-4FEE-A18C-F4FA892349C3}" srcOrd="0" destOrd="0" presId="urn:microsoft.com/office/officeart/2005/8/layout/chevron2"/>
    <dgm:cxn modelId="{E4C4541E-C18B-4B06-AEBD-9AF1D2C91C3D}" type="presOf" srcId="{8B54109D-B6B7-4EEA-876F-686276B0E334}" destId="{EA122DF1-ED08-4657-99F3-BC9260498BB5}" srcOrd="0" destOrd="0" presId="urn:microsoft.com/office/officeart/2005/8/layout/chevron2"/>
    <dgm:cxn modelId="{6A281753-0D3E-4210-9FB2-E5D764FFF00B}" srcId="{B7DDCC57-58F0-49DC-AFE1-74E5D5612F4E}" destId="{8B54109D-B6B7-4EEA-876F-686276B0E334}" srcOrd="0" destOrd="0" parTransId="{1F529A78-D374-407D-8A95-8C236831F806}" sibTransId="{CA0309CB-5092-4C86-8972-311F6FDCA961}"/>
    <dgm:cxn modelId="{95EB035F-F7FD-461E-A81A-B39E64B24B06}" srcId="{F801A73B-7007-4CB3-99E3-24629112CEFD}" destId="{E8D9F00F-5AAF-4BF3-8F82-5752B0D73D3A}" srcOrd="0" destOrd="0" parTransId="{6A41368A-3F5A-4AF9-9E62-D3FA85338D63}" sibTransId="{16EBF7B1-0EF4-445B-8DD5-92863F02B364}"/>
    <dgm:cxn modelId="{A988CAE9-AE1A-4084-ABA6-79DBAEEAE2C7}" type="presParOf" srcId="{E44DB20F-5ED6-4FEE-A18C-F4FA892349C3}" destId="{1A28F7B3-3E8D-42CB-9102-AD0AACDD00F8}" srcOrd="0" destOrd="0" presId="urn:microsoft.com/office/officeart/2005/8/layout/chevron2"/>
    <dgm:cxn modelId="{E76928C9-D916-4489-8DD8-F7C137E84B0A}" type="presParOf" srcId="{1A28F7B3-3E8D-42CB-9102-AD0AACDD00F8}" destId="{38DA527B-8E72-4485-AE26-851D8C5FC804}" srcOrd="0" destOrd="0" presId="urn:microsoft.com/office/officeart/2005/8/layout/chevron2"/>
    <dgm:cxn modelId="{0F62F7DA-0AC9-4F9F-AB03-B2F491F21DF7}" type="presParOf" srcId="{1A28F7B3-3E8D-42CB-9102-AD0AACDD00F8}" destId="{D1DBB108-398C-4A7A-9005-12DB7D3ABDAE}" srcOrd="1" destOrd="0" presId="urn:microsoft.com/office/officeart/2005/8/layout/chevron2"/>
    <dgm:cxn modelId="{F614CB49-86C2-4912-A14D-7010DA2F3A02}" type="presParOf" srcId="{E44DB20F-5ED6-4FEE-A18C-F4FA892349C3}" destId="{BDF6ACD5-55EA-4283-958F-15D5F22C51F9}" srcOrd="1" destOrd="0" presId="urn:microsoft.com/office/officeart/2005/8/layout/chevron2"/>
    <dgm:cxn modelId="{DF52518B-AF29-4948-A98B-E837EE149E86}" type="presParOf" srcId="{E44DB20F-5ED6-4FEE-A18C-F4FA892349C3}" destId="{A81E407E-69B0-4414-8352-501E82A47E9C}" srcOrd="2" destOrd="0" presId="urn:microsoft.com/office/officeart/2005/8/layout/chevron2"/>
    <dgm:cxn modelId="{F6103B01-6750-4D4B-9421-B256DD01EF72}" type="presParOf" srcId="{A81E407E-69B0-4414-8352-501E82A47E9C}" destId="{10351B74-F308-41D5-9F63-157CEDD886F0}" srcOrd="0" destOrd="0" presId="urn:microsoft.com/office/officeart/2005/8/layout/chevron2"/>
    <dgm:cxn modelId="{5EBB5A92-11F9-47AD-ADAB-B42ADC7ADA3E}" type="presParOf" srcId="{A81E407E-69B0-4414-8352-501E82A47E9C}" destId="{EA122DF1-ED08-4657-99F3-BC9260498BB5}" srcOrd="1" destOrd="0" presId="urn:microsoft.com/office/officeart/2005/8/layout/chevron2"/>
    <dgm:cxn modelId="{465CA21D-AE29-4AE6-8210-B6917C280410}" type="presParOf" srcId="{E44DB20F-5ED6-4FEE-A18C-F4FA892349C3}" destId="{8D48A0A0-C87C-4B77-8790-05C370160FA1}" srcOrd="3" destOrd="0" presId="urn:microsoft.com/office/officeart/2005/8/layout/chevron2"/>
    <dgm:cxn modelId="{3529EE4B-D864-46D1-BB95-FE524026F89A}" type="presParOf" srcId="{E44DB20F-5ED6-4FEE-A18C-F4FA892349C3}" destId="{D21DFC95-855B-4BB4-BB46-2FC205E254F1}" srcOrd="4" destOrd="0" presId="urn:microsoft.com/office/officeart/2005/8/layout/chevron2"/>
    <dgm:cxn modelId="{1A4D2929-ABF7-45AD-ACD9-CE0F4DB430B3}" type="presParOf" srcId="{D21DFC95-855B-4BB4-BB46-2FC205E254F1}" destId="{BE4F058A-6C2A-4BE5-BBEE-A8322A02F94A}" srcOrd="0" destOrd="0" presId="urn:microsoft.com/office/officeart/2005/8/layout/chevron2"/>
    <dgm:cxn modelId="{A9618C74-B63D-4558-8294-CB466993559D}" type="presParOf" srcId="{D21DFC95-855B-4BB4-BB46-2FC205E254F1}" destId="{03468420-88E1-4846-BEA5-DDA66F991673}" srcOrd="1" destOrd="0" presId="urn:microsoft.com/office/officeart/2005/8/layout/chevron2"/>
    <dgm:cxn modelId="{D59E5C9F-FEAB-4D05-B753-4F6DF9937060}" type="presParOf" srcId="{E44DB20F-5ED6-4FEE-A18C-F4FA892349C3}" destId="{478F7422-AB86-46EF-91CE-04F6E4BFA10D}" srcOrd="5" destOrd="0" presId="urn:microsoft.com/office/officeart/2005/8/layout/chevron2"/>
    <dgm:cxn modelId="{767B3F5D-7EF7-4C7F-9441-D5F60237838C}" type="presParOf" srcId="{E44DB20F-5ED6-4FEE-A18C-F4FA892349C3}" destId="{6145EEB6-8A35-42E0-83FD-0FD1058E43E6}" srcOrd="6" destOrd="0" presId="urn:microsoft.com/office/officeart/2005/8/layout/chevron2"/>
    <dgm:cxn modelId="{5B82A651-1672-4535-8414-6C43D9195DC7}" type="presParOf" srcId="{6145EEB6-8A35-42E0-83FD-0FD1058E43E6}" destId="{A2427DAD-E5E8-4F1E-B69E-A90C56CCD697}" srcOrd="0" destOrd="0" presId="urn:microsoft.com/office/officeart/2005/8/layout/chevron2"/>
    <dgm:cxn modelId="{4E1D0EBF-798D-4882-B03B-AA754D561FDC}" type="presParOf" srcId="{6145EEB6-8A35-42E0-83FD-0FD1058E43E6}" destId="{52B7E2DA-2502-4349-A96A-53AD8807DD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40DABB-1AD7-4050-944B-B86E1357F828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725A498B-3206-4CF0-BACB-1D701C6EE4C2}">
      <dgm:prSet phldrT="[Texto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Membership’s willingness to continue the activities of this INTOSAI entity and comply our mandate</a:t>
          </a:r>
          <a:endParaRPr lang="es-MX" i="1" dirty="0"/>
        </a:p>
      </dgm:t>
    </dgm:pt>
    <dgm:pt modelId="{41E19818-65A2-4C00-8D44-F1392DF494A5}" type="parTrans" cxnId="{8EB95D86-2096-4A0B-B10C-994DCB684B07}">
      <dgm:prSet/>
      <dgm:spPr/>
      <dgm:t>
        <a:bodyPr/>
        <a:lstStyle/>
        <a:p>
          <a:pPr algn="ctr"/>
          <a:endParaRPr lang="es-MX" i="1"/>
        </a:p>
      </dgm:t>
    </dgm:pt>
    <dgm:pt modelId="{D2259E66-D810-403B-BAD7-781A4BDDCFA7}" type="sibTrans" cxnId="{8EB95D86-2096-4A0B-B10C-994DCB684B07}">
      <dgm:prSet/>
      <dgm:spPr/>
      <dgm:t>
        <a:bodyPr/>
        <a:lstStyle/>
        <a:p>
          <a:pPr algn="ctr"/>
          <a:endParaRPr lang="es-MX" i="1"/>
        </a:p>
      </dgm:t>
    </dgm:pt>
    <dgm:pt modelId="{8570A86E-47A7-478C-A61F-F8D907A4F9A6}" type="pres">
      <dgm:prSet presAssocID="{2940DABB-1AD7-4050-944B-B86E1357F8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0CCF4CE-622C-4B75-9C78-275D877B6BF2}" type="pres">
      <dgm:prSet presAssocID="{725A498B-3206-4CF0-BACB-1D701C6EE4C2}" presName="parentText" presStyleLbl="node1" presStyleIdx="0" presStyleCnt="1" custLinFactNeighborX="62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EB95D86-2096-4A0B-B10C-994DCB684B07}" srcId="{2940DABB-1AD7-4050-944B-B86E1357F828}" destId="{725A498B-3206-4CF0-BACB-1D701C6EE4C2}" srcOrd="0" destOrd="0" parTransId="{41E19818-65A2-4C00-8D44-F1392DF494A5}" sibTransId="{D2259E66-D810-403B-BAD7-781A4BDDCFA7}"/>
    <dgm:cxn modelId="{26B62A6B-9668-46B1-9605-2F47F9444E17}" type="presOf" srcId="{2940DABB-1AD7-4050-944B-B86E1357F828}" destId="{8570A86E-47A7-478C-A61F-F8D907A4F9A6}" srcOrd="0" destOrd="0" presId="urn:microsoft.com/office/officeart/2005/8/layout/vList2"/>
    <dgm:cxn modelId="{4F7F381E-A704-43E8-83E4-6908171E7EEB}" type="presOf" srcId="{725A498B-3206-4CF0-BACB-1D701C6EE4C2}" destId="{B0CCF4CE-622C-4B75-9C78-275D877B6BF2}" srcOrd="0" destOrd="0" presId="urn:microsoft.com/office/officeart/2005/8/layout/vList2"/>
    <dgm:cxn modelId="{B3CE27DF-375D-4CF5-82D9-2C8557763C1E}" type="presParOf" srcId="{8570A86E-47A7-478C-A61F-F8D907A4F9A6}" destId="{B0CCF4CE-622C-4B75-9C78-275D877B6B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198DAB-D1FA-4350-A4F7-6D3E5BE8AD98}" type="doc">
      <dgm:prSet loTypeId="urn:microsoft.com/office/officeart/2005/8/layout/equation1" loCatId="process" qsTypeId="urn:microsoft.com/office/officeart/2005/8/quickstyle/simple5" qsCatId="simple" csTypeId="urn:microsoft.com/office/officeart/2005/8/colors/accent1_3" csCatId="accent1" phldr="1"/>
      <dgm:spPr/>
    </dgm:pt>
    <dgm:pt modelId="{972865A6-DF4F-4788-BF3A-593E39FA546F}">
      <dgm:prSet phldrT="[Texto]" custT="1"/>
      <dgm:spPr/>
      <dgm:t>
        <a:bodyPr/>
        <a:lstStyle/>
        <a:p>
          <a:r>
            <a:rPr lang="es-MX" sz="1800" dirty="0" smtClean="0"/>
            <a:t>Chile</a:t>
          </a:r>
          <a:endParaRPr lang="es-MX" sz="1800" dirty="0"/>
        </a:p>
      </dgm:t>
    </dgm:pt>
    <dgm:pt modelId="{EB5F20C2-14BE-4648-A58B-6FBB79FDB7E5}" type="parTrans" cxnId="{8AADEF7A-2E00-478A-B9B1-A4F1A23EFE79}">
      <dgm:prSet/>
      <dgm:spPr/>
      <dgm:t>
        <a:bodyPr/>
        <a:lstStyle/>
        <a:p>
          <a:endParaRPr lang="es-MX"/>
        </a:p>
      </dgm:t>
    </dgm:pt>
    <dgm:pt modelId="{DB5FEA5F-8AA9-49E6-9AEA-FC34C4DE9852}" type="sibTrans" cxnId="{8AADEF7A-2E00-478A-B9B1-A4F1A23EFE79}">
      <dgm:prSet/>
      <dgm:spPr>
        <a:noFill/>
      </dgm:spPr>
      <dgm:t>
        <a:bodyPr/>
        <a:lstStyle/>
        <a:p>
          <a:endParaRPr lang="es-MX"/>
        </a:p>
      </dgm:t>
    </dgm:pt>
    <dgm:pt modelId="{C3A27971-92A5-4F21-B0ED-1C799B263971}">
      <dgm:prSet phldrT="[Texto]" custT="1"/>
      <dgm:spPr/>
      <dgm:t>
        <a:bodyPr/>
        <a:lstStyle/>
        <a:p>
          <a:r>
            <a:rPr lang="es-MX" sz="1800" dirty="0" smtClean="0"/>
            <a:t>India</a:t>
          </a:r>
          <a:endParaRPr lang="es-MX" sz="1800" dirty="0"/>
        </a:p>
      </dgm:t>
    </dgm:pt>
    <dgm:pt modelId="{93FA5406-14E1-4F31-B29B-7276E4B9768E}" type="parTrans" cxnId="{BBEEDEB0-7A42-49A5-9733-52B3BD6CBCEA}">
      <dgm:prSet/>
      <dgm:spPr/>
      <dgm:t>
        <a:bodyPr/>
        <a:lstStyle/>
        <a:p>
          <a:endParaRPr lang="es-MX"/>
        </a:p>
      </dgm:t>
    </dgm:pt>
    <dgm:pt modelId="{7D3E26DD-3C6E-47A2-8B7F-5C9C55937554}" type="sibTrans" cxnId="{BBEEDEB0-7A42-49A5-9733-52B3BD6CBCEA}">
      <dgm:prSet/>
      <dgm:spPr>
        <a:noFill/>
      </dgm:spPr>
      <dgm:t>
        <a:bodyPr/>
        <a:lstStyle/>
        <a:p>
          <a:endParaRPr lang="es-MX"/>
        </a:p>
      </dgm:t>
    </dgm:pt>
    <dgm:pt modelId="{7428E51E-C484-4DFA-9332-78F9029E65BC}">
      <dgm:prSet phldrT="[Texto]" custT="1"/>
      <dgm:spPr/>
      <dgm:t>
        <a:bodyPr/>
        <a:lstStyle/>
        <a:p>
          <a:r>
            <a:rPr lang="es-MX" sz="1800" dirty="0" smtClean="0"/>
            <a:t>Indonesia</a:t>
          </a:r>
          <a:endParaRPr lang="es-MX" sz="1800" dirty="0"/>
        </a:p>
      </dgm:t>
    </dgm:pt>
    <dgm:pt modelId="{AEB8C8D1-CBD3-40E4-9DC4-FFB8154824A1}" type="parTrans" cxnId="{FB7EC932-16D2-41C7-BCEC-CFC71EA73E3F}">
      <dgm:prSet/>
      <dgm:spPr/>
      <dgm:t>
        <a:bodyPr/>
        <a:lstStyle/>
        <a:p>
          <a:endParaRPr lang="es-MX"/>
        </a:p>
      </dgm:t>
    </dgm:pt>
    <dgm:pt modelId="{3B0C96D4-5DB4-4ED6-84C1-5EA7AA98AC97}" type="sibTrans" cxnId="{FB7EC932-16D2-41C7-BCEC-CFC71EA73E3F}">
      <dgm:prSet/>
      <dgm:spPr/>
      <dgm:t>
        <a:bodyPr/>
        <a:lstStyle/>
        <a:p>
          <a:endParaRPr lang="es-MX"/>
        </a:p>
      </dgm:t>
    </dgm:pt>
    <dgm:pt modelId="{7C2A22AB-DBB8-46E2-9EF9-1797BC33FC74}" type="pres">
      <dgm:prSet presAssocID="{DD198DAB-D1FA-4350-A4F7-6D3E5BE8AD98}" presName="linearFlow" presStyleCnt="0">
        <dgm:presLayoutVars>
          <dgm:dir/>
          <dgm:resizeHandles val="exact"/>
        </dgm:presLayoutVars>
      </dgm:prSet>
      <dgm:spPr/>
    </dgm:pt>
    <dgm:pt modelId="{7654EDB1-CB63-4EE5-A78F-80B6B87AE3DF}" type="pres">
      <dgm:prSet presAssocID="{972865A6-DF4F-4788-BF3A-593E39FA546F}" presName="node" presStyleLbl="node1" presStyleIdx="0" presStyleCnt="3" custScaleX="133022" custScaleY="1351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44A002-E378-4829-99CB-9C88FC889B99}" type="pres">
      <dgm:prSet presAssocID="{DB5FEA5F-8AA9-49E6-9AEA-FC34C4DE9852}" presName="spacerL" presStyleCnt="0"/>
      <dgm:spPr/>
    </dgm:pt>
    <dgm:pt modelId="{EDCCE0E1-C154-464E-9F47-7FB9DAAFBC44}" type="pres">
      <dgm:prSet presAssocID="{DB5FEA5F-8AA9-49E6-9AEA-FC34C4DE9852}" presName="sibTrans" presStyleLbl="sibTrans2D1" presStyleIdx="0" presStyleCnt="2"/>
      <dgm:spPr/>
      <dgm:t>
        <a:bodyPr/>
        <a:lstStyle/>
        <a:p>
          <a:endParaRPr lang="es-MX"/>
        </a:p>
      </dgm:t>
    </dgm:pt>
    <dgm:pt modelId="{D9DD06C5-624D-445D-A25E-7FA3C42E7B52}" type="pres">
      <dgm:prSet presAssocID="{DB5FEA5F-8AA9-49E6-9AEA-FC34C4DE9852}" presName="spacerR" presStyleCnt="0"/>
      <dgm:spPr/>
    </dgm:pt>
    <dgm:pt modelId="{7428AF11-7F55-48A3-B8A9-C6BACE6C9E17}" type="pres">
      <dgm:prSet presAssocID="{C3A27971-92A5-4F21-B0ED-1C799B263971}" presName="node" presStyleLbl="node1" presStyleIdx="1" presStyleCnt="3" custScaleX="142687" custScaleY="1471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4F2D91-EA38-462C-A7F3-DB81494ED83A}" type="pres">
      <dgm:prSet presAssocID="{7D3E26DD-3C6E-47A2-8B7F-5C9C55937554}" presName="spacerL" presStyleCnt="0"/>
      <dgm:spPr/>
    </dgm:pt>
    <dgm:pt modelId="{E4EE0E83-FFB6-4B7B-B2AA-EDD058CD7B2A}" type="pres">
      <dgm:prSet presAssocID="{7D3E26DD-3C6E-47A2-8B7F-5C9C55937554}" presName="sibTrans" presStyleLbl="sibTrans2D1" presStyleIdx="1" presStyleCnt="2"/>
      <dgm:spPr/>
      <dgm:t>
        <a:bodyPr/>
        <a:lstStyle/>
        <a:p>
          <a:endParaRPr lang="es-MX"/>
        </a:p>
      </dgm:t>
    </dgm:pt>
    <dgm:pt modelId="{63C3D0E3-CC68-47E4-9E97-D4E9DC566436}" type="pres">
      <dgm:prSet presAssocID="{7D3E26DD-3C6E-47A2-8B7F-5C9C55937554}" presName="spacerR" presStyleCnt="0"/>
      <dgm:spPr/>
    </dgm:pt>
    <dgm:pt modelId="{83C5A254-393F-4F41-BF65-821228407295}" type="pres">
      <dgm:prSet presAssocID="{7428E51E-C484-4DFA-9332-78F9029E65BC}" presName="node" presStyleLbl="node1" presStyleIdx="2" presStyleCnt="3" custScaleX="134582" custScaleY="1354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E0C338-9773-4B14-9EC0-CA4C291C2F3F}" type="presOf" srcId="{DD198DAB-D1FA-4350-A4F7-6D3E5BE8AD98}" destId="{7C2A22AB-DBB8-46E2-9EF9-1797BC33FC74}" srcOrd="0" destOrd="0" presId="urn:microsoft.com/office/officeart/2005/8/layout/equation1"/>
    <dgm:cxn modelId="{7B07C138-9FB5-4716-9E40-F941B8A15F78}" type="presOf" srcId="{7D3E26DD-3C6E-47A2-8B7F-5C9C55937554}" destId="{E4EE0E83-FFB6-4B7B-B2AA-EDD058CD7B2A}" srcOrd="0" destOrd="0" presId="urn:microsoft.com/office/officeart/2005/8/layout/equation1"/>
    <dgm:cxn modelId="{BBEEDEB0-7A42-49A5-9733-52B3BD6CBCEA}" srcId="{DD198DAB-D1FA-4350-A4F7-6D3E5BE8AD98}" destId="{C3A27971-92A5-4F21-B0ED-1C799B263971}" srcOrd="1" destOrd="0" parTransId="{93FA5406-14E1-4F31-B29B-7276E4B9768E}" sibTransId="{7D3E26DD-3C6E-47A2-8B7F-5C9C55937554}"/>
    <dgm:cxn modelId="{8AADEF7A-2E00-478A-B9B1-A4F1A23EFE79}" srcId="{DD198DAB-D1FA-4350-A4F7-6D3E5BE8AD98}" destId="{972865A6-DF4F-4788-BF3A-593E39FA546F}" srcOrd="0" destOrd="0" parTransId="{EB5F20C2-14BE-4648-A58B-6FBB79FDB7E5}" sibTransId="{DB5FEA5F-8AA9-49E6-9AEA-FC34C4DE9852}"/>
    <dgm:cxn modelId="{CB4012B0-C57C-4B83-A26A-73B7908A3196}" type="presOf" srcId="{7428E51E-C484-4DFA-9332-78F9029E65BC}" destId="{83C5A254-393F-4F41-BF65-821228407295}" srcOrd="0" destOrd="0" presId="urn:microsoft.com/office/officeart/2005/8/layout/equation1"/>
    <dgm:cxn modelId="{EE8219A5-BC35-4B60-B189-44C22098F06A}" type="presOf" srcId="{DB5FEA5F-8AA9-49E6-9AEA-FC34C4DE9852}" destId="{EDCCE0E1-C154-464E-9F47-7FB9DAAFBC44}" srcOrd="0" destOrd="0" presId="urn:microsoft.com/office/officeart/2005/8/layout/equation1"/>
    <dgm:cxn modelId="{3A33C759-FB35-490D-9A79-0231EFF1658A}" type="presOf" srcId="{972865A6-DF4F-4788-BF3A-593E39FA546F}" destId="{7654EDB1-CB63-4EE5-A78F-80B6B87AE3DF}" srcOrd="0" destOrd="0" presId="urn:microsoft.com/office/officeart/2005/8/layout/equation1"/>
    <dgm:cxn modelId="{FB7EC932-16D2-41C7-BCEC-CFC71EA73E3F}" srcId="{DD198DAB-D1FA-4350-A4F7-6D3E5BE8AD98}" destId="{7428E51E-C484-4DFA-9332-78F9029E65BC}" srcOrd="2" destOrd="0" parTransId="{AEB8C8D1-CBD3-40E4-9DC4-FFB8154824A1}" sibTransId="{3B0C96D4-5DB4-4ED6-84C1-5EA7AA98AC97}"/>
    <dgm:cxn modelId="{0201F46D-41E1-421C-85C5-2BB83F050B8D}" type="presOf" srcId="{C3A27971-92A5-4F21-B0ED-1C799B263971}" destId="{7428AF11-7F55-48A3-B8A9-C6BACE6C9E17}" srcOrd="0" destOrd="0" presId="urn:microsoft.com/office/officeart/2005/8/layout/equation1"/>
    <dgm:cxn modelId="{5E593375-B1FA-4D76-960B-ACAC8555A6EE}" type="presParOf" srcId="{7C2A22AB-DBB8-46E2-9EF9-1797BC33FC74}" destId="{7654EDB1-CB63-4EE5-A78F-80B6B87AE3DF}" srcOrd="0" destOrd="0" presId="urn:microsoft.com/office/officeart/2005/8/layout/equation1"/>
    <dgm:cxn modelId="{95851C14-DEA7-4441-8D25-B790E49DB60B}" type="presParOf" srcId="{7C2A22AB-DBB8-46E2-9EF9-1797BC33FC74}" destId="{9544A002-E378-4829-99CB-9C88FC889B99}" srcOrd="1" destOrd="0" presId="urn:microsoft.com/office/officeart/2005/8/layout/equation1"/>
    <dgm:cxn modelId="{C4CB20D4-C5BB-48A8-B0E7-5B4FDEC420D0}" type="presParOf" srcId="{7C2A22AB-DBB8-46E2-9EF9-1797BC33FC74}" destId="{EDCCE0E1-C154-464E-9F47-7FB9DAAFBC44}" srcOrd="2" destOrd="0" presId="urn:microsoft.com/office/officeart/2005/8/layout/equation1"/>
    <dgm:cxn modelId="{5C8C926B-0F68-4DFB-BA0C-13B0D27B1F2F}" type="presParOf" srcId="{7C2A22AB-DBB8-46E2-9EF9-1797BC33FC74}" destId="{D9DD06C5-624D-445D-A25E-7FA3C42E7B52}" srcOrd="3" destOrd="0" presId="urn:microsoft.com/office/officeart/2005/8/layout/equation1"/>
    <dgm:cxn modelId="{F30F8E7F-1176-40AF-BEAF-6B1F0B5B2FB8}" type="presParOf" srcId="{7C2A22AB-DBB8-46E2-9EF9-1797BC33FC74}" destId="{7428AF11-7F55-48A3-B8A9-C6BACE6C9E17}" srcOrd="4" destOrd="0" presId="urn:microsoft.com/office/officeart/2005/8/layout/equation1"/>
    <dgm:cxn modelId="{2C90DAC2-D2EC-46E4-BC30-9B83873BB594}" type="presParOf" srcId="{7C2A22AB-DBB8-46E2-9EF9-1797BC33FC74}" destId="{E34F2D91-EA38-462C-A7F3-DB81494ED83A}" srcOrd="5" destOrd="0" presId="urn:microsoft.com/office/officeart/2005/8/layout/equation1"/>
    <dgm:cxn modelId="{9A250C28-5CF0-49B2-A11D-56A1E8D069D5}" type="presParOf" srcId="{7C2A22AB-DBB8-46E2-9EF9-1797BC33FC74}" destId="{E4EE0E83-FFB6-4B7B-B2AA-EDD058CD7B2A}" srcOrd="6" destOrd="0" presId="urn:microsoft.com/office/officeart/2005/8/layout/equation1"/>
    <dgm:cxn modelId="{9219DB2D-5C1B-4012-9C9B-1415B81CEFE5}" type="presParOf" srcId="{7C2A22AB-DBB8-46E2-9EF9-1797BC33FC74}" destId="{63C3D0E3-CC68-47E4-9E97-D4E9DC566436}" srcOrd="7" destOrd="0" presId="urn:microsoft.com/office/officeart/2005/8/layout/equation1"/>
    <dgm:cxn modelId="{BC0F17BA-3BB5-49A6-AADA-EA2D85848C26}" type="presParOf" srcId="{7C2A22AB-DBB8-46E2-9EF9-1797BC33FC74}" destId="{83C5A254-393F-4F41-BF65-82122840729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20E6A3-810F-428D-AA6C-7FF58085A9F7}" type="doc">
      <dgm:prSet loTypeId="urn:microsoft.com/office/officeart/2008/layout/LinedLis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BF44B9C-1CA5-4981-98A3-CC1B90D2F9FC}">
      <dgm:prSet phldrT="[Texto]" phldr="1"/>
      <dgm:spPr/>
      <dgm:t>
        <a:bodyPr/>
        <a:lstStyle/>
        <a:p>
          <a:endParaRPr lang="es-MX" dirty="0"/>
        </a:p>
      </dgm:t>
    </dgm:pt>
    <dgm:pt modelId="{1A2DA6A5-B103-4830-8EF7-B585B79352DC}" type="parTrans" cxnId="{F0C44607-358E-4972-8292-646BA89F94ED}">
      <dgm:prSet/>
      <dgm:spPr/>
      <dgm:t>
        <a:bodyPr/>
        <a:lstStyle/>
        <a:p>
          <a:endParaRPr lang="es-MX"/>
        </a:p>
      </dgm:t>
    </dgm:pt>
    <dgm:pt modelId="{CC1CC26E-F1B1-4D7C-8F6F-BBB3FAEDAD4D}" type="sibTrans" cxnId="{F0C44607-358E-4972-8292-646BA89F94ED}">
      <dgm:prSet/>
      <dgm:spPr/>
      <dgm:t>
        <a:bodyPr/>
        <a:lstStyle/>
        <a:p>
          <a:endParaRPr lang="es-MX"/>
        </a:p>
      </dgm:t>
    </dgm:pt>
    <dgm:pt modelId="{2BFAA282-08E6-443E-A66E-70022E210C16}">
      <dgm:prSet phldrT="[Texto]" custT="1"/>
      <dgm:spPr/>
      <dgm:t>
        <a:bodyPr/>
        <a:lstStyle/>
        <a:p>
          <a:r>
            <a:rPr lang="es-MX" sz="3600" b="1" dirty="0" smtClean="0"/>
            <a:t>25 </a:t>
          </a:r>
          <a:r>
            <a:rPr lang="es-MX" sz="3600" b="1" dirty="0" err="1" smtClean="0"/>
            <a:t>member</a:t>
          </a:r>
          <a:r>
            <a:rPr lang="es-MX" sz="3600" b="1" dirty="0" smtClean="0"/>
            <a:t> </a:t>
          </a:r>
          <a:r>
            <a:rPr lang="es-MX" sz="3600" b="1" dirty="0" smtClean="0"/>
            <a:t>SAIs</a:t>
          </a:r>
          <a:endParaRPr lang="es-MX" sz="3600" b="1" dirty="0"/>
        </a:p>
      </dgm:t>
    </dgm:pt>
    <dgm:pt modelId="{94B6B892-7823-43D6-9E97-59E72126E3C0}" type="parTrans" cxnId="{EEC0C7D1-E374-4C09-AECE-015F4538371D}">
      <dgm:prSet/>
      <dgm:spPr/>
      <dgm:t>
        <a:bodyPr/>
        <a:lstStyle/>
        <a:p>
          <a:endParaRPr lang="es-MX"/>
        </a:p>
      </dgm:t>
    </dgm:pt>
    <dgm:pt modelId="{EAB815E5-8B22-41E9-A025-EFC0B9C2F88B}" type="sibTrans" cxnId="{EEC0C7D1-E374-4C09-AECE-015F4538371D}">
      <dgm:prSet/>
      <dgm:spPr/>
      <dgm:t>
        <a:bodyPr/>
        <a:lstStyle/>
        <a:p>
          <a:endParaRPr lang="es-MX"/>
        </a:p>
      </dgm:t>
    </dgm:pt>
    <dgm:pt modelId="{3BFEB5C9-B2DB-4816-BA72-2432BC102BF2}">
      <dgm:prSet phldrT="[Texto]" custT="1"/>
      <dgm:spPr/>
      <dgm:t>
        <a:bodyPr/>
        <a:lstStyle/>
        <a:p>
          <a:r>
            <a:rPr lang="es-MX" sz="3600" b="1" dirty="0" err="1" smtClean="0"/>
            <a:t>Observers</a:t>
          </a:r>
          <a:r>
            <a:rPr lang="es-MX" sz="3600" b="1" dirty="0" smtClean="0"/>
            <a:t>:</a:t>
          </a:r>
        </a:p>
        <a:p>
          <a:r>
            <a:rPr lang="es-MX" sz="2800" dirty="0" smtClean="0"/>
            <a:t>UNDESA	</a:t>
          </a:r>
          <a:r>
            <a:rPr lang="es-MX" sz="2800" dirty="0" smtClean="0"/>
            <a:t>    	GIFT</a:t>
          </a:r>
        </a:p>
        <a:p>
          <a:r>
            <a:rPr lang="es-MX" sz="2800" dirty="0" smtClean="0"/>
            <a:t>IBP		</a:t>
          </a:r>
          <a:r>
            <a:rPr lang="es-MX" sz="2800" dirty="0" err="1" smtClean="0"/>
            <a:t>World</a:t>
          </a:r>
          <a:r>
            <a:rPr lang="es-MX" sz="2800" dirty="0" smtClean="0"/>
            <a:t> Bank</a:t>
          </a:r>
        </a:p>
        <a:p>
          <a:r>
            <a:rPr lang="es-MX" sz="2800" dirty="0" smtClean="0"/>
            <a:t>IADB</a:t>
          </a:r>
          <a:endParaRPr lang="es-MX" sz="2800" dirty="0"/>
        </a:p>
      </dgm:t>
    </dgm:pt>
    <dgm:pt modelId="{DF186B35-DA67-4D57-8AFE-B69570F11CD5}" type="parTrans" cxnId="{DE1573CA-7B07-448E-8D87-6F6241B3C8F7}">
      <dgm:prSet/>
      <dgm:spPr/>
      <dgm:t>
        <a:bodyPr/>
        <a:lstStyle/>
        <a:p>
          <a:endParaRPr lang="es-MX"/>
        </a:p>
      </dgm:t>
    </dgm:pt>
    <dgm:pt modelId="{EA0B6908-6CAE-4B96-8C5B-171A994FC3DB}" type="sibTrans" cxnId="{DE1573CA-7B07-448E-8D87-6F6241B3C8F7}">
      <dgm:prSet/>
      <dgm:spPr/>
      <dgm:t>
        <a:bodyPr/>
        <a:lstStyle/>
        <a:p>
          <a:endParaRPr lang="es-MX"/>
        </a:p>
      </dgm:t>
    </dgm:pt>
    <dgm:pt modelId="{0A054A6D-B96F-49AE-8C83-A0754C647650}" type="pres">
      <dgm:prSet presAssocID="{4D20E6A3-810F-428D-AA6C-7FF58085A9F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865EBE55-C421-4275-B90D-4F0BFE13448C}" type="pres">
      <dgm:prSet presAssocID="{2BF44B9C-1CA5-4981-98A3-CC1B90D2F9FC}" presName="thickLine" presStyleLbl="alignNode1" presStyleIdx="0" presStyleCnt="1"/>
      <dgm:spPr/>
    </dgm:pt>
    <dgm:pt modelId="{69A5BD42-5732-4D01-A1C7-AB3B18C1FE4E}" type="pres">
      <dgm:prSet presAssocID="{2BF44B9C-1CA5-4981-98A3-CC1B90D2F9FC}" presName="horz1" presStyleCnt="0"/>
      <dgm:spPr/>
    </dgm:pt>
    <dgm:pt modelId="{6468C87C-B5C9-4FD3-92AC-C47FAC62D733}" type="pres">
      <dgm:prSet presAssocID="{2BF44B9C-1CA5-4981-98A3-CC1B90D2F9FC}" presName="tx1" presStyleLbl="revTx" presStyleIdx="0" presStyleCnt="3" custScaleX="216315"/>
      <dgm:spPr/>
      <dgm:t>
        <a:bodyPr/>
        <a:lstStyle/>
        <a:p>
          <a:endParaRPr lang="es-MX"/>
        </a:p>
      </dgm:t>
    </dgm:pt>
    <dgm:pt modelId="{5BADF40E-4C0D-45B8-A6E8-53B7DF11075E}" type="pres">
      <dgm:prSet presAssocID="{2BF44B9C-1CA5-4981-98A3-CC1B90D2F9FC}" presName="vert1" presStyleCnt="0"/>
      <dgm:spPr/>
    </dgm:pt>
    <dgm:pt modelId="{2EF42500-CCA2-4585-B7F6-0740C336D703}" type="pres">
      <dgm:prSet presAssocID="{2BFAA282-08E6-443E-A66E-70022E210C16}" presName="vertSpace2a" presStyleCnt="0"/>
      <dgm:spPr/>
    </dgm:pt>
    <dgm:pt modelId="{EBE73341-3AB3-4426-9437-A5174E3554BF}" type="pres">
      <dgm:prSet presAssocID="{2BFAA282-08E6-443E-A66E-70022E210C16}" presName="horz2" presStyleCnt="0"/>
      <dgm:spPr/>
    </dgm:pt>
    <dgm:pt modelId="{C9574249-5465-4B26-80CB-E8E7B2D5D988}" type="pres">
      <dgm:prSet presAssocID="{2BFAA282-08E6-443E-A66E-70022E210C16}" presName="horzSpace2" presStyleCnt="0"/>
      <dgm:spPr/>
    </dgm:pt>
    <dgm:pt modelId="{CFE101A4-7DC9-4948-83BF-385CFDB125F0}" type="pres">
      <dgm:prSet presAssocID="{2BFAA282-08E6-443E-A66E-70022E210C16}" presName="tx2" presStyleLbl="revTx" presStyleIdx="1" presStyleCnt="3" custScaleY="39653"/>
      <dgm:spPr/>
      <dgm:t>
        <a:bodyPr/>
        <a:lstStyle/>
        <a:p>
          <a:endParaRPr lang="es-MX"/>
        </a:p>
      </dgm:t>
    </dgm:pt>
    <dgm:pt modelId="{14617049-2B28-43B4-AA07-E45E2BC9E3C1}" type="pres">
      <dgm:prSet presAssocID="{2BFAA282-08E6-443E-A66E-70022E210C16}" presName="vert2" presStyleCnt="0"/>
      <dgm:spPr/>
    </dgm:pt>
    <dgm:pt modelId="{16808C97-5841-4C88-A396-CA9C8863544A}" type="pres">
      <dgm:prSet presAssocID="{2BFAA282-08E6-443E-A66E-70022E210C16}" presName="thinLine2b" presStyleLbl="callout" presStyleIdx="0" presStyleCnt="2"/>
      <dgm:spPr/>
    </dgm:pt>
    <dgm:pt modelId="{31163E03-ADB7-48D5-90DD-7DA175FD8471}" type="pres">
      <dgm:prSet presAssocID="{2BFAA282-08E6-443E-A66E-70022E210C16}" presName="vertSpace2b" presStyleCnt="0"/>
      <dgm:spPr/>
    </dgm:pt>
    <dgm:pt modelId="{BDB90B30-6C37-4316-90E3-A87A6362413F}" type="pres">
      <dgm:prSet presAssocID="{3BFEB5C9-B2DB-4816-BA72-2432BC102BF2}" presName="horz2" presStyleCnt="0"/>
      <dgm:spPr/>
    </dgm:pt>
    <dgm:pt modelId="{5C8345D2-4CEE-44F5-8B5A-BE440ABCC033}" type="pres">
      <dgm:prSet presAssocID="{3BFEB5C9-B2DB-4816-BA72-2432BC102BF2}" presName="horzSpace2" presStyleCnt="0"/>
      <dgm:spPr/>
    </dgm:pt>
    <dgm:pt modelId="{591D6663-4813-4083-A036-7D2F2C4D1621}" type="pres">
      <dgm:prSet presAssocID="{3BFEB5C9-B2DB-4816-BA72-2432BC102BF2}" presName="tx2" presStyleLbl="revTx" presStyleIdx="2" presStyleCnt="3" custScaleY="91701"/>
      <dgm:spPr/>
      <dgm:t>
        <a:bodyPr/>
        <a:lstStyle/>
        <a:p>
          <a:endParaRPr lang="es-MX"/>
        </a:p>
      </dgm:t>
    </dgm:pt>
    <dgm:pt modelId="{834338F7-FBE5-4BED-8300-14C7FAEBA58B}" type="pres">
      <dgm:prSet presAssocID="{3BFEB5C9-B2DB-4816-BA72-2432BC102BF2}" presName="vert2" presStyleCnt="0"/>
      <dgm:spPr/>
    </dgm:pt>
    <dgm:pt modelId="{8759A958-ADCF-4B73-8B6E-BC38F4C73152}" type="pres">
      <dgm:prSet presAssocID="{3BFEB5C9-B2DB-4816-BA72-2432BC102BF2}" presName="thinLine2b" presStyleLbl="callout" presStyleIdx="1" presStyleCnt="2"/>
      <dgm:spPr/>
    </dgm:pt>
    <dgm:pt modelId="{85190E79-2CB5-4CA4-9DBD-9A0BD375E261}" type="pres">
      <dgm:prSet presAssocID="{3BFEB5C9-B2DB-4816-BA72-2432BC102BF2}" presName="vertSpace2b" presStyleCnt="0"/>
      <dgm:spPr/>
    </dgm:pt>
  </dgm:ptLst>
  <dgm:cxnLst>
    <dgm:cxn modelId="{DE1573CA-7B07-448E-8D87-6F6241B3C8F7}" srcId="{2BF44B9C-1CA5-4981-98A3-CC1B90D2F9FC}" destId="{3BFEB5C9-B2DB-4816-BA72-2432BC102BF2}" srcOrd="1" destOrd="0" parTransId="{DF186B35-DA67-4D57-8AFE-B69570F11CD5}" sibTransId="{EA0B6908-6CAE-4B96-8C5B-171A994FC3DB}"/>
    <dgm:cxn modelId="{BDA6FC3F-3E6D-4726-BC0C-1C4894906158}" type="presOf" srcId="{3BFEB5C9-B2DB-4816-BA72-2432BC102BF2}" destId="{591D6663-4813-4083-A036-7D2F2C4D1621}" srcOrd="0" destOrd="0" presId="urn:microsoft.com/office/officeart/2008/layout/LinedList"/>
    <dgm:cxn modelId="{EEC0C7D1-E374-4C09-AECE-015F4538371D}" srcId="{2BF44B9C-1CA5-4981-98A3-CC1B90D2F9FC}" destId="{2BFAA282-08E6-443E-A66E-70022E210C16}" srcOrd="0" destOrd="0" parTransId="{94B6B892-7823-43D6-9E97-59E72126E3C0}" sibTransId="{EAB815E5-8B22-41E9-A025-EFC0B9C2F88B}"/>
    <dgm:cxn modelId="{9535DB64-69BE-4D1C-806E-0441876FA906}" type="presOf" srcId="{4D20E6A3-810F-428D-AA6C-7FF58085A9F7}" destId="{0A054A6D-B96F-49AE-8C83-A0754C647650}" srcOrd="0" destOrd="0" presId="urn:microsoft.com/office/officeart/2008/layout/LinedList"/>
    <dgm:cxn modelId="{F0C44607-358E-4972-8292-646BA89F94ED}" srcId="{4D20E6A3-810F-428D-AA6C-7FF58085A9F7}" destId="{2BF44B9C-1CA5-4981-98A3-CC1B90D2F9FC}" srcOrd="0" destOrd="0" parTransId="{1A2DA6A5-B103-4830-8EF7-B585B79352DC}" sibTransId="{CC1CC26E-F1B1-4D7C-8F6F-BBB3FAEDAD4D}"/>
    <dgm:cxn modelId="{D025152B-7D75-461F-8F9C-ADC03800B32A}" type="presOf" srcId="{2BF44B9C-1CA5-4981-98A3-CC1B90D2F9FC}" destId="{6468C87C-B5C9-4FD3-92AC-C47FAC62D733}" srcOrd="0" destOrd="0" presId="urn:microsoft.com/office/officeart/2008/layout/LinedList"/>
    <dgm:cxn modelId="{7A895DAF-1E82-4B22-AC57-270BBC81842C}" type="presOf" srcId="{2BFAA282-08E6-443E-A66E-70022E210C16}" destId="{CFE101A4-7DC9-4948-83BF-385CFDB125F0}" srcOrd="0" destOrd="0" presId="urn:microsoft.com/office/officeart/2008/layout/LinedList"/>
    <dgm:cxn modelId="{510747B0-B74D-4C82-AC1D-26485269C764}" type="presParOf" srcId="{0A054A6D-B96F-49AE-8C83-A0754C647650}" destId="{865EBE55-C421-4275-B90D-4F0BFE13448C}" srcOrd="0" destOrd="0" presId="urn:microsoft.com/office/officeart/2008/layout/LinedList"/>
    <dgm:cxn modelId="{EF513036-6386-4153-BD16-171E69B71AC9}" type="presParOf" srcId="{0A054A6D-B96F-49AE-8C83-A0754C647650}" destId="{69A5BD42-5732-4D01-A1C7-AB3B18C1FE4E}" srcOrd="1" destOrd="0" presId="urn:microsoft.com/office/officeart/2008/layout/LinedList"/>
    <dgm:cxn modelId="{43ED8899-2C88-4A7E-AD59-8FDBB36FB246}" type="presParOf" srcId="{69A5BD42-5732-4D01-A1C7-AB3B18C1FE4E}" destId="{6468C87C-B5C9-4FD3-92AC-C47FAC62D733}" srcOrd="0" destOrd="0" presId="urn:microsoft.com/office/officeart/2008/layout/LinedList"/>
    <dgm:cxn modelId="{B0A7086A-5DF8-43B6-B2FB-F24A1899102B}" type="presParOf" srcId="{69A5BD42-5732-4D01-A1C7-AB3B18C1FE4E}" destId="{5BADF40E-4C0D-45B8-A6E8-53B7DF11075E}" srcOrd="1" destOrd="0" presId="urn:microsoft.com/office/officeart/2008/layout/LinedList"/>
    <dgm:cxn modelId="{BE8369C6-66EC-41F1-A3F1-342137832A72}" type="presParOf" srcId="{5BADF40E-4C0D-45B8-A6E8-53B7DF11075E}" destId="{2EF42500-CCA2-4585-B7F6-0740C336D703}" srcOrd="0" destOrd="0" presId="urn:microsoft.com/office/officeart/2008/layout/LinedList"/>
    <dgm:cxn modelId="{EA16F5D5-8B0B-484F-8C25-0F8D6EF69841}" type="presParOf" srcId="{5BADF40E-4C0D-45B8-A6E8-53B7DF11075E}" destId="{EBE73341-3AB3-4426-9437-A5174E3554BF}" srcOrd="1" destOrd="0" presId="urn:microsoft.com/office/officeart/2008/layout/LinedList"/>
    <dgm:cxn modelId="{0A2FCF11-7E1B-4EE4-A748-9038D4288A79}" type="presParOf" srcId="{EBE73341-3AB3-4426-9437-A5174E3554BF}" destId="{C9574249-5465-4B26-80CB-E8E7B2D5D988}" srcOrd="0" destOrd="0" presId="urn:microsoft.com/office/officeart/2008/layout/LinedList"/>
    <dgm:cxn modelId="{BB2879E2-5FAC-4F9D-B87A-A59DA7C49A04}" type="presParOf" srcId="{EBE73341-3AB3-4426-9437-A5174E3554BF}" destId="{CFE101A4-7DC9-4948-83BF-385CFDB125F0}" srcOrd="1" destOrd="0" presId="urn:microsoft.com/office/officeart/2008/layout/LinedList"/>
    <dgm:cxn modelId="{B233EB56-4168-4B72-A58D-44B1D196F831}" type="presParOf" srcId="{EBE73341-3AB3-4426-9437-A5174E3554BF}" destId="{14617049-2B28-43B4-AA07-E45E2BC9E3C1}" srcOrd="2" destOrd="0" presId="urn:microsoft.com/office/officeart/2008/layout/LinedList"/>
    <dgm:cxn modelId="{A3EC66F7-D38B-4993-AB91-059C44545828}" type="presParOf" srcId="{5BADF40E-4C0D-45B8-A6E8-53B7DF11075E}" destId="{16808C97-5841-4C88-A396-CA9C8863544A}" srcOrd="2" destOrd="0" presId="urn:microsoft.com/office/officeart/2008/layout/LinedList"/>
    <dgm:cxn modelId="{6DB2F9BF-ABC6-4C3D-8312-FC589268F03F}" type="presParOf" srcId="{5BADF40E-4C0D-45B8-A6E8-53B7DF11075E}" destId="{31163E03-ADB7-48D5-90DD-7DA175FD8471}" srcOrd="3" destOrd="0" presId="urn:microsoft.com/office/officeart/2008/layout/LinedList"/>
    <dgm:cxn modelId="{12A85813-3387-45D2-A0A9-1D84AC4065E9}" type="presParOf" srcId="{5BADF40E-4C0D-45B8-A6E8-53B7DF11075E}" destId="{BDB90B30-6C37-4316-90E3-A87A6362413F}" srcOrd="4" destOrd="0" presId="urn:microsoft.com/office/officeart/2008/layout/LinedList"/>
    <dgm:cxn modelId="{385BBAF9-69BC-46EE-80A0-40C0D1614BBA}" type="presParOf" srcId="{BDB90B30-6C37-4316-90E3-A87A6362413F}" destId="{5C8345D2-4CEE-44F5-8B5A-BE440ABCC033}" srcOrd="0" destOrd="0" presId="urn:microsoft.com/office/officeart/2008/layout/LinedList"/>
    <dgm:cxn modelId="{FDA6B67C-05D6-4D5A-9B38-252882FE4E82}" type="presParOf" srcId="{BDB90B30-6C37-4316-90E3-A87A6362413F}" destId="{591D6663-4813-4083-A036-7D2F2C4D1621}" srcOrd="1" destOrd="0" presId="urn:microsoft.com/office/officeart/2008/layout/LinedList"/>
    <dgm:cxn modelId="{0816D973-CFC5-44B4-BE1E-63B549D61D62}" type="presParOf" srcId="{BDB90B30-6C37-4316-90E3-A87A6362413F}" destId="{834338F7-FBE5-4BED-8300-14C7FAEBA58B}" srcOrd="2" destOrd="0" presId="urn:microsoft.com/office/officeart/2008/layout/LinedList"/>
    <dgm:cxn modelId="{BA1E9623-852F-4CF1-BC45-DD29729AD134}" type="presParOf" srcId="{5BADF40E-4C0D-45B8-A6E8-53B7DF11075E}" destId="{8759A958-ADCF-4B73-8B6E-BC38F4C73152}" srcOrd="5" destOrd="0" presId="urn:microsoft.com/office/officeart/2008/layout/LinedList"/>
    <dgm:cxn modelId="{6CEB5AFF-0C17-45A9-918E-13FE91AC5C14}" type="presParOf" srcId="{5BADF40E-4C0D-45B8-A6E8-53B7DF11075E}" destId="{85190E79-2CB5-4CA4-9DBD-9A0BD375E26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1F46F-7C04-4467-8000-CC99D9271446}">
      <dsp:nvSpPr>
        <dsp:cNvPr id="0" name=""/>
        <dsp:cNvSpPr/>
      </dsp:nvSpPr>
      <dsp:spPr>
        <a:xfrm>
          <a:off x="1811" y="1029923"/>
          <a:ext cx="2282864" cy="188288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45141" y="1073253"/>
        <a:ext cx="2196204" cy="1392750"/>
      </dsp:txXfrm>
    </dsp:sp>
    <dsp:sp modelId="{ED50476B-E089-422A-9BF4-EBF88DE1C995}">
      <dsp:nvSpPr>
        <dsp:cNvPr id="0" name=""/>
        <dsp:cNvSpPr/>
      </dsp:nvSpPr>
      <dsp:spPr>
        <a:xfrm>
          <a:off x="1274770" y="1442628"/>
          <a:ext cx="2570374" cy="2570374"/>
        </a:xfrm>
        <a:prstGeom prst="leftCircularArrow">
          <a:avLst>
            <a:gd name="adj1" fmla="val 3358"/>
            <a:gd name="adj2" fmla="val 415288"/>
            <a:gd name="adj3" fmla="val 2190799"/>
            <a:gd name="adj4" fmla="val 9024489"/>
            <a:gd name="adj5" fmla="val 3918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F136A2-DDD9-4110-B7FC-F0C2A12E3A31}">
      <dsp:nvSpPr>
        <dsp:cNvPr id="0" name=""/>
        <dsp:cNvSpPr/>
      </dsp:nvSpPr>
      <dsp:spPr>
        <a:xfrm>
          <a:off x="509114" y="2509333"/>
          <a:ext cx="2029212" cy="806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err="1" smtClean="0"/>
            <a:t>established</a:t>
          </a:r>
          <a:endParaRPr lang="en-US" sz="2100" kern="1200" dirty="0"/>
        </a:p>
      </dsp:txBody>
      <dsp:txXfrm>
        <a:off x="532749" y="2532968"/>
        <a:ext cx="1981942" cy="759680"/>
      </dsp:txXfrm>
    </dsp:sp>
    <dsp:sp modelId="{C6F35031-DDFA-4099-8E3D-8A5741CD4952}">
      <dsp:nvSpPr>
        <dsp:cNvPr id="0" name=""/>
        <dsp:cNvSpPr/>
      </dsp:nvSpPr>
      <dsp:spPr>
        <a:xfrm>
          <a:off x="2949382" y="1029923"/>
          <a:ext cx="2282864" cy="1882885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b="0" kern="1200" dirty="0">
            <a:solidFill>
              <a:schemeClr val="bg1"/>
            </a:solidFill>
          </a:endParaRPr>
        </a:p>
      </dsp:txBody>
      <dsp:txXfrm>
        <a:off x="2992712" y="1476728"/>
        <a:ext cx="2196204" cy="1392750"/>
      </dsp:txXfrm>
    </dsp:sp>
    <dsp:sp modelId="{2C7454D1-ADAC-44A0-800B-FCD6175CE77A}">
      <dsp:nvSpPr>
        <dsp:cNvPr id="0" name=""/>
        <dsp:cNvSpPr/>
      </dsp:nvSpPr>
      <dsp:spPr>
        <a:xfrm>
          <a:off x="4114420" y="-273781"/>
          <a:ext cx="2891416" cy="2891416"/>
        </a:xfrm>
        <a:prstGeom prst="circularArrow">
          <a:avLst>
            <a:gd name="adj1" fmla="val 2985"/>
            <a:gd name="adj2" fmla="val 365939"/>
            <a:gd name="adj3" fmla="val 19806597"/>
            <a:gd name="adj4" fmla="val 12923557"/>
            <a:gd name="adj5" fmla="val 3483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55DCFE-700B-4047-9FE2-9EF589CBDF03}">
      <dsp:nvSpPr>
        <dsp:cNvPr id="0" name=""/>
        <dsp:cNvSpPr/>
      </dsp:nvSpPr>
      <dsp:spPr>
        <a:xfrm>
          <a:off x="3443211" y="388768"/>
          <a:ext cx="2029212" cy="806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err="1" smtClean="0"/>
            <a:t>To</a:t>
          </a:r>
          <a:r>
            <a:rPr lang="es-MX" sz="2100" kern="1200" dirty="0" smtClean="0"/>
            <a:t> </a:t>
          </a:r>
          <a:r>
            <a:rPr lang="es-MX" sz="2100" kern="1200" dirty="0" err="1" smtClean="0"/>
            <a:t>develop</a:t>
          </a:r>
          <a:endParaRPr lang="en-US" sz="2100" kern="1200" dirty="0"/>
        </a:p>
      </dsp:txBody>
      <dsp:txXfrm>
        <a:off x="3466846" y="412403"/>
        <a:ext cx="1981942" cy="759680"/>
      </dsp:txXfrm>
    </dsp:sp>
    <dsp:sp modelId="{FCA2B538-3E2D-4294-850B-48F54724DFA3}">
      <dsp:nvSpPr>
        <dsp:cNvPr id="0" name=""/>
        <dsp:cNvSpPr/>
      </dsp:nvSpPr>
      <dsp:spPr>
        <a:xfrm>
          <a:off x="5896953" y="1029923"/>
          <a:ext cx="2282864" cy="188288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/>
            <a:t>framework</a:t>
          </a:r>
          <a:r>
            <a:rPr lang="en-US" sz="2200" kern="1200" dirty="0" smtClean="0"/>
            <a:t> &amp; </a:t>
          </a:r>
          <a:r>
            <a:rPr lang="en-US" sz="2200" b="1" kern="1200" dirty="0" smtClean="0"/>
            <a:t>measurement</a:t>
          </a:r>
          <a:r>
            <a:rPr lang="en-US" sz="2200" kern="1200" dirty="0" smtClean="0"/>
            <a:t> </a:t>
          </a: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  <a:r>
            <a:rPr lang="en-US" sz="2200" kern="1200" dirty="0" smtClean="0"/>
            <a:t> for defining:</a:t>
          </a:r>
          <a:endParaRPr lang="en-US" sz="2200" kern="1200" dirty="0"/>
        </a:p>
      </dsp:txBody>
      <dsp:txXfrm>
        <a:off x="5940283" y="1073253"/>
        <a:ext cx="2196204" cy="1392750"/>
      </dsp:txXfrm>
    </dsp:sp>
    <dsp:sp modelId="{6B422C35-9527-43E3-A7AC-CCC72BE8E5E5}">
      <dsp:nvSpPr>
        <dsp:cNvPr id="0" name=""/>
        <dsp:cNvSpPr/>
      </dsp:nvSpPr>
      <dsp:spPr>
        <a:xfrm>
          <a:off x="6404256" y="2509333"/>
          <a:ext cx="2029212" cy="806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Value and Benefits of SAIs</a:t>
          </a:r>
          <a:endParaRPr lang="en-US" sz="2100" kern="1200" dirty="0"/>
        </a:p>
      </dsp:txBody>
      <dsp:txXfrm>
        <a:off x="6427891" y="2532968"/>
        <a:ext cx="1981942" cy="7596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EC3D7-6F85-4E9C-8B21-DF03CE7250D4}">
      <dsp:nvSpPr>
        <dsp:cNvPr id="0" name=""/>
        <dsp:cNvSpPr/>
      </dsp:nvSpPr>
      <dsp:spPr>
        <a:xfrm>
          <a:off x="5" y="1868"/>
          <a:ext cx="8568940" cy="11232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7th Meeting 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Mexico City – </a:t>
          </a:r>
          <a:r>
            <a:rPr lang="es-MX" sz="3100" kern="1200" dirty="0" err="1" smtClean="0"/>
            <a:t>September</a:t>
          </a:r>
          <a:r>
            <a:rPr lang="es-MX" sz="3100" kern="1200" dirty="0" smtClean="0"/>
            <a:t> 2014</a:t>
          </a:r>
          <a:endParaRPr lang="es-MX" sz="3100" kern="1200" dirty="0"/>
        </a:p>
      </dsp:txBody>
      <dsp:txXfrm>
        <a:off x="32904" y="34767"/>
        <a:ext cx="8503142" cy="1057463"/>
      </dsp:txXfrm>
    </dsp:sp>
    <dsp:sp modelId="{D7891314-415A-45BB-8BA4-8DE92DD9BAE0}">
      <dsp:nvSpPr>
        <dsp:cNvPr id="0" name=""/>
        <dsp:cNvSpPr/>
      </dsp:nvSpPr>
      <dsp:spPr>
        <a:xfrm>
          <a:off x="410037" y="1327316"/>
          <a:ext cx="1123261" cy="1123261"/>
        </a:xfrm>
        <a:prstGeom prst="righ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7F22E1-1041-467B-8619-F3D7024E028F}">
      <dsp:nvSpPr>
        <dsp:cNvPr id="0" name=""/>
        <dsp:cNvSpPr/>
      </dsp:nvSpPr>
      <dsp:spPr>
        <a:xfrm>
          <a:off x="1600694" y="1327316"/>
          <a:ext cx="6558219" cy="112326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Report and discuss on the status of the ongoing projects</a:t>
          </a:r>
          <a:endParaRPr lang="es-MX" sz="2500" kern="1200" dirty="0"/>
        </a:p>
      </dsp:txBody>
      <dsp:txXfrm>
        <a:off x="1655537" y="1382159"/>
        <a:ext cx="6448533" cy="1013575"/>
      </dsp:txXfrm>
    </dsp:sp>
    <dsp:sp modelId="{6D1BEED5-4434-4FCC-B277-B3C5CAAB9B16}">
      <dsp:nvSpPr>
        <dsp:cNvPr id="0" name=""/>
        <dsp:cNvSpPr/>
      </dsp:nvSpPr>
      <dsp:spPr>
        <a:xfrm>
          <a:off x="410037" y="2585369"/>
          <a:ext cx="1123261" cy="1123261"/>
        </a:xfrm>
        <a:prstGeom prst="rightArrow">
          <a:avLst/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6192A6-9429-4C6E-A735-DE7754122919}">
      <dsp:nvSpPr>
        <dsp:cNvPr id="0" name=""/>
        <dsp:cNvSpPr/>
      </dsp:nvSpPr>
      <dsp:spPr>
        <a:xfrm>
          <a:off x="1600694" y="2585369"/>
          <a:ext cx="6558219" cy="112326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Provide feedback and exchange views </a:t>
          </a:r>
          <a:r>
            <a:rPr lang="en-US" sz="2500" kern="1200" dirty="0" smtClean="0"/>
            <a:t>on the </a:t>
          </a:r>
          <a:r>
            <a:rPr lang="en-US" sz="2500" kern="1200" dirty="0" smtClean="0"/>
            <a:t>way forward</a:t>
          </a:r>
          <a:endParaRPr lang="es-MX" sz="2500" kern="1200" dirty="0"/>
        </a:p>
      </dsp:txBody>
      <dsp:txXfrm>
        <a:off x="1655537" y="2640212"/>
        <a:ext cx="6448533" cy="1013575"/>
      </dsp:txXfrm>
    </dsp:sp>
    <dsp:sp modelId="{49415879-7250-4847-B83F-12A9D36C8BAA}">
      <dsp:nvSpPr>
        <dsp:cNvPr id="0" name=""/>
        <dsp:cNvSpPr/>
      </dsp:nvSpPr>
      <dsp:spPr>
        <a:xfrm>
          <a:off x="410037" y="3843422"/>
          <a:ext cx="1123261" cy="1123261"/>
        </a:xfrm>
        <a:prstGeom prst="rightArrow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3EED3D-F92B-4FBE-B6F3-754F284BF882}">
      <dsp:nvSpPr>
        <dsp:cNvPr id="0" name=""/>
        <dsp:cNvSpPr/>
      </dsp:nvSpPr>
      <dsp:spPr>
        <a:xfrm>
          <a:off x="1600694" y="3843422"/>
          <a:ext cx="6558219" cy="112326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Define the deliverables for the XXII INCOSAI in 2016</a:t>
          </a:r>
          <a:endParaRPr lang="es-MX" sz="2500" kern="1200" dirty="0"/>
        </a:p>
      </dsp:txBody>
      <dsp:txXfrm>
        <a:off x="1655537" y="3898265"/>
        <a:ext cx="6448533" cy="10135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FD1C4-7B48-4540-80C4-9485A87B9752}">
      <dsp:nvSpPr>
        <dsp:cNvPr id="0" name=""/>
        <dsp:cNvSpPr/>
      </dsp:nvSpPr>
      <dsp:spPr>
        <a:xfrm>
          <a:off x="0" y="3360662"/>
          <a:ext cx="8568952" cy="110304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Timetable </a:t>
          </a:r>
          <a:r>
            <a:rPr lang="en-US" sz="1800" kern="1200" dirty="0" smtClean="0"/>
            <a:t>and foreseen processes </a:t>
          </a:r>
          <a:r>
            <a:rPr lang="en-US" sz="1800" kern="1200" dirty="0" smtClean="0">
              <a:sym typeface="Wingdings" pitchFamily="2" charset="2"/>
            </a:rPr>
            <a:t> </a:t>
          </a:r>
          <a:r>
            <a:rPr lang="en-US" sz="1800" kern="1200" dirty="0" smtClean="0"/>
            <a:t>feedback to finalize </a:t>
          </a:r>
          <a:r>
            <a:rPr lang="en-US" sz="1800" kern="1200" dirty="0" smtClean="0"/>
            <a:t>the SAI </a:t>
          </a:r>
          <a:r>
            <a:rPr lang="en-US" sz="1800" kern="1200" dirty="0" smtClean="0"/>
            <a:t>PMF</a:t>
          </a:r>
          <a:endParaRPr lang="es-MX" sz="1800" kern="1200" dirty="0"/>
        </a:p>
      </dsp:txBody>
      <dsp:txXfrm>
        <a:off x="0" y="3360662"/>
        <a:ext cx="8568952" cy="595643"/>
      </dsp:txXfrm>
    </dsp:sp>
    <dsp:sp modelId="{5C75F3C9-DAEB-4ABC-8A0E-4E9FB96E2855}">
      <dsp:nvSpPr>
        <dsp:cNvPr id="0" name=""/>
        <dsp:cNvSpPr/>
      </dsp:nvSpPr>
      <dsp:spPr>
        <a:xfrm>
          <a:off x="0" y="3934245"/>
          <a:ext cx="8568952" cy="5074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XXII INCOSAI, 2016</a:t>
          </a:r>
          <a:endParaRPr lang="es-MX" sz="3200" kern="1200" dirty="0"/>
        </a:p>
      </dsp:txBody>
      <dsp:txXfrm>
        <a:off x="0" y="3934245"/>
        <a:ext cx="8568952" cy="507400"/>
      </dsp:txXfrm>
    </dsp:sp>
    <dsp:sp modelId="{2EA5B8AA-973F-41AF-AF9F-F279FE06F482}">
      <dsp:nvSpPr>
        <dsp:cNvPr id="0" name=""/>
        <dsp:cNvSpPr/>
      </dsp:nvSpPr>
      <dsp:spPr>
        <a:xfrm rot="10800000">
          <a:off x="0" y="1680725"/>
          <a:ext cx="8568952" cy="1696482"/>
        </a:xfrm>
        <a:prstGeom prst="upArrowCallout">
          <a:avLst/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Pilot </a:t>
          </a:r>
          <a:r>
            <a:rPr lang="en-US" sz="2000" kern="1200" dirty="0" smtClean="0"/>
            <a:t>tests in diverse INTOSAI </a:t>
          </a:r>
          <a:r>
            <a:rPr lang="en-US" sz="2000" kern="1200" dirty="0" smtClean="0"/>
            <a:t>regions </a:t>
          </a:r>
          <a:r>
            <a:rPr lang="en-US" sz="2000" kern="1200" dirty="0" smtClean="0">
              <a:sym typeface="Wingdings" pitchFamily="2" charset="2"/>
            </a:rPr>
            <a:t></a:t>
          </a:r>
          <a:r>
            <a:rPr lang="en-US" sz="2000" kern="1200" dirty="0" smtClean="0"/>
            <a:t> </a:t>
          </a:r>
          <a:r>
            <a:rPr lang="en-US" sz="2000" kern="1200" dirty="0" smtClean="0"/>
            <a:t>to learn from the relevant SAIs’ experience and to calibrate the </a:t>
          </a:r>
          <a:r>
            <a:rPr lang="en-US" sz="2000" kern="1200" dirty="0" smtClean="0"/>
            <a:t>tool</a:t>
          </a:r>
          <a:endParaRPr lang="es-MX" sz="2000" kern="1200" dirty="0"/>
        </a:p>
      </dsp:txBody>
      <dsp:txXfrm rot="10800000">
        <a:off x="0" y="1680725"/>
        <a:ext cx="8568952" cy="1102323"/>
      </dsp:txXfrm>
    </dsp:sp>
    <dsp:sp modelId="{DFFF0D05-E126-4983-8FEA-AF06F7B5E4F3}">
      <dsp:nvSpPr>
        <dsp:cNvPr id="0" name=""/>
        <dsp:cNvSpPr/>
      </dsp:nvSpPr>
      <dsp:spPr>
        <a:xfrm rot="10800000">
          <a:off x="0" y="789"/>
          <a:ext cx="8568952" cy="1696482"/>
        </a:xfrm>
        <a:prstGeom prst="upArrowCallout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err="1" smtClean="0"/>
            <a:t>Task</a:t>
          </a:r>
          <a:r>
            <a:rPr lang="es-MX" sz="2400" kern="1200" dirty="0" smtClean="0"/>
            <a:t> </a:t>
          </a:r>
          <a:r>
            <a:rPr lang="es-MX" sz="2400" kern="1200" dirty="0" err="1" smtClean="0"/>
            <a:t>Team</a:t>
          </a:r>
          <a:r>
            <a:rPr lang="es-MX" sz="2400" kern="1200" dirty="0" smtClean="0"/>
            <a:t> </a:t>
          </a:r>
          <a:r>
            <a:rPr lang="es-MX" sz="2400" kern="1200" dirty="0" err="1" smtClean="0"/>
            <a:t>led</a:t>
          </a:r>
          <a:r>
            <a:rPr lang="es-MX" sz="2400" kern="1200" dirty="0" smtClean="0"/>
            <a:t> </a:t>
          </a:r>
          <a:r>
            <a:rPr lang="es-MX" sz="2400" kern="1200" dirty="0" err="1" smtClean="0"/>
            <a:t>by</a:t>
          </a:r>
          <a:r>
            <a:rPr lang="es-MX" sz="2400" kern="1200" dirty="0" smtClean="0"/>
            <a:t> </a:t>
          </a:r>
          <a:r>
            <a:rPr lang="es-MX" sz="2400" kern="1200" dirty="0" smtClean="0"/>
            <a:t>IDI</a:t>
          </a:r>
          <a:endParaRPr lang="es-MX" sz="2400" kern="1200" dirty="0"/>
        </a:p>
      </dsp:txBody>
      <dsp:txXfrm rot="-10800000">
        <a:off x="0" y="789"/>
        <a:ext cx="8568952" cy="595465"/>
      </dsp:txXfrm>
    </dsp:sp>
    <dsp:sp modelId="{7B617790-3D3F-4CF0-ABF9-E6F04BB30D95}">
      <dsp:nvSpPr>
        <dsp:cNvPr id="0" name=""/>
        <dsp:cNvSpPr/>
      </dsp:nvSpPr>
      <dsp:spPr>
        <a:xfrm>
          <a:off x="0" y="596254"/>
          <a:ext cx="8568952" cy="507248"/>
        </a:xfrm>
        <a:prstGeom prst="rect">
          <a:avLst/>
        </a:prstGeom>
        <a:solidFill>
          <a:schemeClr val="accent2">
            <a:tint val="40000"/>
            <a:alpha val="90000"/>
            <a:hueOff val="-13786067"/>
            <a:satOff val="10221"/>
            <a:lumOff val="196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786067"/>
              <a:satOff val="10221"/>
              <a:lumOff val="196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Single, Global </a:t>
          </a:r>
          <a:r>
            <a:rPr lang="en-US" sz="2000" b="1" kern="1200" dirty="0" smtClean="0"/>
            <a:t>Performance Measurement Framework for </a:t>
          </a:r>
          <a:r>
            <a:rPr lang="en-US" sz="2000" b="1" kern="1200" dirty="0" smtClean="0"/>
            <a:t>SAIs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(SAI PMF)</a:t>
          </a:r>
          <a:endParaRPr lang="es-MX" sz="1600" b="1" kern="1200" dirty="0"/>
        </a:p>
      </dsp:txBody>
      <dsp:txXfrm>
        <a:off x="0" y="596254"/>
        <a:ext cx="8568952" cy="5072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E8D79-E1DB-4F1C-B529-44E80668FD63}">
      <dsp:nvSpPr>
        <dsp:cNvPr id="0" name=""/>
        <dsp:cNvSpPr/>
      </dsp:nvSpPr>
      <dsp:spPr>
        <a:xfrm>
          <a:off x="658873" y="0"/>
          <a:ext cx="7467229" cy="403244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9AD9F-EC87-4527-8972-ACDA2FF14C2C}">
      <dsp:nvSpPr>
        <dsp:cNvPr id="0" name=""/>
        <dsp:cNvSpPr/>
      </dsp:nvSpPr>
      <dsp:spPr>
        <a:xfrm>
          <a:off x="4289" y="1209734"/>
          <a:ext cx="2831095" cy="16129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err="1" smtClean="0"/>
            <a:t>Task</a:t>
          </a:r>
          <a:r>
            <a:rPr lang="es-MX" sz="3000" kern="1200" dirty="0" smtClean="0"/>
            <a:t> </a:t>
          </a:r>
          <a:r>
            <a:rPr lang="es-MX" sz="3000" kern="1200" dirty="0" err="1" smtClean="0"/>
            <a:t>Team</a:t>
          </a:r>
          <a:r>
            <a:rPr lang="es-MX" sz="3000" kern="1200" dirty="0" smtClean="0"/>
            <a:t> led </a:t>
          </a:r>
          <a:r>
            <a:rPr lang="es-MX" sz="3000" kern="1200" dirty="0" err="1" smtClean="0"/>
            <a:t>by</a:t>
          </a:r>
          <a:r>
            <a:rPr lang="es-MX" sz="3000" kern="1200" dirty="0" smtClean="0"/>
            <a:t> </a:t>
          </a:r>
          <a:r>
            <a:rPr lang="es-MX" sz="3000" kern="1200" dirty="0" err="1" smtClean="0"/>
            <a:t>the</a:t>
          </a:r>
          <a:r>
            <a:rPr lang="es-MX" sz="3000" kern="1200" dirty="0" smtClean="0"/>
            <a:t> SAI of Jamaica</a:t>
          </a:r>
          <a:endParaRPr lang="es-MX" sz="3000" kern="1200" dirty="0"/>
        </a:p>
      </dsp:txBody>
      <dsp:txXfrm>
        <a:off x="83028" y="1288473"/>
        <a:ext cx="2673617" cy="1455501"/>
      </dsp:txXfrm>
    </dsp:sp>
    <dsp:sp modelId="{0ADEACDF-9682-4E08-98C2-030F5EF94A81}">
      <dsp:nvSpPr>
        <dsp:cNvPr id="0" name=""/>
        <dsp:cNvSpPr/>
      </dsp:nvSpPr>
      <dsp:spPr>
        <a:xfrm>
          <a:off x="2976940" y="1209734"/>
          <a:ext cx="2831095" cy="1612979"/>
        </a:xfrm>
        <a:prstGeom prst="roundRect">
          <a:avLst/>
        </a:prstGeom>
        <a:solidFill>
          <a:schemeClr val="accent2">
            <a:hueOff val="-6454978"/>
            <a:satOff val="-20810"/>
            <a:lumOff val="794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Guideline on Effective Practices of Cooperation between SAIs, the Legislature, the Judiciary and the Executive</a:t>
          </a:r>
          <a:endParaRPr lang="es-MX" sz="2000" i="1" kern="1200" dirty="0"/>
        </a:p>
      </dsp:txBody>
      <dsp:txXfrm>
        <a:off x="3055679" y="1288473"/>
        <a:ext cx="2673617" cy="1455501"/>
      </dsp:txXfrm>
    </dsp:sp>
    <dsp:sp modelId="{876E5280-67C4-40A0-80E8-290403DFD797}">
      <dsp:nvSpPr>
        <dsp:cNvPr id="0" name=""/>
        <dsp:cNvSpPr/>
      </dsp:nvSpPr>
      <dsp:spPr>
        <a:xfrm>
          <a:off x="5949590" y="1209734"/>
          <a:ext cx="2831095" cy="1612979"/>
        </a:xfrm>
        <a:prstGeom prst="roundRect">
          <a:avLst/>
        </a:prstGeom>
        <a:solidFill>
          <a:schemeClr val="accent2">
            <a:hueOff val="-12909956"/>
            <a:satOff val="-41621"/>
            <a:lumOff val="158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XXII INCOSAI, 2016</a:t>
          </a:r>
          <a:endParaRPr lang="es-MX" sz="3000" kern="1200" dirty="0"/>
        </a:p>
      </dsp:txBody>
      <dsp:txXfrm>
        <a:off x="6028329" y="1288473"/>
        <a:ext cx="2673617" cy="145550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AD870-173E-4960-A009-5EE140FC3DE4}">
      <dsp:nvSpPr>
        <dsp:cNvPr id="0" name=""/>
        <dsp:cNvSpPr/>
      </dsp:nvSpPr>
      <dsp:spPr>
        <a:xfrm>
          <a:off x="0" y="0"/>
          <a:ext cx="6785498" cy="973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/>
            <a:t>Proposal</a:t>
          </a:r>
          <a:r>
            <a:rPr lang="es-MX" sz="1900" kern="1200" dirty="0" smtClean="0"/>
            <a:t> </a:t>
          </a:r>
          <a:r>
            <a:rPr lang="es-MX" sz="1900" kern="1200" dirty="0" err="1" smtClean="0"/>
            <a:t>made</a:t>
          </a:r>
          <a:r>
            <a:rPr lang="es-MX" sz="1900" kern="1200" dirty="0" smtClean="0"/>
            <a:t> </a:t>
          </a:r>
          <a:r>
            <a:rPr lang="es-MX" sz="1900" kern="1200" dirty="0" err="1" smtClean="0"/>
            <a:t>by</a:t>
          </a:r>
          <a:r>
            <a:rPr lang="es-MX" sz="1900" kern="1200" dirty="0" smtClean="0"/>
            <a:t> </a:t>
          </a:r>
          <a:r>
            <a:rPr lang="es-MX" sz="1900" kern="1200" dirty="0" err="1" smtClean="0"/>
            <a:t>the</a:t>
          </a:r>
          <a:r>
            <a:rPr lang="es-MX" sz="1900" kern="1200" dirty="0" smtClean="0"/>
            <a:t> SAI of Chile and France</a:t>
          </a:r>
          <a:endParaRPr lang="es-MX" sz="1900" kern="1200" dirty="0"/>
        </a:p>
      </dsp:txBody>
      <dsp:txXfrm>
        <a:off x="28507" y="28507"/>
        <a:ext cx="5653000" cy="916274"/>
      </dsp:txXfrm>
    </dsp:sp>
    <dsp:sp modelId="{32B48199-FD37-466D-BFB6-17FDFAD6F844}">
      <dsp:nvSpPr>
        <dsp:cNvPr id="0" name=""/>
        <dsp:cNvSpPr/>
      </dsp:nvSpPr>
      <dsp:spPr>
        <a:xfrm>
          <a:off x="568285" y="1150250"/>
          <a:ext cx="6785498" cy="973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303319"/>
                <a:satOff val="-13874"/>
                <a:lumOff val="5294"/>
                <a:alphaOff val="0"/>
                <a:shade val="51000"/>
                <a:satMod val="130000"/>
              </a:schemeClr>
            </a:gs>
            <a:gs pos="80000">
              <a:schemeClr val="accent2">
                <a:hueOff val="-4303319"/>
                <a:satOff val="-13874"/>
                <a:lumOff val="5294"/>
                <a:alphaOff val="0"/>
                <a:shade val="93000"/>
                <a:satMod val="130000"/>
              </a:schemeClr>
            </a:gs>
            <a:gs pos="100000">
              <a:schemeClr val="accent2">
                <a:hueOff val="-4303319"/>
                <a:satOff val="-13874"/>
                <a:lumOff val="5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Forum of Jurisdictional SAIs Network of General Prosecutors</a:t>
          </a:r>
          <a:endParaRPr lang="es-MX" sz="19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792" y="1178757"/>
        <a:ext cx="5527561" cy="916274"/>
      </dsp:txXfrm>
    </dsp:sp>
    <dsp:sp modelId="{5AF881BC-F606-45F3-8FAF-A02470044EEB}">
      <dsp:nvSpPr>
        <dsp:cNvPr id="0" name=""/>
        <dsp:cNvSpPr/>
      </dsp:nvSpPr>
      <dsp:spPr>
        <a:xfrm>
          <a:off x="1128089" y="2300500"/>
          <a:ext cx="6785498" cy="973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606638"/>
                <a:satOff val="-27747"/>
                <a:lumOff val="10588"/>
                <a:alphaOff val="0"/>
                <a:shade val="51000"/>
                <a:satMod val="130000"/>
              </a:schemeClr>
            </a:gs>
            <a:gs pos="80000">
              <a:schemeClr val="accent2">
                <a:hueOff val="-8606638"/>
                <a:satOff val="-27747"/>
                <a:lumOff val="10588"/>
                <a:alphaOff val="0"/>
                <a:shade val="93000"/>
                <a:satMod val="130000"/>
              </a:schemeClr>
            </a:gs>
            <a:gs pos="100000">
              <a:schemeClr val="accent2">
                <a:hueOff val="-8606638"/>
                <a:satOff val="-27747"/>
                <a:lumOff val="10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Tool for evaluating  performance and value of jurisdictional SAIs as independent, credible and effective bodies. </a:t>
          </a:r>
          <a:endParaRPr lang="es-MX" sz="1900" kern="1200" dirty="0"/>
        </a:p>
      </dsp:txBody>
      <dsp:txXfrm>
        <a:off x="1156596" y="2329007"/>
        <a:ext cx="5536043" cy="916274"/>
      </dsp:txXfrm>
    </dsp:sp>
    <dsp:sp modelId="{9F3FB7CE-7142-4ED5-85BE-8DC74D0BB7E7}">
      <dsp:nvSpPr>
        <dsp:cNvPr id="0" name=""/>
        <dsp:cNvSpPr/>
      </dsp:nvSpPr>
      <dsp:spPr>
        <a:xfrm>
          <a:off x="1696374" y="3450751"/>
          <a:ext cx="6785498" cy="973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/>
            <a:t>Subject</a:t>
          </a:r>
          <a:r>
            <a:rPr lang="es-MX" sz="1900" kern="1200" dirty="0" smtClean="0"/>
            <a:t> </a:t>
          </a:r>
          <a:r>
            <a:rPr lang="es-MX" sz="1900" kern="1200" dirty="0" smtClean="0"/>
            <a:t>to </a:t>
          </a:r>
          <a:r>
            <a:rPr lang="es-MX" sz="1900" kern="1200" dirty="0" err="1" smtClean="0"/>
            <a:t>approval</a:t>
          </a:r>
          <a:r>
            <a:rPr lang="es-MX" sz="1900" kern="1200" dirty="0" smtClean="0"/>
            <a:t> </a:t>
          </a:r>
          <a:r>
            <a:rPr lang="es-MX" sz="1900" kern="1200" dirty="0" err="1" smtClean="0"/>
            <a:t>by</a:t>
          </a:r>
          <a:r>
            <a:rPr lang="es-MX" sz="1900" kern="1200" dirty="0" smtClean="0"/>
            <a:t> </a:t>
          </a:r>
          <a:r>
            <a:rPr lang="es-MX" sz="1900" kern="1200" dirty="0" err="1" smtClean="0"/>
            <a:t>the</a:t>
          </a:r>
          <a:r>
            <a:rPr lang="es-MX" sz="1900" kern="1200" dirty="0" smtClean="0"/>
            <a:t> </a:t>
          </a:r>
          <a:r>
            <a:rPr lang="es-MX" sz="1900" kern="1200" dirty="0" smtClean="0"/>
            <a:t>KSC SC</a:t>
          </a:r>
          <a:endParaRPr lang="es-MX" sz="1900" kern="1200" dirty="0"/>
        </a:p>
      </dsp:txBody>
      <dsp:txXfrm>
        <a:off x="1724881" y="3479258"/>
        <a:ext cx="5527561" cy="916274"/>
      </dsp:txXfrm>
    </dsp:sp>
    <dsp:sp modelId="{9569502E-6FBD-48FE-A88E-957989687248}">
      <dsp:nvSpPr>
        <dsp:cNvPr id="0" name=""/>
        <dsp:cNvSpPr/>
      </dsp:nvSpPr>
      <dsp:spPr>
        <a:xfrm>
          <a:off x="6152860" y="745450"/>
          <a:ext cx="632637" cy="632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6295203" y="745450"/>
        <a:ext cx="347951" cy="476059"/>
      </dsp:txXfrm>
    </dsp:sp>
    <dsp:sp modelId="{34D7BF6B-3AE2-4BC1-B8D4-E8513784D70A}">
      <dsp:nvSpPr>
        <dsp:cNvPr id="0" name=""/>
        <dsp:cNvSpPr/>
      </dsp:nvSpPr>
      <dsp:spPr>
        <a:xfrm>
          <a:off x="6721146" y="1895701"/>
          <a:ext cx="632637" cy="632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6893033"/>
            <a:satOff val="5111"/>
            <a:lumOff val="98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6893033"/>
              <a:satOff val="5111"/>
              <a:lumOff val="9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6863489" y="1895701"/>
        <a:ext cx="347951" cy="476059"/>
      </dsp:txXfrm>
    </dsp:sp>
    <dsp:sp modelId="{736D05E3-DE62-42DE-8714-15C2AC25AB9D}">
      <dsp:nvSpPr>
        <dsp:cNvPr id="0" name=""/>
        <dsp:cNvSpPr/>
      </dsp:nvSpPr>
      <dsp:spPr>
        <a:xfrm>
          <a:off x="7280949" y="3045951"/>
          <a:ext cx="632637" cy="632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786067"/>
            <a:satOff val="10221"/>
            <a:lumOff val="196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786067"/>
              <a:satOff val="10221"/>
              <a:lumOff val="19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0" kern="1200"/>
        </a:p>
      </dsp:txBody>
      <dsp:txXfrm>
        <a:off x="7423292" y="3045951"/>
        <a:ext cx="347951" cy="47605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94FC5-B685-4C83-A734-27731B89F693}">
      <dsp:nvSpPr>
        <dsp:cNvPr id="0" name=""/>
        <dsp:cNvSpPr/>
      </dsp:nvSpPr>
      <dsp:spPr>
        <a:xfrm rot="5400000">
          <a:off x="-150183" y="151836"/>
          <a:ext cx="1001220" cy="70085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-5400000">
        <a:off x="0" y="352080"/>
        <a:ext cx="700854" cy="300366"/>
      </dsp:txXfrm>
    </dsp:sp>
    <dsp:sp modelId="{102DB7AE-CF46-49F6-8B4D-11FEC430ACF1}">
      <dsp:nvSpPr>
        <dsp:cNvPr id="0" name=""/>
        <dsp:cNvSpPr/>
      </dsp:nvSpPr>
      <dsp:spPr>
        <a:xfrm rot="5400000">
          <a:off x="4345510" y="-3643003"/>
          <a:ext cx="650793" cy="7940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Awareness-raising </a:t>
          </a:r>
          <a:r>
            <a:rPr lang="en-US" sz="2100" kern="1200" dirty="0" smtClean="0"/>
            <a:t>activities </a:t>
          </a:r>
          <a:r>
            <a:rPr lang="en-US" sz="2100" kern="1200" dirty="0" smtClean="0">
              <a:sym typeface="Wingdings" pitchFamily="2" charset="2"/>
            </a:rPr>
            <a:t> </a:t>
          </a:r>
          <a:r>
            <a:rPr lang="en-US" sz="2100" kern="1200" dirty="0" smtClean="0"/>
            <a:t>promotion of WG’s projects </a:t>
          </a:r>
          <a:r>
            <a:rPr lang="en-US" sz="2100" kern="1200" dirty="0" smtClean="0">
              <a:sym typeface="Wingdings" pitchFamily="2" charset="2"/>
            </a:rPr>
            <a:t> </a:t>
          </a:r>
          <a:r>
            <a:rPr lang="en-US" sz="2100" kern="1200" dirty="0" smtClean="0"/>
            <a:t>successful </a:t>
          </a:r>
          <a:r>
            <a:rPr lang="en-US" sz="2100" kern="1200" dirty="0" smtClean="0"/>
            <a:t>implementation</a:t>
          </a:r>
          <a:endParaRPr lang="es-MX" sz="2100" kern="1200" dirty="0"/>
        </a:p>
      </dsp:txBody>
      <dsp:txXfrm rot="-5400000">
        <a:off x="700855" y="33421"/>
        <a:ext cx="7908336" cy="587255"/>
      </dsp:txXfrm>
    </dsp:sp>
    <dsp:sp modelId="{91E65180-2FA7-4803-86B8-EBCA355AE39A}">
      <dsp:nvSpPr>
        <dsp:cNvPr id="0" name=""/>
        <dsp:cNvSpPr/>
      </dsp:nvSpPr>
      <dsp:spPr>
        <a:xfrm rot="5400000">
          <a:off x="-150183" y="1034830"/>
          <a:ext cx="1001220" cy="700854"/>
        </a:xfrm>
        <a:prstGeom prst="upArrow">
          <a:avLst/>
        </a:prstGeom>
        <a:gradFill rotWithShape="0">
          <a:gsLst>
            <a:gs pos="0">
              <a:schemeClr val="accent2">
                <a:hueOff val="-3227489"/>
                <a:satOff val="-10405"/>
                <a:lumOff val="3970"/>
                <a:alphaOff val="0"/>
                <a:shade val="51000"/>
                <a:satMod val="130000"/>
              </a:schemeClr>
            </a:gs>
            <a:gs pos="80000">
              <a:schemeClr val="accent2">
                <a:hueOff val="-3227489"/>
                <a:satOff val="-10405"/>
                <a:lumOff val="3970"/>
                <a:alphaOff val="0"/>
                <a:shade val="93000"/>
                <a:satMod val="130000"/>
              </a:schemeClr>
            </a:gs>
            <a:gs pos="100000">
              <a:schemeClr val="accent2">
                <a:hueOff val="-3227489"/>
                <a:satOff val="-10405"/>
                <a:lumOff val="397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3227489"/>
              <a:satOff val="-10405"/>
              <a:lumOff val="39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 dirty="0"/>
        </a:p>
      </dsp:txBody>
      <dsp:txXfrm rot="-5400000">
        <a:off x="0" y="1134952"/>
        <a:ext cx="525640" cy="500610"/>
      </dsp:txXfrm>
    </dsp:sp>
    <dsp:sp modelId="{E1E47F48-EECE-4AD6-A740-0FA736065F60}">
      <dsp:nvSpPr>
        <dsp:cNvPr id="0" name=""/>
        <dsp:cNvSpPr/>
      </dsp:nvSpPr>
      <dsp:spPr>
        <a:xfrm rot="5400000">
          <a:off x="4345510" y="-2760008"/>
          <a:ext cx="650793" cy="7940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227489"/>
              <a:satOff val="-10405"/>
              <a:lumOff val="39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Change Management Framework </a:t>
          </a:r>
          <a:r>
            <a:rPr lang="en-US" sz="2100" kern="1200" dirty="0" smtClean="0"/>
            <a:t>as reference (SAI </a:t>
          </a:r>
          <a:r>
            <a:rPr lang="en-US" sz="2100" kern="1200" dirty="0" smtClean="0"/>
            <a:t>of South </a:t>
          </a:r>
          <a:r>
            <a:rPr lang="en-US" sz="2100" kern="1200" dirty="0" smtClean="0"/>
            <a:t>Africa)</a:t>
          </a:r>
          <a:endParaRPr lang="es-MX" sz="2100" kern="1200" dirty="0"/>
        </a:p>
      </dsp:txBody>
      <dsp:txXfrm rot="-5400000">
        <a:off x="700855" y="916416"/>
        <a:ext cx="7908336" cy="587255"/>
      </dsp:txXfrm>
    </dsp:sp>
    <dsp:sp modelId="{4CE8B336-143E-4753-BB2E-1B00914AC1C8}">
      <dsp:nvSpPr>
        <dsp:cNvPr id="0" name=""/>
        <dsp:cNvSpPr/>
      </dsp:nvSpPr>
      <dsp:spPr>
        <a:xfrm rot="5400000">
          <a:off x="-150183" y="1917824"/>
          <a:ext cx="1001220" cy="700854"/>
        </a:xfrm>
        <a:prstGeom prst="upArrow">
          <a:avLst/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6454978"/>
              <a:satOff val="-20810"/>
              <a:lumOff val="7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 dirty="0"/>
        </a:p>
      </dsp:txBody>
      <dsp:txXfrm rot="-5400000">
        <a:off x="0" y="2017946"/>
        <a:ext cx="525640" cy="500610"/>
      </dsp:txXfrm>
    </dsp:sp>
    <dsp:sp modelId="{E3CE8788-CD2C-407C-9F24-DD4B01FD2200}">
      <dsp:nvSpPr>
        <dsp:cNvPr id="0" name=""/>
        <dsp:cNvSpPr/>
      </dsp:nvSpPr>
      <dsp:spPr>
        <a:xfrm rot="5400000">
          <a:off x="4345510" y="-1877014"/>
          <a:ext cx="650793" cy="7940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54978"/>
              <a:satOff val="-20810"/>
              <a:lumOff val="7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Updating of the WG’s Website </a:t>
          </a:r>
          <a:r>
            <a:rPr lang="en-US" sz="2100" kern="1200" dirty="0" smtClean="0">
              <a:sym typeface="Wingdings" panose="05000000000000000000" pitchFamily="2" charset="2"/>
            </a:rPr>
            <a:t> </a:t>
          </a:r>
          <a:r>
            <a:rPr lang="en-US" sz="2100" kern="1200" dirty="0" smtClean="0"/>
            <a:t>dynamic </a:t>
          </a:r>
          <a:r>
            <a:rPr lang="en-US" sz="2100" kern="1200" dirty="0" smtClean="0"/>
            <a:t>site </a:t>
          </a:r>
          <a:r>
            <a:rPr lang="en-US" sz="2100" kern="1200" dirty="0" smtClean="0">
              <a:sym typeface="Wingdings" pitchFamily="2" charset="2"/>
            </a:rPr>
            <a:t> </a:t>
          </a:r>
          <a:r>
            <a:rPr lang="en-US" sz="2100" kern="1200" dirty="0" smtClean="0"/>
            <a:t>exchange </a:t>
          </a:r>
          <a:r>
            <a:rPr lang="en-US" sz="2100" kern="1200" dirty="0" smtClean="0"/>
            <a:t>of experiences, lessons learned, and good practices</a:t>
          </a:r>
          <a:endParaRPr lang="es-MX" sz="2100" kern="1200" dirty="0"/>
        </a:p>
      </dsp:txBody>
      <dsp:txXfrm rot="-5400000">
        <a:off x="700855" y="1799410"/>
        <a:ext cx="7908336" cy="587255"/>
      </dsp:txXfrm>
    </dsp:sp>
    <dsp:sp modelId="{28692EE0-2352-4A7A-B8CD-C200A420DA8A}">
      <dsp:nvSpPr>
        <dsp:cNvPr id="0" name=""/>
        <dsp:cNvSpPr/>
      </dsp:nvSpPr>
      <dsp:spPr>
        <a:xfrm rot="5400000">
          <a:off x="-150183" y="2800819"/>
          <a:ext cx="1001220" cy="700854"/>
        </a:xfrm>
        <a:prstGeom prst="upArrow">
          <a:avLst/>
        </a:prstGeom>
        <a:gradFill rotWithShape="0">
          <a:gsLst>
            <a:gs pos="0">
              <a:schemeClr val="accent2">
                <a:hueOff val="-9682467"/>
                <a:satOff val="-31216"/>
                <a:lumOff val="11911"/>
                <a:alphaOff val="0"/>
                <a:shade val="51000"/>
                <a:satMod val="130000"/>
              </a:schemeClr>
            </a:gs>
            <a:gs pos="80000">
              <a:schemeClr val="accent2">
                <a:hueOff val="-9682467"/>
                <a:satOff val="-31216"/>
                <a:lumOff val="11911"/>
                <a:alphaOff val="0"/>
                <a:shade val="93000"/>
                <a:satMod val="130000"/>
              </a:schemeClr>
            </a:gs>
            <a:gs pos="100000">
              <a:schemeClr val="accent2">
                <a:hueOff val="-9682467"/>
                <a:satOff val="-31216"/>
                <a:lumOff val="1191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9682467"/>
              <a:satOff val="-31216"/>
              <a:lumOff val="119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 dirty="0"/>
        </a:p>
      </dsp:txBody>
      <dsp:txXfrm rot="-5400000">
        <a:off x="0" y="2900941"/>
        <a:ext cx="525640" cy="500610"/>
      </dsp:txXfrm>
    </dsp:sp>
    <dsp:sp modelId="{BAC57277-A482-48B4-B55B-A1C34B2A1EB0}">
      <dsp:nvSpPr>
        <dsp:cNvPr id="0" name=""/>
        <dsp:cNvSpPr/>
      </dsp:nvSpPr>
      <dsp:spPr>
        <a:xfrm rot="5400000">
          <a:off x="4345510" y="-994020"/>
          <a:ext cx="650793" cy="7940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682467"/>
              <a:satOff val="-31216"/>
              <a:lumOff val="119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100" kern="1200" dirty="0" err="1" smtClean="0"/>
            <a:t>Special</a:t>
          </a:r>
          <a:r>
            <a:rPr lang="es-MX" sz="2100" kern="1200" dirty="0" smtClean="0"/>
            <a:t> </a:t>
          </a:r>
          <a:r>
            <a:rPr lang="en-US" sz="2100" kern="1200" dirty="0" smtClean="0"/>
            <a:t>section </a:t>
          </a:r>
          <a:r>
            <a:rPr lang="en-US" sz="2100" kern="1200" dirty="0" smtClean="0"/>
            <a:t>in the INTOSAI Journal </a:t>
          </a:r>
          <a:r>
            <a:rPr lang="en-US" sz="2100" kern="1200" dirty="0" smtClean="0">
              <a:sym typeface="Wingdings" pitchFamily="2" charset="2"/>
            </a:rPr>
            <a:t> </a:t>
          </a:r>
          <a:r>
            <a:rPr lang="en-US" sz="2100" kern="1200" dirty="0" smtClean="0"/>
            <a:t>SAIs</a:t>
          </a:r>
          <a:r>
            <a:rPr lang="en-US" sz="2100" kern="1200" dirty="0" smtClean="0"/>
            <a:t>’ experiences on </a:t>
          </a:r>
          <a:r>
            <a:rPr lang="en-US" sz="2100" kern="1200" dirty="0" smtClean="0"/>
            <a:t>V&amp;B</a:t>
          </a:r>
          <a:endParaRPr lang="es-MX" sz="2100" kern="1200" dirty="0"/>
        </a:p>
      </dsp:txBody>
      <dsp:txXfrm rot="-5400000">
        <a:off x="700855" y="2682404"/>
        <a:ext cx="7908336" cy="587255"/>
      </dsp:txXfrm>
    </dsp:sp>
    <dsp:sp modelId="{38103A98-A622-44B6-80A7-05FFC23A40ED}">
      <dsp:nvSpPr>
        <dsp:cNvPr id="0" name=""/>
        <dsp:cNvSpPr/>
      </dsp:nvSpPr>
      <dsp:spPr>
        <a:xfrm rot="5400000">
          <a:off x="-150183" y="3683813"/>
          <a:ext cx="1001220" cy="700854"/>
        </a:xfrm>
        <a:prstGeom prst="upArrow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/>
        </a:p>
      </dsp:txBody>
      <dsp:txXfrm rot="-5400000">
        <a:off x="0" y="3783935"/>
        <a:ext cx="525640" cy="500610"/>
      </dsp:txXfrm>
    </dsp:sp>
    <dsp:sp modelId="{401DC462-69FE-417F-A3EB-F6E771D6870A}">
      <dsp:nvSpPr>
        <dsp:cNvPr id="0" name=""/>
        <dsp:cNvSpPr/>
      </dsp:nvSpPr>
      <dsp:spPr>
        <a:xfrm rot="5400000">
          <a:off x="4345510" y="-111025"/>
          <a:ext cx="650793" cy="7940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INTOSAI’s Website </a:t>
          </a:r>
          <a:r>
            <a:rPr lang="en-US" sz="2100" kern="1200" dirty="0" smtClean="0">
              <a:sym typeface="Wingdings" pitchFamily="2" charset="2"/>
            </a:rPr>
            <a:t> link to the</a:t>
          </a:r>
          <a:r>
            <a:rPr lang="en-US" sz="2100" kern="1200" dirty="0" smtClean="0"/>
            <a:t> </a:t>
          </a:r>
          <a:r>
            <a:rPr lang="en-US" sz="2100" kern="1200" dirty="0" smtClean="0"/>
            <a:t>guideline </a:t>
          </a:r>
          <a:r>
            <a:rPr lang="en-US" sz="2100" i="1" kern="1200" dirty="0" smtClean="0"/>
            <a:t>“Communicating and Promoting the Value and Benefits</a:t>
          </a:r>
          <a:r>
            <a:rPr lang="en-US" sz="2100" kern="1200" dirty="0" smtClean="0"/>
            <a:t> </a:t>
          </a:r>
          <a:r>
            <a:rPr lang="en-US" sz="2100" i="1" kern="1200" dirty="0" smtClean="0"/>
            <a:t>of SAIs</a:t>
          </a:r>
          <a:r>
            <a:rPr lang="en-US" sz="2100" kern="1200" dirty="0" smtClean="0"/>
            <a:t>”.</a:t>
          </a:r>
          <a:endParaRPr lang="es-MX" sz="2100" kern="1200" dirty="0"/>
        </a:p>
      </dsp:txBody>
      <dsp:txXfrm rot="-5400000">
        <a:off x="700855" y="3565399"/>
        <a:ext cx="7908336" cy="58725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D2413-DADA-4B67-9692-3361610E8020}">
      <dsp:nvSpPr>
        <dsp:cNvPr id="0" name=""/>
        <dsp:cNvSpPr/>
      </dsp:nvSpPr>
      <dsp:spPr>
        <a:xfrm>
          <a:off x="-5291855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70529-350E-4C51-9B14-EA4AD01FFBDE}">
      <dsp:nvSpPr>
        <dsp:cNvPr id="0" name=""/>
        <dsp:cNvSpPr/>
      </dsp:nvSpPr>
      <dsp:spPr>
        <a:xfrm>
          <a:off x="441508" y="292438"/>
          <a:ext cx="8278543" cy="5852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/>
            <a:t>Statistics-related</a:t>
          </a:r>
          <a:r>
            <a:rPr lang="es-MX" sz="1800" kern="1200" dirty="0" smtClean="0"/>
            <a:t> interface </a:t>
          </a:r>
          <a:r>
            <a:rPr lang="es-MX" sz="1800" kern="1200" dirty="0" err="1" smtClean="0"/>
            <a:t>already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developed</a:t>
          </a:r>
          <a:endParaRPr lang="es-MX" sz="1800" kern="1200" dirty="0"/>
        </a:p>
      </dsp:txBody>
      <dsp:txXfrm>
        <a:off x="441508" y="292438"/>
        <a:ext cx="8278543" cy="585252"/>
      </dsp:txXfrm>
    </dsp:sp>
    <dsp:sp modelId="{9289EE6E-05CF-4B60-9847-EB61D510681E}">
      <dsp:nvSpPr>
        <dsp:cNvPr id="0" name=""/>
        <dsp:cNvSpPr/>
      </dsp:nvSpPr>
      <dsp:spPr>
        <a:xfrm>
          <a:off x="75725" y="219282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A6DB2C-63FF-4CB7-A8CA-288F0739E20B}">
      <dsp:nvSpPr>
        <dsp:cNvPr id="0" name=""/>
        <dsp:cNvSpPr/>
      </dsp:nvSpPr>
      <dsp:spPr>
        <a:xfrm>
          <a:off x="860883" y="1170036"/>
          <a:ext cx="7859169" cy="585252"/>
        </a:xfrm>
        <a:prstGeom prst="rect">
          <a:avLst/>
        </a:prstGeom>
        <a:gradFill rotWithShape="0">
          <a:gsLst>
            <a:gs pos="0">
              <a:schemeClr val="accent2">
                <a:hueOff val="-3227489"/>
                <a:satOff val="-10405"/>
                <a:lumOff val="3970"/>
                <a:alphaOff val="0"/>
                <a:shade val="51000"/>
                <a:satMod val="130000"/>
              </a:schemeClr>
            </a:gs>
            <a:gs pos="80000">
              <a:schemeClr val="accent2">
                <a:hueOff val="-3227489"/>
                <a:satOff val="-10405"/>
                <a:lumOff val="3970"/>
                <a:alphaOff val="0"/>
                <a:shade val="93000"/>
                <a:satMod val="130000"/>
              </a:schemeClr>
            </a:gs>
            <a:gs pos="100000">
              <a:schemeClr val="accent2">
                <a:hueOff val="-3227489"/>
                <a:satOff val="-10405"/>
                <a:lumOff val="39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Demo </a:t>
          </a:r>
          <a:r>
            <a:rPr lang="es-MX" sz="1800" kern="1200" dirty="0" smtClean="0"/>
            <a:t>to be </a:t>
          </a:r>
          <a:r>
            <a:rPr lang="es-MX" sz="1800" kern="1200" dirty="0" err="1" smtClean="0"/>
            <a:t>presented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during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the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meetings</a:t>
          </a:r>
          <a:r>
            <a:rPr lang="es-MX" sz="1800" kern="1200" dirty="0" smtClean="0"/>
            <a:t> of </a:t>
          </a:r>
          <a:r>
            <a:rPr lang="es-MX" sz="1800" kern="1200" dirty="0" err="1" smtClean="0"/>
            <a:t>the</a:t>
          </a:r>
          <a:r>
            <a:rPr lang="es-MX" sz="1800" kern="1200" dirty="0" smtClean="0"/>
            <a:t> KSC SC </a:t>
          </a:r>
          <a:r>
            <a:rPr lang="es-MX" sz="1800" kern="1200" dirty="0" smtClean="0"/>
            <a:t>and </a:t>
          </a:r>
          <a:r>
            <a:rPr lang="es-MX" sz="1800" kern="1200" dirty="0" err="1" smtClean="0"/>
            <a:t>the</a:t>
          </a:r>
          <a:r>
            <a:rPr lang="es-MX" sz="1800" kern="1200" dirty="0" smtClean="0"/>
            <a:t> INTOSAI </a:t>
          </a:r>
          <a:r>
            <a:rPr lang="es-MX" sz="1800" kern="1200" dirty="0" err="1" smtClean="0"/>
            <a:t>Governing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Board</a:t>
          </a:r>
          <a:endParaRPr lang="es-MX" sz="1800" kern="1200" dirty="0"/>
        </a:p>
      </dsp:txBody>
      <dsp:txXfrm>
        <a:off x="860883" y="1170036"/>
        <a:ext cx="7859169" cy="585252"/>
      </dsp:txXfrm>
    </dsp:sp>
    <dsp:sp modelId="{0F276266-270D-4471-8BF7-C30AEEB1DBB7}">
      <dsp:nvSpPr>
        <dsp:cNvPr id="0" name=""/>
        <dsp:cNvSpPr/>
      </dsp:nvSpPr>
      <dsp:spPr>
        <a:xfrm>
          <a:off x="495100" y="1096879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227489"/>
              <a:satOff val="-10405"/>
              <a:lumOff val="39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E71ADA-64A8-470F-95D1-7EAACA17C7C3}">
      <dsp:nvSpPr>
        <dsp:cNvPr id="0" name=""/>
        <dsp:cNvSpPr/>
      </dsp:nvSpPr>
      <dsp:spPr>
        <a:xfrm>
          <a:off x="989597" y="2047633"/>
          <a:ext cx="7730454" cy="585252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>
              <a:solidFill>
                <a:schemeClr val="tx1"/>
              </a:solidFill>
            </a:rPr>
            <a:t>Availabe</a:t>
          </a:r>
          <a:r>
            <a:rPr lang="es-MX" sz="1800" kern="1200" dirty="0" smtClean="0">
              <a:solidFill>
                <a:schemeClr val="tx1"/>
              </a:solidFill>
            </a:rPr>
            <a:t> at: </a:t>
          </a:r>
          <a:r>
            <a:rPr lang="en-US" sz="1800" kern="1200" dirty="0" smtClean="0">
              <a:hlinkClick xmlns:r="http://schemas.openxmlformats.org/officeDocument/2006/relationships" r:id="rId1"/>
            </a:rPr>
            <a:t>www.intosaidatabase.org.mx</a:t>
          </a:r>
          <a:endParaRPr lang="es-MX" sz="1800" kern="1200" dirty="0"/>
        </a:p>
      </dsp:txBody>
      <dsp:txXfrm>
        <a:off x="989597" y="2047633"/>
        <a:ext cx="7730454" cy="585252"/>
      </dsp:txXfrm>
    </dsp:sp>
    <dsp:sp modelId="{7CA3A6E7-EAE6-4FB0-88D2-1787A9ABDB4D}">
      <dsp:nvSpPr>
        <dsp:cNvPr id="0" name=""/>
        <dsp:cNvSpPr/>
      </dsp:nvSpPr>
      <dsp:spPr>
        <a:xfrm>
          <a:off x="623814" y="1974477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54978"/>
              <a:satOff val="-20810"/>
              <a:lumOff val="7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665844-89E3-4773-A4D5-D4502EF61980}">
      <dsp:nvSpPr>
        <dsp:cNvPr id="0" name=""/>
        <dsp:cNvSpPr/>
      </dsp:nvSpPr>
      <dsp:spPr>
        <a:xfrm>
          <a:off x="860883" y="2925231"/>
          <a:ext cx="7859169" cy="585252"/>
        </a:xfrm>
        <a:prstGeom prst="rect">
          <a:avLst/>
        </a:prstGeom>
        <a:gradFill rotWithShape="0">
          <a:gsLst>
            <a:gs pos="0">
              <a:schemeClr val="accent2">
                <a:hueOff val="-9682467"/>
                <a:satOff val="-31216"/>
                <a:lumOff val="11911"/>
                <a:alphaOff val="0"/>
                <a:shade val="51000"/>
                <a:satMod val="130000"/>
              </a:schemeClr>
            </a:gs>
            <a:gs pos="80000">
              <a:schemeClr val="accent2">
                <a:hueOff val="-9682467"/>
                <a:satOff val="-31216"/>
                <a:lumOff val="11911"/>
                <a:alphaOff val="0"/>
                <a:shade val="93000"/>
                <a:satMod val="130000"/>
              </a:schemeClr>
            </a:gs>
            <a:gs pos="100000">
              <a:schemeClr val="accent2">
                <a:hueOff val="-9682467"/>
                <a:satOff val="-31216"/>
                <a:lumOff val="119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Single INTOSAI Information Platform</a:t>
          </a:r>
          <a:endParaRPr lang="es-MX" sz="1800" kern="1200" dirty="0"/>
        </a:p>
      </dsp:txBody>
      <dsp:txXfrm>
        <a:off x="860883" y="2925231"/>
        <a:ext cx="7859169" cy="585252"/>
      </dsp:txXfrm>
    </dsp:sp>
    <dsp:sp modelId="{8D4A56DF-BC77-4471-B30A-C515FCC832AF}">
      <dsp:nvSpPr>
        <dsp:cNvPr id="0" name=""/>
        <dsp:cNvSpPr/>
      </dsp:nvSpPr>
      <dsp:spPr>
        <a:xfrm>
          <a:off x="495100" y="2852074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682467"/>
              <a:satOff val="-31216"/>
              <a:lumOff val="119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9A5C85-D7EB-4770-BCC5-A0C3F7867097}">
      <dsp:nvSpPr>
        <dsp:cNvPr id="0" name=""/>
        <dsp:cNvSpPr/>
      </dsp:nvSpPr>
      <dsp:spPr>
        <a:xfrm>
          <a:off x="441508" y="3802828"/>
          <a:ext cx="8278543" cy="585252"/>
        </a:xfrm>
        <a:prstGeom prst="rect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</a:t>
          </a:r>
          <a:r>
            <a:rPr lang="en-US" sz="1800" kern="1200" dirty="0" err="1" smtClean="0"/>
            <a:t>xecutive</a:t>
          </a:r>
          <a:r>
            <a:rPr lang="en-US" sz="1800" kern="1200" dirty="0" smtClean="0"/>
            <a:t> </a:t>
          </a:r>
          <a:r>
            <a:rPr lang="en-US" sz="1800" kern="1200" dirty="0" smtClean="0"/>
            <a:t>report </a:t>
          </a:r>
          <a:r>
            <a:rPr lang="en-US" sz="1800" kern="1200" dirty="0" smtClean="0"/>
            <a:t>+ Conduction </a:t>
          </a:r>
          <a:r>
            <a:rPr lang="en-US" sz="1800" kern="1200" dirty="0" smtClean="0"/>
            <a:t>of the </a:t>
          </a:r>
          <a:r>
            <a:rPr lang="en-US" sz="1800" kern="1200" dirty="0" smtClean="0"/>
            <a:t>2nd </a:t>
          </a:r>
          <a:r>
            <a:rPr lang="en-US" sz="1800" kern="1200" dirty="0" smtClean="0"/>
            <a:t>global survey </a:t>
          </a:r>
          <a:r>
            <a:rPr lang="en-US" sz="1800" kern="1200" dirty="0" smtClean="0"/>
            <a:t>(1st quarter 2015) </a:t>
          </a:r>
          <a:endParaRPr lang="es-MX" sz="1800" kern="1200" dirty="0"/>
        </a:p>
      </dsp:txBody>
      <dsp:txXfrm>
        <a:off x="441508" y="3802828"/>
        <a:ext cx="8278543" cy="585252"/>
      </dsp:txXfrm>
    </dsp:sp>
    <dsp:sp modelId="{9DD0233B-429A-4162-AEDE-B2969AF18185}">
      <dsp:nvSpPr>
        <dsp:cNvPr id="0" name=""/>
        <dsp:cNvSpPr/>
      </dsp:nvSpPr>
      <dsp:spPr>
        <a:xfrm>
          <a:off x="75725" y="3729672"/>
          <a:ext cx="731565" cy="731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B747B-BBB2-4729-AF10-3E0A63C3476F}">
      <dsp:nvSpPr>
        <dsp:cNvPr id="0" name=""/>
        <dsp:cNvSpPr/>
      </dsp:nvSpPr>
      <dsp:spPr>
        <a:xfrm rot="5400000">
          <a:off x="1046667" y="1345948"/>
          <a:ext cx="1190375" cy="135520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DEEBCB0-01DA-4737-8F3E-C42B82CEB56D}">
      <dsp:nvSpPr>
        <dsp:cNvPr id="0" name=""/>
        <dsp:cNvSpPr/>
      </dsp:nvSpPr>
      <dsp:spPr>
        <a:xfrm>
          <a:off x="731289" y="26393"/>
          <a:ext cx="2003891" cy="14026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err="1" smtClean="0"/>
            <a:t>Challenges</a:t>
          </a:r>
          <a:r>
            <a:rPr lang="es-MX" sz="2100" kern="1200" dirty="0" smtClean="0"/>
            <a:t> to </a:t>
          </a:r>
          <a:r>
            <a:rPr lang="es-MX" sz="2100" kern="1200" dirty="0" err="1" smtClean="0"/>
            <a:t>communicate</a:t>
          </a:r>
          <a:r>
            <a:rPr lang="es-MX" sz="2100" kern="1200" dirty="0" smtClean="0"/>
            <a:t> </a:t>
          </a:r>
          <a:r>
            <a:rPr lang="es-MX" sz="2100" kern="1200" dirty="0" err="1" smtClean="0"/>
            <a:t>value</a:t>
          </a:r>
          <a:r>
            <a:rPr lang="es-MX" sz="2100" kern="1200" dirty="0" smtClean="0"/>
            <a:t> and </a:t>
          </a:r>
          <a:r>
            <a:rPr lang="es-MX" sz="2100" kern="1200" dirty="0" err="1" smtClean="0"/>
            <a:t>benefits</a:t>
          </a:r>
          <a:endParaRPr lang="es-MX" sz="2100" kern="1200" dirty="0"/>
        </a:p>
      </dsp:txBody>
      <dsp:txXfrm>
        <a:off x="799773" y="94877"/>
        <a:ext cx="1866923" cy="1265691"/>
      </dsp:txXfrm>
    </dsp:sp>
    <dsp:sp modelId="{BD9BC232-C555-4200-BE43-B0536E9288A3}">
      <dsp:nvSpPr>
        <dsp:cNvPr id="0" name=""/>
        <dsp:cNvSpPr/>
      </dsp:nvSpPr>
      <dsp:spPr>
        <a:xfrm>
          <a:off x="2735181" y="160169"/>
          <a:ext cx="1457439" cy="113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Existing INTOSAI tools and documents</a:t>
          </a:r>
          <a:endParaRPr lang="es-MX" sz="1800" kern="1200" dirty="0"/>
        </a:p>
      </dsp:txBody>
      <dsp:txXfrm>
        <a:off x="2735181" y="160169"/>
        <a:ext cx="1457439" cy="1133690"/>
      </dsp:txXfrm>
    </dsp:sp>
    <dsp:sp modelId="{E18AD00F-8E83-4AF5-92BD-8A8B7D991CB2}">
      <dsp:nvSpPr>
        <dsp:cNvPr id="0" name=""/>
        <dsp:cNvSpPr/>
      </dsp:nvSpPr>
      <dsp:spPr>
        <a:xfrm rot="5400000">
          <a:off x="2708106" y="2921597"/>
          <a:ext cx="1190375" cy="135520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13778612"/>
            <a:satOff val="8302"/>
            <a:lumOff val="1609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1BF747F-7E70-46EA-B766-94E5703CD3C8}">
      <dsp:nvSpPr>
        <dsp:cNvPr id="0" name=""/>
        <dsp:cNvSpPr/>
      </dsp:nvSpPr>
      <dsp:spPr>
        <a:xfrm>
          <a:off x="2392728" y="1602042"/>
          <a:ext cx="2003891" cy="14026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err="1" smtClean="0"/>
            <a:t>Not</a:t>
          </a:r>
          <a:r>
            <a:rPr lang="es-MX" sz="2100" kern="1200" dirty="0" smtClean="0"/>
            <a:t> </a:t>
          </a:r>
          <a:r>
            <a:rPr lang="es-MX" sz="2100" kern="1200" dirty="0" err="1" smtClean="0"/>
            <a:t>to</a:t>
          </a:r>
          <a:r>
            <a:rPr lang="es-MX" sz="2100" kern="1200" dirty="0" smtClean="0"/>
            <a:t> </a:t>
          </a:r>
          <a:r>
            <a:rPr lang="es-MX" sz="2100" kern="1200" dirty="0" err="1" smtClean="0"/>
            <a:t>develop</a:t>
          </a:r>
          <a:r>
            <a:rPr lang="es-MX" sz="2100" kern="1200" dirty="0" smtClean="0"/>
            <a:t> more </a:t>
          </a:r>
          <a:r>
            <a:rPr lang="es-MX" sz="2100" kern="1200" dirty="0" err="1" smtClean="0"/>
            <a:t>guidelines</a:t>
          </a:r>
          <a:endParaRPr lang="es-MX" sz="2100" kern="1200" dirty="0"/>
        </a:p>
      </dsp:txBody>
      <dsp:txXfrm>
        <a:off x="2461212" y="1670526"/>
        <a:ext cx="1866923" cy="1265691"/>
      </dsp:txXfrm>
    </dsp:sp>
    <dsp:sp modelId="{D7FFF218-A716-4708-B7C2-7A907C9372AB}">
      <dsp:nvSpPr>
        <dsp:cNvPr id="0" name=""/>
        <dsp:cNvSpPr/>
      </dsp:nvSpPr>
      <dsp:spPr>
        <a:xfrm>
          <a:off x="4417665" y="1735817"/>
          <a:ext cx="1861354" cy="113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Support for the ISSAI </a:t>
          </a:r>
          <a:r>
            <a:rPr lang="en-US" sz="1800" kern="1200" dirty="0" smtClean="0"/>
            <a:t>12 effective implementation</a:t>
          </a:r>
          <a:endParaRPr lang="es-MX" sz="1800" kern="1200" dirty="0"/>
        </a:p>
      </dsp:txBody>
      <dsp:txXfrm>
        <a:off x="4417665" y="1735817"/>
        <a:ext cx="1861354" cy="1133690"/>
      </dsp:txXfrm>
    </dsp:sp>
    <dsp:sp modelId="{41C3E2A0-C202-4D33-84E7-35E634EDE8DF}">
      <dsp:nvSpPr>
        <dsp:cNvPr id="0" name=""/>
        <dsp:cNvSpPr/>
      </dsp:nvSpPr>
      <dsp:spPr>
        <a:xfrm>
          <a:off x="4054167" y="3177691"/>
          <a:ext cx="2003891" cy="14026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err="1" smtClean="0"/>
            <a:t>Task</a:t>
          </a:r>
          <a:r>
            <a:rPr lang="es-MX" sz="2100" kern="1200" dirty="0" smtClean="0"/>
            <a:t> </a:t>
          </a:r>
          <a:r>
            <a:rPr lang="es-MX" sz="2100" kern="1200" dirty="0" err="1" smtClean="0"/>
            <a:t>Team</a:t>
          </a:r>
          <a:r>
            <a:rPr lang="es-MX" sz="2100" kern="1200" dirty="0" smtClean="0"/>
            <a:t> led </a:t>
          </a:r>
          <a:r>
            <a:rPr lang="es-MX" sz="2100" kern="1200" dirty="0" err="1" smtClean="0"/>
            <a:t>by</a:t>
          </a:r>
          <a:r>
            <a:rPr lang="es-MX" sz="2100" kern="1200" dirty="0" smtClean="0"/>
            <a:t> SAI of </a:t>
          </a:r>
          <a:r>
            <a:rPr lang="es-MX" sz="2100" kern="1200" dirty="0" err="1" smtClean="0"/>
            <a:t>Mexico</a:t>
          </a:r>
          <a:endParaRPr lang="es-MX" sz="2100" kern="1200" dirty="0"/>
        </a:p>
      </dsp:txBody>
      <dsp:txXfrm>
        <a:off x="4122651" y="3246175"/>
        <a:ext cx="1866923" cy="1265691"/>
      </dsp:txXfrm>
    </dsp:sp>
    <dsp:sp modelId="{CFA37389-CDB8-4052-A0DD-AB8936E96012}">
      <dsp:nvSpPr>
        <dsp:cNvPr id="0" name=""/>
        <dsp:cNvSpPr/>
      </dsp:nvSpPr>
      <dsp:spPr>
        <a:xfrm>
          <a:off x="6007311" y="3311466"/>
          <a:ext cx="1957749" cy="113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err="1" smtClean="0"/>
            <a:t>Study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to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identify</a:t>
          </a:r>
          <a:r>
            <a:rPr lang="es-MX" sz="1800" kern="1200" dirty="0" smtClean="0"/>
            <a:t> SAIs’ </a:t>
          </a:r>
          <a:r>
            <a:rPr lang="es-MX" sz="1800" kern="1200" dirty="0" err="1" smtClean="0"/>
            <a:t>experience</a:t>
          </a:r>
          <a:r>
            <a:rPr lang="es-MX" sz="1800" kern="1200" dirty="0" smtClean="0"/>
            <a:t> </a:t>
          </a:r>
          <a:r>
            <a:rPr lang="es-MX" sz="1800" kern="1200" dirty="0" smtClean="0"/>
            <a:t>and </a:t>
          </a:r>
          <a:r>
            <a:rPr lang="es-MX" sz="1800" kern="1200" dirty="0" err="1" smtClean="0"/>
            <a:t>efforts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made</a:t>
          </a:r>
          <a:r>
            <a:rPr lang="es-MX" sz="1800" kern="1200" dirty="0" smtClean="0"/>
            <a:t> </a:t>
          </a:r>
          <a:endParaRPr lang="es-MX" sz="1800" kern="1200" dirty="0"/>
        </a:p>
      </dsp:txBody>
      <dsp:txXfrm>
        <a:off x="6007311" y="3311466"/>
        <a:ext cx="1957749" cy="113369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33853-605F-4D3B-AB19-23416AF28EB7}">
      <dsp:nvSpPr>
        <dsp:cNvPr id="0" name=""/>
        <dsp:cNvSpPr/>
      </dsp:nvSpPr>
      <dsp:spPr>
        <a:xfrm>
          <a:off x="0" y="0"/>
          <a:ext cx="6279097" cy="1013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err="1" smtClean="0"/>
            <a:t>Additional</a:t>
          </a:r>
          <a:r>
            <a:rPr lang="es-MX" sz="2800" kern="1200" dirty="0" smtClean="0"/>
            <a:t> </a:t>
          </a:r>
          <a:r>
            <a:rPr lang="es-MX" sz="2800" kern="1200" dirty="0" err="1" smtClean="0"/>
            <a:t>challenges</a:t>
          </a:r>
          <a:endParaRPr lang="es-MX" sz="2800" kern="1200" dirty="0"/>
        </a:p>
      </dsp:txBody>
      <dsp:txXfrm>
        <a:off x="29695" y="29695"/>
        <a:ext cx="5099378" cy="954482"/>
      </dsp:txXfrm>
    </dsp:sp>
    <dsp:sp modelId="{472645DC-7E47-4CD7-A549-5A664358E84A}">
      <dsp:nvSpPr>
        <dsp:cNvPr id="0" name=""/>
        <dsp:cNvSpPr/>
      </dsp:nvSpPr>
      <dsp:spPr>
        <a:xfrm>
          <a:off x="525874" y="1198213"/>
          <a:ext cx="6279097" cy="1013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43028"/>
                <a:satOff val="-31425"/>
                <a:lumOff val="1564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43028"/>
                <a:satOff val="-31425"/>
                <a:lumOff val="1564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43028"/>
                <a:satOff val="-31425"/>
                <a:lumOff val="156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err="1" smtClean="0"/>
            <a:t>To</a:t>
          </a:r>
          <a:r>
            <a:rPr lang="es-MX" sz="2800" kern="1200" dirty="0" smtClean="0"/>
            <a:t> </a:t>
          </a:r>
          <a:r>
            <a:rPr lang="es-MX" sz="2800" kern="1200" dirty="0" err="1" smtClean="0"/>
            <a:t>address</a:t>
          </a:r>
          <a:r>
            <a:rPr lang="es-MX" sz="2800" kern="1200" dirty="0" smtClean="0"/>
            <a:t> SAIs’ </a:t>
          </a:r>
          <a:r>
            <a:rPr lang="es-MX" sz="2800" kern="1200" dirty="0" err="1" smtClean="0"/>
            <a:t>expectations</a:t>
          </a:r>
          <a:r>
            <a:rPr lang="es-MX" sz="2800" kern="1200" dirty="0" smtClean="0"/>
            <a:t> gaps</a:t>
          </a:r>
          <a:endParaRPr lang="es-MX" sz="2800" kern="1200" dirty="0"/>
        </a:p>
      </dsp:txBody>
      <dsp:txXfrm>
        <a:off x="555569" y="1227908"/>
        <a:ext cx="5034815" cy="954482"/>
      </dsp:txXfrm>
    </dsp:sp>
    <dsp:sp modelId="{5F4000C6-1F56-46AF-9EF4-C4F08D5321DC}">
      <dsp:nvSpPr>
        <dsp:cNvPr id="0" name=""/>
        <dsp:cNvSpPr/>
      </dsp:nvSpPr>
      <dsp:spPr>
        <a:xfrm>
          <a:off x="1043899" y="2396426"/>
          <a:ext cx="6279097" cy="1013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486056"/>
                <a:satOff val="-62850"/>
                <a:lumOff val="3129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86056"/>
                <a:satOff val="-62850"/>
                <a:lumOff val="3129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86056"/>
                <a:satOff val="-62850"/>
                <a:lumOff val="312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Tight collaboration within the </a:t>
          </a:r>
          <a:r>
            <a:rPr lang="en-US" sz="2000" kern="1200" dirty="0" smtClean="0"/>
            <a:t>WG </a:t>
          </a:r>
          <a:r>
            <a:rPr lang="en-US" sz="2000" kern="1200" dirty="0" smtClean="0"/>
            <a:t>as well as with other INTOSAI entities and stakeholders. </a:t>
          </a:r>
          <a:endParaRPr lang="es-MX" sz="2000" kern="1200" dirty="0"/>
        </a:p>
      </dsp:txBody>
      <dsp:txXfrm>
        <a:off x="1073594" y="2426121"/>
        <a:ext cx="5042664" cy="954482"/>
      </dsp:txXfrm>
    </dsp:sp>
    <dsp:sp modelId="{4EF878A5-892C-41E8-8C89-EA5B55DCAD8B}">
      <dsp:nvSpPr>
        <dsp:cNvPr id="0" name=""/>
        <dsp:cNvSpPr/>
      </dsp:nvSpPr>
      <dsp:spPr>
        <a:xfrm>
          <a:off x="1569774" y="3594639"/>
          <a:ext cx="6279097" cy="1013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729084"/>
                <a:satOff val="-94275"/>
                <a:lumOff val="4694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29084"/>
                <a:satOff val="-94275"/>
                <a:lumOff val="4694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29084"/>
                <a:satOff val="-94275"/>
                <a:lumOff val="469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In-</a:t>
          </a:r>
          <a:r>
            <a:rPr lang="es-MX" sz="2400" kern="1200" dirty="0" err="1" smtClean="0"/>
            <a:t>person</a:t>
          </a:r>
          <a:r>
            <a:rPr lang="es-MX" sz="2400" kern="1200" dirty="0" smtClean="0"/>
            <a:t> </a:t>
          </a:r>
          <a:r>
            <a:rPr lang="es-MX" sz="2400" kern="1200" dirty="0" err="1" smtClean="0"/>
            <a:t>meetings</a:t>
          </a:r>
          <a:r>
            <a:rPr lang="es-MX" sz="2400" kern="1200" dirty="0" smtClean="0"/>
            <a:t> </a:t>
          </a:r>
          <a:r>
            <a:rPr lang="es-MX" sz="2400" kern="1200" dirty="0" smtClean="0">
              <a:sym typeface="Wingdings" panose="05000000000000000000" pitchFamily="2" charset="2"/>
            </a:rPr>
            <a:t> China 2015 and Tanzania 2016</a:t>
          </a:r>
          <a:endParaRPr lang="es-MX" sz="2400" kern="1200" dirty="0"/>
        </a:p>
      </dsp:txBody>
      <dsp:txXfrm>
        <a:off x="1599469" y="3624334"/>
        <a:ext cx="5034815" cy="954482"/>
      </dsp:txXfrm>
    </dsp:sp>
    <dsp:sp modelId="{E9CC98D5-3F82-4CE9-9E31-7F6F9E70C6CB}">
      <dsp:nvSpPr>
        <dsp:cNvPr id="0" name=""/>
        <dsp:cNvSpPr/>
      </dsp:nvSpPr>
      <dsp:spPr>
        <a:xfrm>
          <a:off x="5620080" y="776534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>
        <a:off x="5768359" y="776534"/>
        <a:ext cx="362459" cy="495910"/>
      </dsp:txXfrm>
    </dsp:sp>
    <dsp:sp modelId="{2E8F1E4C-189C-403F-B924-C75D96E2A801}">
      <dsp:nvSpPr>
        <dsp:cNvPr id="0" name=""/>
        <dsp:cNvSpPr/>
      </dsp:nvSpPr>
      <dsp:spPr>
        <a:xfrm>
          <a:off x="6145954" y="1974747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>
        <a:off x="6294233" y="1974747"/>
        <a:ext cx="362459" cy="495910"/>
      </dsp:txXfrm>
    </dsp:sp>
    <dsp:sp modelId="{2EAEC7F5-4CED-4310-B585-4F88FC5EB5CE}">
      <dsp:nvSpPr>
        <dsp:cNvPr id="0" name=""/>
        <dsp:cNvSpPr/>
      </dsp:nvSpPr>
      <dsp:spPr>
        <a:xfrm>
          <a:off x="6663980" y="3172960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>
        <a:off x="6812259" y="3172960"/>
        <a:ext cx="362459" cy="49591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16CA2-BC02-4B76-B9D5-7478C6BD9A15}">
      <dsp:nvSpPr>
        <dsp:cNvPr id="0" name=""/>
        <dsp:cNvSpPr/>
      </dsp:nvSpPr>
      <dsp:spPr>
        <a:xfrm>
          <a:off x="621068" y="0"/>
          <a:ext cx="7038782" cy="4536504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5DB3ABA-5E82-48F4-9F1C-3DC62639EA34}">
      <dsp:nvSpPr>
        <dsp:cNvPr id="0" name=""/>
        <dsp:cNvSpPr/>
      </dsp:nvSpPr>
      <dsp:spPr>
        <a:xfrm>
          <a:off x="8895" y="1360951"/>
          <a:ext cx="2665421" cy="18146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WGVBS’ </a:t>
          </a:r>
          <a:r>
            <a:rPr lang="es-MX" sz="3200" kern="1200" dirty="0" err="1" smtClean="0"/>
            <a:t>activities</a:t>
          </a:r>
          <a:endParaRPr lang="es-MX" sz="2200" kern="1200" dirty="0"/>
        </a:p>
      </dsp:txBody>
      <dsp:txXfrm>
        <a:off x="97477" y="1449533"/>
        <a:ext cx="2488257" cy="1637437"/>
      </dsp:txXfrm>
    </dsp:sp>
    <dsp:sp modelId="{4230E5F9-9E35-43E3-B754-4A1D666DEB3B}">
      <dsp:nvSpPr>
        <dsp:cNvPr id="0" name=""/>
        <dsp:cNvSpPr/>
      </dsp:nvSpPr>
      <dsp:spPr>
        <a:xfrm>
          <a:off x="2807749" y="1360951"/>
          <a:ext cx="2665421" cy="1814601"/>
        </a:xfrm>
        <a:prstGeom prst="roundRect">
          <a:avLst/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Promote the relevance of SAIs’ independence and effectiveness</a:t>
          </a:r>
          <a:endParaRPr lang="es-MX" sz="2200" kern="1200" dirty="0"/>
        </a:p>
      </dsp:txBody>
      <dsp:txXfrm>
        <a:off x="2896331" y="1449533"/>
        <a:ext cx="2488257" cy="1637437"/>
      </dsp:txXfrm>
    </dsp:sp>
    <dsp:sp modelId="{46860BE6-F9C7-407B-A9DA-48FDBAEB7A1D}">
      <dsp:nvSpPr>
        <dsp:cNvPr id="0" name=""/>
        <dsp:cNvSpPr/>
      </dsp:nvSpPr>
      <dsp:spPr>
        <a:xfrm>
          <a:off x="5606603" y="1360951"/>
          <a:ext cx="2665421" cy="1814601"/>
        </a:xfrm>
        <a:prstGeom prst="roundRect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Necessary preconditions for democracy</a:t>
          </a:r>
          <a:endParaRPr lang="es-MX" sz="2200" kern="1200" dirty="0"/>
        </a:p>
      </dsp:txBody>
      <dsp:txXfrm>
        <a:off x="5695185" y="1449533"/>
        <a:ext cx="2488257" cy="163743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75412-77D5-465C-8C86-801F97BF4BBD}">
      <dsp:nvSpPr>
        <dsp:cNvPr id="0" name=""/>
        <dsp:cNvSpPr/>
      </dsp:nvSpPr>
      <dsp:spPr>
        <a:xfrm rot="5400000">
          <a:off x="-263954" y="265193"/>
          <a:ext cx="1759695" cy="123178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 rot="-5400000">
        <a:off x="1" y="617131"/>
        <a:ext cx="1231786" cy="527909"/>
      </dsp:txXfrm>
    </dsp:sp>
    <dsp:sp modelId="{2E9894B6-5FB9-4672-B041-BFECDA93F50F}">
      <dsp:nvSpPr>
        <dsp:cNvPr id="0" name=""/>
        <dsp:cNvSpPr/>
      </dsp:nvSpPr>
      <dsp:spPr>
        <a:xfrm rot="5400000">
          <a:off x="4220456" y="-2987430"/>
          <a:ext cx="1143802" cy="7121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Initiatives </a:t>
          </a:r>
          <a:r>
            <a:rPr lang="en-US" sz="2100" kern="1200" dirty="0" smtClean="0">
              <a:sym typeface="Wingdings" panose="05000000000000000000" pitchFamily="2" charset="2"/>
            </a:rPr>
            <a:t></a:t>
          </a:r>
          <a:r>
            <a:rPr lang="en-US" sz="2100" kern="1200" dirty="0" smtClean="0"/>
            <a:t>to highlight the importance of strengthening SAIs’ mandate and capacities</a:t>
          </a:r>
          <a:endParaRPr lang="es-MX" sz="2100" kern="1200" dirty="0"/>
        </a:p>
      </dsp:txBody>
      <dsp:txXfrm rot="-5400000">
        <a:off x="1231787" y="57075"/>
        <a:ext cx="7065305" cy="1032130"/>
      </dsp:txXfrm>
    </dsp:sp>
    <dsp:sp modelId="{4D86C396-61D5-4C6C-A19F-9C5BC9BB8209}">
      <dsp:nvSpPr>
        <dsp:cNvPr id="0" name=""/>
        <dsp:cNvSpPr/>
      </dsp:nvSpPr>
      <dsp:spPr>
        <a:xfrm rot="5400000">
          <a:off x="-263954" y="1832378"/>
          <a:ext cx="1759695" cy="1231786"/>
        </a:xfrm>
        <a:prstGeom prst="chevron">
          <a:avLst/>
        </a:prstGeom>
        <a:solidFill>
          <a:schemeClr val="accent2">
            <a:hueOff val="-6454978"/>
            <a:satOff val="-20810"/>
            <a:lumOff val="794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 rot="-5400000">
        <a:off x="1" y="2184316"/>
        <a:ext cx="1231786" cy="527909"/>
      </dsp:txXfrm>
    </dsp:sp>
    <dsp:sp modelId="{512EBAD3-0A46-4DF8-AA05-BBAC79B2B88E}">
      <dsp:nvSpPr>
        <dsp:cNvPr id="0" name=""/>
        <dsp:cNvSpPr/>
      </dsp:nvSpPr>
      <dsp:spPr>
        <a:xfrm rot="5400000">
          <a:off x="4220456" y="-1420245"/>
          <a:ext cx="1143802" cy="7121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SAIs </a:t>
          </a:r>
          <a:r>
            <a:rPr lang="en-US" sz="2100" kern="1200" dirty="0" smtClean="0">
              <a:sym typeface="Wingdings" panose="05000000000000000000" pitchFamily="2" charset="2"/>
            </a:rPr>
            <a:t></a:t>
          </a:r>
          <a:r>
            <a:rPr lang="en-US" sz="2100" kern="1200" dirty="0" smtClean="0"/>
            <a:t> to be exemplary in responding to the challenges of societies, the changing environments in which audits are conducted, and the needs of different stakeholders</a:t>
          </a:r>
          <a:endParaRPr lang="es-MX" sz="2100" kern="1200" dirty="0"/>
        </a:p>
      </dsp:txBody>
      <dsp:txXfrm rot="-5400000">
        <a:off x="1231787" y="1624260"/>
        <a:ext cx="7065305" cy="1032130"/>
      </dsp:txXfrm>
    </dsp:sp>
    <dsp:sp modelId="{34F1BF96-6705-4B31-8E7A-FEC404ABB3B3}">
      <dsp:nvSpPr>
        <dsp:cNvPr id="0" name=""/>
        <dsp:cNvSpPr/>
      </dsp:nvSpPr>
      <dsp:spPr>
        <a:xfrm rot="5400000">
          <a:off x="-263954" y="3399564"/>
          <a:ext cx="1759695" cy="1231786"/>
        </a:xfrm>
        <a:prstGeom prst="chevron">
          <a:avLst/>
        </a:prstGeom>
        <a:solidFill>
          <a:schemeClr val="accent2">
            <a:hueOff val="-12909956"/>
            <a:satOff val="-41621"/>
            <a:lumOff val="158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100" kern="1200"/>
        </a:p>
      </dsp:txBody>
      <dsp:txXfrm rot="-5400000">
        <a:off x="1" y="3751502"/>
        <a:ext cx="1231786" cy="527909"/>
      </dsp:txXfrm>
    </dsp:sp>
    <dsp:sp modelId="{7AC21230-702E-4777-A91E-5479A717F225}">
      <dsp:nvSpPr>
        <dsp:cNvPr id="0" name=""/>
        <dsp:cNvSpPr/>
      </dsp:nvSpPr>
      <dsp:spPr>
        <a:xfrm rot="5400000">
          <a:off x="4220456" y="146940"/>
          <a:ext cx="1143802" cy="7121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Within the parameters of our institutions’ mandate and independence.</a:t>
          </a:r>
          <a:endParaRPr lang="es-MX" sz="2100" kern="1200" dirty="0"/>
        </a:p>
      </dsp:txBody>
      <dsp:txXfrm rot="-5400000">
        <a:off x="1231787" y="3191445"/>
        <a:ext cx="7065305" cy="1032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AF268-9410-46D0-93DD-766D2419BCCF}">
      <dsp:nvSpPr>
        <dsp:cNvPr id="0" name=""/>
        <dsp:cNvSpPr/>
      </dsp:nvSpPr>
      <dsp:spPr>
        <a:xfrm>
          <a:off x="150052" y="2118718"/>
          <a:ext cx="2652264" cy="122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u="sng" kern="1200" dirty="0" smtClean="0"/>
            <a:t>Instruments</a:t>
          </a:r>
          <a:r>
            <a:rPr lang="en-US" sz="1800" kern="1200" dirty="0" smtClean="0"/>
            <a:t> and </a:t>
          </a:r>
          <a:r>
            <a:rPr lang="en-US" sz="1800" u="sng" kern="1200" dirty="0" smtClean="0"/>
            <a:t>tools</a:t>
          </a:r>
          <a:r>
            <a:rPr lang="en-US" sz="1800" kern="1200" dirty="0" smtClean="0"/>
            <a:t> for </a:t>
          </a:r>
          <a:r>
            <a:rPr lang="en-US" sz="1800" b="1" kern="1200" dirty="0" smtClean="0"/>
            <a:t>communicating and promoting </a:t>
          </a:r>
          <a:r>
            <a:rPr lang="en-US" sz="1800" b="0" kern="1200" dirty="0" smtClean="0">
              <a:effectLst/>
            </a:rPr>
            <a:t>the 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value and benefits of SAIs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0052" y="2118718"/>
        <a:ext cx="2652264" cy="1221010"/>
      </dsp:txXfrm>
    </dsp:sp>
    <dsp:sp modelId="{59D4B726-4F4D-4288-B999-9DD408A88450}">
      <dsp:nvSpPr>
        <dsp:cNvPr id="0" name=""/>
        <dsp:cNvSpPr/>
      </dsp:nvSpPr>
      <dsp:spPr>
        <a:xfrm>
          <a:off x="177540" y="1934913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E9C7B9-1712-416C-9302-68CFD3C8A27C}">
      <dsp:nvSpPr>
        <dsp:cNvPr id="0" name=""/>
        <dsp:cNvSpPr/>
      </dsp:nvSpPr>
      <dsp:spPr>
        <a:xfrm>
          <a:off x="325222" y="1639547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717220"/>
                <a:satOff val="-2312"/>
                <a:lumOff val="882"/>
                <a:alphaOff val="0"/>
                <a:shade val="51000"/>
                <a:satMod val="130000"/>
              </a:schemeClr>
            </a:gs>
            <a:gs pos="80000">
              <a:schemeClr val="accent2">
                <a:hueOff val="-717220"/>
                <a:satOff val="-2312"/>
                <a:lumOff val="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717220"/>
                <a:satOff val="-2312"/>
                <a:lumOff val="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A722DD-6C5B-4055-B061-BEF197084801}">
      <dsp:nvSpPr>
        <dsp:cNvPr id="0" name=""/>
        <dsp:cNvSpPr/>
      </dsp:nvSpPr>
      <dsp:spPr>
        <a:xfrm>
          <a:off x="679661" y="1698621"/>
          <a:ext cx="331533" cy="331533"/>
        </a:xfrm>
        <a:prstGeom prst="ellipse">
          <a:avLst/>
        </a:prstGeom>
        <a:gradFill rotWithShape="0">
          <a:gsLst>
            <a:gs pos="0">
              <a:schemeClr val="accent2">
                <a:hueOff val="-1434440"/>
                <a:satOff val="-4625"/>
                <a:lumOff val="1765"/>
                <a:alphaOff val="0"/>
                <a:shade val="51000"/>
                <a:satMod val="130000"/>
              </a:schemeClr>
            </a:gs>
            <a:gs pos="80000">
              <a:schemeClr val="accent2">
                <a:hueOff val="-1434440"/>
                <a:satOff val="-4625"/>
                <a:lumOff val="1765"/>
                <a:alphaOff val="0"/>
                <a:shade val="93000"/>
                <a:satMod val="130000"/>
              </a:schemeClr>
            </a:gs>
            <a:gs pos="100000">
              <a:schemeClr val="accent2">
                <a:hueOff val="-1434440"/>
                <a:satOff val="-4625"/>
                <a:lumOff val="1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64273A-C857-41D9-ADDE-F1B1EB26EB1F}">
      <dsp:nvSpPr>
        <dsp:cNvPr id="0" name=""/>
        <dsp:cNvSpPr/>
      </dsp:nvSpPr>
      <dsp:spPr>
        <a:xfrm>
          <a:off x="975027" y="1373718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2151660"/>
                <a:satOff val="-6937"/>
                <a:lumOff val="2647"/>
                <a:alphaOff val="0"/>
                <a:shade val="51000"/>
                <a:satMod val="130000"/>
              </a:schemeClr>
            </a:gs>
            <a:gs pos="80000">
              <a:schemeClr val="accent2">
                <a:hueOff val="-2151660"/>
                <a:satOff val="-6937"/>
                <a:lumOff val="2647"/>
                <a:alphaOff val="0"/>
                <a:shade val="93000"/>
                <a:satMod val="130000"/>
              </a:schemeClr>
            </a:gs>
            <a:gs pos="100000">
              <a:schemeClr val="accent2">
                <a:hueOff val="-2151660"/>
                <a:satOff val="-6937"/>
                <a:lumOff val="2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0FB6BE-BB0F-4ADC-8B76-F712FAA4B051}">
      <dsp:nvSpPr>
        <dsp:cNvPr id="0" name=""/>
        <dsp:cNvSpPr/>
      </dsp:nvSpPr>
      <dsp:spPr>
        <a:xfrm>
          <a:off x="1359003" y="1255572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2868879"/>
                <a:satOff val="-9249"/>
                <a:lumOff val="3529"/>
                <a:alphaOff val="0"/>
                <a:shade val="51000"/>
                <a:satMod val="130000"/>
              </a:schemeClr>
            </a:gs>
            <a:gs pos="80000">
              <a:schemeClr val="accent2">
                <a:hueOff val="-2868879"/>
                <a:satOff val="-9249"/>
                <a:lumOff val="3529"/>
                <a:alphaOff val="0"/>
                <a:shade val="93000"/>
                <a:satMod val="130000"/>
              </a:schemeClr>
            </a:gs>
            <a:gs pos="100000">
              <a:schemeClr val="accent2">
                <a:hueOff val="-2868879"/>
                <a:satOff val="-9249"/>
                <a:lumOff val="35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2367D-B13E-4F65-A5C0-48A81C0E820F}">
      <dsp:nvSpPr>
        <dsp:cNvPr id="0" name=""/>
        <dsp:cNvSpPr/>
      </dsp:nvSpPr>
      <dsp:spPr>
        <a:xfrm>
          <a:off x="1831588" y="1462328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3586099"/>
                <a:satOff val="-11561"/>
                <a:lumOff val="4412"/>
                <a:alphaOff val="0"/>
                <a:shade val="51000"/>
                <a:satMod val="130000"/>
              </a:schemeClr>
            </a:gs>
            <a:gs pos="80000">
              <a:schemeClr val="accent2">
                <a:hueOff val="-3586099"/>
                <a:satOff val="-11561"/>
                <a:lumOff val="4412"/>
                <a:alphaOff val="0"/>
                <a:shade val="93000"/>
                <a:satMod val="130000"/>
              </a:schemeClr>
            </a:gs>
            <a:gs pos="100000">
              <a:schemeClr val="accent2">
                <a:hueOff val="-3586099"/>
                <a:satOff val="-11561"/>
                <a:lumOff val="4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C16C17-4E3B-4B9B-959F-40335E09A272}">
      <dsp:nvSpPr>
        <dsp:cNvPr id="0" name=""/>
        <dsp:cNvSpPr/>
      </dsp:nvSpPr>
      <dsp:spPr>
        <a:xfrm>
          <a:off x="2126954" y="1610011"/>
          <a:ext cx="331533" cy="331533"/>
        </a:xfrm>
        <a:prstGeom prst="ellipse">
          <a:avLst/>
        </a:prstGeom>
        <a:gradFill rotWithShape="0">
          <a:gsLst>
            <a:gs pos="0">
              <a:schemeClr val="accent2">
                <a:hueOff val="-4303319"/>
                <a:satOff val="-13874"/>
                <a:lumOff val="5294"/>
                <a:alphaOff val="0"/>
                <a:shade val="51000"/>
                <a:satMod val="130000"/>
              </a:schemeClr>
            </a:gs>
            <a:gs pos="80000">
              <a:schemeClr val="accent2">
                <a:hueOff val="-4303319"/>
                <a:satOff val="-13874"/>
                <a:lumOff val="5294"/>
                <a:alphaOff val="0"/>
                <a:shade val="93000"/>
                <a:satMod val="130000"/>
              </a:schemeClr>
            </a:gs>
            <a:gs pos="100000">
              <a:schemeClr val="accent2">
                <a:hueOff val="-4303319"/>
                <a:satOff val="-13874"/>
                <a:lumOff val="5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0877B8-B35C-44A4-B9D6-1C22EF7D5509}">
      <dsp:nvSpPr>
        <dsp:cNvPr id="0" name=""/>
        <dsp:cNvSpPr/>
      </dsp:nvSpPr>
      <dsp:spPr>
        <a:xfrm>
          <a:off x="2540466" y="1934913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5020539"/>
                <a:satOff val="-16186"/>
                <a:lumOff val="6176"/>
                <a:alphaOff val="0"/>
                <a:shade val="51000"/>
                <a:satMod val="130000"/>
              </a:schemeClr>
            </a:gs>
            <a:gs pos="80000">
              <a:schemeClr val="accent2">
                <a:hueOff val="-5020539"/>
                <a:satOff val="-16186"/>
                <a:lumOff val="6176"/>
                <a:alphaOff val="0"/>
                <a:shade val="93000"/>
                <a:satMod val="130000"/>
              </a:schemeClr>
            </a:gs>
            <a:gs pos="100000">
              <a:schemeClr val="accent2">
                <a:hueOff val="-5020539"/>
                <a:satOff val="-16186"/>
                <a:lumOff val="6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8F9A0A-22DA-41B7-A615-1A04C36DF151}">
      <dsp:nvSpPr>
        <dsp:cNvPr id="0" name=""/>
        <dsp:cNvSpPr/>
      </dsp:nvSpPr>
      <dsp:spPr>
        <a:xfrm>
          <a:off x="2717686" y="2259816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5737759"/>
                <a:satOff val="-18498"/>
                <a:lumOff val="7059"/>
                <a:alphaOff val="0"/>
                <a:shade val="51000"/>
                <a:satMod val="130000"/>
              </a:schemeClr>
            </a:gs>
            <a:gs pos="80000">
              <a:schemeClr val="accent2">
                <a:hueOff val="-5737759"/>
                <a:satOff val="-18498"/>
                <a:lumOff val="7059"/>
                <a:alphaOff val="0"/>
                <a:shade val="93000"/>
                <a:satMod val="130000"/>
              </a:schemeClr>
            </a:gs>
            <a:gs pos="100000">
              <a:schemeClr val="accent2">
                <a:hueOff val="-5737759"/>
                <a:satOff val="-18498"/>
                <a:lumOff val="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164BE4-4E73-4D8C-A928-F6EDCBD86846}">
      <dsp:nvSpPr>
        <dsp:cNvPr id="0" name=""/>
        <dsp:cNvSpPr/>
      </dsp:nvSpPr>
      <dsp:spPr>
        <a:xfrm>
          <a:off x="1170033" y="1543062"/>
          <a:ext cx="542508" cy="542508"/>
        </a:xfrm>
        <a:prstGeom prst="ellipse">
          <a:avLst/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4395A7-296E-43C8-A576-CAD0753BDEDA}">
      <dsp:nvSpPr>
        <dsp:cNvPr id="0" name=""/>
        <dsp:cNvSpPr/>
      </dsp:nvSpPr>
      <dsp:spPr>
        <a:xfrm>
          <a:off x="29857" y="2761938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7172198"/>
                <a:satOff val="-23123"/>
                <a:lumOff val="8823"/>
                <a:alphaOff val="0"/>
                <a:shade val="51000"/>
                <a:satMod val="130000"/>
              </a:schemeClr>
            </a:gs>
            <a:gs pos="80000">
              <a:schemeClr val="accent2">
                <a:hueOff val="-7172198"/>
                <a:satOff val="-23123"/>
                <a:lumOff val="8823"/>
                <a:alphaOff val="0"/>
                <a:shade val="93000"/>
                <a:satMod val="130000"/>
              </a:schemeClr>
            </a:gs>
            <a:gs pos="100000">
              <a:schemeClr val="accent2">
                <a:hueOff val="-7172198"/>
                <a:satOff val="-23123"/>
                <a:lumOff val="88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461A1F-6EFF-4989-9EDC-34E5E2CA81F1}">
      <dsp:nvSpPr>
        <dsp:cNvPr id="0" name=""/>
        <dsp:cNvSpPr/>
      </dsp:nvSpPr>
      <dsp:spPr>
        <a:xfrm>
          <a:off x="207076" y="3027767"/>
          <a:ext cx="331533" cy="331533"/>
        </a:xfrm>
        <a:prstGeom prst="ellipse">
          <a:avLst/>
        </a:prstGeom>
        <a:gradFill rotWithShape="0">
          <a:gsLst>
            <a:gs pos="0">
              <a:schemeClr val="accent2">
                <a:hueOff val="-7889418"/>
                <a:satOff val="-25435"/>
                <a:lumOff val="9706"/>
                <a:alphaOff val="0"/>
                <a:shade val="51000"/>
                <a:satMod val="130000"/>
              </a:schemeClr>
            </a:gs>
            <a:gs pos="80000">
              <a:schemeClr val="accent2">
                <a:hueOff val="-7889418"/>
                <a:satOff val="-25435"/>
                <a:lumOff val="9706"/>
                <a:alphaOff val="0"/>
                <a:shade val="93000"/>
                <a:satMod val="130000"/>
              </a:schemeClr>
            </a:gs>
            <a:gs pos="100000">
              <a:schemeClr val="accent2">
                <a:hueOff val="-7889418"/>
                <a:satOff val="-25435"/>
                <a:lumOff val="9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6FA6EE-6EF4-440F-A456-5F9FA4688DF8}">
      <dsp:nvSpPr>
        <dsp:cNvPr id="0" name=""/>
        <dsp:cNvSpPr/>
      </dsp:nvSpPr>
      <dsp:spPr>
        <a:xfrm>
          <a:off x="650125" y="3264059"/>
          <a:ext cx="482229" cy="482229"/>
        </a:xfrm>
        <a:prstGeom prst="ellipse">
          <a:avLst/>
        </a:prstGeom>
        <a:gradFill rotWithShape="0">
          <a:gsLst>
            <a:gs pos="0">
              <a:schemeClr val="accent2">
                <a:hueOff val="-8606638"/>
                <a:satOff val="-27747"/>
                <a:lumOff val="10588"/>
                <a:alphaOff val="0"/>
                <a:shade val="51000"/>
                <a:satMod val="130000"/>
              </a:schemeClr>
            </a:gs>
            <a:gs pos="80000">
              <a:schemeClr val="accent2">
                <a:hueOff val="-8606638"/>
                <a:satOff val="-27747"/>
                <a:lumOff val="10588"/>
                <a:alphaOff val="0"/>
                <a:shade val="93000"/>
                <a:satMod val="130000"/>
              </a:schemeClr>
            </a:gs>
            <a:gs pos="100000">
              <a:schemeClr val="accent2">
                <a:hueOff val="-8606638"/>
                <a:satOff val="-27747"/>
                <a:lumOff val="10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1FA98C-2615-4D6B-AF0E-ED741CBCC148}">
      <dsp:nvSpPr>
        <dsp:cNvPr id="0" name=""/>
        <dsp:cNvSpPr/>
      </dsp:nvSpPr>
      <dsp:spPr>
        <a:xfrm>
          <a:off x="1270393" y="3648035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9323857"/>
                <a:satOff val="-30060"/>
                <a:lumOff val="11470"/>
                <a:alphaOff val="0"/>
                <a:shade val="51000"/>
                <a:satMod val="130000"/>
              </a:schemeClr>
            </a:gs>
            <a:gs pos="80000">
              <a:schemeClr val="accent2">
                <a:hueOff val="-9323857"/>
                <a:satOff val="-30060"/>
                <a:lumOff val="11470"/>
                <a:alphaOff val="0"/>
                <a:shade val="93000"/>
                <a:satMod val="130000"/>
              </a:schemeClr>
            </a:gs>
            <a:gs pos="100000">
              <a:schemeClr val="accent2">
                <a:hueOff val="-9323857"/>
                <a:satOff val="-30060"/>
                <a:lumOff val="114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A0CA06-4D37-407C-ADBB-43DF1AA8DAEF}">
      <dsp:nvSpPr>
        <dsp:cNvPr id="0" name=""/>
        <dsp:cNvSpPr/>
      </dsp:nvSpPr>
      <dsp:spPr>
        <a:xfrm>
          <a:off x="1388539" y="3264059"/>
          <a:ext cx="331533" cy="331533"/>
        </a:xfrm>
        <a:prstGeom prst="ellipse">
          <a:avLst/>
        </a:prstGeom>
        <a:gradFill rotWithShape="0">
          <a:gsLst>
            <a:gs pos="0">
              <a:schemeClr val="accent2">
                <a:hueOff val="-10041077"/>
                <a:satOff val="-32372"/>
                <a:lumOff val="12353"/>
                <a:alphaOff val="0"/>
                <a:shade val="51000"/>
                <a:satMod val="130000"/>
              </a:schemeClr>
            </a:gs>
            <a:gs pos="80000">
              <a:schemeClr val="accent2">
                <a:hueOff val="-10041077"/>
                <a:satOff val="-32372"/>
                <a:lumOff val="12353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41077"/>
                <a:satOff val="-32372"/>
                <a:lumOff val="1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AB4A4B-53B0-42AA-9985-F21990E36DDD}">
      <dsp:nvSpPr>
        <dsp:cNvPr id="0" name=""/>
        <dsp:cNvSpPr/>
      </dsp:nvSpPr>
      <dsp:spPr>
        <a:xfrm>
          <a:off x="1683905" y="3677572"/>
          <a:ext cx="210975" cy="210975"/>
        </a:xfrm>
        <a:prstGeom prst="ellipse">
          <a:avLst/>
        </a:prstGeom>
        <a:gradFill rotWithShape="0">
          <a:gsLst>
            <a:gs pos="0">
              <a:schemeClr val="accent2">
                <a:hueOff val="-10758297"/>
                <a:satOff val="-34684"/>
                <a:lumOff val="13235"/>
                <a:alphaOff val="0"/>
                <a:shade val="51000"/>
                <a:satMod val="130000"/>
              </a:schemeClr>
            </a:gs>
            <a:gs pos="80000">
              <a:schemeClr val="accent2">
                <a:hueOff val="-10758297"/>
                <a:satOff val="-34684"/>
                <a:lumOff val="1323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758297"/>
                <a:satOff val="-34684"/>
                <a:lumOff val="1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04928C-362B-4140-B32C-9E4C300DE090}">
      <dsp:nvSpPr>
        <dsp:cNvPr id="0" name=""/>
        <dsp:cNvSpPr/>
      </dsp:nvSpPr>
      <dsp:spPr>
        <a:xfrm>
          <a:off x="1949734" y="3204986"/>
          <a:ext cx="482229" cy="482229"/>
        </a:xfrm>
        <a:prstGeom prst="ellipse">
          <a:avLst/>
        </a:prstGeom>
        <a:gradFill rotWithShape="0">
          <a:gsLst>
            <a:gs pos="0">
              <a:schemeClr val="accent2">
                <a:hueOff val="-11475517"/>
                <a:satOff val="-36996"/>
                <a:lumOff val="14117"/>
                <a:alphaOff val="0"/>
                <a:shade val="51000"/>
                <a:satMod val="130000"/>
              </a:schemeClr>
            </a:gs>
            <a:gs pos="80000">
              <a:schemeClr val="accent2">
                <a:hueOff val="-11475517"/>
                <a:satOff val="-36996"/>
                <a:lumOff val="14117"/>
                <a:alphaOff val="0"/>
                <a:shade val="93000"/>
                <a:satMod val="130000"/>
              </a:schemeClr>
            </a:gs>
            <a:gs pos="100000">
              <a:schemeClr val="accent2">
                <a:hueOff val="-11475517"/>
                <a:satOff val="-36996"/>
                <a:lumOff val="141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1F15E2-7EE0-49CD-8F62-8CA4A5CD2CE1}">
      <dsp:nvSpPr>
        <dsp:cNvPr id="0" name=""/>
        <dsp:cNvSpPr/>
      </dsp:nvSpPr>
      <dsp:spPr>
        <a:xfrm>
          <a:off x="2599539" y="3086840"/>
          <a:ext cx="331533" cy="331533"/>
        </a:xfrm>
        <a:prstGeom prst="ellipse">
          <a:avLst/>
        </a:prstGeom>
        <a:gradFill rotWithShape="0">
          <a:gsLst>
            <a:gs pos="0">
              <a:schemeClr val="accent2">
                <a:hueOff val="-12192736"/>
                <a:satOff val="-39309"/>
                <a:lumOff val="15000"/>
                <a:alphaOff val="0"/>
                <a:shade val="51000"/>
                <a:satMod val="130000"/>
              </a:schemeClr>
            </a:gs>
            <a:gs pos="80000">
              <a:schemeClr val="accent2">
                <a:hueOff val="-12192736"/>
                <a:satOff val="-39309"/>
                <a:lumOff val="15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12192736"/>
                <a:satOff val="-39309"/>
                <a:lumOff val="1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B24F0F-8163-4B30-8DCF-C69479731625}">
      <dsp:nvSpPr>
        <dsp:cNvPr id="0" name=""/>
        <dsp:cNvSpPr/>
      </dsp:nvSpPr>
      <dsp:spPr>
        <a:xfrm>
          <a:off x="2931072" y="1698129"/>
          <a:ext cx="973665" cy="185883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995FC9-7E88-42EA-A0A5-82A6C3E420CB}">
      <dsp:nvSpPr>
        <dsp:cNvPr id="0" name=""/>
        <dsp:cNvSpPr/>
      </dsp:nvSpPr>
      <dsp:spPr>
        <a:xfrm>
          <a:off x="3727708" y="1698129"/>
          <a:ext cx="973665" cy="1858833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1C23DC-3661-4236-8363-A38FD2B95212}">
      <dsp:nvSpPr>
        <dsp:cNvPr id="0" name=""/>
        <dsp:cNvSpPr/>
      </dsp:nvSpPr>
      <dsp:spPr>
        <a:xfrm>
          <a:off x="4807591" y="1544511"/>
          <a:ext cx="2257133" cy="2257133"/>
        </a:xfrm>
        <a:prstGeom prst="ellipse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38140" y="1875060"/>
        <a:ext cx="1596035" cy="159603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E31F1-904B-4B0E-AC75-BA9C1FF48234}">
      <dsp:nvSpPr>
        <dsp:cNvPr id="0" name=""/>
        <dsp:cNvSpPr/>
      </dsp:nvSpPr>
      <dsp:spPr>
        <a:xfrm>
          <a:off x="0" y="2390"/>
          <a:ext cx="8640960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9067DA-4B69-4AAD-BE9A-00B8256CFC8F}">
      <dsp:nvSpPr>
        <dsp:cNvPr id="0" name=""/>
        <dsp:cNvSpPr/>
      </dsp:nvSpPr>
      <dsp:spPr>
        <a:xfrm>
          <a:off x="0" y="2390"/>
          <a:ext cx="118977" cy="4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/>
        </a:p>
      </dsp:txBody>
      <dsp:txXfrm>
        <a:off x="0" y="2390"/>
        <a:ext cx="118977" cy="4891762"/>
      </dsp:txXfrm>
    </dsp:sp>
    <dsp:sp modelId="{9E9B3B44-76B1-45DB-AC8F-EA3CBB1CE790}">
      <dsp:nvSpPr>
        <dsp:cNvPr id="0" name=""/>
        <dsp:cNvSpPr/>
      </dsp:nvSpPr>
      <dsp:spPr>
        <a:xfrm>
          <a:off x="226060" y="39496"/>
          <a:ext cx="7138944" cy="74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1. </a:t>
          </a:r>
          <a:r>
            <a:rPr lang="es-MX" sz="1600" kern="1200" dirty="0" err="1" smtClean="0"/>
            <a:t>Take</a:t>
          </a:r>
          <a:r>
            <a:rPr lang="es-MX" sz="1600" kern="1200" dirty="0" smtClean="0"/>
            <a:t> note of </a:t>
          </a:r>
          <a:r>
            <a:rPr lang="es-MX" sz="1600" kern="1200" dirty="0" err="1" smtClean="0"/>
            <a:t>the</a:t>
          </a:r>
          <a:r>
            <a:rPr lang="es-MX" sz="1600" kern="1200" dirty="0" smtClean="0"/>
            <a:t> WGVBS </a:t>
          </a:r>
          <a:r>
            <a:rPr lang="es-MX" sz="1600" kern="1200" dirty="0" err="1" smtClean="0"/>
            <a:t>annual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report</a:t>
          </a:r>
          <a:endParaRPr lang="es-MX" sz="1600" kern="1200" dirty="0"/>
        </a:p>
      </dsp:txBody>
      <dsp:txXfrm>
        <a:off x="226060" y="39496"/>
        <a:ext cx="7138944" cy="742115"/>
      </dsp:txXfrm>
    </dsp:sp>
    <dsp:sp modelId="{FE66E3FB-17A2-4572-BF39-54CFDCACA0D8}">
      <dsp:nvSpPr>
        <dsp:cNvPr id="0" name=""/>
        <dsp:cNvSpPr/>
      </dsp:nvSpPr>
      <dsp:spPr>
        <a:xfrm flipV="1">
          <a:off x="118977" y="781612"/>
          <a:ext cx="8520098" cy="2813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BBB9B27-01DA-4701-BA91-12204BC42190}">
      <dsp:nvSpPr>
        <dsp:cNvPr id="0" name=""/>
        <dsp:cNvSpPr/>
      </dsp:nvSpPr>
      <dsp:spPr>
        <a:xfrm>
          <a:off x="226060" y="846849"/>
          <a:ext cx="7369214" cy="74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2. Endorse </a:t>
          </a:r>
          <a:r>
            <a:rPr lang="es-MX" sz="1600" kern="1200" dirty="0" err="1" smtClean="0"/>
            <a:t>proposal</a:t>
          </a:r>
          <a:r>
            <a:rPr lang="es-MX" sz="1600" kern="1200" dirty="0" smtClean="0"/>
            <a:t> </a:t>
          </a:r>
          <a:r>
            <a:rPr lang="en-US" sz="1600" kern="1200" dirty="0" smtClean="0"/>
            <a:t>to create, as a sub-entity within the Working Group, a </a:t>
          </a:r>
          <a:r>
            <a:rPr lang="en-US" sz="1600" i="1" kern="1200" dirty="0" smtClean="0"/>
            <a:t>“Forum of Jurisdictional SAIs Network of General Prosecutors</a:t>
          </a:r>
          <a:endParaRPr lang="es-MX" sz="1600" kern="1200" dirty="0"/>
        </a:p>
      </dsp:txBody>
      <dsp:txXfrm>
        <a:off x="226060" y="846849"/>
        <a:ext cx="7369214" cy="742115"/>
      </dsp:txXfrm>
    </dsp:sp>
    <dsp:sp modelId="{2693ACA6-2FAA-4E72-B463-980251C882DA}">
      <dsp:nvSpPr>
        <dsp:cNvPr id="0" name=""/>
        <dsp:cNvSpPr/>
      </dsp:nvSpPr>
      <dsp:spPr>
        <a:xfrm flipV="1">
          <a:off x="118977" y="1588965"/>
          <a:ext cx="8520098" cy="2813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8F8BA3-23BA-4062-A160-D3A52D403F2A}">
      <dsp:nvSpPr>
        <dsp:cNvPr id="0" name=""/>
        <dsp:cNvSpPr/>
      </dsp:nvSpPr>
      <dsp:spPr>
        <a:xfrm>
          <a:off x="226060" y="1654203"/>
          <a:ext cx="8408037" cy="74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3. </a:t>
          </a:r>
          <a:r>
            <a:rPr lang="en-US" sz="1600" kern="1200" dirty="0" smtClean="0"/>
            <a:t>Approve the creation (INTOSAI Journal) of a special section regarding SAIs’ experiences on the value and benefits of SAIs, and with the INTOSAI General Secretariat establish a link to the guideline </a:t>
          </a:r>
          <a:r>
            <a:rPr lang="en-US" sz="1600" i="1" kern="1200" dirty="0" smtClean="0"/>
            <a:t>“Communicating and Promoting the Value and Benefits</a:t>
          </a:r>
          <a:r>
            <a:rPr lang="en-US" sz="1600" kern="1200" dirty="0" smtClean="0"/>
            <a:t> </a:t>
          </a:r>
          <a:r>
            <a:rPr lang="en-US" sz="1600" i="1" kern="1200" dirty="0" smtClean="0"/>
            <a:t>of SAIs</a:t>
          </a:r>
          <a:r>
            <a:rPr lang="en-US" sz="1600" kern="1200" dirty="0" smtClean="0"/>
            <a:t>”.</a:t>
          </a:r>
          <a:endParaRPr lang="es-MX" sz="1600" kern="1200" dirty="0"/>
        </a:p>
      </dsp:txBody>
      <dsp:txXfrm>
        <a:off x="226060" y="1654203"/>
        <a:ext cx="8408037" cy="742115"/>
      </dsp:txXfrm>
    </dsp:sp>
    <dsp:sp modelId="{9F3FE5CF-A614-4B92-8286-A86AA85D1EDD}">
      <dsp:nvSpPr>
        <dsp:cNvPr id="0" name=""/>
        <dsp:cNvSpPr/>
      </dsp:nvSpPr>
      <dsp:spPr>
        <a:xfrm flipV="1">
          <a:off x="118977" y="2396318"/>
          <a:ext cx="8520098" cy="2813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0C0EA2-B0E4-4C0E-9E51-5E6CB0F7E4BD}">
      <dsp:nvSpPr>
        <dsp:cNvPr id="0" name=""/>
        <dsp:cNvSpPr/>
      </dsp:nvSpPr>
      <dsp:spPr>
        <a:xfrm>
          <a:off x="226060" y="2461556"/>
          <a:ext cx="7826841" cy="74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4. P</a:t>
          </a:r>
          <a:r>
            <a:rPr lang="en-US" sz="1600" kern="1200" dirty="0" smtClean="0"/>
            <a:t>resent, during the 6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meeting of the KSC Steering Committee, demo on the SAIs’ Information Database</a:t>
          </a:r>
          <a:endParaRPr lang="es-MX" sz="1600" kern="1200" dirty="0"/>
        </a:p>
      </dsp:txBody>
      <dsp:txXfrm>
        <a:off x="226060" y="2461556"/>
        <a:ext cx="7826841" cy="742115"/>
      </dsp:txXfrm>
    </dsp:sp>
    <dsp:sp modelId="{D3FC2B1D-17B5-4596-B805-6DC7064A0751}">
      <dsp:nvSpPr>
        <dsp:cNvPr id="0" name=""/>
        <dsp:cNvSpPr/>
      </dsp:nvSpPr>
      <dsp:spPr>
        <a:xfrm flipV="1">
          <a:off x="118977" y="3203671"/>
          <a:ext cx="8520098" cy="2813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4C5070-E755-4DAD-83F4-77EEDF7CF36D}">
      <dsp:nvSpPr>
        <dsp:cNvPr id="0" name=""/>
        <dsp:cNvSpPr/>
      </dsp:nvSpPr>
      <dsp:spPr>
        <a:xfrm>
          <a:off x="226060" y="3268909"/>
          <a:ext cx="8059801" cy="74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5. </a:t>
          </a:r>
          <a:r>
            <a:rPr lang="en-US" sz="1600" kern="1200" dirty="0" smtClean="0"/>
            <a:t>To endorse the conduction, during the first quarter of 2015, of the second global survey to feed the SAIs’ Information Database</a:t>
          </a:r>
          <a:r>
            <a:rPr lang="es-MX" sz="1600" kern="1200" dirty="0" smtClean="0"/>
            <a:t> </a:t>
          </a:r>
          <a:endParaRPr lang="es-MX" sz="1600" kern="1200" dirty="0"/>
        </a:p>
      </dsp:txBody>
      <dsp:txXfrm>
        <a:off x="226060" y="3268909"/>
        <a:ext cx="8059801" cy="742115"/>
      </dsp:txXfrm>
    </dsp:sp>
    <dsp:sp modelId="{EB9096E7-58DC-45B5-9A45-4638CB40AB77}">
      <dsp:nvSpPr>
        <dsp:cNvPr id="0" name=""/>
        <dsp:cNvSpPr/>
      </dsp:nvSpPr>
      <dsp:spPr>
        <a:xfrm flipV="1">
          <a:off x="118977" y="4011024"/>
          <a:ext cx="8520098" cy="2813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077DD8-59AC-4688-94C9-810A1AC624ED}">
      <dsp:nvSpPr>
        <dsp:cNvPr id="0" name=""/>
        <dsp:cNvSpPr/>
      </dsp:nvSpPr>
      <dsp:spPr>
        <a:xfrm>
          <a:off x="226060" y="4076262"/>
          <a:ext cx="8288278" cy="74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6. E</a:t>
          </a:r>
          <a:r>
            <a:rPr lang="en-US" sz="1600" kern="1200" dirty="0" err="1" smtClean="0"/>
            <a:t>ndorse</a:t>
          </a:r>
          <a:r>
            <a:rPr lang="en-US" sz="1600" kern="1200" dirty="0" smtClean="0"/>
            <a:t> the proposal to establish a new task team, for conducting a study, within the INTOSAI community, to map the SAIs’ experience and efforts already made in terms of the principles included in ISSAI 12</a:t>
          </a:r>
          <a:endParaRPr lang="es-MX" sz="1600" kern="1200" dirty="0"/>
        </a:p>
      </dsp:txBody>
      <dsp:txXfrm>
        <a:off x="226060" y="4076262"/>
        <a:ext cx="8288278" cy="742115"/>
      </dsp:txXfrm>
    </dsp:sp>
    <dsp:sp modelId="{51FF7529-671A-4CE9-BE36-E7CD760E4ED8}">
      <dsp:nvSpPr>
        <dsp:cNvPr id="0" name=""/>
        <dsp:cNvSpPr/>
      </dsp:nvSpPr>
      <dsp:spPr>
        <a:xfrm flipV="1">
          <a:off x="118977" y="4818378"/>
          <a:ext cx="8520098" cy="2813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A7F84-50AB-424A-A038-FFD3E6D2D36F}">
      <dsp:nvSpPr>
        <dsp:cNvPr id="0" name=""/>
        <dsp:cNvSpPr/>
      </dsp:nvSpPr>
      <dsp:spPr>
        <a:xfrm>
          <a:off x="1080117" y="2394"/>
          <a:ext cx="1862521" cy="186252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WGVBS</a:t>
          </a:r>
          <a:endParaRPr lang="en-US" sz="2600" kern="1200" dirty="0"/>
        </a:p>
      </dsp:txBody>
      <dsp:txXfrm>
        <a:off x="1352877" y="275154"/>
        <a:ext cx="1317001" cy="1317001"/>
      </dsp:txXfrm>
    </dsp:sp>
    <dsp:sp modelId="{BBA9D4D6-AF24-4165-B5DA-7ED396F0EB68}">
      <dsp:nvSpPr>
        <dsp:cNvPr id="0" name=""/>
        <dsp:cNvSpPr/>
      </dsp:nvSpPr>
      <dsp:spPr>
        <a:xfrm>
          <a:off x="1471247" y="2016152"/>
          <a:ext cx="1080262" cy="1080262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614436" y="2429244"/>
        <a:ext cx="793884" cy="254078"/>
      </dsp:txXfrm>
    </dsp:sp>
    <dsp:sp modelId="{01097E70-1CE1-4346-B0C3-7439FD3E5F9F}">
      <dsp:nvSpPr>
        <dsp:cNvPr id="0" name=""/>
        <dsp:cNvSpPr/>
      </dsp:nvSpPr>
      <dsp:spPr>
        <a:xfrm>
          <a:off x="1080117" y="3247651"/>
          <a:ext cx="1862521" cy="1862521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1352877" y="3520411"/>
        <a:ext cx="1317001" cy="1317001"/>
      </dsp:txXfrm>
    </dsp:sp>
    <dsp:sp modelId="{1D4B9CC5-F0A5-4ACD-88E8-5F9E1E4BD15F}">
      <dsp:nvSpPr>
        <dsp:cNvPr id="0" name=""/>
        <dsp:cNvSpPr/>
      </dsp:nvSpPr>
      <dsp:spPr>
        <a:xfrm>
          <a:off x="3222017" y="2209855"/>
          <a:ext cx="592281" cy="692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222017" y="2348426"/>
        <a:ext cx="414597" cy="415715"/>
      </dsp:txXfrm>
    </dsp:sp>
    <dsp:sp modelId="{9C7B74B3-8BA9-432C-9323-ADDDD4D82E5C}">
      <dsp:nvSpPr>
        <dsp:cNvPr id="0" name=""/>
        <dsp:cNvSpPr/>
      </dsp:nvSpPr>
      <dsp:spPr>
        <a:xfrm>
          <a:off x="4060152" y="1296139"/>
          <a:ext cx="2420570" cy="2520289"/>
        </a:xfrm>
        <a:prstGeom prst="ellipse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Extended mandate</a:t>
          </a:r>
          <a:endParaRPr lang="en-US" sz="3000" kern="1200" dirty="0"/>
        </a:p>
      </dsp:txBody>
      <dsp:txXfrm>
        <a:off x="4414636" y="1665227"/>
        <a:ext cx="1711602" cy="1782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42524-186A-40A1-94FA-47309D7D45CE}">
      <dsp:nvSpPr>
        <dsp:cNvPr id="0" name=""/>
        <dsp:cNvSpPr/>
      </dsp:nvSpPr>
      <dsp:spPr>
        <a:xfrm>
          <a:off x="11377" y="1303144"/>
          <a:ext cx="2902693" cy="2146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Promotion</a:t>
          </a:r>
          <a:r>
            <a:rPr lang="es-MX" sz="2000" kern="1200" dirty="0" smtClean="0"/>
            <a:t> and </a:t>
          </a:r>
          <a:r>
            <a:rPr lang="es-MX" sz="2000" kern="1200" dirty="0" err="1" smtClean="0"/>
            <a:t>Communication</a:t>
          </a:r>
          <a:r>
            <a:rPr lang="es-MX" sz="2000" kern="1200" dirty="0" smtClean="0"/>
            <a:t> of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value</a:t>
          </a:r>
          <a:r>
            <a:rPr lang="es-MX" sz="2000" kern="1200" dirty="0" smtClean="0"/>
            <a:t> and </a:t>
          </a:r>
          <a:r>
            <a:rPr lang="es-MX" sz="2000" kern="1200" dirty="0" err="1" smtClean="0"/>
            <a:t>benefits</a:t>
          </a:r>
          <a:r>
            <a:rPr lang="es-MX" sz="2000" kern="1200" dirty="0" smtClean="0"/>
            <a:t> of INTOSAI </a:t>
          </a:r>
          <a:r>
            <a:rPr lang="es-MX" sz="2000" kern="1200" dirty="0" err="1" smtClean="0"/>
            <a:t>tools</a:t>
          </a:r>
          <a:r>
            <a:rPr lang="es-MX" sz="2000" kern="1200" dirty="0" smtClean="0"/>
            <a:t> </a:t>
          </a:r>
          <a:endParaRPr lang="en-US" sz="2000" kern="1200" dirty="0"/>
        </a:p>
      </dsp:txBody>
      <dsp:txXfrm>
        <a:off x="74238" y="1366005"/>
        <a:ext cx="2776971" cy="2020517"/>
      </dsp:txXfrm>
    </dsp:sp>
    <dsp:sp modelId="{A4C5BDB9-81EB-4657-BBFC-C625BC4ED5F3}">
      <dsp:nvSpPr>
        <dsp:cNvPr id="0" name=""/>
        <dsp:cNvSpPr/>
      </dsp:nvSpPr>
      <dsp:spPr>
        <a:xfrm rot="17132988">
          <a:off x="2158312" y="1368389"/>
          <a:ext cx="2065127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2065127" y="1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39248" y="1329865"/>
        <a:ext cx="103256" cy="103256"/>
      </dsp:txXfrm>
    </dsp:sp>
    <dsp:sp modelId="{9877A63F-75B2-4243-82F7-B485D0485F03}">
      <dsp:nvSpPr>
        <dsp:cNvPr id="0" name=""/>
        <dsp:cNvSpPr/>
      </dsp:nvSpPr>
      <dsp:spPr>
        <a:xfrm>
          <a:off x="3467682" y="40717"/>
          <a:ext cx="5233907" cy="6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SAIs’ Information Database</a:t>
          </a:r>
          <a:endParaRPr lang="en-US" sz="2000" kern="1200" dirty="0"/>
        </a:p>
      </dsp:txBody>
      <dsp:txXfrm>
        <a:off x="3487950" y="60985"/>
        <a:ext cx="5193371" cy="651477"/>
      </dsp:txXfrm>
    </dsp:sp>
    <dsp:sp modelId="{846F6C9D-2C00-437E-BAD6-FB61EC6621A4}">
      <dsp:nvSpPr>
        <dsp:cNvPr id="0" name=""/>
        <dsp:cNvSpPr/>
      </dsp:nvSpPr>
      <dsp:spPr>
        <a:xfrm rot="17692822">
          <a:off x="2532951" y="1766297"/>
          <a:ext cx="1315850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1315850" y="1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57980" y="1746505"/>
        <a:ext cx="65792" cy="65792"/>
      </dsp:txXfrm>
    </dsp:sp>
    <dsp:sp modelId="{5A7A7BC6-22C1-4969-8D11-D78BAAF7E808}">
      <dsp:nvSpPr>
        <dsp:cNvPr id="0" name=""/>
        <dsp:cNvSpPr/>
      </dsp:nvSpPr>
      <dsp:spPr>
        <a:xfrm>
          <a:off x="3467682" y="836533"/>
          <a:ext cx="5233907" cy="6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Self-Assessment of Integrity (IntoSAINT)</a:t>
          </a:r>
          <a:endParaRPr lang="en-US" sz="2000" kern="1200" dirty="0"/>
        </a:p>
      </dsp:txBody>
      <dsp:txXfrm>
        <a:off x="3487950" y="856801"/>
        <a:ext cx="5193371" cy="651477"/>
      </dsp:txXfrm>
    </dsp:sp>
    <dsp:sp modelId="{CC7AD80F-B32A-4E38-9536-2CD66A72311A}">
      <dsp:nvSpPr>
        <dsp:cNvPr id="0" name=""/>
        <dsp:cNvSpPr/>
      </dsp:nvSpPr>
      <dsp:spPr>
        <a:xfrm rot="19457599">
          <a:off x="2849989" y="2164205"/>
          <a:ext cx="681774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81774" y="1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73832" y="2160265"/>
        <a:ext cx="34088" cy="34088"/>
      </dsp:txXfrm>
    </dsp:sp>
    <dsp:sp modelId="{7983DC21-2664-4009-AF87-94BD1BF79076}">
      <dsp:nvSpPr>
        <dsp:cNvPr id="0" name=""/>
        <dsp:cNvSpPr/>
      </dsp:nvSpPr>
      <dsp:spPr>
        <a:xfrm>
          <a:off x="3467682" y="1632349"/>
          <a:ext cx="5233907" cy="6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Collaboration Tool</a:t>
          </a:r>
          <a:endParaRPr lang="en-US" sz="2000" kern="1200" dirty="0"/>
        </a:p>
      </dsp:txBody>
      <dsp:txXfrm>
        <a:off x="3487950" y="1652617"/>
        <a:ext cx="5193371" cy="651477"/>
      </dsp:txXfrm>
    </dsp:sp>
    <dsp:sp modelId="{96BAB4DA-8EF6-44B9-A89C-ECAECFBDC0FD}">
      <dsp:nvSpPr>
        <dsp:cNvPr id="0" name=""/>
        <dsp:cNvSpPr/>
      </dsp:nvSpPr>
      <dsp:spPr>
        <a:xfrm rot="2142401">
          <a:off x="2849989" y="2562113"/>
          <a:ext cx="681774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81774" y="1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73832" y="2558173"/>
        <a:ext cx="34088" cy="34088"/>
      </dsp:txXfrm>
    </dsp:sp>
    <dsp:sp modelId="{C003D93B-CF6A-4526-BC1C-67B0F06265DA}">
      <dsp:nvSpPr>
        <dsp:cNvPr id="0" name=""/>
        <dsp:cNvSpPr/>
      </dsp:nvSpPr>
      <dsp:spPr>
        <a:xfrm>
          <a:off x="3467682" y="2428165"/>
          <a:ext cx="5233907" cy="6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INTOSAI Online Glossary</a:t>
          </a:r>
          <a:endParaRPr lang="en-US" sz="2000" kern="1200" dirty="0"/>
        </a:p>
      </dsp:txBody>
      <dsp:txXfrm>
        <a:off x="3487950" y="2448433"/>
        <a:ext cx="5193371" cy="651477"/>
      </dsp:txXfrm>
    </dsp:sp>
    <dsp:sp modelId="{88FEB54A-E6C1-49F7-950C-BEAEEC3723BA}">
      <dsp:nvSpPr>
        <dsp:cNvPr id="0" name=""/>
        <dsp:cNvSpPr/>
      </dsp:nvSpPr>
      <dsp:spPr>
        <a:xfrm rot="3907178">
          <a:off x="2532951" y="2960021"/>
          <a:ext cx="1315850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1315850" y="1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57980" y="2940229"/>
        <a:ext cx="65792" cy="65792"/>
      </dsp:txXfrm>
    </dsp:sp>
    <dsp:sp modelId="{BAF9CE32-355B-41C6-90E8-C9C5FE51323F}">
      <dsp:nvSpPr>
        <dsp:cNvPr id="0" name=""/>
        <dsp:cNvSpPr/>
      </dsp:nvSpPr>
      <dsp:spPr>
        <a:xfrm>
          <a:off x="3467682" y="3223980"/>
          <a:ext cx="5233907" cy="6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SAI Capacity Development Database</a:t>
          </a:r>
          <a:endParaRPr lang="en-US" sz="2000" kern="1200" dirty="0"/>
        </a:p>
      </dsp:txBody>
      <dsp:txXfrm>
        <a:off x="3487950" y="3244248"/>
        <a:ext cx="5193371" cy="651477"/>
      </dsp:txXfrm>
    </dsp:sp>
    <dsp:sp modelId="{96343311-BA57-448A-8944-644F023B8D51}">
      <dsp:nvSpPr>
        <dsp:cNvPr id="0" name=""/>
        <dsp:cNvSpPr/>
      </dsp:nvSpPr>
      <dsp:spPr>
        <a:xfrm rot="4467012">
          <a:off x="2158312" y="3357928"/>
          <a:ext cx="2065127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2065127" y="13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39248" y="3319405"/>
        <a:ext cx="103256" cy="103256"/>
      </dsp:txXfrm>
    </dsp:sp>
    <dsp:sp modelId="{6741FFD6-2901-4FA3-9D12-B9E4E519824F}">
      <dsp:nvSpPr>
        <dsp:cNvPr id="0" name=""/>
        <dsp:cNvSpPr/>
      </dsp:nvSpPr>
      <dsp:spPr>
        <a:xfrm>
          <a:off x="3467682" y="4019796"/>
          <a:ext cx="5233907" cy="692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Experts Database</a:t>
          </a:r>
          <a:endParaRPr lang="en-US" sz="2000" kern="1200" dirty="0"/>
        </a:p>
      </dsp:txBody>
      <dsp:txXfrm>
        <a:off x="3487950" y="4040064"/>
        <a:ext cx="5193371" cy="651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4FD9E-21F7-410E-AA5F-B14CB5E033EE}">
      <dsp:nvSpPr>
        <dsp:cNvPr id="0" name=""/>
        <dsp:cNvSpPr/>
      </dsp:nvSpPr>
      <dsp:spPr>
        <a:xfrm>
          <a:off x="207884" y="0"/>
          <a:ext cx="2356030" cy="32311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28C9B6-E609-4C79-B4E0-2108B28DFC86}">
      <dsp:nvSpPr>
        <dsp:cNvPr id="0" name=""/>
        <dsp:cNvSpPr/>
      </dsp:nvSpPr>
      <dsp:spPr>
        <a:xfrm>
          <a:off x="0" y="969357"/>
          <a:ext cx="2771800" cy="129247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SAIs to be recognized as independent model institutions that make a difference to the lives of citizens.</a:t>
          </a:r>
          <a:endParaRPr lang="es-MX" sz="1600" kern="1200" dirty="0"/>
        </a:p>
      </dsp:txBody>
      <dsp:txXfrm>
        <a:off x="63094" y="1032451"/>
        <a:ext cx="2645612" cy="11662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A527B-8E72-4485-AE26-851D8C5FC804}">
      <dsp:nvSpPr>
        <dsp:cNvPr id="0" name=""/>
        <dsp:cNvSpPr/>
      </dsp:nvSpPr>
      <dsp:spPr>
        <a:xfrm rot="5400000">
          <a:off x="-194579" y="195766"/>
          <a:ext cx="1297198" cy="9080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455207"/>
        <a:ext cx="908039" cy="389159"/>
      </dsp:txXfrm>
    </dsp:sp>
    <dsp:sp modelId="{D1DBB108-398C-4A7A-9005-12DB7D3ABDAE}">
      <dsp:nvSpPr>
        <dsp:cNvPr id="0" name=""/>
        <dsp:cNvSpPr/>
      </dsp:nvSpPr>
      <dsp:spPr>
        <a:xfrm rot="5400000">
          <a:off x="2732729" y="-1823504"/>
          <a:ext cx="843179" cy="4492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SAIs’ ability to get </a:t>
          </a:r>
          <a:r>
            <a:rPr lang="en-US" sz="1800" b="1" kern="1200" dirty="0" smtClean="0"/>
            <a:t>closer to citizens and stakeholders</a:t>
          </a:r>
          <a:endParaRPr lang="en-US" sz="1800" kern="1200" dirty="0"/>
        </a:p>
      </dsp:txBody>
      <dsp:txXfrm rot="-5400000">
        <a:off x="908039" y="42347"/>
        <a:ext cx="4451399" cy="760857"/>
      </dsp:txXfrm>
    </dsp:sp>
    <dsp:sp modelId="{10351B74-F308-41D5-9F63-157CEDD886F0}">
      <dsp:nvSpPr>
        <dsp:cNvPr id="0" name=""/>
        <dsp:cNvSpPr/>
      </dsp:nvSpPr>
      <dsp:spPr>
        <a:xfrm rot="5400000">
          <a:off x="-194579" y="1346751"/>
          <a:ext cx="1297198" cy="908039"/>
        </a:xfrm>
        <a:prstGeom prst="chevron">
          <a:avLst/>
        </a:prstGeom>
        <a:gradFill rotWithShape="0">
          <a:gsLst>
            <a:gs pos="0">
              <a:schemeClr val="accent2">
                <a:hueOff val="-4303319"/>
                <a:satOff val="-13874"/>
                <a:lumOff val="5294"/>
                <a:alphaOff val="0"/>
                <a:shade val="51000"/>
                <a:satMod val="130000"/>
              </a:schemeClr>
            </a:gs>
            <a:gs pos="80000">
              <a:schemeClr val="accent2">
                <a:hueOff val="-4303319"/>
                <a:satOff val="-13874"/>
                <a:lumOff val="5294"/>
                <a:alphaOff val="0"/>
                <a:shade val="93000"/>
                <a:satMod val="130000"/>
              </a:schemeClr>
            </a:gs>
            <a:gs pos="100000">
              <a:schemeClr val="accent2">
                <a:hueOff val="-4303319"/>
                <a:satOff val="-13874"/>
                <a:lumOff val="52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4303319"/>
              <a:satOff val="-13874"/>
              <a:lumOff val="5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1606192"/>
        <a:ext cx="908039" cy="389159"/>
      </dsp:txXfrm>
    </dsp:sp>
    <dsp:sp modelId="{EA122DF1-ED08-4657-99F3-BC9260498BB5}">
      <dsp:nvSpPr>
        <dsp:cNvPr id="0" name=""/>
        <dsp:cNvSpPr/>
      </dsp:nvSpPr>
      <dsp:spPr>
        <a:xfrm rot="5400000">
          <a:off x="2732729" y="-672518"/>
          <a:ext cx="843179" cy="4492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303319"/>
              <a:satOff val="-13874"/>
              <a:lumOff val="5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To effectively </a:t>
          </a:r>
          <a:r>
            <a:rPr lang="en-US" sz="1800" b="1" kern="1200" dirty="0" smtClean="0"/>
            <a:t>promote and communicate their value and benefits</a:t>
          </a:r>
          <a:endParaRPr lang="en-US" sz="1800" b="1" kern="1200" dirty="0"/>
        </a:p>
      </dsp:txBody>
      <dsp:txXfrm rot="-5400000">
        <a:off x="908039" y="1193333"/>
        <a:ext cx="4451399" cy="760857"/>
      </dsp:txXfrm>
    </dsp:sp>
    <dsp:sp modelId="{BE4F058A-6C2A-4BE5-BBEE-A8322A02F94A}">
      <dsp:nvSpPr>
        <dsp:cNvPr id="0" name=""/>
        <dsp:cNvSpPr/>
      </dsp:nvSpPr>
      <dsp:spPr>
        <a:xfrm rot="5400000">
          <a:off x="-194579" y="2497737"/>
          <a:ext cx="1297198" cy="908039"/>
        </a:xfrm>
        <a:prstGeom prst="chevron">
          <a:avLst/>
        </a:prstGeom>
        <a:gradFill rotWithShape="0">
          <a:gsLst>
            <a:gs pos="0">
              <a:schemeClr val="accent2">
                <a:hueOff val="-8606638"/>
                <a:satOff val="-27747"/>
                <a:lumOff val="10588"/>
                <a:alphaOff val="0"/>
                <a:shade val="51000"/>
                <a:satMod val="130000"/>
              </a:schemeClr>
            </a:gs>
            <a:gs pos="80000">
              <a:schemeClr val="accent2">
                <a:hueOff val="-8606638"/>
                <a:satOff val="-27747"/>
                <a:lumOff val="10588"/>
                <a:alphaOff val="0"/>
                <a:shade val="93000"/>
                <a:satMod val="130000"/>
              </a:schemeClr>
            </a:gs>
            <a:gs pos="100000">
              <a:schemeClr val="accent2">
                <a:hueOff val="-8606638"/>
                <a:satOff val="-27747"/>
                <a:lumOff val="1058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8606638"/>
              <a:satOff val="-27747"/>
              <a:lumOff val="10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2757178"/>
        <a:ext cx="908039" cy="389159"/>
      </dsp:txXfrm>
    </dsp:sp>
    <dsp:sp modelId="{03468420-88E1-4846-BEA5-DDA66F991673}">
      <dsp:nvSpPr>
        <dsp:cNvPr id="0" name=""/>
        <dsp:cNvSpPr/>
      </dsp:nvSpPr>
      <dsp:spPr>
        <a:xfrm rot="5400000">
          <a:off x="2732729" y="478466"/>
          <a:ext cx="843179" cy="4492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606638"/>
              <a:satOff val="-27747"/>
              <a:lumOff val="10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to fulfill its </a:t>
          </a:r>
          <a:r>
            <a:rPr lang="en-US" sz="1800" b="1" kern="1200" dirty="0" smtClean="0"/>
            <a:t>responsibilities </a:t>
          </a:r>
          <a:r>
            <a:rPr lang="en-US" sz="1800" b="0" kern="1200" dirty="0" smtClean="0"/>
            <a:t>while</a:t>
          </a:r>
          <a:r>
            <a:rPr lang="en-US" sz="1800" kern="1200" dirty="0" smtClean="0"/>
            <a:t> strengthening their </a:t>
          </a:r>
          <a:r>
            <a:rPr lang="en-US" sz="1800" b="1" kern="1200" dirty="0" smtClean="0"/>
            <a:t>reputation</a:t>
          </a:r>
          <a:endParaRPr lang="en-US" sz="1800" b="1" kern="1200" dirty="0"/>
        </a:p>
      </dsp:txBody>
      <dsp:txXfrm rot="-5400000">
        <a:off x="908039" y="2344318"/>
        <a:ext cx="4451399" cy="760857"/>
      </dsp:txXfrm>
    </dsp:sp>
    <dsp:sp modelId="{A2427DAD-E5E8-4F1E-B69E-A90C56CCD697}">
      <dsp:nvSpPr>
        <dsp:cNvPr id="0" name=""/>
        <dsp:cNvSpPr/>
      </dsp:nvSpPr>
      <dsp:spPr>
        <a:xfrm rot="5400000">
          <a:off x="-194579" y="3648722"/>
          <a:ext cx="1297198" cy="908039"/>
        </a:xfrm>
        <a:prstGeom prst="chevron">
          <a:avLst/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1" y="3908163"/>
        <a:ext cx="908039" cy="389159"/>
      </dsp:txXfrm>
    </dsp:sp>
    <dsp:sp modelId="{52B7E2DA-2502-4349-A96A-53AD8807DD5D}">
      <dsp:nvSpPr>
        <dsp:cNvPr id="0" name=""/>
        <dsp:cNvSpPr/>
      </dsp:nvSpPr>
      <dsp:spPr>
        <a:xfrm rot="5400000">
          <a:off x="2732729" y="1629451"/>
          <a:ext cx="843179" cy="4492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to adequately </a:t>
          </a:r>
          <a:r>
            <a:rPr lang="en-US" sz="1800" b="1" kern="1200" dirty="0" smtClean="0"/>
            <a:t>report on its audit work and scope</a:t>
          </a:r>
          <a:endParaRPr lang="en-US" sz="1800" b="1" kern="1200" dirty="0"/>
        </a:p>
      </dsp:txBody>
      <dsp:txXfrm rot="-5400000">
        <a:off x="908039" y="3495303"/>
        <a:ext cx="4451399" cy="7608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F4CE-622C-4B75-9C78-275D877B6BF2}">
      <dsp:nvSpPr>
        <dsp:cNvPr id="0" name=""/>
        <dsp:cNvSpPr/>
      </dsp:nvSpPr>
      <dsp:spPr>
        <a:xfrm>
          <a:off x="0" y="126836"/>
          <a:ext cx="8229600" cy="10424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Membership’s willingness to continue the activities of this INTOSAI entity and comply our mandate</a:t>
          </a:r>
          <a:endParaRPr lang="es-MX" sz="2700" i="1" kern="1200" dirty="0"/>
        </a:p>
      </dsp:txBody>
      <dsp:txXfrm>
        <a:off x="50889" y="177725"/>
        <a:ext cx="8127822" cy="9406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4EDB1-CB63-4EE5-A78F-80B6B87AE3DF}">
      <dsp:nvSpPr>
        <dsp:cNvPr id="0" name=""/>
        <dsp:cNvSpPr/>
      </dsp:nvSpPr>
      <dsp:spPr>
        <a:xfrm>
          <a:off x="161" y="1346426"/>
          <a:ext cx="1507729" cy="153224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Chile</a:t>
          </a:r>
          <a:endParaRPr lang="es-MX" sz="1800" kern="1200" dirty="0"/>
        </a:p>
      </dsp:txBody>
      <dsp:txXfrm>
        <a:off x="220963" y="1570818"/>
        <a:ext cx="1066125" cy="1083461"/>
      </dsp:txXfrm>
    </dsp:sp>
    <dsp:sp modelId="{EDCCE0E1-C154-464E-9F47-7FB9DAAFBC44}">
      <dsp:nvSpPr>
        <dsp:cNvPr id="0" name=""/>
        <dsp:cNvSpPr/>
      </dsp:nvSpPr>
      <dsp:spPr>
        <a:xfrm>
          <a:off x="1599926" y="1783850"/>
          <a:ext cx="657397" cy="657397"/>
        </a:xfrm>
        <a:prstGeom prst="mathPlus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1687064" y="2035239"/>
        <a:ext cx="483121" cy="154619"/>
      </dsp:txXfrm>
    </dsp:sp>
    <dsp:sp modelId="{7428AF11-7F55-48A3-B8A9-C6BACE6C9E17}">
      <dsp:nvSpPr>
        <dsp:cNvPr id="0" name=""/>
        <dsp:cNvSpPr/>
      </dsp:nvSpPr>
      <dsp:spPr>
        <a:xfrm>
          <a:off x="2349359" y="1278736"/>
          <a:ext cx="1617276" cy="166762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364542"/>
                <a:satOff val="-47137"/>
                <a:lumOff val="2347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64542"/>
                <a:satOff val="-47137"/>
                <a:lumOff val="2347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64542"/>
                <a:satOff val="-47137"/>
                <a:lumOff val="234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India</a:t>
          </a:r>
          <a:endParaRPr lang="es-MX" sz="1800" kern="1200" dirty="0"/>
        </a:p>
      </dsp:txBody>
      <dsp:txXfrm>
        <a:off x="2586204" y="1522954"/>
        <a:ext cx="1143586" cy="1179188"/>
      </dsp:txXfrm>
    </dsp:sp>
    <dsp:sp modelId="{E4EE0E83-FFB6-4B7B-B2AA-EDD058CD7B2A}">
      <dsp:nvSpPr>
        <dsp:cNvPr id="0" name=""/>
        <dsp:cNvSpPr/>
      </dsp:nvSpPr>
      <dsp:spPr>
        <a:xfrm>
          <a:off x="4058671" y="1783850"/>
          <a:ext cx="657397" cy="657397"/>
        </a:xfrm>
        <a:prstGeom prst="mathEqual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900" kern="1200"/>
        </a:p>
      </dsp:txBody>
      <dsp:txXfrm>
        <a:off x="4145809" y="1919274"/>
        <a:ext cx="483121" cy="386549"/>
      </dsp:txXfrm>
    </dsp:sp>
    <dsp:sp modelId="{83C5A254-393F-4F41-BF65-821228407295}">
      <dsp:nvSpPr>
        <dsp:cNvPr id="0" name=""/>
        <dsp:cNvSpPr/>
      </dsp:nvSpPr>
      <dsp:spPr>
        <a:xfrm>
          <a:off x="4808104" y="1344776"/>
          <a:ext cx="1525411" cy="153554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729084"/>
                <a:satOff val="-94275"/>
                <a:lumOff val="4694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29084"/>
                <a:satOff val="-94275"/>
                <a:lumOff val="4694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29084"/>
                <a:satOff val="-94275"/>
                <a:lumOff val="469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Indonesia</a:t>
          </a:r>
          <a:endParaRPr lang="es-MX" sz="1800" kern="1200" dirty="0"/>
        </a:p>
      </dsp:txBody>
      <dsp:txXfrm>
        <a:off x="5031495" y="1569651"/>
        <a:ext cx="1078629" cy="10857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EBE55-C421-4275-B90D-4F0BFE13448C}">
      <dsp:nvSpPr>
        <dsp:cNvPr id="0" name=""/>
        <dsp:cNvSpPr/>
      </dsp:nvSpPr>
      <dsp:spPr>
        <a:xfrm>
          <a:off x="0" y="0"/>
          <a:ext cx="8425869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68C87C-B5C9-4FD3-92AC-C47FAC62D733}">
      <dsp:nvSpPr>
        <dsp:cNvPr id="0" name=""/>
        <dsp:cNvSpPr/>
      </dsp:nvSpPr>
      <dsp:spPr>
        <a:xfrm>
          <a:off x="0" y="0"/>
          <a:ext cx="2954673" cy="4968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400" kern="1200" dirty="0"/>
        </a:p>
      </dsp:txBody>
      <dsp:txXfrm>
        <a:off x="0" y="0"/>
        <a:ext cx="2954673" cy="4968552"/>
      </dsp:txXfrm>
    </dsp:sp>
    <dsp:sp modelId="{CFE101A4-7DC9-4948-83BF-385CFDB125F0}">
      <dsp:nvSpPr>
        <dsp:cNvPr id="0" name=""/>
        <dsp:cNvSpPr/>
      </dsp:nvSpPr>
      <dsp:spPr>
        <a:xfrm>
          <a:off x="3057116" y="169580"/>
          <a:ext cx="5361206" cy="134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25 </a:t>
          </a:r>
          <a:r>
            <a:rPr lang="es-MX" sz="3600" b="1" kern="1200" dirty="0" err="1" smtClean="0"/>
            <a:t>member</a:t>
          </a:r>
          <a:r>
            <a:rPr lang="es-MX" sz="3600" b="1" kern="1200" dirty="0" smtClean="0"/>
            <a:t> </a:t>
          </a:r>
          <a:r>
            <a:rPr lang="es-MX" sz="3600" b="1" kern="1200" dirty="0" smtClean="0"/>
            <a:t>SAIs</a:t>
          </a:r>
          <a:endParaRPr lang="es-MX" sz="3600" b="1" kern="1200" dirty="0"/>
        </a:p>
      </dsp:txBody>
      <dsp:txXfrm>
        <a:off x="3057116" y="169580"/>
        <a:ext cx="5361206" cy="1344878"/>
      </dsp:txXfrm>
    </dsp:sp>
    <dsp:sp modelId="{16808C97-5841-4C88-A396-CA9C8863544A}">
      <dsp:nvSpPr>
        <dsp:cNvPr id="0" name=""/>
        <dsp:cNvSpPr/>
      </dsp:nvSpPr>
      <dsp:spPr>
        <a:xfrm>
          <a:off x="2954673" y="1514459"/>
          <a:ext cx="54636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D6663-4813-4083-A036-7D2F2C4D1621}">
      <dsp:nvSpPr>
        <dsp:cNvPr id="0" name=""/>
        <dsp:cNvSpPr/>
      </dsp:nvSpPr>
      <dsp:spPr>
        <a:xfrm>
          <a:off x="3057116" y="1684040"/>
          <a:ext cx="5361206" cy="311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err="1" smtClean="0"/>
            <a:t>Observers</a:t>
          </a:r>
          <a:r>
            <a:rPr lang="es-MX" sz="3600" b="1" kern="1200" dirty="0" smtClean="0"/>
            <a:t>: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UNDESA	</a:t>
          </a:r>
          <a:r>
            <a:rPr lang="es-MX" sz="2800" kern="1200" dirty="0" smtClean="0"/>
            <a:t>    	GIFT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IBP		</a:t>
          </a:r>
          <a:r>
            <a:rPr lang="es-MX" sz="2800" kern="1200" dirty="0" err="1" smtClean="0"/>
            <a:t>World</a:t>
          </a:r>
          <a:r>
            <a:rPr lang="es-MX" sz="2800" kern="1200" dirty="0" smtClean="0"/>
            <a:t> Bank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IADB</a:t>
          </a:r>
          <a:endParaRPr lang="es-MX" sz="2800" kern="1200" dirty="0"/>
        </a:p>
      </dsp:txBody>
      <dsp:txXfrm>
        <a:off x="3057116" y="1684040"/>
        <a:ext cx="5361206" cy="3110148"/>
      </dsp:txXfrm>
    </dsp:sp>
    <dsp:sp modelId="{8759A958-ADCF-4B73-8B6E-BC38F4C73152}">
      <dsp:nvSpPr>
        <dsp:cNvPr id="0" name=""/>
        <dsp:cNvSpPr/>
      </dsp:nvSpPr>
      <dsp:spPr>
        <a:xfrm>
          <a:off x="2954673" y="4794189"/>
          <a:ext cx="54636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12/10/2014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12/10/2014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175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133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133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1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17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30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133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816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29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171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023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13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0AF3E4C7-0893-4D40-8D54-6103D6A239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BE8A6C87-BE68-44D5-9E0C-1CFC8EEB7C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497E3FC-8013-4DEB-9DF4-3715AF49FF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5774773-1389-4702-BC3D-3BD253FDA9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603EFF7-F587-4C9E-9983-F98CE40DEC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6BD47DB1-EC48-4BB3-9E54-E108943D8A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D43F6A61-8F64-4239-93A6-10DAE3D53D1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57B50849-A4E6-4276-99D6-DAFF29359A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C3E72060-BDD8-4470-8E6F-4F3AC26F9F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6D3A736-8B14-42AD-BE98-4779F8312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FD18CA97-35BE-41A8-9C15-3FE9170F9D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1C7A039-7510-4A28-B20F-FEC0D0EBCB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6.jpe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5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25310" y="1572468"/>
            <a:ext cx="651909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6th Meeting of the Steering Committee of the INTOSAI Committee on the Knowledge Sharing and Knowledge Services (Goal 3)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Cairo, Egypt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October 14 and 15, 2014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4293096"/>
            <a:ext cx="7344816" cy="864096"/>
          </a:xfrm>
        </p:spPr>
        <p:txBody>
          <a:bodyPr/>
          <a:lstStyle/>
          <a:p>
            <a:pPr algn="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Report of the Working Group on Value and Benefits of SAIs (WGVBS)</a:t>
            </a:r>
            <a:endParaRPr lang="en-US" sz="3200" dirty="0"/>
          </a:p>
        </p:txBody>
      </p:sp>
      <p:sp>
        <p:nvSpPr>
          <p:cNvPr id="7" name="6 Rectángulo"/>
          <p:cNvSpPr/>
          <p:nvPr/>
        </p:nvSpPr>
        <p:spPr>
          <a:xfrm>
            <a:off x="467544" y="332656"/>
            <a:ext cx="288032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73" y="166328"/>
            <a:ext cx="1404653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21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0413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Last Working Group meeting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963322634"/>
              </p:ext>
            </p:extLst>
          </p:nvPr>
        </p:nvGraphicFramePr>
        <p:xfrm>
          <a:off x="395536" y="1412776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65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Projects: 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SAI PMF</a:t>
            </a:r>
            <a:endParaRPr lang="en-US" sz="20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72651706"/>
              </p:ext>
            </p:extLst>
          </p:nvPr>
        </p:nvGraphicFramePr>
        <p:xfrm>
          <a:off x="323528" y="1484784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44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08204065"/>
              </p:ext>
            </p:extLst>
          </p:nvPr>
        </p:nvGraphicFramePr>
        <p:xfrm>
          <a:off x="179512" y="1484784"/>
          <a:ext cx="878497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Projects: 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Guideline on Effective Cooperation…</a:t>
            </a:r>
            <a:endParaRPr lang="en-US" sz="20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34677972"/>
              </p:ext>
            </p:extLst>
          </p:nvPr>
        </p:nvGraphicFramePr>
        <p:xfrm>
          <a:off x="338598" y="1669256"/>
          <a:ext cx="8481873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Projects: </a:t>
            </a:r>
            <a:r>
              <a:rPr lang="en-US" sz="14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Forum on Jurisdictional SAIs Network of General Prosecutors</a:t>
            </a:r>
            <a:endParaRPr lang="en-US" sz="20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50201050"/>
              </p:ext>
            </p:extLst>
          </p:nvPr>
        </p:nvGraphicFramePr>
        <p:xfrm>
          <a:off x="323528" y="1628800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10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Projects: 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Awareness-raising activities</a:t>
            </a:r>
            <a:endParaRPr lang="en-US" sz="20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73061256"/>
              </p:ext>
            </p:extLst>
          </p:nvPr>
        </p:nvGraphicFramePr>
        <p:xfrm>
          <a:off x="179512" y="1628800"/>
          <a:ext cx="878497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Projects: 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SAIs’ Information Database</a:t>
            </a:r>
            <a:endParaRPr lang="en-US" sz="20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95068444"/>
              </p:ext>
            </p:extLst>
          </p:nvPr>
        </p:nvGraphicFramePr>
        <p:xfrm>
          <a:off x="35496" y="1486552"/>
          <a:ext cx="8496944" cy="460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echa arriba 2"/>
          <p:cNvSpPr/>
          <p:nvPr/>
        </p:nvSpPr>
        <p:spPr>
          <a:xfrm>
            <a:off x="7452320" y="3405193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6732240" y="206084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Key principles of ISSAI 12 to focus the WG’s activities</a:t>
            </a:r>
            <a:endParaRPr lang="es-MX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11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Projects: 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SAIs’ Information Database</a:t>
            </a:r>
            <a:endParaRPr lang="en-US" sz="20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Next steps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processcolab.com/documents/26012/108186/Chall7/7f321160-c027-4a21-ad16-13919cf4f049?t=14098913147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680" y="88790"/>
            <a:ext cx="2591196" cy="29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4246720879"/>
              </p:ext>
            </p:extLst>
          </p:nvPr>
        </p:nvGraphicFramePr>
        <p:xfrm>
          <a:off x="251520" y="1484784"/>
          <a:ext cx="78488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Conclusions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74009469"/>
              </p:ext>
            </p:extLst>
          </p:nvPr>
        </p:nvGraphicFramePr>
        <p:xfrm>
          <a:off x="395536" y="1196752"/>
          <a:ext cx="82809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Flecha doblada hacia arriba"/>
          <p:cNvSpPr/>
          <p:nvPr/>
        </p:nvSpPr>
        <p:spPr>
          <a:xfrm rot="5400000">
            <a:off x="3124162" y="4565258"/>
            <a:ext cx="1078436" cy="793184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4059972" y="5169266"/>
            <a:ext cx="1736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A/66/209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8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Conclusions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52647838"/>
              </p:ext>
            </p:extLst>
          </p:nvPr>
        </p:nvGraphicFramePr>
        <p:xfrm>
          <a:off x="467544" y="1412776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75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/>
              <a:t>WGVBS </a:t>
            </a:r>
            <a:r>
              <a:rPr lang="es-MX" sz="2400" dirty="0" err="1" smtClean="0"/>
              <a:t>Annual</a:t>
            </a:r>
            <a:r>
              <a:rPr lang="es-MX" sz="2400" dirty="0" smtClean="0"/>
              <a:t> </a:t>
            </a:r>
            <a:r>
              <a:rPr lang="es-MX" sz="2400" dirty="0" err="1" smtClean="0"/>
              <a:t>Report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000" dirty="0" err="1" smtClean="0">
                <a:solidFill>
                  <a:srgbClr val="C00000"/>
                </a:solidFill>
              </a:rPr>
              <a:t>Background</a:t>
            </a:r>
            <a:r>
              <a:rPr lang="es-MX" sz="2000" dirty="0" smtClean="0">
                <a:solidFill>
                  <a:srgbClr val="C00000"/>
                </a:solidFill>
              </a:rPr>
              <a:t> Information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903407"/>
              </p:ext>
            </p:extLst>
          </p:nvPr>
        </p:nvGraphicFramePr>
        <p:xfrm>
          <a:off x="457200" y="2150490"/>
          <a:ext cx="8435280" cy="394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2" descr="http://www.ago.gov.sg/news/07-11-05_files/image00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36" y="2150490"/>
            <a:ext cx="2088232" cy="255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12 Grupo"/>
          <p:cNvGrpSpPr/>
          <p:nvPr/>
        </p:nvGrpSpPr>
        <p:grpSpPr>
          <a:xfrm>
            <a:off x="3491880" y="3429000"/>
            <a:ext cx="2520280" cy="2499247"/>
            <a:chOff x="1016000" y="0"/>
            <a:chExt cx="4064000" cy="4064000"/>
          </a:xfr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13 Elipse"/>
            <p:cNvSpPr/>
            <p:nvPr/>
          </p:nvSpPr>
          <p:spPr>
            <a:xfrm>
              <a:off x="1016000" y="0"/>
              <a:ext cx="4064000" cy="4064000"/>
            </a:xfrm>
            <a:prstGeom prst="ellipse">
              <a:avLst/>
            </a:prstGeom>
            <a:grpFill/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1611159" y="595159"/>
              <a:ext cx="2873682" cy="287368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/>
                <a:t>Working Group on </a:t>
              </a:r>
              <a:r>
                <a:rPr lang="es-MX" sz="2000" b="1" kern="1200" dirty="0" smtClean="0"/>
                <a:t>Value </a:t>
              </a:r>
              <a:r>
                <a:rPr lang="es-MX" sz="2000" b="1" kern="1200" dirty="0" smtClean="0"/>
                <a:t>and Benefits of SAIs</a:t>
              </a:r>
              <a:endParaRPr lang="en-US" sz="2000" b="1" kern="1200" dirty="0"/>
            </a:p>
          </p:txBody>
        </p:sp>
      </p:grpSp>
      <p:sp>
        <p:nvSpPr>
          <p:cNvPr id="2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722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WGVBS Annual Report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Requests presented </a:t>
            </a:r>
            <a:r>
              <a:rPr lang="en-US" sz="2400" dirty="0">
                <a:solidFill>
                  <a:srgbClr val="C00000"/>
                </a:solidFill>
              </a:rPr>
              <a:t>before </a:t>
            </a:r>
            <a:r>
              <a:rPr lang="en-US" sz="2400" dirty="0" smtClean="0">
                <a:solidFill>
                  <a:srgbClr val="C00000"/>
                </a:solidFill>
              </a:rPr>
              <a:t>the KSC SC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72160742"/>
              </p:ext>
            </p:extLst>
          </p:nvPr>
        </p:nvGraphicFramePr>
        <p:xfrm>
          <a:off x="323528" y="1484784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884368" y="6525344"/>
            <a:ext cx="1063179" cy="332656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3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25310" y="1572468"/>
            <a:ext cx="651909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6th Meeting of the Steering Committee of the INTOSAI Committee on the Knowledge Sharing and Knowledge Services (Goal 3)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Cairo, Egypt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October 14 and 15, 2014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4293096"/>
            <a:ext cx="7344816" cy="864096"/>
          </a:xfrm>
        </p:spPr>
        <p:txBody>
          <a:bodyPr/>
          <a:lstStyle/>
          <a:p>
            <a:pPr algn="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Report of the Working Group on Value and Benefits of SAIs (WGVBS)</a:t>
            </a:r>
            <a:endParaRPr lang="en-US" sz="3200" dirty="0"/>
          </a:p>
        </p:txBody>
      </p:sp>
      <p:sp>
        <p:nvSpPr>
          <p:cNvPr id="7" name="6 Rectángulo"/>
          <p:cNvSpPr/>
          <p:nvPr/>
        </p:nvSpPr>
        <p:spPr>
          <a:xfrm>
            <a:off x="467544" y="332656"/>
            <a:ext cx="288032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73" y="166328"/>
            <a:ext cx="1404653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336243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/>
              <a:t>WGVBS </a:t>
            </a:r>
            <a:r>
              <a:rPr lang="es-MX" sz="2400" dirty="0" err="1" smtClean="0"/>
              <a:t>Annual</a:t>
            </a:r>
            <a:r>
              <a:rPr lang="es-MX" sz="2400" dirty="0" smtClean="0"/>
              <a:t> </a:t>
            </a:r>
            <a:r>
              <a:rPr lang="es-MX" sz="2400" dirty="0" err="1" smtClean="0"/>
              <a:t>Report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000" dirty="0" err="1" smtClean="0">
                <a:solidFill>
                  <a:srgbClr val="C00000"/>
                </a:solidFill>
              </a:rPr>
              <a:t>Background</a:t>
            </a:r>
            <a:r>
              <a:rPr lang="es-MX" sz="2000" dirty="0" smtClean="0">
                <a:solidFill>
                  <a:srgbClr val="C00000"/>
                </a:solidFill>
              </a:rPr>
              <a:t> Information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45885919"/>
              </p:ext>
            </p:extLst>
          </p:nvPr>
        </p:nvGraphicFramePr>
        <p:xfrm>
          <a:off x="1961808" y="1340768"/>
          <a:ext cx="7200800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 descr="http://www.intosaijournal.org/images/xxincologos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09" y="2276872"/>
            <a:ext cx="1746339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Flecha a la derecha con bandas"/>
          <p:cNvSpPr/>
          <p:nvPr/>
        </p:nvSpPr>
        <p:spPr>
          <a:xfrm>
            <a:off x="1977448" y="4829553"/>
            <a:ext cx="360040" cy="396044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Rectángulo"/>
          <p:cNvSpPr/>
          <p:nvPr/>
        </p:nvSpPr>
        <p:spPr>
          <a:xfrm>
            <a:off x="4570476" y="4939407"/>
            <a:ext cx="21534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STAKEHOLDERS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781" y="2492896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13 Grupo"/>
          <p:cNvGrpSpPr/>
          <p:nvPr/>
        </p:nvGrpSpPr>
        <p:grpSpPr>
          <a:xfrm>
            <a:off x="6922565" y="2075168"/>
            <a:ext cx="1934536" cy="1836204"/>
            <a:chOff x="4807591" y="1544511"/>
            <a:chExt cx="2257133" cy="2257133"/>
          </a:xfrm>
        </p:grpSpPr>
        <p:sp>
          <p:nvSpPr>
            <p:cNvPr id="15" name="14 Elipse"/>
            <p:cNvSpPr/>
            <p:nvPr/>
          </p:nvSpPr>
          <p:spPr>
            <a:xfrm>
              <a:off x="4807591" y="1544511"/>
              <a:ext cx="2257133" cy="225713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-4367"/>
                <a:satOff val="-885"/>
                <a:lumOff val="4869"/>
                <a:alphaOff val="0"/>
              </a:schemeClr>
            </a:fillRef>
            <a:effectRef idx="3">
              <a:schemeClr val="accent2">
                <a:shade val="50000"/>
                <a:hueOff val="-4367"/>
                <a:satOff val="-885"/>
                <a:lumOff val="48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ipse 4"/>
            <p:cNvSpPr/>
            <p:nvPr/>
          </p:nvSpPr>
          <p:spPr>
            <a:xfrm>
              <a:off x="5138140" y="1875060"/>
              <a:ext cx="1596035" cy="159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Impact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of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supreme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auditing</a:t>
              </a:r>
              <a:endPara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6914613" y="3969060"/>
            <a:ext cx="1934536" cy="1836204"/>
            <a:chOff x="4807591" y="1544511"/>
            <a:chExt cx="2257133" cy="2257133"/>
          </a:xfrm>
        </p:grpSpPr>
        <p:sp>
          <p:nvSpPr>
            <p:cNvPr id="18" name="17 Elipse"/>
            <p:cNvSpPr/>
            <p:nvPr/>
          </p:nvSpPr>
          <p:spPr>
            <a:xfrm>
              <a:off x="4807591" y="1544511"/>
              <a:ext cx="2257133" cy="225713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-4367"/>
                <a:satOff val="-885"/>
                <a:lumOff val="4869"/>
                <a:alphaOff val="0"/>
              </a:schemeClr>
            </a:fillRef>
            <a:effectRef idx="3">
              <a:schemeClr val="accent2">
                <a:shade val="50000"/>
                <a:hueOff val="-4367"/>
                <a:satOff val="-885"/>
                <a:lumOff val="48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5138140" y="1875060"/>
              <a:ext cx="1596035" cy="159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make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difference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lives</a:t>
              </a:r>
              <a:r>
                <a:rPr lang="es-MX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of </a:t>
              </a:r>
              <a:r>
                <a:rPr lang="es-MX" sz="2000" b="1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citizens</a:t>
              </a:r>
              <a:endPara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701472" y="5670768"/>
            <a:ext cx="71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2010</a:t>
            </a:r>
            <a:endParaRPr lang="en-US" b="1" dirty="0"/>
          </a:p>
        </p:txBody>
      </p:sp>
      <p:sp>
        <p:nvSpPr>
          <p:cNvPr id="20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001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957639087"/>
              </p:ext>
            </p:extLst>
          </p:nvPr>
        </p:nvGraphicFramePr>
        <p:xfrm>
          <a:off x="1907704" y="1124744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1944216" cy="1814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3 Título"/>
          <p:cNvSpPr txBox="1">
            <a:spLocks/>
          </p:cNvSpPr>
          <p:nvPr/>
        </p:nvSpPr>
        <p:spPr bwMode="auto">
          <a:xfrm>
            <a:off x="336243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s-MX" sz="2400" dirty="0" smtClean="0"/>
              <a:t>WGVBS </a:t>
            </a:r>
            <a:r>
              <a:rPr lang="es-MX" sz="2400" dirty="0" err="1" smtClean="0"/>
              <a:t>Annual</a:t>
            </a:r>
            <a:r>
              <a:rPr lang="es-MX" sz="2400" dirty="0" smtClean="0"/>
              <a:t> </a:t>
            </a:r>
            <a:r>
              <a:rPr lang="es-MX" sz="2400" dirty="0" err="1" smtClean="0"/>
              <a:t>Report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000" dirty="0" err="1" smtClean="0">
                <a:solidFill>
                  <a:srgbClr val="C00000"/>
                </a:solidFill>
              </a:rPr>
              <a:t>Background</a:t>
            </a:r>
            <a:r>
              <a:rPr lang="es-MX" sz="2000" dirty="0" smtClean="0">
                <a:solidFill>
                  <a:srgbClr val="C00000"/>
                </a:solidFill>
              </a:rPr>
              <a:t> Information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9" name="Picture 6" descr="http://www.eca.europa.eu/Lists/Picture/INCOSAI_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2" y="2848429"/>
            <a:ext cx="2021228" cy="168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055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/>
              <a:t>WGVBS </a:t>
            </a:r>
            <a:r>
              <a:rPr lang="es-MX" sz="2800" dirty="0" err="1"/>
              <a:t>Annual</a:t>
            </a:r>
            <a:r>
              <a:rPr lang="es-MX" sz="2800" dirty="0"/>
              <a:t> </a:t>
            </a:r>
            <a:r>
              <a:rPr lang="es-MX" sz="2800" dirty="0" err="1"/>
              <a:t>Report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400" dirty="0" err="1">
                <a:solidFill>
                  <a:srgbClr val="C00000"/>
                </a:solidFill>
              </a:rPr>
              <a:t>Background</a:t>
            </a:r>
            <a:r>
              <a:rPr lang="es-MX" sz="2400" dirty="0">
                <a:solidFill>
                  <a:srgbClr val="C00000"/>
                </a:solidFill>
              </a:rPr>
              <a:t> Information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602728356"/>
              </p:ext>
            </p:extLst>
          </p:nvPr>
        </p:nvGraphicFramePr>
        <p:xfrm>
          <a:off x="251520" y="1268760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75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373776" y="116632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/>
              <a:t>WGVBS </a:t>
            </a:r>
            <a:r>
              <a:rPr lang="es-MX" sz="2800" dirty="0" err="1"/>
              <a:t>Annual</a:t>
            </a:r>
            <a:r>
              <a:rPr lang="es-MX" sz="2800" dirty="0"/>
              <a:t> </a:t>
            </a:r>
            <a:r>
              <a:rPr lang="es-MX" sz="2800" dirty="0" err="1"/>
              <a:t>Report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400" dirty="0" err="1" smtClean="0">
                <a:solidFill>
                  <a:srgbClr val="C00000"/>
                </a:solidFill>
              </a:rPr>
              <a:t>Contributions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4076363"/>
              </p:ext>
            </p:extLst>
          </p:nvPr>
        </p:nvGraphicFramePr>
        <p:xfrm>
          <a:off x="6192688" y="1556792"/>
          <a:ext cx="2771800" cy="323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5" b="3016"/>
          <a:stretch/>
        </p:blipFill>
        <p:spPr bwMode="auto">
          <a:xfrm>
            <a:off x="3032268" y="1128077"/>
            <a:ext cx="2691860" cy="3375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57" y="1916832"/>
            <a:ext cx="2587663" cy="3231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93" y="2815648"/>
            <a:ext cx="2652977" cy="3429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279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/>
              <a:t>WGVBS </a:t>
            </a:r>
            <a:r>
              <a:rPr lang="es-MX" sz="2400" dirty="0" err="1" smtClean="0"/>
              <a:t>Annual</a:t>
            </a:r>
            <a:r>
              <a:rPr lang="es-MX" sz="2400" dirty="0" smtClean="0"/>
              <a:t> </a:t>
            </a:r>
            <a:r>
              <a:rPr lang="es-MX" sz="2400" dirty="0" err="1" smtClean="0"/>
              <a:t>Report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000" dirty="0" smtClean="0">
                <a:solidFill>
                  <a:srgbClr val="C00000"/>
                </a:solidFill>
              </a:rPr>
              <a:t>INTOSAI </a:t>
            </a:r>
            <a:r>
              <a:rPr lang="es-MX" sz="2000" dirty="0" err="1">
                <a:solidFill>
                  <a:srgbClr val="C00000"/>
                </a:solidFill>
              </a:rPr>
              <a:t>s</a:t>
            </a:r>
            <a:r>
              <a:rPr lang="es-MX" sz="2000" dirty="0" err="1" smtClean="0">
                <a:solidFill>
                  <a:srgbClr val="C00000"/>
                </a:solidFill>
              </a:rPr>
              <a:t>takeholders</a:t>
            </a:r>
            <a:r>
              <a:rPr lang="es-MX" sz="2000" dirty="0" smtClean="0">
                <a:solidFill>
                  <a:srgbClr val="C00000"/>
                </a:solidFill>
              </a:rPr>
              <a:t>’ </a:t>
            </a:r>
            <a:r>
              <a:rPr lang="es-MX" sz="2000" dirty="0" err="1" smtClean="0">
                <a:solidFill>
                  <a:srgbClr val="C00000"/>
                </a:solidFill>
              </a:rPr>
              <a:t>increased</a:t>
            </a:r>
            <a:r>
              <a:rPr lang="es-MX" sz="2000" dirty="0" smtClean="0">
                <a:solidFill>
                  <a:srgbClr val="C00000"/>
                </a:solidFill>
              </a:rPr>
              <a:t> </a:t>
            </a:r>
            <a:r>
              <a:rPr lang="es-MX" sz="2000" dirty="0" err="1" smtClean="0">
                <a:solidFill>
                  <a:srgbClr val="C00000"/>
                </a:solidFill>
              </a:rPr>
              <a:t>interest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blog.hosfeld.com/wp-content/uploads/2012/08/implementing-a-stakeholder-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3119951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313217966"/>
              </p:ext>
            </p:extLst>
          </p:nvPr>
        </p:nvGraphicFramePr>
        <p:xfrm>
          <a:off x="3563888" y="1448780"/>
          <a:ext cx="5400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93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190413" y="26064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/>
              <a:t>WGVBS </a:t>
            </a:r>
            <a:r>
              <a:rPr lang="es-MX" sz="2800" dirty="0" err="1"/>
              <a:t>Annual</a:t>
            </a:r>
            <a:r>
              <a:rPr lang="es-MX" sz="2800" dirty="0"/>
              <a:t> </a:t>
            </a:r>
            <a:r>
              <a:rPr lang="es-MX" sz="2800" dirty="0" err="1"/>
              <a:t>Report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400" dirty="0" err="1" smtClean="0">
                <a:solidFill>
                  <a:srgbClr val="C00000"/>
                </a:solidFill>
              </a:rPr>
              <a:t>Membership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9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970594"/>
              </p:ext>
            </p:extLst>
          </p:nvPr>
        </p:nvGraphicFramePr>
        <p:xfrm>
          <a:off x="611560" y="1268760"/>
          <a:ext cx="822960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Rectángulo"/>
          <p:cNvSpPr/>
          <p:nvPr/>
        </p:nvSpPr>
        <p:spPr>
          <a:xfrm>
            <a:off x="55875" y="3474720"/>
            <a:ext cx="27017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Welcome</a:t>
            </a:r>
            <a:r>
              <a:rPr lang="es-E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!</a:t>
            </a:r>
            <a:endParaRPr lang="es-E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14391" y="5085184"/>
            <a:ext cx="35818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Our</a:t>
            </a:r>
            <a:r>
              <a:rPr lang="es-E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sz="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appreciation</a:t>
            </a:r>
            <a:r>
              <a:rPr lang="es-E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sz="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for</a:t>
            </a:r>
            <a:r>
              <a:rPr lang="es-E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sz="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its</a:t>
            </a:r>
            <a:r>
              <a:rPr lang="es-E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sz="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contribution</a:t>
            </a:r>
            <a:endParaRPr lang="es-ES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385731369"/>
              </p:ext>
            </p:extLst>
          </p:nvPr>
        </p:nvGraphicFramePr>
        <p:xfrm>
          <a:off x="2702819" y="1556792"/>
          <a:ext cx="6333677" cy="4225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3851920" y="4581128"/>
            <a:ext cx="1627803" cy="1560329"/>
            <a:chOff x="4920832" y="1406659"/>
            <a:chExt cx="1411779" cy="1411779"/>
          </a:xfrm>
        </p:grpSpPr>
        <p:sp>
          <p:nvSpPr>
            <p:cNvPr id="18" name="17 Elipse"/>
            <p:cNvSpPr/>
            <p:nvPr/>
          </p:nvSpPr>
          <p:spPr>
            <a:xfrm>
              <a:off x="4920832" y="1406659"/>
              <a:ext cx="1411779" cy="141177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2909956"/>
                <a:satOff val="-41621"/>
                <a:lumOff val="15882"/>
                <a:alphaOff val="0"/>
              </a:schemeClr>
            </a:fillRef>
            <a:effectRef idx="3">
              <a:schemeClr val="accent2">
                <a:hueOff val="-12909956"/>
                <a:satOff val="-41621"/>
                <a:lumOff val="158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5127582" y="1613409"/>
              <a:ext cx="998279" cy="998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Sweden</a:t>
              </a:r>
              <a:endParaRPr lang="en-US" kern="1200" dirty="0"/>
            </a:p>
          </p:txBody>
        </p:sp>
      </p:grpSp>
      <p:sp>
        <p:nvSpPr>
          <p:cNvPr id="11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703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190413" y="26064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/>
              <a:t>WGVBS </a:t>
            </a:r>
            <a:r>
              <a:rPr lang="es-MX" sz="2800" dirty="0" err="1"/>
              <a:t>Annual</a:t>
            </a:r>
            <a:r>
              <a:rPr lang="es-MX" sz="2800" dirty="0"/>
              <a:t> </a:t>
            </a:r>
            <a:r>
              <a:rPr lang="es-MX" sz="2800" dirty="0" err="1"/>
              <a:t>Report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400" dirty="0" err="1" smtClean="0">
                <a:solidFill>
                  <a:srgbClr val="C00000"/>
                </a:solidFill>
              </a:rPr>
              <a:t>Membership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3.gstatic.com/images?q=tbn:ANd9GcRiS79mCogtAxgmKjha_KfjhqfXTYZFf5Pt8xf5CMrs_1JMFyYrn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2" y="2852936"/>
            <a:ext cx="290302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082003974"/>
              </p:ext>
            </p:extLst>
          </p:nvPr>
        </p:nvGraphicFramePr>
        <p:xfrm>
          <a:off x="395536" y="1484784"/>
          <a:ext cx="842586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028384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WGVBS | </a:t>
            </a:r>
            <a:fld id="{D43F6A61-8F64-4239-93A6-10DAE3D53D1B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772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6673</TotalTime>
  <Words>981</Words>
  <Application>Microsoft Office PowerPoint</Application>
  <PresentationFormat>Presentación en pantalla (4:3)</PresentationFormat>
  <Paragraphs>146</Paragraphs>
  <Slides>21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Annual Report of the Working Group on Value and Benefits of SAIs (WGVBS)</vt:lpstr>
      <vt:lpstr>WGVBS Annual Report Background Information</vt:lpstr>
      <vt:lpstr>WGVBS Annual Report Background Information</vt:lpstr>
      <vt:lpstr>Presentación de PowerPoint</vt:lpstr>
      <vt:lpstr>WGVBS Annual Report Background Information</vt:lpstr>
      <vt:lpstr>WGVBS Annual Report Contributions</vt:lpstr>
      <vt:lpstr>WGVBS Annual Report INTOSAI stakeholders’ increased interest</vt:lpstr>
      <vt:lpstr>WGVBS Annual Report Membership</vt:lpstr>
      <vt:lpstr>WGVBS Annual Report Membership</vt:lpstr>
      <vt:lpstr>WGVBS Annual Report Last Working Group meeting</vt:lpstr>
      <vt:lpstr>WGVBS Annual Report Projects: SAI PMF</vt:lpstr>
      <vt:lpstr>WGVBS Annual Report Projects: Guideline on Effective Cooperation…</vt:lpstr>
      <vt:lpstr>WGVBS Annual Report Projects: Forum on Jurisdictional SAIs Network of General Prosecutors</vt:lpstr>
      <vt:lpstr>WGVBS Annual Report Projects: Awareness-raising activities</vt:lpstr>
      <vt:lpstr>WGVBS Annual Report Projects: SAIs’ Information Database</vt:lpstr>
      <vt:lpstr>WGVBS Annual Report Projects: SAIs’ Information Database</vt:lpstr>
      <vt:lpstr>WGVBS Annual Report Next steps</vt:lpstr>
      <vt:lpstr>WGVBS Annual Report Conclusions</vt:lpstr>
      <vt:lpstr>WGVBS Annual Report Conclusions</vt:lpstr>
      <vt:lpstr>WGVBS Annual Report Requests presented before the KSC SC</vt:lpstr>
      <vt:lpstr>Annual Report of the Working Group on Value and Benefits of SAIs (WGVBS)</vt:lpstr>
    </vt:vector>
  </TitlesOfParts>
  <Company>Auditoría Superior de la Federación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Erwin Alberto Ramirez Gutierrez</cp:lastModifiedBy>
  <cp:revision>610</cp:revision>
  <cp:lastPrinted>2012-04-11T21:30:27Z</cp:lastPrinted>
  <dcterms:created xsi:type="dcterms:W3CDTF">2012-03-03T23:19:20Z</dcterms:created>
  <dcterms:modified xsi:type="dcterms:W3CDTF">2014-10-13T04:48:59Z</dcterms:modified>
</cp:coreProperties>
</file>