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5540">
          <p15:clr>
            <a:srgbClr val="A4A3A4"/>
          </p15:clr>
        </p15:guide>
        <p15:guide id="3" pos="2880">
          <p15:clr>
            <a:srgbClr val="A4A3A4"/>
          </p15:clr>
        </p15:guide>
        <p15:guide id="4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18"/>
    <a:srgbClr val="597A9F"/>
    <a:srgbClr val="6080A6"/>
    <a:srgbClr val="B2B2B2"/>
    <a:srgbClr val="FC6E5B"/>
    <a:srgbClr val="F3900D"/>
    <a:srgbClr val="FFE697"/>
    <a:srgbClr val="63B9B6"/>
    <a:srgbClr val="66BFBC"/>
    <a:srgbClr val="FBC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85432" autoAdjust="0"/>
  </p:normalViewPr>
  <p:slideViewPr>
    <p:cSldViewPr showGuides="1">
      <p:cViewPr varScale="1">
        <p:scale>
          <a:sx n="63" d="100"/>
          <a:sy n="63" d="100"/>
        </p:scale>
        <p:origin x="1644" y="60"/>
      </p:cViewPr>
      <p:guideLst>
        <p:guide orient="horz" pos="663"/>
        <p:guide pos="5540"/>
        <p:guide pos="2880"/>
        <p:guide pos="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447C5-3019-4BD3-8813-AD046A1A4810}" type="doc">
      <dgm:prSet loTypeId="urn:microsoft.com/office/officeart/2005/8/layout/vList2#5" loCatId="list" qsTypeId="urn:microsoft.com/office/officeart/2005/8/quickstyle/simple1#7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9BDF606-2F74-4C89-A48C-67C91CD4D65D}">
      <dgm:prSet/>
      <dgm:spPr/>
      <dgm:t>
        <a:bodyPr/>
        <a:lstStyle/>
        <a:p>
          <a:r>
            <a:rPr lang="en-US" dirty="0" smtClean="0"/>
            <a:t>Annual Report of the Chair of the</a:t>
          </a:r>
          <a:br>
            <a:rPr lang="en-US" dirty="0" smtClean="0"/>
          </a:br>
          <a:r>
            <a:rPr lang="en-US" dirty="0" smtClean="0"/>
            <a:t>INTOSAI Working Group  on Big Data (WGBD)</a:t>
          </a:r>
          <a:endParaRPr lang="zh-CN" dirty="0"/>
        </a:p>
      </dgm:t>
    </dgm:pt>
    <dgm:pt modelId="{CB9F3352-F11C-4407-B417-08CFADA3DE5E}" type="parTrans" cxnId="{72943401-30FD-4573-80EA-7DB6E300C0F2}">
      <dgm:prSet/>
      <dgm:spPr/>
      <dgm:t>
        <a:bodyPr/>
        <a:lstStyle/>
        <a:p>
          <a:endParaRPr lang="zh-CN" altLang="en-US"/>
        </a:p>
      </dgm:t>
    </dgm:pt>
    <dgm:pt modelId="{57126BB9-D912-4FC0-B550-06813FCA6D83}" type="sibTrans" cxnId="{72943401-30FD-4573-80EA-7DB6E300C0F2}">
      <dgm:prSet/>
      <dgm:spPr/>
      <dgm:t>
        <a:bodyPr/>
        <a:lstStyle/>
        <a:p>
          <a:endParaRPr lang="zh-CN" altLang="en-US"/>
        </a:p>
      </dgm:t>
    </dgm:pt>
    <dgm:pt modelId="{3361DA6C-8F00-40F4-98D2-393BD0D20963}" type="pres">
      <dgm:prSet presAssocID="{818447C5-3019-4BD3-8813-AD046A1A4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826C4E-B2D7-401E-AA8A-1AAFE14E789D}" type="pres">
      <dgm:prSet presAssocID="{A9BDF606-2F74-4C89-A48C-67C91CD4D65D}" presName="parentText" presStyleLbl="node1" presStyleIdx="0" presStyleCnt="1" custLinFactNeighborY="-5830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BA134C-44ED-461A-AD63-2619423591A1}" type="presOf" srcId="{818447C5-3019-4BD3-8813-AD046A1A4810}" destId="{3361DA6C-8F00-40F4-98D2-393BD0D20963}" srcOrd="0" destOrd="0" presId="urn:microsoft.com/office/officeart/2005/8/layout/vList2#5"/>
    <dgm:cxn modelId="{72943401-30FD-4573-80EA-7DB6E300C0F2}" srcId="{818447C5-3019-4BD3-8813-AD046A1A4810}" destId="{A9BDF606-2F74-4C89-A48C-67C91CD4D65D}" srcOrd="0" destOrd="0" parTransId="{CB9F3352-F11C-4407-B417-08CFADA3DE5E}" sibTransId="{57126BB9-D912-4FC0-B550-06813FCA6D83}"/>
    <dgm:cxn modelId="{23D793B0-78D8-44FD-97FA-5187CCC0DB5E}" type="presOf" srcId="{A9BDF606-2F74-4C89-A48C-67C91CD4D65D}" destId="{EB826C4E-B2D7-401E-AA8A-1AAFE14E789D}" srcOrd="0" destOrd="0" presId="urn:microsoft.com/office/officeart/2005/8/layout/vList2#5"/>
    <dgm:cxn modelId="{14A94EF0-197E-4B87-8A39-950FA1801328}" type="presParOf" srcId="{3361DA6C-8F00-40F4-98D2-393BD0D20963}" destId="{EB826C4E-B2D7-401E-AA8A-1AAFE14E789D}" srcOrd="0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7454A-72EC-48BB-A5F5-E747E165CC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8DCE158-2406-49EF-A947-C44E5E062BF3}">
      <dgm:prSet custT="1"/>
      <dgm:spPr/>
      <dgm:t>
        <a:bodyPr/>
        <a:lstStyle/>
        <a:p>
          <a:r>
            <a:rPr lang="en-US" sz="2000" b="0" i="0" baseline="0" dirty="0" smtClean="0"/>
            <a:t>Chair</a:t>
          </a:r>
          <a:endParaRPr lang="zh-CN" sz="2000" dirty="0"/>
        </a:p>
      </dgm:t>
    </dgm:pt>
    <dgm:pt modelId="{BB0BA93D-9B10-4B7B-83A0-18574BC52593}" type="parTrans" cxnId="{1C995705-BB0E-46B2-8150-D8B6DD8AC607}">
      <dgm:prSet/>
      <dgm:spPr/>
      <dgm:t>
        <a:bodyPr/>
        <a:lstStyle/>
        <a:p>
          <a:endParaRPr lang="zh-CN" altLang="en-US"/>
        </a:p>
      </dgm:t>
    </dgm:pt>
    <dgm:pt modelId="{D41E788E-996A-411F-BDC7-7ECA7C52BDEE}" type="sibTrans" cxnId="{1C995705-BB0E-46B2-8150-D8B6DD8AC607}">
      <dgm:prSet/>
      <dgm:spPr/>
      <dgm:t>
        <a:bodyPr/>
        <a:lstStyle/>
        <a:p>
          <a:endParaRPr lang="zh-CN" altLang="en-US"/>
        </a:p>
      </dgm:t>
    </dgm:pt>
    <dgm:pt modelId="{1698357E-CBE5-4CCE-A8FE-16879B4E072F}">
      <dgm:prSet custT="1"/>
      <dgm:spPr/>
      <dgm:t>
        <a:bodyPr/>
        <a:lstStyle/>
        <a:p>
          <a:r>
            <a:rPr lang="en-US" sz="2000" b="0" i="0" baseline="0" dirty="0" smtClean="0"/>
            <a:t>Vice Chair</a:t>
          </a:r>
          <a:endParaRPr lang="zh-CN" sz="2000" dirty="0"/>
        </a:p>
      </dgm:t>
    </dgm:pt>
    <dgm:pt modelId="{09096FD4-4C23-4D54-BF5F-37B8531C2873}" type="parTrans" cxnId="{CBD67925-C10B-4F8A-9F8B-332BD7A06D83}">
      <dgm:prSet/>
      <dgm:spPr/>
      <dgm:t>
        <a:bodyPr/>
        <a:lstStyle/>
        <a:p>
          <a:endParaRPr lang="zh-CN" altLang="en-US"/>
        </a:p>
      </dgm:t>
    </dgm:pt>
    <dgm:pt modelId="{85A0DB3E-B2BD-4FEA-81DD-73F5BDE38ACD}" type="sibTrans" cxnId="{CBD67925-C10B-4F8A-9F8B-332BD7A06D83}">
      <dgm:prSet/>
      <dgm:spPr/>
      <dgm:t>
        <a:bodyPr/>
        <a:lstStyle/>
        <a:p>
          <a:endParaRPr lang="zh-CN" altLang="en-US"/>
        </a:p>
      </dgm:t>
    </dgm:pt>
    <dgm:pt modelId="{57676491-E60D-4562-9AAE-F88B5E6C8719}">
      <dgm:prSet custT="1"/>
      <dgm:spPr/>
      <dgm:t>
        <a:bodyPr/>
        <a:lstStyle/>
        <a:p>
          <a:r>
            <a:rPr lang="en-US" sz="2000" b="0" i="0" baseline="0" dirty="0" smtClean="0"/>
            <a:t>Members:</a:t>
          </a:r>
          <a:endParaRPr lang="zh-CN" sz="2000" dirty="0"/>
        </a:p>
      </dgm:t>
    </dgm:pt>
    <dgm:pt modelId="{7C4E35BE-60AB-41DC-9469-DA4AAB01374D}" type="parTrans" cxnId="{25835924-839F-48D8-B6B7-59F1CB3BA816}">
      <dgm:prSet/>
      <dgm:spPr/>
      <dgm:t>
        <a:bodyPr/>
        <a:lstStyle/>
        <a:p>
          <a:endParaRPr lang="zh-CN" altLang="en-US"/>
        </a:p>
      </dgm:t>
    </dgm:pt>
    <dgm:pt modelId="{A0A059A6-7F6B-408D-8C81-ECE060F4B8B5}" type="sibTrans" cxnId="{25835924-839F-48D8-B6B7-59F1CB3BA816}">
      <dgm:prSet/>
      <dgm:spPr/>
      <dgm:t>
        <a:bodyPr/>
        <a:lstStyle/>
        <a:p>
          <a:endParaRPr lang="zh-CN" altLang="en-US"/>
        </a:p>
      </dgm:t>
    </dgm:pt>
    <dgm:pt modelId="{3B698C97-4C40-45BB-93B4-99813411DAE4}">
      <dgm:prSet custT="1"/>
      <dgm:spPr/>
      <dgm:t>
        <a:bodyPr/>
        <a:lstStyle/>
        <a:p>
          <a:r>
            <a:rPr lang="en-US" sz="2000" b="0" i="0" baseline="0" dirty="0" smtClean="0"/>
            <a:t>New Member</a:t>
          </a:r>
          <a:endParaRPr lang="zh-CN" sz="2000" dirty="0"/>
        </a:p>
      </dgm:t>
    </dgm:pt>
    <dgm:pt modelId="{E416232A-F636-4AEC-A856-771BFA4524CC}" type="parTrans" cxnId="{A66A9B93-FC62-480F-B216-91584549DCE9}">
      <dgm:prSet/>
      <dgm:spPr/>
      <dgm:t>
        <a:bodyPr/>
        <a:lstStyle/>
        <a:p>
          <a:endParaRPr lang="zh-CN" altLang="en-US"/>
        </a:p>
      </dgm:t>
    </dgm:pt>
    <dgm:pt modelId="{3E1C2176-25EF-4E4B-90C1-768EC65212EA}" type="sibTrans" cxnId="{A66A9B93-FC62-480F-B216-91584549DCE9}">
      <dgm:prSet/>
      <dgm:spPr/>
      <dgm:t>
        <a:bodyPr/>
        <a:lstStyle/>
        <a:p>
          <a:endParaRPr lang="zh-CN" altLang="en-US"/>
        </a:p>
      </dgm:t>
    </dgm:pt>
    <dgm:pt modelId="{51DB36C7-1433-429D-9DD1-4CC8E3C1A6FD}">
      <dgm:prSet custT="1"/>
      <dgm:spPr/>
      <dgm:t>
        <a:bodyPr/>
        <a:lstStyle/>
        <a:p>
          <a:r>
            <a:rPr lang="en-US" sz="2000" b="0" i="0" baseline="0" dirty="0" smtClean="0"/>
            <a:t>Observer,</a:t>
          </a:r>
          <a:endParaRPr lang="zh-CN" sz="2000" dirty="0"/>
        </a:p>
      </dgm:t>
    </dgm:pt>
    <dgm:pt modelId="{0994F658-D54F-4CAA-B245-D02D72C640D3}" type="parTrans" cxnId="{83BCECEE-952F-4F15-97ED-6A1D642FB3D4}">
      <dgm:prSet/>
      <dgm:spPr/>
      <dgm:t>
        <a:bodyPr/>
        <a:lstStyle/>
        <a:p>
          <a:endParaRPr lang="zh-CN" altLang="en-US"/>
        </a:p>
      </dgm:t>
    </dgm:pt>
    <dgm:pt modelId="{CBA5B1E0-308A-43F8-BDE0-FC3587C89A3F}" type="sibTrans" cxnId="{83BCECEE-952F-4F15-97ED-6A1D642FB3D4}">
      <dgm:prSet/>
      <dgm:spPr/>
      <dgm:t>
        <a:bodyPr/>
        <a:lstStyle/>
        <a:p>
          <a:endParaRPr lang="zh-CN" altLang="en-US"/>
        </a:p>
      </dgm:t>
    </dgm:pt>
    <dgm:pt modelId="{E21B622E-8734-4CE2-8157-3C1731D023E7}">
      <dgm:prSet custT="1"/>
      <dgm:spPr/>
      <dgm:t>
        <a:bodyPr/>
        <a:lstStyle/>
        <a:p>
          <a:r>
            <a:rPr lang="en-US" sz="2000" b="0" i="0" baseline="0" dirty="0" smtClean="0"/>
            <a:t>China</a:t>
          </a:r>
          <a:endParaRPr lang="zh-CN" sz="2000" dirty="0"/>
        </a:p>
      </dgm:t>
    </dgm:pt>
    <dgm:pt modelId="{37981EAF-D8CC-4EF3-A217-BE227F122D75}" type="parTrans" cxnId="{D2D4E56B-B503-453F-95A5-37CBBB55AB44}">
      <dgm:prSet/>
      <dgm:spPr/>
      <dgm:t>
        <a:bodyPr/>
        <a:lstStyle/>
        <a:p>
          <a:endParaRPr lang="zh-CN" altLang="en-US"/>
        </a:p>
      </dgm:t>
    </dgm:pt>
    <dgm:pt modelId="{26DCF9D5-FBE7-486F-AB67-B2552C4A725C}" type="sibTrans" cxnId="{D2D4E56B-B503-453F-95A5-37CBBB55AB44}">
      <dgm:prSet/>
      <dgm:spPr/>
      <dgm:t>
        <a:bodyPr/>
        <a:lstStyle/>
        <a:p>
          <a:endParaRPr lang="zh-CN" altLang="en-US"/>
        </a:p>
      </dgm:t>
    </dgm:pt>
    <dgm:pt modelId="{E84C9739-D339-4C0F-B378-52D874771DA4}">
      <dgm:prSet custT="1"/>
      <dgm:spPr/>
      <dgm:t>
        <a:bodyPr/>
        <a:lstStyle/>
        <a:p>
          <a:r>
            <a:rPr lang="en-US" sz="2000" b="0" i="0" baseline="0" dirty="0" smtClean="0"/>
            <a:t>United States</a:t>
          </a:r>
          <a:endParaRPr lang="zh-CN" sz="2000" dirty="0"/>
        </a:p>
      </dgm:t>
    </dgm:pt>
    <dgm:pt modelId="{AB9A0228-A6FD-4142-A2FD-513FCC0C8480}" type="parTrans" cxnId="{A849D15C-0F25-498B-AC52-FD05F167621F}">
      <dgm:prSet/>
      <dgm:spPr/>
      <dgm:t>
        <a:bodyPr/>
        <a:lstStyle/>
        <a:p>
          <a:endParaRPr lang="zh-CN" altLang="en-US"/>
        </a:p>
      </dgm:t>
    </dgm:pt>
    <dgm:pt modelId="{373B4F4A-9D80-4453-A0F5-8472D752F1BA}" type="sibTrans" cxnId="{A849D15C-0F25-498B-AC52-FD05F167621F}">
      <dgm:prSet/>
      <dgm:spPr/>
      <dgm:t>
        <a:bodyPr/>
        <a:lstStyle/>
        <a:p>
          <a:endParaRPr lang="zh-CN" altLang="en-US"/>
        </a:p>
      </dgm:t>
    </dgm:pt>
    <dgm:pt modelId="{F1280759-433A-4B4D-B726-6145C212FEEE}">
      <dgm:prSet custT="1"/>
      <dgm:spPr/>
      <dgm:t>
        <a:bodyPr/>
        <a:lstStyle/>
        <a:p>
          <a:r>
            <a:rPr lang="zh-CN" altLang="en-US" sz="2000" dirty="0" smtClean="0">
              <a:solidFill>
                <a:srgbClr val="002060"/>
              </a:solidFill>
              <a:latin typeface="+mn-lt"/>
              <a:sym typeface="+mn-ea"/>
            </a:rPr>
            <a:t>Austria, Bangladesh, Bhutan, Brazil, Denmark, Ecuador, Finland, India, Indonesia, Mexico, the Netherlands, New Zealand, Norway, Pakistan, the Russian Federation, Thailand and the United Kingdom.</a:t>
          </a:r>
          <a:endParaRPr lang="zh-CN" sz="2000" dirty="0">
            <a:latin typeface="+mn-lt"/>
          </a:endParaRPr>
        </a:p>
      </dgm:t>
    </dgm:pt>
    <dgm:pt modelId="{59AB3781-06E2-4F27-95F4-03356D7B11C4}" type="parTrans" cxnId="{EF7C2781-EF57-457D-BE2C-E833A1800898}">
      <dgm:prSet/>
      <dgm:spPr/>
      <dgm:t>
        <a:bodyPr/>
        <a:lstStyle/>
        <a:p>
          <a:endParaRPr lang="zh-CN" altLang="en-US"/>
        </a:p>
      </dgm:t>
    </dgm:pt>
    <dgm:pt modelId="{83A04909-82BC-4647-9EEF-36F5AEDD112A}" type="sibTrans" cxnId="{EF7C2781-EF57-457D-BE2C-E833A1800898}">
      <dgm:prSet/>
      <dgm:spPr/>
      <dgm:t>
        <a:bodyPr/>
        <a:lstStyle/>
        <a:p>
          <a:endParaRPr lang="zh-CN" altLang="en-US"/>
        </a:p>
      </dgm:t>
    </dgm:pt>
    <dgm:pt modelId="{1F360F99-FA91-41F0-BC0C-94F4CC77FEFE}">
      <dgm:prSet custT="1"/>
      <dgm:spPr/>
      <dgm:t>
        <a:bodyPr/>
        <a:lstStyle/>
        <a:p>
          <a:r>
            <a:rPr lang="en-US" sz="2000" b="0" i="0" baseline="0" dirty="0" smtClean="0"/>
            <a:t>Fiji</a:t>
          </a:r>
          <a:endParaRPr lang="zh-CN" sz="2000" dirty="0"/>
        </a:p>
      </dgm:t>
    </dgm:pt>
    <dgm:pt modelId="{000B6C6B-2F05-495C-A6BC-E787CBFD66CC}" type="parTrans" cxnId="{3BBCB695-0FCA-4B28-B1B7-F83F44DDA4F4}">
      <dgm:prSet/>
      <dgm:spPr/>
      <dgm:t>
        <a:bodyPr/>
        <a:lstStyle/>
        <a:p>
          <a:endParaRPr lang="zh-CN" altLang="en-US"/>
        </a:p>
      </dgm:t>
    </dgm:pt>
    <dgm:pt modelId="{75F63CE4-EE41-4F09-BA50-C91F36C8E800}" type="sibTrans" cxnId="{3BBCB695-0FCA-4B28-B1B7-F83F44DDA4F4}">
      <dgm:prSet/>
      <dgm:spPr/>
      <dgm:t>
        <a:bodyPr/>
        <a:lstStyle/>
        <a:p>
          <a:endParaRPr lang="zh-CN" altLang="en-US"/>
        </a:p>
      </dgm:t>
    </dgm:pt>
    <dgm:pt modelId="{5635BD24-0EAE-4921-B59B-7E4EE07C3E3A}">
      <dgm:prSet custT="1"/>
      <dgm:spPr/>
      <dgm:t>
        <a:bodyPr/>
        <a:lstStyle/>
        <a:p>
          <a:r>
            <a:rPr lang="en-US" sz="2000" b="0" i="0" baseline="0" dirty="0" smtClean="0"/>
            <a:t>Estonia</a:t>
          </a:r>
          <a:endParaRPr lang="zh-CN" sz="2000" dirty="0"/>
        </a:p>
      </dgm:t>
    </dgm:pt>
    <dgm:pt modelId="{8506C49B-A64A-4278-B347-E4B4EB3CE76A}" type="parTrans" cxnId="{C440B69D-F3A3-4570-AD42-294ED1CBCCDF}">
      <dgm:prSet/>
      <dgm:spPr/>
      <dgm:t>
        <a:bodyPr/>
        <a:lstStyle/>
        <a:p>
          <a:endParaRPr lang="zh-CN" altLang="en-US"/>
        </a:p>
      </dgm:t>
    </dgm:pt>
    <dgm:pt modelId="{1F6ADB60-B4C1-4B79-A6C8-5129DE7E5EDB}" type="sibTrans" cxnId="{C440B69D-F3A3-4570-AD42-294ED1CBCCDF}">
      <dgm:prSet/>
      <dgm:spPr/>
      <dgm:t>
        <a:bodyPr/>
        <a:lstStyle/>
        <a:p>
          <a:endParaRPr lang="zh-CN" altLang="en-US"/>
        </a:p>
      </dgm:t>
    </dgm:pt>
    <dgm:pt modelId="{88073FEE-5D72-4194-B4E6-370AF06F8C33}" type="pres">
      <dgm:prSet presAssocID="{4B27454A-72EC-48BB-A5F5-E747E165CC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93C172-52BF-4CCC-94C5-C411C97C3771}" type="pres">
      <dgm:prSet presAssocID="{B8DCE158-2406-49EF-A947-C44E5E062BF3}" presName="parentLin" presStyleCnt="0"/>
      <dgm:spPr/>
    </dgm:pt>
    <dgm:pt modelId="{8B632CDA-8E18-4C39-AB7A-A68483CF3045}" type="pres">
      <dgm:prSet presAssocID="{B8DCE158-2406-49EF-A947-C44E5E062BF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F0E7F56-C9BC-4044-8A7F-CD38F68B53B7}" type="pres">
      <dgm:prSet presAssocID="{B8DCE158-2406-49EF-A947-C44E5E062B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3DF36-FF9E-43A4-B5F0-C559FF2B7EAD}" type="pres">
      <dgm:prSet presAssocID="{B8DCE158-2406-49EF-A947-C44E5E062BF3}" presName="negativeSpace" presStyleCnt="0"/>
      <dgm:spPr/>
    </dgm:pt>
    <dgm:pt modelId="{03F42AAB-1C3B-44CA-AD3B-399DD9E3A364}" type="pres">
      <dgm:prSet presAssocID="{B8DCE158-2406-49EF-A947-C44E5E062BF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F9CA6-F4A7-404B-A51B-2D5EA947765C}" type="pres">
      <dgm:prSet presAssocID="{D41E788E-996A-411F-BDC7-7ECA7C52BDEE}" presName="spaceBetweenRectangles" presStyleCnt="0"/>
      <dgm:spPr/>
    </dgm:pt>
    <dgm:pt modelId="{F80B0EB4-64AA-4B17-940A-EB783D3D0E82}" type="pres">
      <dgm:prSet presAssocID="{1698357E-CBE5-4CCE-A8FE-16879B4E072F}" presName="parentLin" presStyleCnt="0"/>
      <dgm:spPr/>
    </dgm:pt>
    <dgm:pt modelId="{928E3E9E-2CCD-41D3-82ED-29417A00AAEF}" type="pres">
      <dgm:prSet presAssocID="{1698357E-CBE5-4CCE-A8FE-16879B4E072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F0EBB02-9D32-4AFD-852F-7292B43B4EB0}" type="pres">
      <dgm:prSet presAssocID="{1698357E-CBE5-4CCE-A8FE-16879B4E07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CFB36-69BF-49C5-982A-32C8DA53D236}" type="pres">
      <dgm:prSet presAssocID="{1698357E-CBE5-4CCE-A8FE-16879B4E072F}" presName="negativeSpace" presStyleCnt="0"/>
      <dgm:spPr/>
    </dgm:pt>
    <dgm:pt modelId="{52D75E1A-487C-450E-860E-BC1181A8CF5C}" type="pres">
      <dgm:prSet presAssocID="{1698357E-CBE5-4CCE-A8FE-16879B4E072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BA5B7-3021-47CC-827E-5AD33202FBCE}" type="pres">
      <dgm:prSet presAssocID="{85A0DB3E-B2BD-4FEA-81DD-73F5BDE38ACD}" presName="spaceBetweenRectangles" presStyleCnt="0"/>
      <dgm:spPr/>
    </dgm:pt>
    <dgm:pt modelId="{8197861E-DBAA-434A-9059-8FA5C37A4C24}" type="pres">
      <dgm:prSet presAssocID="{57676491-E60D-4562-9AAE-F88B5E6C8719}" presName="parentLin" presStyleCnt="0"/>
      <dgm:spPr/>
    </dgm:pt>
    <dgm:pt modelId="{20305235-EE5F-4136-97C6-4B31B76AEB20}" type="pres">
      <dgm:prSet presAssocID="{57676491-E60D-4562-9AAE-F88B5E6C871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FBF6D076-8508-4C37-AAC0-FB75E6FEED6D}" type="pres">
      <dgm:prSet presAssocID="{57676491-E60D-4562-9AAE-F88B5E6C87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2A95C-2FB2-480C-918A-A456F13F9592}" type="pres">
      <dgm:prSet presAssocID="{57676491-E60D-4562-9AAE-F88B5E6C8719}" presName="negativeSpace" presStyleCnt="0"/>
      <dgm:spPr/>
    </dgm:pt>
    <dgm:pt modelId="{375703ED-A433-41C5-AC82-99347F743217}" type="pres">
      <dgm:prSet presAssocID="{57676491-E60D-4562-9AAE-F88B5E6C871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717162-0603-455D-9F4F-5676C6A39449}" type="pres">
      <dgm:prSet presAssocID="{A0A059A6-7F6B-408D-8C81-ECE060F4B8B5}" presName="spaceBetweenRectangles" presStyleCnt="0"/>
      <dgm:spPr/>
    </dgm:pt>
    <dgm:pt modelId="{6E9CDEF0-F738-4EBB-9684-0BA9F9EEA825}" type="pres">
      <dgm:prSet presAssocID="{3B698C97-4C40-45BB-93B4-99813411DAE4}" presName="parentLin" presStyleCnt="0"/>
      <dgm:spPr/>
    </dgm:pt>
    <dgm:pt modelId="{7FA1F7C8-8855-4E07-862B-7692A06C4C8C}" type="pres">
      <dgm:prSet presAssocID="{3B698C97-4C40-45BB-93B4-99813411DAE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7D09B5F-A617-433D-888A-3FD7C01C5C10}" type="pres">
      <dgm:prSet presAssocID="{3B698C97-4C40-45BB-93B4-99813411DA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A12DC-A5A7-4F04-A5D4-6AC6A27E1D3B}" type="pres">
      <dgm:prSet presAssocID="{3B698C97-4C40-45BB-93B4-99813411DAE4}" presName="negativeSpace" presStyleCnt="0"/>
      <dgm:spPr/>
    </dgm:pt>
    <dgm:pt modelId="{2C34E6B1-466F-47DD-BDC9-FA3CC15B16A1}" type="pres">
      <dgm:prSet presAssocID="{3B698C97-4C40-45BB-93B4-99813411DA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EC247-A45F-4A73-9693-B34DF1DBDD82}" type="pres">
      <dgm:prSet presAssocID="{3E1C2176-25EF-4E4B-90C1-768EC65212EA}" presName="spaceBetweenRectangles" presStyleCnt="0"/>
      <dgm:spPr/>
    </dgm:pt>
    <dgm:pt modelId="{E47AEEC5-3DE2-439C-AAD6-98629193A5D7}" type="pres">
      <dgm:prSet presAssocID="{51DB36C7-1433-429D-9DD1-4CC8E3C1A6FD}" presName="parentLin" presStyleCnt="0"/>
      <dgm:spPr/>
    </dgm:pt>
    <dgm:pt modelId="{6EB2389D-5F7D-460D-B975-875420B03CDF}" type="pres">
      <dgm:prSet presAssocID="{51DB36C7-1433-429D-9DD1-4CC8E3C1A6F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90C4C50-701F-4598-BE85-93D68159DA74}" type="pres">
      <dgm:prSet presAssocID="{51DB36C7-1433-429D-9DD1-4CC8E3C1A6F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BD44B-F512-47EF-8011-7CBC89D76F5F}" type="pres">
      <dgm:prSet presAssocID="{51DB36C7-1433-429D-9DD1-4CC8E3C1A6FD}" presName="negativeSpace" presStyleCnt="0"/>
      <dgm:spPr/>
    </dgm:pt>
    <dgm:pt modelId="{754C11BC-7613-4F65-8075-4CCF1CAB0272}" type="pres">
      <dgm:prSet presAssocID="{51DB36C7-1433-429D-9DD1-4CC8E3C1A6F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85CDA-6700-4047-8E40-2D19E5800A0E}" type="presOf" srcId="{F1280759-433A-4B4D-B726-6145C212FEEE}" destId="{375703ED-A433-41C5-AC82-99347F743217}" srcOrd="0" destOrd="0" presId="urn:microsoft.com/office/officeart/2005/8/layout/list1"/>
    <dgm:cxn modelId="{A66A9B93-FC62-480F-B216-91584549DCE9}" srcId="{4B27454A-72EC-48BB-A5F5-E747E165CC6C}" destId="{3B698C97-4C40-45BB-93B4-99813411DAE4}" srcOrd="3" destOrd="0" parTransId="{E416232A-F636-4AEC-A856-771BFA4524CC}" sibTransId="{3E1C2176-25EF-4E4B-90C1-768EC65212EA}"/>
    <dgm:cxn modelId="{59175D21-800F-4305-B1EE-267303F60876}" type="presOf" srcId="{B8DCE158-2406-49EF-A947-C44E5E062BF3}" destId="{2F0E7F56-C9BC-4044-8A7F-CD38F68B53B7}" srcOrd="1" destOrd="0" presId="urn:microsoft.com/office/officeart/2005/8/layout/list1"/>
    <dgm:cxn modelId="{50D04339-827A-45BF-8B0E-AA1CBDAD0768}" type="presOf" srcId="{B8DCE158-2406-49EF-A947-C44E5E062BF3}" destId="{8B632CDA-8E18-4C39-AB7A-A68483CF3045}" srcOrd="0" destOrd="0" presId="urn:microsoft.com/office/officeart/2005/8/layout/list1"/>
    <dgm:cxn modelId="{1C995705-BB0E-46B2-8150-D8B6DD8AC607}" srcId="{4B27454A-72EC-48BB-A5F5-E747E165CC6C}" destId="{B8DCE158-2406-49EF-A947-C44E5E062BF3}" srcOrd="0" destOrd="0" parTransId="{BB0BA93D-9B10-4B7B-83A0-18574BC52593}" sibTransId="{D41E788E-996A-411F-BDC7-7ECA7C52BDEE}"/>
    <dgm:cxn modelId="{EB1C5B01-59B3-415A-B29E-FED7BA5709CE}" type="presOf" srcId="{57676491-E60D-4562-9AAE-F88B5E6C8719}" destId="{FBF6D076-8508-4C37-AAC0-FB75E6FEED6D}" srcOrd="1" destOrd="0" presId="urn:microsoft.com/office/officeart/2005/8/layout/list1"/>
    <dgm:cxn modelId="{A849D15C-0F25-498B-AC52-FD05F167621F}" srcId="{1698357E-CBE5-4CCE-A8FE-16879B4E072F}" destId="{E84C9739-D339-4C0F-B378-52D874771DA4}" srcOrd="0" destOrd="0" parTransId="{AB9A0228-A6FD-4142-A2FD-513FCC0C8480}" sibTransId="{373B4F4A-9D80-4453-A0F5-8472D752F1BA}"/>
    <dgm:cxn modelId="{3BBCB695-0FCA-4B28-B1B7-F83F44DDA4F4}" srcId="{3B698C97-4C40-45BB-93B4-99813411DAE4}" destId="{1F360F99-FA91-41F0-BC0C-94F4CC77FEFE}" srcOrd="0" destOrd="0" parTransId="{000B6C6B-2F05-495C-A6BC-E787CBFD66CC}" sibTransId="{75F63CE4-EE41-4F09-BA50-C91F36C8E800}"/>
    <dgm:cxn modelId="{EF7C2781-EF57-457D-BE2C-E833A1800898}" srcId="{57676491-E60D-4562-9AAE-F88B5E6C8719}" destId="{F1280759-433A-4B4D-B726-6145C212FEEE}" srcOrd="0" destOrd="0" parTransId="{59AB3781-06E2-4F27-95F4-03356D7B11C4}" sibTransId="{83A04909-82BC-4647-9EEF-36F5AEDD112A}"/>
    <dgm:cxn modelId="{DF0CC895-E4D9-4E9E-B46A-220399CC01B4}" type="presOf" srcId="{57676491-E60D-4562-9AAE-F88B5E6C8719}" destId="{20305235-EE5F-4136-97C6-4B31B76AEB20}" srcOrd="0" destOrd="0" presId="urn:microsoft.com/office/officeart/2005/8/layout/list1"/>
    <dgm:cxn modelId="{4DD40AE1-456E-4C9C-872B-667AF113F41D}" type="presOf" srcId="{E21B622E-8734-4CE2-8157-3C1731D023E7}" destId="{03F42AAB-1C3B-44CA-AD3B-399DD9E3A364}" srcOrd="0" destOrd="0" presId="urn:microsoft.com/office/officeart/2005/8/layout/list1"/>
    <dgm:cxn modelId="{6B6CE994-4D9A-4EAD-BA1B-96E0DFCB63D0}" type="presOf" srcId="{1698357E-CBE5-4CCE-A8FE-16879B4E072F}" destId="{2F0EBB02-9D32-4AFD-852F-7292B43B4EB0}" srcOrd="1" destOrd="0" presId="urn:microsoft.com/office/officeart/2005/8/layout/list1"/>
    <dgm:cxn modelId="{C440B69D-F3A3-4570-AD42-294ED1CBCCDF}" srcId="{51DB36C7-1433-429D-9DD1-4CC8E3C1A6FD}" destId="{5635BD24-0EAE-4921-B59B-7E4EE07C3E3A}" srcOrd="0" destOrd="0" parTransId="{8506C49B-A64A-4278-B347-E4B4EB3CE76A}" sibTransId="{1F6ADB60-B4C1-4B79-A6C8-5129DE7E5EDB}"/>
    <dgm:cxn modelId="{CBD67925-C10B-4F8A-9F8B-332BD7A06D83}" srcId="{4B27454A-72EC-48BB-A5F5-E747E165CC6C}" destId="{1698357E-CBE5-4CCE-A8FE-16879B4E072F}" srcOrd="1" destOrd="0" parTransId="{09096FD4-4C23-4D54-BF5F-37B8531C2873}" sibTransId="{85A0DB3E-B2BD-4FEA-81DD-73F5BDE38ACD}"/>
    <dgm:cxn modelId="{3D73084E-BEBE-4814-BA9C-1EC35AB57B97}" type="presOf" srcId="{1F360F99-FA91-41F0-BC0C-94F4CC77FEFE}" destId="{2C34E6B1-466F-47DD-BDC9-FA3CC15B16A1}" srcOrd="0" destOrd="0" presId="urn:microsoft.com/office/officeart/2005/8/layout/list1"/>
    <dgm:cxn modelId="{4E4B57DE-11AE-4D51-BD42-EBFD752D134E}" type="presOf" srcId="{1698357E-CBE5-4CCE-A8FE-16879B4E072F}" destId="{928E3E9E-2CCD-41D3-82ED-29417A00AAEF}" srcOrd="0" destOrd="0" presId="urn:microsoft.com/office/officeart/2005/8/layout/list1"/>
    <dgm:cxn modelId="{83BCECEE-952F-4F15-97ED-6A1D642FB3D4}" srcId="{4B27454A-72EC-48BB-A5F5-E747E165CC6C}" destId="{51DB36C7-1433-429D-9DD1-4CC8E3C1A6FD}" srcOrd="4" destOrd="0" parTransId="{0994F658-D54F-4CAA-B245-D02D72C640D3}" sibTransId="{CBA5B1E0-308A-43F8-BDE0-FC3587C89A3F}"/>
    <dgm:cxn modelId="{C67A5F6E-D4D4-49AF-A8A6-A3ABC527D3B1}" type="presOf" srcId="{3B698C97-4C40-45BB-93B4-99813411DAE4}" destId="{17D09B5F-A617-433D-888A-3FD7C01C5C10}" srcOrd="1" destOrd="0" presId="urn:microsoft.com/office/officeart/2005/8/layout/list1"/>
    <dgm:cxn modelId="{79E03D92-26CA-465C-A702-4815836D9DC6}" type="presOf" srcId="{51DB36C7-1433-429D-9DD1-4CC8E3C1A6FD}" destId="{6EB2389D-5F7D-460D-B975-875420B03CDF}" srcOrd="0" destOrd="0" presId="urn:microsoft.com/office/officeart/2005/8/layout/list1"/>
    <dgm:cxn modelId="{7FD02BC0-C793-4327-8F9D-3E7EAFFBC4DB}" type="presOf" srcId="{4B27454A-72EC-48BB-A5F5-E747E165CC6C}" destId="{88073FEE-5D72-4194-B4E6-370AF06F8C33}" srcOrd="0" destOrd="0" presId="urn:microsoft.com/office/officeart/2005/8/layout/list1"/>
    <dgm:cxn modelId="{82205CCC-C55D-4522-955F-D8C94347ADE2}" type="presOf" srcId="{3B698C97-4C40-45BB-93B4-99813411DAE4}" destId="{7FA1F7C8-8855-4E07-862B-7692A06C4C8C}" srcOrd="0" destOrd="0" presId="urn:microsoft.com/office/officeart/2005/8/layout/list1"/>
    <dgm:cxn modelId="{57F94CAF-E167-4A41-9F20-483C6C367749}" type="presOf" srcId="{5635BD24-0EAE-4921-B59B-7E4EE07C3E3A}" destId="{754C11BC-7613-4F65-8075-4CCF1CAB0272}" srcOrd="0" destOrd="0" presId="urn:microsoft.com/office/officeart/2005/8/layout/list1"/>
    <dgm:cxn modelId="{25835924-839F-48D8-B6B7-59F1CB3BA816}" srcId="{4B27454A-72EC-48BB-A5F5-E747E165CC6C}" destId="{57676491-E60D-4562-9AAE-F88B5E6C8719}" srcOrd="2" destOrd="0" parTransId="{7C4E35BE-60AB-41DC-9469-DA4AAB01374D}" sibTransId="{A0A059A6-7F6B-408D-8C81-ECE060F4B8B5}"/>
    <dgm:cxn modelId="{A25242F2-548A-4828-AE98-DC6CDD05BA49}" type="presOf" srcId="{E84C9739-D339-4C0F-B378-52D874771DA4}" destId="{52D75E1A-487C-450E-860E-BC1181A8CF5C}" srcOrd="0" destOrd="0" presId="urn:microsoft.com/office/officeart/2005/8/layout/list1"/>
    <dgm:cxn modelId="{D2D4E56B-B503-453F-95A5-37CBBB55AB44}" srcId="{B8DCE158-2406-49EF-A947-C44E5E062BF3}" destId="{E21B622E-8734-4CE2-8157-3C1731D023E7}" srcOrd="0" destOrd="0" parTransId="{37981EAF-D8CC-4EF3-A217-BE227F122D75}" sibTransId="{26DCF9D5-FBE7-486F-AB67-B2552C4A725C}"/>
    <dgm:cxn modelId="{4591875B-58E6-4F7A-BFC9-3B41D7A1F9BE}" type="presOf" srcId="{51DB36C7-1433-429D-9DD1-4CC8E3C1A6FD}" destId="{C90C4C50-701F-4598-BE85-93D68159DA74}" srcOrd="1" destOrd="0" presId="urn:microsoft.com/office/officeart/2005/8/layout/list1"/>
    <dgm:cxn modelId="{AA3C7BA0-320C-4D99-8B20-ADC859B42D41}" type="presParOf" srcId="{88073FEE-5D72-4194-B4E6-370AF06F8C33}" destId="{9193C172-52BF-4CCC-94C5-C411C97C3771}" srcOrd="0" destOrd="0" presId="urn:microsoft.com/office/officeart/2005/8/layout/list1"/>
    <dgm:cxn modelId="{53BF31AE-5807-446E-8D0D-B23F7E9508BA}" type="presParOf" srcId="{9193C172-52BF-4CCC-94C5-C411C97C3771}" destId="{8B632CDA-8E18-4C39-AB7A-A68483CF3045}" srcOrd="0" destOrd="0" presId="urn:microsoft.com/office/officeart/2005/8/layout/list1"/>
    <dgm:cxn modelId="{009F235C-8CC4-418F-AE13-CC2415292BFC}" type="presParOf" srcId="{9193C172-52BF-4CCC-94C5-C411C97C3771}" destId="{2F0E7F56-C9BC-4044-8A7F-CD38F68B53B7}" srcOrd="1" destOrd="0" presId="urn:microsoft.com/office/officeart/2005/8/layout/list1"/>
    <dgm:cxn modelId="{ADEF6E0C-527A-4CA8-BEFE-1ECB17F4DF56}" type="presParOf" srcId="{88073FEE-5D72-4194-B4E6-370AF06F8C33}" destId="{6CF3DF36-FF9E-43A4-B5F0-C559FF2B7EAD}" srcOrd="1" destOrd="0" presId="urn:microsoft.com/office/officeart/2005/8/layout/list1"/>
    <dgm:cxn modelId="{18A48410-D27A-4886-A39B-817467BD4833}" type="presParOf" srcId="{88073FEE-5D72-4194-B4E6-370AF06F8C33}" destId="{03F42AAB-1C3B-44CA-AD3B-399DD9E3A364}" srcOrd="2" destOrd="0" presId="urn:microsoft.com/office/officeart/2005/8/layout/list1"/>
    <dgm:cxn modelId="{70A1D664-FC86-47C2-A6F2-7E5474A2E37A}" type="presParOf" srcId="{88073FEE-5D72-4194-B4E6-370AF06F8C33}" destId="{106F9CA6-F4A7-404B-A51B-2D5EA947765C}" srcOrd="3" destOrd="0" presId="urn:microsoft.com/office/officeart/2005/8/layout/list1"/>
    <dgm:cxn modelId="{9E15FDA3-A4FE-4744-969A-CC365E2B1067}" type="presParOf" srcId="{88073FEE-5D72-4194-B4E6-370AF06F8C33}" destId="{F80B0EB4-64AA-4B17-940A-EB783D3D0E82}" srcOrd="4" destOrd="0" presId="urn:microsoft.com/office/officeart/2005/8/layout/list1"/>
    <dgm:cxn modelId="{1C262365-8ADA-48F0-94DE-58796FC675AD}" type="presParOf" srcId="{F80B0EB4-64AA-4B17-940A-EB783D3D0E82}" destId="{928E3E9E-2CCD-41D3-82ED-29417A00AAEF}" srcOrd="0" destOrd="0" presId="urn:microsoft.com/office/officeart/2005/8/layout/list1"/>
    <dgm:cxn modelId="{C1193E50-0D30-41AE-92C7-6251803E682C}" type="presParOf" srcId="{F80B0EB4-64AA-4B17-940A-EB783D3D0E82}" destId="{2F0EBB02-9D32-4AFD-852F-7292B43B4EB0}" srcOrd="1" destOrd="0" presId="urn:microsoft.com/office/officeart/2005/8/layout/list1"/>
    <dgm:cxn modelId="{20D22A07-2465-4F69-99EC-6EAFEB52838B}" type="presParOf" srcId="{88073FEE-5D72-4194-B4E6-370AF06F8C33}" destId="{B83CFB36-69BF-49C5-982A-32C8DA53D236}" srcOrd="5" destOrd="0" presId="urn:microsoft.com/office/officeart/2005/8/layout/list1"/>
    <dgm:cxn modelId="{ECCFF6B8-C8FD-4C75-B80F-515558F5FD1A}" type="presParOf" srcId="{88073FEE-5D72-4194-B4E6-370AF06F8C33}" destId="{52D75E1A-487C-450E-860E-BC1181A8CF5C}" srcOrd="6" destOrd="0" presId="urn:microsoft.com/office/officeart/2005/8/layout/list1"/>
    <dgm:cxn modelId="{69302170-8C1D-4023-B65E-F973C82298E8}" type="presParOf" srcId="{88073FEE-5D72-4194-B4E6-370AF06F8C33}" destId="{FA1BA5B7-3021-47CC-827E-5AD33202FBCE}" srcOrd="7" destOrd="0" presId="urn:microsoft.com/office/officeart/2005/8/layout/list1"/>
    <dgm:cxn modelId="{D1082F25-E974-4576-9D62-69335191D296}" type="presParOf" srcId="{88073FEE-5D72-4194-B4E6-370AF06F8C33}" destId="{8197861E-DBAA-434A-9059-8FA5C37A4C24}" srcOrd="8" destOrd="0" presId="urn:microsoft.com/office/officeart/2005/8/layout/list1"/>
    <dgm:cxn modelId="{8FF4AD7E-B76F-4984-AA71-74F79774E920}" type="presParOf" srcId="{8197861E-DBAA-434A-9059-8FA5C37A4C24}" destId="{20305235-EE5F-4136-97C6-4B31B76AEB20}" srcOrd="0" destOrd="0" presId="urn:microsoft.com/office/officeart/2005/8/layout/list1"/>
    <dgm:cxn modelId="{DDE22C7A-3F3A-475F-B780-195CE708867E}" type="presParOf" srcId="{8197861E-DBAA-434A-9059-8FA5C37A4C24}" destId="{FBF6D076-8508-4C37-AAC0-FB75E6FEED6D}" srcOrd="1" destOrd="0" presId="urn:microsoft.com/office/officeart/2005/8/layout/list1"/>
    <dgm:cxn modelId="{8A17036D-9649-4CBB-88BB-4F02F1484C5E}" type="presParOf" srcId="{88073FEE-5D72-4194-B4E6-370AF06F8C33}" destId="{CDE2A95C-2FB2-480C-918A-A456F13F9592}" srcOrd="9" destOrd="0" presId="urn:microsoft.com/office/officeart/2005/8/layout/list1"/>
    <dgm:cxn modelId="{FC0F61E6-367A-4CF3-AF84-E6B653477699}" type="presParOf" srcId="{88073FEE-5D72-4194-B4E6-370AF06F8C33}" destId="{375703ED-A433-41C5-AC82-99347F743217}" srcOrd="10" destOrd="0" presId="urn:microsoft.com/office/officeart/2005/8/layout/list1"/>
    <dgm:cxn modelId="{0C4A4A1B-1271-4580-AD55-A1D1F21A7F32}" type="presParOf" srcId="{88073FEE-5D72-4194-B4E6-370AF06F8C33}" destId="{61717162-0603-455D-9F4F-5676C6A39449}" srcOrd="11" destOrd="0" presId="urn:microsoft.com/office/officeart/2005/8/layout/list1"/>
    <dgm:cxn modelId="{EE809DB2-C896-4439-BD7A-E8F07F878427}" type="presParOf" srcId="{88073FEE-5D72-4194-B4E6-370AF06F8C33}" destId="{6E9CDEF0-F738-4EBB-9684-0BA9F9EEA825}" srcOrd="12" destOrd="0" presId="urn:microsoft.com/office/officeart/2005/8/layout/list1"/>
    <dgm:cxn modelId="{04733189-DB35-4CA5-80B9-6EFDE4715658}" type="presParOf" srcId="{6E9CDEF0-F738-4EBB-9684-0BA9F9EEA825}" destId="{7FA1F7C8-8855-4E07-862B-7692A06C4C8C}" srcOrd="0" destOrd="0" presId="urn:microsoft.com/office/officeart/2005/8/layout/list1"/>
    <dgm:cxn modelId="{1F430081-7200-489E-8D95-2A5E1B78DBEC}" type="presParOf" srcId="{6E9CDEF0-F738-4EBB-9684-0BA9F9EEA825}" destId="{17D09B5F-A617-433D-888A-3FD7C01C5C10}" srcOrd="1" destOrd="0" presId="urn:microsoft.com/office/officeart/2005/8/layout/list1"/>
    <dgm:cxn modelId="{876C5BDB-13B8-47C7-B3A6-73C786BDB27F}" type="presParOf" srcId="{88073FEE-5D72-4194-B4E6-370AF06F8C33}" destId="{9A6A12DC-A5A7-4F04-A5D4-6AC6A27E1D3B}" srcOrd="13" destOrd="0" presId="urn:microsoft.com/office/officeart/2005/8/layout/list1"/>
    <dgm:cxn modelId="{81697917-3A7A-4EC5-A86C-931FEB2B6308}" type="presParOf" srcId="{88073FEE-5D72-4194-B4E6-370AF06F8C33}" destId="{2C34E6B1-466F-47DD-BDC9-FA3CC15B16A1}" srcOrd="14" destOrd="0" presId="urn:microsoft.com/office/officeart/2005/8/layout/list1"/>
    <dgm:cxn modelId="{DE44939D-CB7B-48EC-9C96-3E68CE82B318}" type="presParOf" srcId="{88073FEE-5D72-4194-B4E6-370AF06F8C33}" destId="{916EC247-A45F-4A73-9693-B34DF1DBDD82}" srcOrd="15" destOrd="0" presId="urn:microsoft.com/office/officeart/2005/8/layout/list1"/>
    <dgm:cxn modelId="{1ED1EF20-0DF6-4964-B0DD-BBB1EC294DDC}" type="presParOf" srcId="{88073FEE-5D72-4194-B4E6-370AF06F8C33}" destId="{E47AEEC5-3DE2-439C-AAD6-98629193A5D7}" srcOrd="16" destOrd="0" presId="urn:microsoft.com/office/officeart/2005/8/layout/list1"/>
    <dgm:cxn modelId="{4FC28CAA-BC96-4362-9776-C84857F09EB1}" type="presParOf" srcId="{E47AEEC5-3DE2-439C-AAD6-98629193A5D7}" destId="{6EB2389D-5F7D-460D-B975-875420B03CDF}" srcOrd="0" destOrd="0" presId="urn:microsoft.com/office/officeart/2005/8/layout/list1"/>
    <dgm:cxn modelId="{A800006E-3FFC-4EA7-BDB2-4345C8EDE9AA}" type="presParOf" srcId="{E47AEEC5-3DE2-439C-AAD6-98629193A5D7}" destId="{C90C4C50-701F-4598-BE85-93D68159DA74}" srcOrd="1" destOrd="0" presId="urn:microsoft.com/office/officeart/2005/8/layout/list1"/>
    <dgm:cxn modelId="{43352C89-59CE-441E-B2F2-101072245B6D}" type="presParOf" srcId="{88073FEE-5D72-4194-B4E6-370AF06F8C33}" destId="{838BD44B-F512-47EF-8011-7CBC89D76F5F}" srcOrd="17" destOrd="0" presId="urn:microsoft.com/office/officeart/2005/8/layout/list1"/>
    <dgm:cxn modelId="{E215432C-325C-403E-A932-09CBD3D9E807}" type="presParOf" srcId="{88073FEE-5D72-4194-B4E6-370AF06F8C33}" destId="{754C11BC-7613-4F65-8075-4CCF1CAB02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72932-8369-4B48-9A60-CAD751CE568C}" type="doc">
      <dgm:prSet loTypeId="urn:microsoft.com/office/officeart/2005/8/layout/hierarchy4" loCatId="list" qsTypeId="urn:microsoft.com/office/officeart/2005/8/quickstyle/simple1#12" qsCatId="simple" csTypeId="urn:microsoft.com/office/officeart/2005/8/colors/accent2_2" csCatId="accent2"/>
      <dgm:spPr/>
      <dgm:t>
        <a:bodyPr/>
        <a:lstStyle/>
        <a:p>
          <a:endParaRPr lang="zh-CN" altLang="en-US"/>
        </a:p>
      </dgm:t>
    </dgm:pt>
    <dgm:pt modelId="{EC7663DE-1A98-4D97-826C-E5BA400F3597}">
      <dgm:prSet/>
      <dgm:spPr/>
      <dgm:t>
        <a:bodyPr/>
        <a:lstStyle/>
        <a:p>
          <a:r>
            <a:rPr lang="en-US" b="1" i="0" baseline="0" dirty="0" smtClean="0"/>
            <a:t>N</a:t>
          </a:r>
          <a:r>
            <a:rPr lang="zh-CN" b="1" i="0" baseline="0" dirty="0" smtClean="0"/>
            <a:t>ational policies should support the work of government auditors</a:t>
          </a:r>
          <a:endParaRPr lang="zh-CN" dirty="0"/>
        </a:p>
      </dgm:t>
    </dgm:pt>
    <dgm:pt modelId="{49B32642-C477-4085-97E6-548ECAC64483}" type="parTrans" cxnId="{D41B75F0-FEAE-4C1D-85E6-653C4DE72E3D}">
      <dgm:prSet/>
      <dgm:spPr/>
      <dgm:t>
        <a:bodyPr/>
        <a:lstStyle/>
        <a:p>
          <a:endParaRPr lang="zh-CN" altLang="en-US"/>
        </a:p>
      </dgm:t>
    </dgm:pt>
    <dgm:pt modelId="{B57DFF21-656B-4198-9A4E-AAFCF8BE2ED3}" type="sibTrans" cxnId="{D41B75F0-FEAE-4C1D-85E6-653C4DE72E3D}">
      <dgm:prSet/>
      <dgm:spPr/>
      <dgm:t>
        <a:bodyPr/>
        <a:lstStyle/>
        <a:p>
          <a:endParaRPr lang="zh-CN" altLang="en-US"/>
        </a:p>
      </dgm:t>
    </dgm:pt>
    <dgm:pt modelId="{D1C19233-099A-47F1-9262-98D65878D4E1}">
      <dgm:prSet/>
      <dgm:spPr/>
      <dgm:t>
        <a:bodyPr/>
        <a:lstStyle/>
        <a:p>
          <a:r>
            <a:rPr lang="en-US" b="1" i="0" baseline="0" dirty="0" smtClean="0"/>
            <a:t>A</a:t>
          </a:r>
          <a:r>
            <a:rPr lang="zh-CN" b="1" i="0" baseline="0" dirty="0" smtClean="0"/>
            <a:t>variety of big data technologies should be applied</a:t>
          </a:r>
          <a:endParaRPr lang="zh-CN" dirty="0"/>
        </a:p>
      </dgm:t>
    </dgm:pt>
    <dgm:pt modelId="{7E65FB37-89B0-40DD-A794-62746E440C33}" type="parTrans" cxnId="{3B60EF29-06D4-4016-9E50-56EACEF8598D}">
      <dgm:prSet/>
      <dgm:spPr/>
      <dgm:t>
        <a:bodyPr/>
        <a:lstStyle/>
        <a:p>
          <a:endParaRPr lang="zh-CN" altLang="en-US"/>
        </a:p>
      </dgm:t>
    </dgm:pt>
    <dgm:pt modelId="{F7D3A6E9-03ED-4BC8-8A4D-B2E08DA5A29D}" type="sibTrans" cxnId="{3B60EF29-06D4-4016-9E50-56EACEF8598D}">
      <dgm:prSet/>
      <dgm:spPr/>
      <dgm:t>
        <a:bodyPr/>
        <a:lstStyle/>
        <a:p>
          <a:endParaRPr lang="zh-CN" altLang="en-US"/>
        </a:p>
      </dgm:t>
    </dgm:pt>
    <dgm:pt modelId="{6B8667E6-C3CB-476C-9243-8772D0695BC9}">
      <dgm:prSet/>
      <dgm:spPr/>
      <dgm:t>
        <a:bodyPr/>
        <a:lstStyle/>
        <a:p>
          <a:r>
            <a:rPr lang="zh-CN" b="1" i="0" baseline="0" dirty="0" smtClean="0"/>
            <a:t>IT infrastructure construction is critical</a:t>
          </a:r>
          <a:endParaRPr lang="zh-CN" dirty="0"/>
        </a:p>
      </dgm:t>
    </dgm:pt>
    <dgm:pt modelId="{E8997DF9-302F-472B-808F-56A93BBD45DB}" type="parTrans" cxnId="{32933FD2-108F-4FC2-B301-26B97CF3D6E2}">
      <dgm:prSet/>
      <dgm:spPr/>
      <dgm:t>
        <a:bodyPr/>
        <a:lstStyle/>
        <a:p>
          <a:endParaRPr lang="zh-CN" altLang="en-US"/>
        </a:p>
      </dgm:t>
    </dgm:pt>
    <dgm:pt modelId="{A5C949EC-982A-4127-8859-5818350C4547}" type="sibTrans" cxnId="{32933FD2-108F-4FC2-B301-26B97CF3D6E2}">
      <dgm:prSet/>
      <dgm:spPr/>
      <dgm:t>
        <a:bodyPr/>
        <a:lstStyle/>
        <a:p>
          <a:endParaRPr lang="zh-CN" altLang="en-US"/>
        </a:p>
      </dgm:t>
    </dgm:pt>
    <dgm:pt modelId="{2BB1ED06-AD1E-45DD-8AF9-3064B10CBF3D}" type="pres">
      <dgm:prSet presAssocID="{AE172932-8369-4B48-9A60-CAD751CE56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800B442-3D93-46D5-9FC8-3CE97AD72792}" type="pres">
      <dgm:prSet presAssocID="{EC7663DE-1A98-4D97-826C-E5BA400F3597}" presName="vertOne" presStyleCnt="0"/>
      <dgm:spPr/>
    </dgm:pt>
    <dgm:pt modelId="{18A7550A-9159-4168-AE0C-5C61B2D3BFA2}" type="pres">
      <dgm:prSet presAssocID="{EC7663DE-1A98-4D97-826C-E5BA400F359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96DE99F-1285-4669-99BE-53888A254FE6}" type="pres">
      <dgm:prSet presAssocID="{EC7663DE-1A98-4D97-826C-E5BA400F3597}" presName="horzOne" presStyleCnt="0"/>
      <dgm:spPr/>
    </dgm:pt>
    <dgm:pt modelId="{912DD2C1-918B-4BAF-AB93-A9ACCA61C6F9}" type="pres">
      <dgm:prSet presAssocID="{B57DFF21-656B-4198-9A4E-AAFCF8BE2ED3}" presName="sibSpaceOne" presStyleCnt="0"/>
      <dgm:spPr/>
    </dgm:pt>
    <dgm:pt modelId="{E3EEE5FE-7068-4243-A1FF-7A12B801650E}" type="pres">
      <dgm:prSet presAssocID="{D1C19233-099A-47F1-9262-98D65878D4E1}" presName="vertOne" presStyleCnt="0"/>
      <dgm:spPr/>
    </dgm:pt>
    <dgm:pt modelId="{A342B5B4-0248-4832-9E2A-83FD6EF8EF03}" type="pres">
      <dgm:prSet presAssocID="{D1C19233-099A-47F1-9262-98D65878D4E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2E7C5E-4E1C-4E2D-B5C7-BEC205959F10}" type="pres">
      <dgm:prSet presAssocID="{D1C19233-099A-47F1-9262-98D65878D4E1}" presName="horzOne" presStyleCnt="0"/>
      <dgm:spPr/>
    </dgm:pt>
    <dgm:pt modelId="{7A6EBE07-C96C-4F19-B1C4-C64AF10D7CA2}" type="pres">
      <dgm:prSet presAssocID="{F7D3A6E9-03ED-4BC8-8A4D-B2E08DA5A29D}" presName="sibSpaceOne" presStyleCnt="0"/>
      <dgm:spPr/>
    </dgm:pt>
    <dgm:pt modelId="{DCF50FA2-E814-4139-B27C-80795ED25557}" type="pres">
      <dgm:prSet presAssocID="{6B8667E6-C3CB-476C-9243-8772D0695BC9}" presName="vertOne" presStyleCnt="0"/>
      <dgm:spPr/>
    </dgm:pt>
    <dgm:pt modelId="{286AD3E6-BA2B-4E76-98EF-3BA7D1E98DE6}" type="pres">
      <dgm:prSet presAssocID="{6B8667E6-C3CB-476C-9243-8772D0695BC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24F7573-7796-4F73-91BC-7EC1D23E8226}" type="pres">
      <dgm:prSet presAssocID="{6B8667E6-C3CB-476C-9243-8772D0695BC9}" presName="horzOne" presStyleCnt="0"/>
      <dgm:spPr/>
    </dgm:pt>
  </dgm:ptLst>
  <dgm:cxnLst>
    <dgm:cxn modelId="{E318CB53-E782-4038-A05C-C0FFC9B833F9}" type="presOf" srcId="{AE172932-8369-4B48-9A60-CAD751CE568C}" destId="{2BB1ED06-AD1E-45DD-8AF9-3064B10CBF3D}" srcOrd="0" destOrd="0" presId="urn:microsoft.com/office/officeart/2005/8/layout/hierarchy4"/>
    <dgm:cxn modelId="{835F2938-AFB1-42AF-8CF3-138747584095}" type="presOf" srcId="{EC7663DE-1A98-4D97-826C-E5BA400F3597}" destId="{18A7550A-9159-4168-AE0C-5C61B2D3BFA2}" srcOrd="0" destOrd="0" presId="urn:microsoft.com/office/officeart/2005/8/layout/hierarchy4"/>
    <dgm:cxn modelId="{1F490ADA-DD49-46ED-8C9A-6152C029F91C}" type="presOf" srcId="{6B8667E6-C3CB-476C-9243-8772D0695BC9}" destId="{286AD3E6-BA2B-4E76-98EF-3BA7D1E98DE6}" srcOrd="0" destOrd="0" presId="urn:microsoft.com/office/officeart/2005/8/layout/hierarchy4"/>
    <dgm:cxn modelId="{B04B69BA-0784-4A10-BC78-2D16D116FB69}" type="presOf" srcId="{D1C19233-099A-47F1-9262-98D65878D4E1}" destId="{A342B5B4-0248-4832-9E2A-83FD6EF8EF03}" srcOrd="0" destOrd="0" presId="urn:microsoft.com/office/officeart/2005/8/layout/hierarchy4"/>
    <dgm:cxn modelId="{D41B75F0-FEAE-4C1D-85E6-653C4DE72E3D}" srcId="{AE172932-8369-4B48-9A60-CAD751CE568C}" destId="{EC7663DE-1A98-4D97-826C-E5BA400F3597}" srcOrd="0" destOrd="0" parTransId="{49B32642-C477-4085-97E6-548ECAC64483}" sibTransId="{B57DFF21-656B-4198-9A4E-AAFCF8BE2ED3}"/>
    <dgm:cxn modelId="{32933FD2-108F-4FC2-B301-26B97CF3D6E2}" srcId="{AE172932-8369-4B48-9A60-CAD751CE568C}" destId="{6B8667E6-C3CB-476C-9243-8772D0695BC9}" srcOrd="2" destOrd="0" parTransId="{E8997DF9-302F-472B-808F-56A93BBD45DB}" sibTransId="{A5C949EC-982A-4127-8859-5818350C4547}"/>
    <dgm:cxn modelId="{3B60EF29-06D4-4016-9E50-56EACEF8598D}" srcId="{AE172932-8369-4B48-9A60-CAD751CE568C}" destId="{D1C19233-099A-47F1-9262-98D65878D4E1}" srcOrd="1" destOrd="0" parTransId="{7E65FB37-89B0-40DD-A794-62746E440C33}" sibTransId="{F7D3A6E9-03ED-4BC8-8A4D-B2E08DA5A29D}"/>
    <dgm:cxn modelId="{A02B710B-E7D4-4116-85DC-77012C5EBE79}" type="presParOf" srcId="{2BB1ED06-AD1E-45DD-8AF9-3064B10CBF3D}" destId="{0800B442-3D93-46D5-9FC8-3CE97AD72792}" srcOrd="0" destOrd="0" presId="urn:microsoft.com/office/officeart/2005/8/layout/hierarchy4"/>
    <dgm:cxn modelId="{B013944C-D8EB-4A77-BB8E-21D37A1CCED0}" type="presParOf" srcId="{0800B442-3D93-46D5-9FC8-3CE97AD72792}" destId="{18A7550A-9159-4168-AE0C-5C61B2D3BFA2}" srcOrd="0" destOrd="0" presId="urn:microsoft.com/office/officeart/2005/8/layout/hierarchy4"/>
    <dgm:cxn modelId="{82F8D21E-84FC-43F6-8570-0F0EBA55C70E}" type="presParOf" srcId="{0800B442-3D93-46D5-9FC8-3CE97AD72792}" destId="{296DE99F-1285-4669-99BE-53888A254FE6}" srcOrd="1" destOrd="0" presId="urn:microsoft.com/office/officeart/2005/8/layout/hierarchy4"/>
    <dgm:cxn modelId="{B176FD12-C7CE-4E47-8E7C-BA2BEFAEF848}" type="presParOf" srcId="{2BB1ED06-AD1E-45DD-8AF9-3064B10CBF3D}" destId="{912DD2C1-918B-4BAF-AB93-A9ACCA61C6F9}" srcOrd="1" destOrd="0" presId="urn:microsoft.com/office/officeart/2005/8/layout/hierarchy4"/>
    <dgm:cxn modelId="{04F88D4C-12A9-48BA-8F8E-15CBB215C08C}" type="presParOf" srcId="{2BB1ED06-AD1E-45DD-8AF9-3064B10CBF3D}" destId="{E3EEE5FE-7068-4243-A1FF-7A12B801650E}" srcOrd="2" destOrd="0" presId="urn:microsoft.com/office/officeart/2005/8/layout/hierarchy4"/>
    <dgm:cxn modelId="{C90F0B1F-F484-4CE1-A8D6-203B3809452B}" type="presParOf" srcId="{E3EEE5FE-7068-4243-A1FF-7A12B801650E}" destId="{A342B5B4-0248-4832-9E2A-83FD6EF8EF03}" srcOrd="0" destOrd="0" presId="urn:microsoft.com/office/officeart/2005/8/layout/hierarchy4"/>
    <dgm:cxn modelId="{1A0E6F36-9FBC-43A3-B61E-2DDBACDF7CC7}" type="presParOf" srcId="{E3EEE5FE-7068-4243-A1FF-7A12B801650E}" destId="{BF2E7C5E-4E1C-4E2D-B5C7-BEC205959F10}" srcOrd="1" destOrd="0" presId="urn:microsoft.com/office/officeart/2005/8/layout/hierarchy4"/>
    <dgm:cxn modelId="{24E3A3BC-B276-4906-A126-6D5903F86402}" type="presParOf" srcId="{2BB1ED06-AD1E-45DD-8AF9-3064B10CBF3D}" destId="{7A6EBE07-C96C-4F19-B1C4-C64AF10D7CA2}" srcOrd="3" destOrd="0" presId="urn:microsoft.com/office/officeart/2005/8/layout/hierarchy4"/>
    <dgm:cxn modelId="{C8E32051-FC0E-4807-841F-98CA204DE5A7}" type="presParOf" srcId="{2BB1ED06-AD1E-45DD-8AF9-3064B10CBF3D}" destId="{DCF50FA2-E814-4139-B27C-80795ED25557}" srcOrd="4" destOrd="0" presId="urn:microsoft.com/office/officeart/2005/8/layout/hierarchy4"/>
    <dgm:cxn modelId="{689A30E1-89C1-482D-91BF-2BB876D369C3}" type="presParOf" srcId="{DCF50FA2-E814-4139-B27C-80795ED25557}" destId="{286AD3E6-BA2B-4E76-98EF-3BA7D1E98DE6}" srcOrd="0" destOrd="0" presId="urn:microsoft.com/office/officeart/2005/8/layout/hierarchy4"/>
    <dgm:cxn modelId="{9F569B16-8F89-4B84-80E6-0812448DB7ED}" type="presParOf" srcId="{DCF50FA2-E814-4139-B27C-80795ED25557}" destId="{524F7573-7796-4F73-91BC-7EC1D23E82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71302-B49E-45B5-A35A-03E027BEAD71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87C0DFFF-A574-40D7-BC8E-29A7A46A254F}">
      <dgm:prSet/>
      <dgm:spPr/>
      <dgm:t>
        <a:bodyPr/>
        <a:lstStyle/>
        <a:p>
          <a:pPr rtl="0"/>
          <a:r>
            <a:rPr lang="en-US" b="0" i="0" baseline="0" dirty="0" smtClean="0"/>
            <a:t>Basic framework of big data auditing theory</a:t>
          </a:r>
          <a:endParaRPr lang="zh-CN" b="0" i="0" baseline="0" dirty="0"/>
        </a:p>
      </dgm:t>
    </dgm:pt>
    <dgm:pt modelId="{AD7E448D-F057-4644-89B2-AAA7A448C597}" type="parTrans" cxnId="{299CB13B-9835-42BB-BF82-769D7330BE5F}">
      <dgm:prSet/>
      <dgm:spPr/>
      <dgm:t>
        <a:bodyPr/>
        <a:lstStyle/>
        <a:p>
          <a:endParaRPr lang="zh-CN" altLang="en-US"/>
        </a:p>
      </dgm:t>
    </dgm:pt>
    <dgm:pt modelId="{F84E9BE0-F9F2-46BF-AE36-22AA784342B9}" type="sibTrans" cxnId="{299CB13B-9835-42BB-BF82-769D7330BE5F}">
      <dgm:prSet/>
      <dgm:spPr/>
      <dgm:t>
        <a:bodyPr/>
        <a:lstStyle/>
        <a:p>
          <a:endParaRPr lang="zh-CN" altLang="en-US"/>
        </a:p>
      </dgm:t>
    </dgm:pt>
    <dgm:pt modelId="{DC758787-BCA9-44A7-A6BB-F9C1C010D1EF}">
      <dgm:prSet/>
      <dgm:spPr/>
      <dgm:t>
        <a:bodyPr/>
        <a:lstStyle/>
        <a:p>
          <a:pPr rtl="0"/>
          <a:r>
            <a:rPr lang="en-US" b="0" i="0" baseline="0" dirty="0" smtClean="0"/>
            <a:t> Big Data Auditing technologies innovation</a:t>
          </a:r>
          <a:endParaRPr lang="zh-CN" b="0" i="0" baseline="0" dirty="0"/>
        </a:p>
      </dgm:t>
    </dgm:pt>
    <dgm:pt modelId="{4412BE24-08CA-4437-B581-85C5F8DDC095}" type="parTrans" cxnId="{C672D5AD-82E9-41DA-BC33-90C7B866D46F}">
      <dgm:prSet/>
      <dgm:spPr/>
      <dgm:t>
        <a:bodyPr/>
        <a:lstStyle/>
        <a:p>
          <a:endParaRPr lang="zh-CN" altLang="en-US"/>
        </a:p>
      </dgm:t>
    </dgm:pt>
    <dgm:pt modelId="{5C36AAC5-7DDC-44C8-A869-1BF0728149B0}" type="sibTrans" cxnId="{C672D5AD-82E9-41DA-BC33-90C7B866D46F}">
      <dgm:prSet/>
      <dgm:spPr/>
      <dgm:t>
        <a:bodyPr/>
        <a:lstStyle/>
        <a:p>
          <a:endParaRPr lang="zh-CN" altLang="en-US"/>
        </a:p>
      </dgm:t>
    </dgm:pt>
    <dgm:pt modelId="{6890B49A-0926-4535-BAA9-53C768FD3032}">
      <dgm:prSet/>
      <dgm:spPr/>
      <dgm:t>
        <a:bodyPr/>
        <a:lstStyle/>
        <a:p>
          <a:pPr rtl="0"/>
          <a:r>
            <a:rPr lang="en-US" b="0" i="0" baseline="0" dirty="0" smtClean="0"/>
            <a:t>Auditing management revolution</a:t>
          </a:r>
          <a:endParaRPr lang="zh-CN" b="0" i="0" baseline="0" dirty="0"/>
        </a:p>
      </dgm:t>
    </dgm:pt>
    <dgm:pt modelId="{6B807709-3390-4DF6-844D-189EBC3DBDAC}" type="parTrans" cxnId="{197EBF96-15BC-4E3E-AE0E-4B73C973F434}">
      <dgm:prSet/>
      <dgm:spPr/>
      <dgm:t>
        <a:bodyPr/>
        <a:lstStyle/>
        <a:p>
          <a:endParaRPr lang="zh-CN" altLang="en-US"/>
        </a:p>
      </dgm:t>
    </dgm:pt>
    <dgm:pt modelId="{A5FD9728-7740-46A5-B743-65BF05AF4220}" type="sibTrans" cxnId="{197EBF96-15BC-4E3E-AE0E-4B73C973F434}">
      <dgm:prSet/>
      <dgm:spPr/>
      <dgm:t>
        <a:bodyPr/>
        <a:lstStyle/>
        <a:p>
          <a:endParaRPr lang="zh-CN" altLang="en-US"/>
        </a:p>
      </dgm:t>
    </dgm:pt>
    <dgm:pt modelId="{BB715A55-0AD4-45F9-A8C7-F10BFBFB051B}">
      <dgm:prSet/>
      <dgm:spPr/>
      <dgm:t>
        <a:bodyPr/>
        <a:lstStyle/>
        <a:p>
          <a:pPr rtl="0"/>
          <a:r>
            <a:rPr lang="en-US" b="0" i="0" baseline="0" dirty="0" smtClean="0"/>
            <a:t>Big data auditing practice</a:t>
          </a:r>
          <a:endParaRPr lang="en-US" b="0" i="0" baseline="0" dirty="0"/>
        </a:p>
      </dgm:t>
    </dgm:pt>
    <dgm:pt modelId="{8FD89DB6-F007-499E-9E1A-38624E40EAC6}" type="parTrans" cxnId="{5B4DC334-EC54-47C9-9488-74E9BC4C3FF8}">
      <dgm:prSet/>
      <dgm:spPr/>
      <dgm:t>
        <a:bodyPr/>
        <a:lstStyle/>
        <a:p>
          <a:endParaRPr lang="zh-CN" altLang="en-US"/>
        </a:p>
      </dgm:t>
    </dgm:pt>
    <dgm:pt modelId="{FF89B04D-9CB8-4A78-A0DE-09251077E049}" type="sibTrans" cxnId="{5B4DC334-EC54-47C9-9488-74E9BC4C3FF8}">
      <dgm:prSet/>
      <dgm:spPr/>
      <dgm:t>
        <a:bodyPr/>
        <a:lstStyle/>
        <a:p>
          <a:endParaRPr lang="zh-CN" altLang="en-US"/>
        </a:p>
      </dgm:t>
    </dgm:pt>
    <dgm:pt modelId="{857D511F-2BC7-4CCA-9816-4E0969A106AF}" type="pres">
      <dgm:prSet presAssocID="{7A671302-B49E-45B5-A35A-03E027BEA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03CAED-AA5E-492F-A050-F623F6FEAF9F}" type="pres">
      <dgm:prSet presAssocID="{87C0DFFF-A574-40D7-BC8E-29A7A46A25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664C0-A8FE-4BEA-84EB-136B99B2BA82}" type="pres">
      <dgm:prSet presAssocID="{F84E9BE0-F9F2-46BF-AE36-22AA784342B9}" presName="spacer" presStyleCnt="0"/>
      <dgm:spPr/>
    </dgm:pt>
    <dgm:pt modelId="{46FD0C89-906F-4743-A61A-8E5CC52A0AFC}" type="pres">
      <dgm:prSet presAssocID="{DC758787-BCA9-44A7-A6BB-F9C1C010D1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1E60E-21BD-4315-916F-7BC8B289FFAE}" type="pres">
      <dgm:prSet presAssocID="{5C36AAC5-7DDC-44C8-A869-1BF0728149B0}" presName="spacer" presStyleCnt="0"/>
      <dgm:spPr/>
    </dgm:pt>
    <dgm:pt modelId="{18A8AC04-6A26-4BEB-8B73-0F364780EDF8}" type="pres">
      <dgm:prSet presAssocID="{6890B49A-0926-4535-BAA9-53C768FD30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A6B36-6E49-4044-801F-1C6326A54D4A}" type="pres">
      <dgm:prSet presAssocID="{A5FD9728-7740-46A5-B743-65BF05AF4220}" presName="spacer" presStyleCnt="0"/>
      <dgm:spPr/>
    </dgm:pt>
    <dgm:pt modelId="{163BF22C-F973-4429-8F55-8CD9CAB00C58}" type="pres">
      <dgm:prSet presAssocID="{BB715A55-0AD4-45F9-A8C7-F10BFBFB05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2D5AD-82E9-41DA-BC33-90C7B866D46F}" srcId="{7A671302-B49E-45B5-A35A-03E027BEAD71}" destId="{DC758787-BCA9-44A7-A6BB-F9C1C010D1EF}" srcOrd="1" destOrd="0" parTransId="{4412BE24-08CA-4437-B581-85C5F8DDC095}" sibTransId="{5C36AAC5-7DDC-44C8-A869-1BF0728149B0}"/>
    <dgm:cxn modelId="{1FF675E2-F6C4-43D8-97F9-989C5584CF63}" type="presOf" srcId="{DC758787-BCA9-44A7-A6BB-F9C1C010D1EF}" destId="{46FD0C89-906F-4743-A61A-8E5CC52A0AFC}" srcOrd="0" destOrd="0" presId="urn:microsoft.com/office/officeart/2005/8/layout/vList2"/>
    <dgm:cxn modelId="{197EBF96-15BC-4E3E-AE0E-4B73C973F434}" srcId="{7A671302-B49E-45B5-A35A-03E027BEAD71}" destId="{6890B49A-0926-4535-BAA9-53C768FD3032}" srcOrd="2" destOrd="0" parTransId="{6B807709-3390-4DF6-844D-189EBC3DBDAC}" sibTransId="{A5FD9728-7740-46A5-B743-65BF05AF4220}"/>
    <dgm:cxn modelId="{1F1300F4-CE25-4237-B164-AE7F3D511568}" type="presOf" srcId="{87C0DFFF-A574-40D7-BC8E-29A7A46A254F}" destId="{5003CAED-AA5E-492F-A050-F623F6FEAF9F}" srcOrd="0" destOrd="0" presId="urn:microsoft.com/office/officeart/2005/8/layout/vList2"/>
    <dgm:cxn modelId="{ABDCB7B3-FC1D-4D25-9C85-0B335C257F0D}" type="presOf" srcId="{BB715A55-0AD4-45F9-A8C7-F10BFBFB051B}" destId="{163BF22C-F973-4429-8F55-8CD9CAB00C58}" srcOrd="0" destOrd="0" presId="urn:microsoft.com/office/officeart/2005/8/layout/vList2"/>
    <dgm:cxn modelId="{299CB13B-9835-42BB-BF82-769D7330BE5F}" srcId="{7A671302-B49E-45B5-A35A-03E027BEAD71}" destId="{87C0DFFF-A574-40D7-BC8E-29A7A46A254F}" srcOrd="0" destOrd="0" parTransId="{AD7E448D-F057-4644-89B2-AAA7A448C597}" sibTransId="{F84E9BE0-F9F2-46BF-AE36-22AA784342B9}"/>
    <dgm:cxn modelId="{D6BEAA97-E82B-4579-9B54-CB9C1D8D4477}" type="presOf" srcId="{6890B49A-0926-4535-BAA9-53C768FD3032}" destId="{18A8AC04-6A26-4BEB-8B73-0F364780EDF8}" srcOrd="0" destOrd="0" presId="urn:microsoft.com/office/officeart/2005/8/layout/vList2"/>
    <dgm:cxn modelId="{4F9E1F73-21BE-4927-A524-20E0D6EFAEAF}" type="presOf" srcId="{7A671302-B49E-45B5-A35A-03E027BEAD71}" destId="{857D511F-2BC7-4CCA-9816-4E0969A106AF}" srcOrd="0" destOrd="0" presId="urn:microsoft.com/office/officeart/2005/8/layout/vList2"/>
    <dgm:cxn modelId="{5B4DC334-EC54-47C9-9488-74E9BC4C3FF8}" srcId="{7A671302-B49E-45B5-A35A-03E027BEAD71}" destId="{BB715A55-0AD4-45F9-A8C7-F10BFBFB051B}" srcOrd="3" destOrd="0" parTransId="{8FD89DB6-F007-499E-9E1A-38624E40EAC6}" sibTransId="{FF89B04D-9CB8-4A78-A0DE-09251077E049}"/>
    <dgm:cxn modelId="{6AA71B07-FDB5-40A8-AF59-3B18D183D013}" type="presParOf" srcId="{857D511F-2BC7-4CCA-9816-4E0969A106AF}" destId="{5003CAED-AA5E-492F-A050-F623F6FEAF9F}" srcOrd="0" destOrd="0" presId="urn:microsoft.com/office/officeart/2005/8/layout/vList2"/>
    <dgm:cxn modelId="{58699A0F-EFB6-4BE0-A539-72524FC09F5A}" type="presParOf" srcId="{857D511F-2BC7-4CCA-9816-4E0969A106AF}" destId="{48C664C0-A8FE-4BEA-84EB-136B99B2BA82}" srcOrd="1" destOrd="0" presId="urn:microsoft.com/office/officeart/2005/8/layout/vList2"/>
    <dgm:cxn modelId="{4954F175-1AC0-4549-9988-754537FF5144}" type="presParOf" srcId="{857D511F-2BC7-4CCA-9816-4E0969A106AF}" destId="{46FD0C89-906F-4743-A61A-8E5CC52A0AFC}" srcOrd="2" destOrd="0" presId="urn:microsoft.com/office/officeart/2005/8/layout/vList2"/>
    <dgm:cxn modelId="{34816012-15A7-4252-92AF-C1B836F304E0}" type="presParOf" srcId="{857D511F-2BC7-4CCA-9816-4E0969A106AF}" destId="{D511E60E-21BD-4315-916F-7BC8B289FFAE}" srcOrd="3" destOrd="0" presId="urn:microsoft.com/office/officeart/2005/8/layout/vList2"/>
    <dgm:cxn modelId="{0E0711D0-4FE3-48F4-986C-9972855CCA90}" type="presParOf" srcId="{857D511F-2BC7-4CCA-9816-4E0969A106AF}" destId="{18A8AC04-6A26-4BEB-8B73-0F364780EDF8}" srcOrd="4" destOrd="0" presId="urn:microsoft.com/office/officeart/2005/8/layout/vList2"/>
    <dgm:cxn modelId="{0B0D1B2F-FAD3-418D-8EB3-EDBF7273BEE1}" type="presParOf" srcId="{857D511F-2BC7-4CCA-9816-4E0969A106AF}" destId="{71DA6B36-6E49-4044-801F-1C6326A54D4A}" srcOrd="5" destOrd="0" presId="urn:microsoft.com/office/officeart/2005/8/layout/vList2"/>
    <dgm:cxn modelId="{2541C635-4C9C-4DDD-88F9-A3DBB11E8CA9}" type="presParOf" srcId="{857D511F-2BC7-4CCA-9816-4E0969A106AF}" destId="{163BF22C-F973-4429-8F55-8CD9CAB00C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26C4E-B2D7-401E-AA8A-1AAFE14E789D}">
      <dsp:nvSpPr>
        <dsp:cNvPr id="0" name=""/>
        <dsp:cNvSpPr/>
      </dsp:nvSpPr>
      <dsp:spPr>
        <a:xfrm>
          <a:off x="0" y="0"/>
          <a:ext cx="8957310" cy="189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Annual Report of the Chair of the</a:t>
          </a:r>
          <a:br>
            <a:rPr lang="en-US" sz="3600" kern="1200" dirty="0" smtClean="0"/>
          </a:br>
          <a:r>
            <a:rPr lang="en-US" sz="3600" kern="1200" dirty="0" smtClean="0"/>
            <a:t>INTOSAI Working Group  on Big Data (WGBD)</a:t>
          </a:r>
          <a:endParaRPr lang="zh-CN" sz="3600" kern="1200" dirty="0"/>
        </a:p>
      </dsp:txBody>
      <dsp:txXfrm>
        <a:off x="92526" y="92526"/>
        <a:ext cx="8772258" cy="1710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2AAB-1C3B-44CA-AD3B-399DD9E3A364}">
      <dsp:nvSpPr>
        <dsp:cNvPr id="0" name=""/>
        <dsp:cNvSpPr/>
      </dsp:nvSpPr>
      <dsp:spPr>
        <a:xfrm>
          <a:off x="0" y="209849"/>
          <a:ext cx="8229600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baseline="0" dirty="0" smtClean="0"/>
            <a:t>China</a:t>
          </a:r>
          <a:endParaRPr lang="zh-CN" sz="2000" kern="1200" dirty="0"/>
        </a:p>
      </dsp:txBody>
      <dsp:txXfrm>
        <a:off x="0" y="209849"/>
        <a:ext cx="8229600" cy="614250"/>
      </dsp:txXfrm>
    </dsp:sp>
    <dsp:sp modelId="{2F0E7F56-C9BC-4044-8A7F-CD38F68B53B7}">
      <dsp:nvSpPr>
        <dsp:cNvPr id="0" name=""/>
        <dsp:cNvSpPr/>
      </dsp:nvSpPr>
      <dsp:spPr>
        <a:xfrm>
          <a:off x="411480" y="62249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Chair</a:t>
          </a:r>
          <a:endParaRPr lang="zh-CN" sz="2000" kern="1200" dirty="0"/>
        </a:p>
      </dsp:txBody>
      <dsp:txXfrm>
        <a:off x="425890" y="76659"/>
        <a:ext cx="5731900" cy="266380"/>
      </dsp:txXfrm>
    </dsp:sp>
    <dsp:sp modelId="{52D75E1A-487C-450E-860E-BC1181A8CF5C}">
      <dsp:nvSpPr>
        <dsp:cNvPr id="0" name=""/>
        <dsp:cNvSpPr/>
      </dsp:nvSpPr>
      <dsp:spPr>
        <a:xfrm>
          <a:off x="0" y="1025699"/>
          <a:ext cx="8229600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baseline="0" dirty="0" smtClean="0"/>
            <a:t>United States</a:t>
          </a:r>
          <a:endParaRPr lang="zh-CN" sz="2000" kern="1200" dirty="0"/>
        </a:p>
      </dsp:txBody>
      <dsp:txXfrm>
        <a:off x="0" y="1025699"/>
        <a:ext cx="8229600" cy="614250"/>
      </dsp:txXfrm>
    </dsp:sp>
    <dsp:sp modelId="{2F0EBB02-9D32-4AFD-852F-7292B43B4EB0}">
      <dsp:nvSpPr>
        <dsp:cNvPr id="0" name=""/>
        <dsp:cNvSpPr/>
      </dsp:nvSpPr>
      <dsp:spPr>
        <a:xfrm>
          <a:off x="411480" y="878099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Vice Chair</a:t>
          </a:r>
          <a:endParaRPr lang="zh-CN" sz="2000" kern="1200" dirty="0"/>
        </a:p>
      </dsp:txBody>
      <dsp:txXfrm>
        <a:off x="425890" y="892509"/>
        <a:ext cx="5731900" cy="266380"/>
      </dsp:txXfrm>
    </dsp:sp>
    <dsp:sp modelId="{375703ED-A433-41C5-AC82-99347F743217}">
      <dsp:nvSpPr>
        <dsp:cNvPr id="0" name=""/>
        <dsp:cNvSpPr/>
      </dsp:nvSpPr>
      <dsp:spPr>
        <a:xfrm>
          <a:off x="0" y="1841549"/>
          <a:ext cx="82296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solidFill>
                <a:srgbClr val="002060"/>
              </a:solidFill>
              <a:latin typeface="+mn-lt"/>
              <a:sym typeface="+mn-ea"/>
            </a:rPr>
            <a:t>Austria, Bangladesh, Bhutan, Brazil, Denmark, Ecuador, Finland, India, Indonesia, Mexico, the Netherlands, New Zealand, Norway, Pakistan, the Russian Federation, Thailand and the United Kingdom.</a:t>
          </a:r>
          <a:endParaRPr lang="zh-CN" altLang="en-US" sz="2000" kern="1200" dirty="0">
            <a:latin typeface="+mn-lt"/>
          </a:endParaRPr>
        </a:p>
      </dsp:txBody>
      <dsp:txXfrm>
        <a:off x="0" y="1841549"/>
        <a:ext cx="8229600" cy="1417500"/>
      </dsp:txXfrm>
    </dsp:sp>
    <dsp:sp modelId="{FBF6D076-8508-4C37-AAC0-FB75E6FEED6D}">
      <dsp:nvSpPr>
        <dsp:cNvPr id="0" name=""/>
        <dsp:cNvSpPr/>
      </dsp:nvSpPr>
      <dsp:spPr>
        <a:xfrm>
          <a:off x="411480" y="1693949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Members:</a:t>
          </a:r>
          <a:endParaRPr lang="zh-CN" sz="2000" kern="1200" dirty="0"/>
        </a:p>
      </dsp:txBody>
      <dsp:txXfrm>
        <a:off x="425890" y="1708359"/>
        <a:ext cx="5731900" cy="266380"/>
      </dsp:txXfrm>
    </dsp:sp>
    <dsp:sp modelId="{2C34E6B1-466F-47DD-BDC9-FA3CC15B16A1}">
      <dsp:nvSpPr>
        <dsp:cNvPr id="0" name=""/>
        <dsp:cNvSpPr/>
      </dsp:nvSpPr>
      <dsp:spPr>
        <a:xfrm>
          <a:off x="0" y="3460650"/>
          <a:ext cx="8229600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baseline="0" dirty="0" smtClean="0"/>
            <a:t>Fiji</a:t>
          </a:r>
          <a:endParaRPr lang="zh-CN" sz="2000" kern="1200" dirty="0"/>
        </a:p>
      </dsp:txBody>
      <dsp:txXfrm>
        <a:off x="0" y="3460650"/>
        <a:ext cx="8229600" cy="614250"/>
      </dsp:txXfrm>
    </dsp:sp>
    <dsp:sp modelId="{17D09B5F-A617-433D-888A-3FD7C01C5C10}">
      <dsp:nvSpPr>
        <dsp:cNvPr id="0" name=""/>
        <dsp:cNvSpPr/>
      </dsp:nvSpPr>
      <dsp:spPr>
        <a:xfrm>
          <a:off x="411480" y="3313050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New Member</a:t>
          </a:r>
          <a:endParaRPr lang="zh-CN" sz="2000" kern="1200" dirty="0"/>
        </a:p>
      </dsp:txBody>
      <dsp:txXfrm>
        <a:off x="425890" y="3327460"/>
        <a:ext cx="5731900" cy="266380"/>
      </dsp:txXfrm>
    </dsp:sp>
    <dsp:sp modelId="{754C11BC-7613-4F65-8075-4CCF1CAB0272}">
      <dsp:nvSpPr>
        <dsp:cNvPr id="0" name=""/>
        <dsp:cNvSpPr/>
      </dsp:nvSpPr>
      <dsp:spPr>
        <a:xfrm>
          <a:off x="0" y="4276500"/>
          <a:ext cx="8229600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0828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baseline="0" dirty="0" smtClean="0"/>
            <a:t>Estonia</a:t>
          </a:r>
          <a:endParaRPr lang="zh-CN" sz="2000" kern="1200" dirty="0"/>
        </a:p>
      </dsp:txBody>
      <dsp:txXfrm>
        <a:off x="0" y="4276500"/>
        <a:ext cx="8229600" cy="614250"/>
      </dsp:txXfrm>
    </dsp:sp>
    <dsp:sp modelId="{C90C4C50-701F-4598-BE85-93D68159DA74}">
      <dsp:nvSpPr>
        <dsp:cNvPr id="0" name=""/>
        <dsp:cNvSpPr/>
      </dsp:nvSpPr>
      <dsp:spPr>
        <a:xfrm>
          <a:off x="411480" y="4128900"/>
          <a:ext cx="57607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 smtClean="0"/>
            <a:t>Observer,</a:t>
          </a:r>
          <a:endParaRPr lang="zh-CN" sz="2000" kern="1200" dirty="0"/>
        </a:p>
      </dsp:txBody>
      <dsp:txXfrm>
        <a:off x="425890" y="4143310"/>
        <a:ext cx="5731900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7550A-9159-4168-AE0C-5C61B2D3BFA2}">
      <dsp:nvSpPr>
        <dsp:cNvPr id="0" name=""/>
        <dsp:cNvSpPr/>
      </dsp:nvSpPr>
      <dsp:spPr>
        <a:xfrm>
          <a:off x="6547" y="0"/>
          <a:ext cx="2647428" cy="3616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baseline="0" dirty="0" smtClean="0"/>
            <a:t>N</a:t>
          </a:r>
          <a:r>
            <a:rPr lang="zh-CN" sz="2700" b="1" i="0" kern="1200" baseline="0" dirty="0" smtClean="0"/>
            <a:t>ational policies should support the work of government auditors</a:t>
          </a:r>
          <a:endParaRPr lang="zh-CN" sz="2700" kern="1200" dirty="0"/>
        </a:p>
      </dsp:txBody>
      <dsp:txXfrm>
        <a:off x="84088" y="77541"/>
        <a:ext cx="2492346" cy="3461573"/>
      </dsp:txXfrm>
    </dsp:sp>
    <dsp:sp modelId="{A342B5B4-0248-4832-9E2A-83FD6EF8EF03}">
      <dsp:nvSpPr>
        <dsp:cNvPr id="0" name=""/>
        <dsp:cNvSpPr/>
      </dsp:nvSpPr>
      <dsp:spPr>
        <a:xfrm>
          <a:off x="3098743" y="0"/>
          <a:ext cx="2647428" cy="3616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baseline="0" dirty="0" smtClean="0"/>
            <a:t>A</a:t>
          </a:r>
          <a:r>
            <a:rPr lang="zh-CN" sz="2700" b="1" i="0" kern="1200" baseline="0" dirty="0" smtClean="0"/>
            <a:t>variety of big data technologies should be applied</a:t>
          </a:r>
          <a:endParaRPr lang="zh-CN" sz="2700" kern="1200" dirty="0"/>
        </a:p>
      </dsp:txBody>
      <dsp:txXfrm>
        <a:off x="3176284" y="77541"/>
        <a:ext cx="2492346" cy="3461573"/>
      </dsp:txXfrm>
    </dsp:sp>
    <dsp:sp modelId="{286AD3E6-BA2B-4E76-98EF-3BA7D1E98DE6}">
      <dsp:nvSpPr>
        <dsp:cNvPr id="0" name=""/>
        <dsp:cNvSpPr/>
      </dsp:nvSpPr>
      <dsp:spPr>
        <a:xfrm>
          <a:off x="6190939" y="0"/>
          <a:ext cx="2647428" cy="3616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i="0" kern="1200" baseline="0" dirty="0" smtClean="0"/>
            <a:t>IT infrastructure construction is critical</a:t>
          </a:r>
          <a:endParaRPr lang="zh-CN" altLang="en-US" sz="2700" kern="1200" dirty="0"/>
        </a:p>
      </dsp:txBody>
      <dsp:txXfrm>
        <a:off x="6268480" y="77541"/>
        <a:ext cx="2492346" cy="3461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3CAED-AA5E-492F-A050-F623F6FEAF9F}">
      <dsp:nvSpPr>
        <dsp:cNvPr id="0" name=""/>
        <dsp:cNvSpPr/>
      </dsp:nvSpPr>
      <dsp:spPr>
        <a:xfrm>
          <a:off x="0" y="435862"/>
          <a:ext cx="8229600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 smtClean="0"/>
            <a:t>Basic framework of big data auditing theory</a:t>
          </a:r>
          <a:endParaRPr lang="zh-CN" sz="3200" b="0" i="0" kern="1200" baseline="0" dirty="0"/>
        </a:p>
      </dsp:txBody>
      <dsp:txXfrm>
        <a:off x="36553" y="472415"/>
        <a:ext cx="8156494" cy="675694"/>
      </dsp:txXfrm>
    </dsp:sp>
    <dsp:sp modelId="{46FD0C89-906F-4743-A61A-8E5CC52A0AFC}">
      <dsp:nvSpPr>
        <dsp:cNvPr id="0" name=""/>
        <dsp:cNvSpPr/>
      </dsp:nvSpPr>
      <dsp:spPr>
        <a:xfrm>
          <a:off x="0" y="1276822"/>
          <a:ext cx="8229600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 smtClean="0"/>
            <a:t> Big Data Auditing technologies innovation</a:t>
          </a:r>
          <a:endParaRPr lang="zh-CN" sz="3200" b="0" i="0" kern="1200" baseline="0" dirty="0"/>
        </a:p>
      </dsp:txBody>
      <dsp:txXfrm>
        <a:off x="36553" y="1313375"/>
        <a:ext cx="8156494" cy="675694"/>
      </dsp:txXfrm>
    </dsp:sp>
    <dsp:sp modelId="{18A8AC04-6A26-4BEB-8B73-0F364780EDF8}">
      <dsp:nvSpPr>
        <dsp:cNvPr id="0" name=""/>
        <dsp:cNvSpPr/>
      </dsp:nvSpPr>
      <dsp:spPr>
        <a:xfrm>
          <a:off x="0" y="2117782"/>
          <a:ext cx="8229600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 smtClean="0"/>
            <a:t>Auditing management revolution</a:t>
          </a:r>
          <a:endParaRPr lang="zh-CN" sz="3200" b="0" i="0" kern="1200" baseline="0" dirty="0"/>
        </a:p>
      </dsp:txBody>
      <dsp:txXfrm>
        <a:off x="36553" y="2154335"/>
        <a:ext cx="8156494" cy="675694"/>
      </dsp:txXfrm>
    </dsp:sp>
    <dsp:sp modelId="{163BF22C-F973-4429-8F55-8CD9CAB00C58}">
      <dsp:nvSpPr>
        <dsp:cNvPr id="0" name=""/>
        <dsp:cNvSpPr/>
      </dsp:nvSpPr>
      <dsp:spPr>
        <a:xfrm>
          <a:off x="0" y="2958742"/>
          <a:ext cx="8229600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 smtClean="0"/>
            <a:t>Big data auditing practice</a:t>
          </a:r>
          <a:endParaRPr lang="en-US" sz="3200" b="0" i="0" kern="1200" baseline="0" dirty="0"/>
        </a:p>
      </dsp:txBody>
      <dsp:txXfrm>
        <a:off x="36553" y="2995295"/>
        <a:ext cx="8156494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2017/8/24</a:t>
            </a:fld>
            <a:endParaRPr lang="zh-CN" altLang="en-US"/>
          </a:p>
        </p:txBody>
      </p:sp>
      <p:sp>
        <p:nvSpPr>
          <p:cNvPr id="104872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2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2017/8/24</a:t>
            </a:fld>
            <a:endParaRPr lang="zh-CN" altLang="en-US"/>
          </a:p>
        </p:txBody>
      </p:sp>
      <p:sp>
        <p:nvSpPr>
          <p:cNvPr id="104871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1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59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6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8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2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3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5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6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4" name="标题 2050"/>
          <p:cNvSpPr>
            <a:spLocks noGrp="1"/>
          </p:cNvSpPr>
          <p:nvPr>
            <p:ph type="ctrTitle"/>
          </p:nvPr>
        </p:nvSpPr>
        <p:spPr>
          <a:xfrm>
            <a:off x="469900" y="1198563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kern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85" name="副标题 2051"/>
          <p:cNvSpPr>
            <a:spLocks noGrp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>
                <a:solidFill>
                  <a:schemeClr val="bg1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1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1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1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  <p:sp>
        <p:nvSpPr>
          <p:cNvPr id="1048586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/>
          </a:p>
        </p:txBody>
      </p:sp>
      <p:sp>
        <p:nvSpPr>
          <p:cNvPr id="1048587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/>
          </a:p>
        </p:txBody>
      </p:sp>
      <p:sp>
        <p:nvSpPr>
          <p:cNvPr id="1048588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7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7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6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6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smtClean="0"/>
              <a:t>IN</a:t>
            </a:r>
            <a:r>
              <a:rPr lang="en-US" altLang="zh-CN" smtClean="0"/>
              <a:t>TOSAI Working Group on Big Data</a:t>
            </a:r>
            <a:endParaRPr lang="en-US" altLang="zh-CN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zh-CN" smtClean="0"/>
              <a:t>CN</a:t>
            </a:r>
            <a:r>
              <a:rPr lang="en-US" altLang="zh-CN" smtClean="0"/>
              <a:t>AO</a:t>
            </a:r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6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7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7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8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68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68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5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5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6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6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64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64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68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68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7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0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7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7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1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104869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9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104869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104869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76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/>
          </a:p>
        </p:txBody>
      </p:sp>
      <p:sp>
        <p:nvSpPr>
          <p:cNvPr id="1048579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/>
          </a:p>
        </p:txBody>
      </p:sp>
      <p:sp>
        <p:nvSpPr>
          <p:cNvPr id="1048580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altLang="zh-CN" smtClean="0"/>
              <a:pPr lvl="0"/>
              <a:t>‹#›</a:t>
            </a:fld>
            <a:endParaRPr lang="zh-CN"/>
          </a:p>
        </p:txBody>
      </p:sp>
      <p:pic>
        <p:nvPicPr>
          <p:cNvPr id="209715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1" name="矩形 7"/>
          <p:cNvSpPr/>
          <p:nvPr userDrawn="1"/>
        </p:nvSpPr>
        <p:spPr>
          <a:xfrm rot="5400000">
            <a:off x="1296353" y="-1294447"/>
            <a:ext cx="6553200" cy="9142412"/>
          </a:xfrm>
          <a:prstGeom prst="rect">
            <a:avLst/>
          </a:prstGeom>
          <a:gradFill rotWithShape="1">
            <a:gsLst>
              <a:gs pos="0">
                <a:srgbClr val="F8F8F8">
                  <a:alpha val="100000"/>
                </a:srgbClr>
              </a:gs>
              <a:gs pos="100000">
                <a:srgbClr val="F8F8F8">
                  <a:alpha val="59999"/>
                </a:srgbClr>
              </a:gs>
            </a:gsLst>
            <a:lin ang="0" scaled="1"/>
          </a:gradFill>
          <a:ln w="9525">
            <a:noFill/>
          </a:ln>
        </p:spPr>
        <p:txBody>
          <a:bodyPr vert="horz" wrap="square" anchor="ctr"/>
          <a:lstStyle/>
          <a:p>
            <a:pPr lvl="0">
              <a:lnSpc>
                <a:spcPct val="100000"/>
              </a:lnSpc>
            </a:pPr>
            <a:endParaRPr sz="16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582" name="日期占位符 3"/>
          <p:cNvSpPr>
            <a:spLocks noGrp="1"/>
          </p:cNvSpPr>
          <p:nvPr userDrawn="1"/>
        </p:nvSpPr>
        <p:spPr>
          <a:xfrm>
            <a:off x="146685" y="6297930"/>
            <a:ext cx="3586480" cy="3702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600" b="1">
                <a:latin typeface="Times New Roman" panose="02020603050405020304" charset="0"/>
              </a:defRPr>
            </a:lvl1pPr>
          </a:lstStyle>
          <a:p>
            <a:pPr lvl="0"/>
            <a:r>
              <a:rPr lang="zh-CN" altLang="en-US">
                <a:solidFill>
                  <a:srgbClr val="002060"/>
                </a:solidFill>
              </a:rPr>
              <a:t>IN</a:t>
            </a:r>
            <a:r>
              <a:rPr lang="en-US" altLang="zh-CN">
                <a:solidFill>
                  <a:srgbClr val="002060"/>
                </a:solidFill>
              </a:rPr>
              <a:t>TOSAI Working Group on Big Data</a:t>
            </a:r>
          </a:p>
        </p:txBody>
      </p:sp>
      <p:sp>
        <p:nvSpPr>
          <p:cNvPr id="1048583" name="灯片编号占位符 5"/>
          <p:cNvSpPr>
            <a:spLocks noGrp="1"/>
          </p:cNvSpPr>
          <p:nvPr userDrawn="1"/>
        </p:nvSpPr>
        <p:spPr>
          <a:xfrm>
            <a:off x="6704965" y="6297930"/>
            <a:ext cx="2133600" cy="3708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800">
                <a:latin typeface="Times New Roman" panose="02020603050405020304" charset="0"/>
              </a:defRPr>
            </a:lvl1pPr>
          </a:lstStyle>
          <a:p>
            <a:pPr lvl="0" algn="r"/>
            <a:r>
              <a:rPr lang="zh-CN" sz="1600">
                <a:solidFill>
                  <a:srgbClr val="002060"/>
                </a:solidFill>
              </a:rPr>
              <a:t>CN</a:t>
            </a:r>
            <a:r>
              <a:rPr lang="en-US" altLang="zh-CN" sz="1600">
                <a:solidFill>
                  <a:srgbClr val="002060"/>
                </a:solidFill>
              </a:rPr>
              <a:t>AO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.gov.cn/WGB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图示 3"/>
          <p:cNvGraphicFramePr>
            <a:graphicFrameLocks/>
          </p:cNvGraphicFramePr>
          <p:nvPr/>
        </p:nvGraphicFramePr>
        <p:xfrm>
          <a:off x="93345" y="1928802"/>
          <a:ext cx="8957310" cy="192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lede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476925"/>
            <a:ext cx="1197335" cy="7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65050" y="167441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5356" y="1264773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8"/>
          <a:stretch/>
        </p:blipFill>
        <p:spPr>
          <a:xfrm>
            <a:off x="611560" y="427960"/>
            <a:ext cx="750849" cy="9537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497" y="1427511"/>
            <a:ext cx="1895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National Audit Office</a:t>
            </a:r>
            <a:r>
              <a:rPr lang="en-US" sz="800" b="1" kern="1200" spc="0" dirty="0" smtClean="0">
                <a:solidFill>
                  <a:schemeClr val="tx2"/>
                </a:solidFill>
              </a:rPr>
              <a:t> of China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71098" y="472514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mbria" panose="02040503050406030204" pitchFamily="18" charset="0"/>
              </a:rPr>
              <a:t>9</a:t>
            </a:r>
            <a:r>
              <a:rPr lang="en-US" sz="3000" b="1" baseline="30000" dirty="0">
                <a:latin typeface="Cambria" panose="02040503050406030204" pitchFamily="18" charset="0"/>
              </a:rPr>
              <a:t>th</a:t>
            </a:r>
            <a:r>
              <a:rPr lang="en-US" sz="3000" b="1" dirty="0">
                <a:latin typeface="Cambria" panose="02040503050406030204" pitchFamily="18" charset="0"/>
              </a:rPr>
              <a:t> Meeting of KSC Steering Committee</a:t>
            </a:r>
          </a:p>
          <a:p>
            <a:r>
              <a:rPr lang="en-IN" sz="2400" b="1" dirty="0" smtClean="0">
                <a:latin typeface="Cambria" panose="02040503050406030204" pitchFamily="18" charset="0"/>
              </a:rPr>
              <a:t>Bali</a:t>
            </a:r>
            <a:endParaRPr lang="en-IN" sz="2400" b="1" dirty="0">
              <a:latin typeface="Cambria" panose="02040503050406030204" pitchFamily="18" charset="0"/>
            </a:endParaRPr>
          </a:p>
          <a:p>
            <a:r>
              <a:rPr lang="en-IN" sz="2400" b="1" dirty="0">
                <a:latin typeface="Cambria" panose="02040503050406030204" pitchFamily="18" charset="0"/>
              </a:rPr>
              <a:t>(23-25 August 2017)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6093296"/>
            <a:ext cx="181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SAI China</a:t>
            </a:r>
            <a:endParaRPr lang="en-US" dirty="0"/>
          </a:p>
        </p:txBody>
      </p:sp>
    </p:spTree>
  </p:cSld>
  <p:clrMapOvr>
    <a:masterClrMapping/>
  </p:clrMapOvr>
  <p:transition advTm="121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1"/>
          <p:cNvSpPr>
            <a:spLocks noGrp="1"/>
          </p:cNvSpPr>
          <p:nvPr/>
        </p:nvSpPr>
        <p:spPr>
          <a:xfrm>
            <a:off x="469265" y="664210"/>
            <a:ext cx="451104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6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 typeface="Arial" panose="020B0604020202020204" pitchFamily="34" charset="0"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charset="0"/>
                <a:cs typeface="+mn-ea"/>
                <a:sym typeface="+mn-ea"/>
              </a:rPr>
              <a:t>High-level Forum</a:t>
            </a:r>
          </a:p>
        </p:txBody>
      </p:sp>
      <p:pic>
        <p:nvPicPr>
          <p:cNvPr id="2097158" name="图片 11" descr="177A739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9900" y="1664335"/>
            <a:ext cx="4510405" cy="352996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048638" name="文本框 14"/>
          <p:cNvSpPr txBox="1"/>
          <p:nvPr/>
        </p:nvSpPr>
        <p:spPr>
          <a:xfrm>
            <a:off x="469265" y="5281930"/>
            <a:ext cx="4357370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latin typeface="Times New Roman" panose="02020603050405020304" charset="0"/>
              </a:rPr>
              <a:t>Dr. Sun Baohou</a:t>
            </a:r>
          </a:p>
          <a:p>
            <a:r>
              <a:rPr lang="en-US" altLang="zh-CN" sz="1600">
                <a:latin typeface="Times New Roman" panose="02020603050405020304" charset="0"/>
              </a:rPr>
              <a:t>Deputy Auditor General of CNAO</a:t>
            </a:r>
          </a:p>
        </p:txBody>
      </p:sp>
      <p:sp>
        <p:nvSpPr>
          <p:cNvPr id="1048639" name="标题 11"/>
          <p:cNvSpPr>
            <a:spLocks noGrp="1"/>
          </p:cNvSpPr>
          <p:nvPr/>
        </p:nvSpPr>
        <p:spPr>
          <a:xfrm>
            <a:off x="5137785" y="1664335"/>
            <a:ext cx="3774440" cy="4292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6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</a:rPr>
              <a:t>F</a:t>
            </a:r>
            <a:r>
              <a:rPr lang="zh-CN" altLang="en-US" sz="2400">
                <a:solidFill>
                  <a:srgbClr val="002060"/>
                </a:solidFill>
                <a:latin typeface="Times New Roman" panose="02020603050405020304" charset="0"/>
              </a:rPr>
              <a:t>ive aspects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 in promoting big data assisted audit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: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accountability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systemic approach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data-based approach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innovation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human resources </a:t>
            </a:r>
          </a:p>
          <a:p>
            <a:endParaRPr lang="zh-CN" altLang="en-US" sz="2000">
              <a:solidFill>
                <a:srgbClr val="002060"/>
              </a:solidFill>
              <a:latin typeface="Times New Roman" panose="02020603050405020304" charset="0"/>
            </a:endParaRPr>
          </a:p>
          <a:p>
            <a:r>
              <a:rPr lang="en-US" altLang="zh-CN" sz="2400">
                <a:solidFill>
                  <a:srgbClr val="002060"/>
                </a:solidFill>
                <a:latin typeface="Times New Roman" panose="02020603050405020304" charset="0"/>
              </a:rPr>
              <a:t>Three proposals: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work hand in hand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push forward with aspiration and courage</a:t>
            </a:r>
          </a:p>
          <a:p>
            <a:r>
              <a:rPr lang="en-US" altLang="zh-CN" sz="2000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charset="0"/>
              </a:rPr>
              <a:t>develop practical and rational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1"/>
          <p:cNvSpPr>
            <a:spLocks noGrp="1"/>
          </p:cNvSpPr>
          <p:nvPr>
            <p:ph type="title"/>
          </p:nvPr>
        </p:nvSpPr>
        <p:spPr>
          <a:xfrm>
            <a:off x="173355" y="328930"/>
            <a:ext cx="8086090" cy="31940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charset="0"/>
                <a:cs typeface="+mn-ea"/>
                <a:sym typeface="+mn-ea"/>
              </a:rPr>
              <a:t>High-level Forum</a:t>
            </a:r>
          </a:p>
        </p:txBody>
      </p:sp>
      <p:pic>
        <p:nvPicPr>
          <p:cNvPr id="2097159" name="内容占位符 2" descr="177A74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75890" y="918210"/>
            <a:ext cx="3501390" cy="25800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1048647" name="标题 4"/>
          <p:cNvSpPr>
            <a:spLocks noGrp="1"/>
          </p:cNvSpPr>
          <p:nvPr/>
        </p:nvSpPr>
        <p:spPr>
          <a:xfrm>
            <a:off x="6285865" y="1109980"/>
            <a:ext cx="2509520" cy="15824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6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>
                <a:solidFill>
                  <a:srgbClr val="002060"/>
                </a:solidFill>
                <a:latin typeface="Times New Roman" panose="02020603050405020304" charset="0"/>
              </a:rPr>
              <a:t>Mr. Gene Dodaro</a:t>
            </a:r>
          </a:p>
          <a:p>
            <a:r>
              <a:rPr lang="en-US" altLang="zh-CN" sz="1600">
                <a:solidFill>
                  <a:srgbClr val="002060"/>
                </a:solidFill>
                <a:latin typeface="Times New Roman" panose="02020603050405020304" charset="0"/>
              </a:rPr>
              <a:t>Vice Chair of WGBD</a:t>
            </a:r>
          </a:p>
          <a:p>
            <a:r>
              <a:rPr lang="en-US" altLang="zh-CN" sz="1600">
                <a:solidFill>
                  <a:srgbClr val="002060"/>
                </a:solidFill>
                <a:latin typeface="Times New Roman" panose="02020603050405020304" charset="0"/>
              </a:rPr>
              <a:t>Comptroller General of the U.S.</a:t>
            </a:r>
          </a:p>
        </p:txBody>
      </p:sp>
      <p:sp>
        <p:nvSpPr>
          <p:cNvPr id="1048648" name="标题 4"/>
          <p:cNvSpPr>
            <a:spLocks noGrp="1"/>
          </p:cNvSpPr>
          <p:nvPr/>
        </p:nvSpPr>
        <p:spPr>
          <a:xfrm>
            <a:off x="6285865" y="2994660"/>
            <a:ext cx="2732405" cy="11220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6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>
                <a:solidFill>
                  <a:srgbClr val="002060"/>
                </a:solidFill>
                <a:latin typeface="Times New Roman" panose="02020603050405020304" charset="0"/>
              </a:rPr>
              <a:t>Mr.</a:t>
            </a:r>
            <a:r>
              <a:rPr lang="en-US" altLang="zh-CN" sz="1600">
                <a:solidFill>
                  <a:srgbClr val="002060"/>
                </a:solidFill>
                <a:latin typeface="Times New Roman" panose="02020603050405020304" charset="0"/>
              </a:rPr>
              <a:t> Agus Joko Pramono</a:t>
            </a:r>
            <a:r>
              <a:rPr lang="zh-CN" altLang="en-US" sz="160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altLang="zh-CN" sz="1600">
                <a:solidFill>
                  <a:srgbClr val="002060"/>
                </a:solidFill>
                <a:latin typeface="Times New Roman" panose="02020603050405020304" charset="0"/>
              </a:rPr>
              <a:t>l</a:t>
            </a:r>
            <a:r>
              <a:rPr lang="zh-CN" altLang="en-US" sz="1600">
                <a:solidFill>
                  <a:srgbClr val="002060"/>
                </a:solidFill>
                <a:latin typeface="Times New Roman" panose="02020603050405020304" charset="0"/>
              </a:rPr>
              <a:t>Board Member of the Audit Board of Indonesia</a:t>
            </a:r>
            <a:endParaRPr lang="zh-CN" altLang="en-US"/>
          </a:p>
        </p:txBody>
      </p:sp>
      <p:pic>
        <p:nvPicPr>
          <p:cNvPr id="2097160" name="图片 5" descr="177A744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2750" y="3946525"/>
            <a:ext cx="3411220" cy="2431415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2097161" name="图片 7" descr="177A746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53000" y="3923030"/>
            <a:ext cx="3306445" cy="245491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048649" name="标题 4"/>
          <p:cNvSpPr>
            <a:spLocks noGrp="1"/>
          </p:cNvSpPr>
          <p:nvPr/>
        </p:nvSpPr>
        <p:spPr>
          <a:xfrm>
            <a:off x="292735" y="3322955"/>
            <a:ext cx="2506980" cy="4648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6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>
                <a:solidFill>
                  <a:srgbClr val="002060"/>
                </a:solidFill>
                <a:latin typeface="Times New Roman" panose="02020603050405020304" charset="0"/>
              </a:rPr>
              <a:t>Prof. Chaisit</a:t>
            </a:r>
          </a:p>
          <a:p>
            <a:pPr algn="l"/>
            <a:r>
              <a:rPr lang="zh-CN" altLang="en-US" sz="1600">
                <a:solidFill>
                  <a:srgbClr val="002060"/>
                </a:solidFill>
                <a:latin typeface="Times New Roman" panose="02020603050405020304" charset="0"/>
              </a:rPr>
              <a:t>Chairman of State Audit Commission of Thailand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628650" y="207010"/>
            <a:ext cx="7886700" cy="1009650"/>
          </a:xfrm>
        </p:spPr>
        <p:txBody>
          <a:bodyPr/>
          <a:lstStyle/>
          <a:p>
            <a:pPr algn="ctr"/>
            <a:r>
              <a:rPr lang="en-US" altLang="zh-CN" sz="3200">
                <a:solidFill>
                  <a:srgbClr val="002060"/>
                </a:solidFill>
                <a:latin typeface="Times New Roman" panose="02020603050405020304" charset="0"/>
              </a:rPr>
              <a:t>13 SAIs shared practices and experiences</a:t>
            </a:r>
          </a:p>
        </p:txBody>
      </p:sp>
      <p:sp>
        <p:nvSpPr>
          <p:cNvPr id="1048661" name="内容占位符 2"/>
          <p:cNvSpPr>
            <a:spLocks noGrp="1"/>
          </p:cNvSpPr>
          <p:nvPr>
            <p:ph sz="half" idx="2"/>
          </p:nvPr>
        </p:nvSpPr>
        <p:spPr>
          <a:xfrm>
            <a:off x="232410" y="1336040"/>
            <a:ext cx="3076575" cy="4832350"/>
          </a:xfrm>
        </p:spPr>
        <p:txBody>
          <a:bodyPr/>
          <a:lstStyle/>
          <a:p>
            <a:pPr algn="l"/>
            <a:r>
              <a:rPr lang="en-US" altLang="zh-CN" sz="2000" b="1">
                <a:solidFill>
                  <a:srgbClr val="002060"/>
                </a:solidFill>
              </a:rPr>
              <a:t>Austria</a:t>
            </a:r>
          </a:p>
          <a:p>
            <a:pPr algn="l"/>
            <a:r>
              <a:rPr lang="en-US" altLang="zh-CN" sz="2000" b="1">
                <a:solidFill>
                  <a:srgbClr val="002060"/>
                </a:solidFill>
              </a:rPr>
              <a:t>Brazil</a:t>
            </a:r>
          </a:p>
          <a:p>
            <a:pPr algn="l"/>
            <a:r>
              <a:rPr lang="en-US" altLang="zh-CN" sz="2000" b="1">
                <a:solidFill>
                  <a:srgbClr val="002060"/>
                </a:solidFill>
              </a:rPr>
              <a:t>Ecuador</a:t>
            </a:r>
          </a:p>
          <a:p>
            <a:pPr algn="l"/>
            <a:r>
              <a:rPr lang="zh-CN" altLang="en-US" sz="2000" b="1">
                <a:solidFill>
                  <a:srgbClr val="002060"/>
                </a:solidFill>
              </a:rPr>
              <a:t>Estonia </a:t>
            </a:r>
          </a:p>
          <a:p>
            <a:pPr algn="l"/>
            <a:r>
              <a:rPr lang="zh-CN" altLang="en-US" sz="2000" b="1">
                <a:solidFill>
                  <a:srgbClr val="002060"/>
                </a:solidFill>
              </a:rPr>
              <a:t>Denmark</a:t>
            </a:r>
          </a:p>
          <a:p>
            <a:pPr algn="l"/>
            <a:r>
              <a:rPr lang="zh-CN" altLang="en-US" sz="2000" b="1">
                <a:solidFill>
                  <a:srgbClr val="002060"/>
                </a:solidFill>
              </a:rPr>
              <a:t>Finland</a:t>
            </a:r>
          </a:p>
          <a:p>
            <a:pPr algn="l"/>
            <a:r>
              <a:rPr lang="zh-CN" altLang="en-US" sz="2000" b="1">
                <a:solidFill>
                  <a:srgbClr val="002060"/>
                </a:solidFill>
              </a:rPr>
              <a:t>India</a:t>
            </a:r>
          </a:p>
          <a:p>
            <a:pPr algn="l"/>
            <a:r>
              <a:rPr lang="zh-CN" altLang="en-US" sz="2000" b="1">
                <a:solidFill>
                  <a:srgbClr val="002060"/>
                </a:solidFill>
              </a:rPr>
              <a:t>Indonesia</a:t>
            </a:r>
          </a:p>
          <a:p>
            <a:pPr algn="l"/>
            <a:r>
              <a:rPr lang="zh-CN" altLang="en-US" sz="2000" b="1">
                <a:solidFill>
                  <a:srgbClr val="002060"/>
                </a:solidFill>
              </a:rPr>
              <a:t>Norway</a:t>
            </a:r>
          </a:p>
          <a:p>
            <a:pPr algn="l"/>
            <a:r>
              <a:rPr lang="en-US" altLang="zh-CN" sz="2000" b="1">
                <a:solidFill>
                  <a:srgbClr val="002060"/>
                </a:solidFill>
              </a:rPr>
              <a:t>Russia</a:t>
            </a:r>
          </a:p>
          <a:p>
            <a:pPr algn="l"/>
            <a:r>
              <a:rPr lang="en-US" altLang="zh-CN" sz="2000" b="1">
                <a:solidFill>
                  <a:srgbClr val="002060"/>
                </a:solidFill>
              </a:rPr>
              <a:t>Thailand</a:t>
            </a:r>
          </a:p>
          <a:p>
            <a:pPr algn="l"/>
            <a:r>
              <a:rPr lang="en-US" altLang="zh-CN" sz="2000" b="1">
                <a:solidFill>
                  <a:srgbClr val="002060"/>
                </a:solidFill>
              </a:rPr>
              <a:t>UK</a:t>
            </a:r>
          </a:p>
          <a:p>
            <a:pPr algn="l"/>
            <a:r>
              <a:rPr lang="en-US" altLang="zh-CN" sz="2000" b="1">
                <a:solidFill>
                  <a:srgbClr val="002060"/>
                </a:solidFill>
              </a:rPr>
              <a:t>China</a:t>
            </a:r>
          </a:p>
        </p:txBody>
      </p:sp>
      <p:pic>
        <p:nvPicPr>
          <p:cNvPr id="2097162" name="内容占位符 10" descr="177A7433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2112645" y="1478280"/>
            <a:ext cx="3334385" cy="2073910"/>
          </a:xfrm>
          <a:prstGeom prst="rect">
            <a:avLst/>
          </a:prstGeom>
        </p:spPr>
      </p:pic>
      <p:pic>
        <p:nvPicPr>
          <p:cNvPr id="2097163" name="图片 11" descr="177A740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12645" y="3943985"/>
            <a:ext cx="3335020" cy="222377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2097164" name="图片 12" descr="177A740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43575" y="3943985"/>
            <a:ext cx="3178175" cy="2230755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2097165" name="图片 15" descr="177A74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43575" y="1478280"/>
            <a:ext cx="3110230" cy="2073910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Main points of view</a:t>
            </a:r>
            <a:endParaRPr lang="zh-CN" altLang="en-US"/>
          </a:p>
        </p:txBody>
      </p:sp>
      <p:graphicFrame>
        <p:nvGraphicFramePr>
          <p:cNvPr id="4194307" name="图示 7"/>
          <p:cNvGraphicFramePr>
            <a:graphicFrameLocks/>
          </p:cNvGraphicFramePr>
          <p:nvPr/>
        </p:nvGraphicFramePr>
        <p:xfrm>
          <a:off x="306705" y="1643050"/>
          <a:ext cx="8844915" cy="361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List of Research Topics</a:t>
            </a:r>
            <a:endParaRPr lang="zh-CN" altLang="en-US" dirty="0"/>
          </a:p>
        </p:txBody>
      </p:sp>
      <p:graphicFrame>
        <p:nvGraphicFramePr>
          <p:cNvPr id="4194308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200905"/>
              </p:ext>
            </p:extLst>
          </p:nvPr>
        </p:nvGraphicFramePr>
        <p:xfrm>
          <a:off x="458788" y="1052513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Online Survey on Research Topics</a:t>
            </a:r>
            <a:endParaRPr lang="zh-CN" altLang="en-US" dirty="0"/>
          </a:p>
        </p:txBody>
      </p:sp>
      <p:graphicFrame>
        <p:nvGraphicFramePr>
          <p:cNvPr id="4194309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7091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7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13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Topics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To</a:t>
                      </a:r>
                      <a:r>
                        <a:rPr lang="en-US" altLang="zh-CN" sz="2400" baseline="0" dirty="0" smtClean="0"/>
                        <a:t> be leader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To</a:t>
                      </a:r>
                      <a:r>
                        <a:rPr lang="en-US" altLang="zh-CN" sz="2400" baseline="0" dirty="0" smtClean="0"/>
                        <a:t> participate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05"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Basic framework of big data auditing theory</a:t>
                      </a:r>
                      <a:endParaRPr kumimoji="0" lang="zh-CN" altLang="en-US" sz="180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300" dirty="0" smtClean="0"/>
                        <a:t>Finland</a:t>
                      </a:r>
                      <a:endParaRPr lang="zh-CN" alt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Auditing technologies innovation</a:t>
                      </a:r>
                      <a:endParaRPr kumimoji="0" lang="zh-CN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300" u="none" kern="1200" baseline="0" dirty="0" smtClean="0"/>
                        <a:t>Indonesia Ecuador</a:t>
                      </a:r>
                      <a:endParaRPr lang="en-US" sz="2300" b="0" i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300" u="none" kern="1200" baseline="0" dirty="0" smtClean="0"/>
                        <a:t>Austria, Norway, Denmark, United Kingdom, Brazil, Russian</a:t>
                      </a:r>
                      <a:endParaRPr lang="en-US" sz="2300" b="0" i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Auditing management revolution  </a:t>
                      </a:r>
                      <a:endParaRPr kumimoji="0" lang="zh-CN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300" u="none" kern="1200" baseline="0" dirty="0" smtClean="0"/>
                        <a:t>Brazil</a:t>
                      </a:r>
                    </a:p>
                    <a:p>
                      <a:endParaRPr lang="zh-CN" alt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Big data auditing practice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300" u="none" kern="1200" baseline="0" dirty="0" smtClean="0"/>
                        <a:t>Mexico</a:t>
                      </a:r>
                      <a:endParaRPr lang="zh-CN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300" u="none" kern="1200" baseline="0" dirty="0" smtClean="0"/>
                        <a:t>Thailand, Indonesia, United Kingdom, Estonia, Russian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on </a:t>
            </a:r>
            <a:endParaRPr lang="zh-CN" altLang="en-US" dirty="0"/>
          </a:p>
        </p:txBody>
      </p:sp>
      <p:sp>
        <p:nvSpPr>
          <p:cNvPr id="104867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Big Data auditing technologies innovation</a:t>
            </a:r>
          </a:p>
          <a:p>
            <a:r>
              <a:rPr lang="en-US" altLang="zh-CN" dirty="0" smtClean="0"/>
              <a:t>Big data auditing practice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Communication method</a:t>
            </a:r>
            <a:endParaRPr lang="zh-CN" altLang="en-US" dirty="0"/>
          </a:p>
        </p:txBody>
      </p:sp>
      <p:pic>
        <p:nvPicPr>
          <p:cNvPr id="20971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0872" y="1643050"/>
            <a:ext cx="77469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 Site</a:t>
            </a:r>
            <a:endParaRPr lang="zh-CN" altLang="en-US" dirty="0"/>
          </a:p>
        </p:txBody>
      </p:sp>
      <p:sp>
        <p:nvSpPr>
          <p:cNvPr id="104867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www.audit.gov.cn/WGBD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5361"/>
          <p:cNvSpPr>
            <a:spLocks noGrp="1"/>
          </p:cNvSpPr>
          <p:nvPr>
            <p:ph type="ctrTitle"/>
          </p:nvPr>
        </p:nvSpPr>
        <p:spPr>
          <a:xfrm>
            <a:off x="4316730" y="2286000"/>
            <a:ext cx="4141470" cy="1082675"/>
          </a:xfrm>
        </p:spPr>
        <p:txBody>
          <a:bodyPr anchor="ctr">
            <a:normAutofit/>
          </a:bodyPr>
          <a:lstStyle/>
          <a:p>
            <a:pPr defTabSz="914400">
              <a:buNone/>
            </a:pPr>
            <a:r>
              <a:rPr lang="en-US" altLang="zh-CN" sz="4800" b="1" baseline="0" dirty="0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Thank </a:t>
            </a:r>
            <a:r>
              <a:rPr lang="en-US" altLang="zh-CN" sz="4800" b="1" baseline="0" dirty="0" smtClean="0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endParaRPr lang="en-US" altLang="zh-CN" sz="4800" b="1" baseline="0" dirty="0">
              <a:solidFill>
                <a:schemeClr val="accent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75" name="TextBox 3"/>
          <p:cNvSpPr txBox="1"/>
          <p:nvPr/>
        </p:nvSpPr>
        <p:spPr>
          <a:xfrm>
            <a:off x="1521436" y="604361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Email : intosai-wgbd@audit.gov.cn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>
          <a:xfrm>
            <a:off x="3786182" y="1571612"/>
            <a:ext cx="4786346" cy="4500594"/>
          </a:xfrm>
        </p:spPr>
        <p:txBody>
          <a:bodyPr/>
          <a:lstStyle/>
          <a:p>
            <a:r>
              <a:rPr lang="en-US" altLang="zh-CN" sz="2800" dirty="0" smtClean="0"/>
              <a:t> Ms. </a:t>
            </a:r>
            <a:r>
              <a:rPr lang="en-US" altLang="zh-CN" sz="2800" dirty="0" err="1" smtClean="0"/>
              <a:t>Hu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Zejun</a:t>
            </a:r>
            <a:r>
              <a:rPr lang="en-US" altLang="zh-CN" sz="2800" dirty="0" smtClean="0"/>
              <a:t> was appointed Auditor General of the China National Audit Office (CNAO) </a:t>
            </a:r>
          </a:p>
          <a:p>
            <a:r>
              <a:rPr lang="en-US" altLang="zh-CN" sz="2800" dirty="0" smtClean="0"/>
              <a:t>by the Standing Committee of the National People’s Congress Thursday, April 27, 2017. 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1" r="32155" b="20175"/>
          <a:stretch/>
        </p:blipFill>
        <p:spPr>
          <a:xfrm>
            <a:off x="1043608" y="2060848"/>
            <a:ext cx="222377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>
          <a:xfrm>
            <a:off x="457200" y="487680"/>
            <a:ext cx="8229600" cy="58261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Establishment of WGBD</a:t>
            </a:r>
          </a:p>
        </p:txBody>
      </p:sp>
      <p:sp>
        <p:nvSpPr>
          <p:cNvPr id="1048599" name="内容占位符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cs typeface="Arial" pitchFamily="34" charset="0"/>
              </a:rPr>
              <a:t>68</a:t>
            </a:r>
            <a:r>
              <a:rPr lang="zh-CN" altLang="en-US" sz="2400" baseline="30000" dirty="0">
                <a:cs typeface="Arial" pitchFamily="34" charset="0"/>
              </a:rPr>
              <a:t>th</a:t>
            </a:r>
            <a:r>
              <a:rPr lang="zh-CN" altLang="en-US" sz="2400" dirty="0">
                <a:cs typeface="Arial" pitchFamily="34" charset="0"/>
              </a:rPr>
              <a:t> meeting of the INTOSAI Governing Board approved the motion for the establishment of a new Working Group on Big </a:t>
            </a:r>
            <a:r>
              <a:rPr lang="zh-CN" altLang="en-US" sz="2400" dirty="0" smtClean="0">
                <a:cs typeface="Arial" pitchFamily="34" charset="0"/>
              </a:rPr>
              <a:t>Data</a:t>
            </a:r>
            <a:r>
              <a:rPr lang="en-US" altLang="zh-CN" sz="2400" dirty="0" smtClean="0">
                <a:cs typeface="Arial" pitchFamily="34" charset="0"/>
              </a:rPr>
              <a:t>, </a:t>
            </a:r>
            <a:r>
              <a:rPr lang="en-US" sz="2400" dirty="0" smtClean="0"/>
              <a:t>December 2016, in Abu Dhabi, UAE</a:t>
            </a:r>
            <a:endParaRPr lang="zh-CN" altLang="en-US" sz="2400" dirty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Arial" pitchFamily="34" charset="0"/>
              </a:rPr>
              <a:t>SAI China as its chair</a:t>
            </a:r>
            <a:r>
              <a:rPr lang="en-US" altLang="zh-CN" sz="2400" dirty="0">
                <a:cs typeface="Arial" pitchFamily="34" charset="0"/>
              </a:rPr>
              <a:t>,</a:t>
            </a:r>
            <a:r>
              <a:rPr lang="zh-CN" altLang="en-US" sz="2400" dirty="0">
                <a:cs typeface="Arial" pitchFamily="34" charset="0"/>
              </a:rPr>
              <a:t> SAI U.S. as </a:t>
            </a:r>
            <a:r>
              <a:rPr lang="en-US" altLang="zh-CN" sz="2400" dirty="0">
                <a:cs typeface="Arial" pitchFamily="34" charset="0"/>
              </a:rPr>
              <a:t>its </a:t>
            </a:r>
            <a:r>
              <a:rPr lang="zh-CN" altLang="en-US" sz="2400" dirty="0">
                <a:cs typeface="Arial" pitchFamily="34" charset="0"/>
              </a:rPr>
              <a:t>vice chair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cs typeface="Arial" pitchFamily="34" charset="0"/>
              </a:rPr>
              <a:t>The XXII INCOSAI endorsed the motion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cs typeface="Arial" pitchFamily="34" charset="0"/>
              </a:rPr>
              <a:t>WGBD listed</a:t>
            </a:r>
            <a:r>
              <a:rPr lang="zh-CN" altLang="en-US" sz="2400" dirty="0">
                <a:cs typeface="Arial" pitchFamily="34" charset="0"/>
              </a:rPr>
              <a:t> under Goal 3 - Knowledge Sharing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on Big Data(WGBD)</a:t>
            </a:r>
            <a:endParaRPr lang="zh-CN" altLang="en-US" b="1" dirty="0"/>
          </a:p>
        </p:txBody>
      </p:sp>
      <p:sp>
        <p:nvSpPr>
          <p:cNvPr id="10486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objective is to identify the challenges and opportunities faced by SAIs in the era of big data; to summarize the knowledge and experience in the field of big data audit; and strengthen relevant bilateral and multilateral technical cooperation.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WGBD</a:t>
            </a:r>
            <a:endParaRPr lang="zh-CN" altLang="en-US" dirty="0"/>
          </a:p>
        </p:txBody>
      </p:sp>
      <p:graphicFrame>
        <p:nvGraphicFramePr>
          <p:cNvPr id="4194306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 </a:t>
            </a:r>
            <a:endParaRPr lang="zh-CN" altLang="en-US" dirty="0"/>
          </a:p>
        </p:txBody>
      </p:sp>
      <p:pic>
        <p:nvPicPr>
          <p:cNvPr id="2097156" name="内容占位符 4" descr="20170406大数据会议背板图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715" y="-15240"/>
            <a:ext cx="9155430" cy="5126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>
          <a:xfrm>
            <a:off x="575945" y="677545"/>
            <a:ext cx="8361045" cy="582930"/>
          </a:xfrm>
        </p:spPr>
        <p:txBody>
          <a:bodyPr/>
          <a:lstStyle/>
          <a:p>
            <a:pPr algn="ctr"/>
            <a:r>
              <a:rPr lang="en-US" altLang="zh-CN" sz="3200">
                <a:solidFill>
                  <a:srgbClr val="002060"/>
                </a:solidFill>
                <a:latin typeface="Times New Roman" panose="02020603050405020304" charset="0"/>
              </a:rPr>
              <a:t>Group photo of the first meeting of the WGBD</a:t>
            </a:r>
          </a:p>
        </p:txBody>
      </p:sp>
      <p:pic>
        <p:nvPicPr>
          <p:cNvPr id="2097157" name="内容占位符 4" descr="A67I8173(1)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-25400" y="1536700"/>
            <a:ext cx="9178290" cy="423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>
                <a:solidFill>
                  <a:srgbClr val="002060"/>
                </a:solidFill>
                <a:latin typeface="Times New Roman" panose="02020603050405020304" charset="0"/>
              </a:rPr>
              <a:t>Strategic Goals of WGBD</a:t>
            </a:r>
          </a:p>
        </p:txBody>
      </p:sp>
      <p:grpSp>
        <p:nvGrpSpPr>
          <p:cNvPr id="50" name="组合 3"/>
          <p:cNvGrpSpPr/>
          <p:nvPr/>
        </p:nvGrpSpPr>
        <p:grpSpPr>
          <a:xfrm>
            <a:off x="522082" y="1835166"/>
            <a:ext cx="8522334" cy="3429250"/>
            <a:chOff x="497008" y="2893348"/>
            <a:chExt cx="8523518" cy="3429726"/>
          </a:xfrm>
        </p:grpSpPr>
        <p:grpSp>
          <p:nvGrpSpPr>
            <p:cNvPr id="51" name="组合 24"/>
            <p:cNvGrpSpPr/>
            <p:nvPr/>
          </p:nvGrpSpPr>
          <p:grpSpPr bwMode="auto">
            <a:xfrm>
              <a:off x="497008" y="2893348"/>
              <a:ext cx="8523518" cy="3429726"/>
              <a:chOff x="582612" y="2331679"/>
              <a:chExt cx="8523520" cy="3967805"/>
            </a:xfrm>
          </p:grpSpPr>
          <p:sp>
            <p:nvSpPr>
              <p:cNvPr id="1048611" name="AutoShape 2"/>
              <p:cNvSpPr>
                <a:spLocks noChangeArrowheads="1"/>
              </p:cNvSpPr>
              <p:nvPr/>
            </p:nvSpPr>
            <p:spPr bwMode="gray">
              <a:xfrm>
                <a:off x="682321" y="2379436"/>
                <a:ext cx="3356442" cy="5018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endParaRPr lang="zh-CN" alt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12" name="Rectangle 5"/>
              <p:cNvSpPr>
                <a:spLocks noChangeArrowheads="1"/>
              </p:cNvSpPr>
              <p:nvPr/>
            </p:nvSpPr>
            <p:spPr bwMode="auto">
              <a:xfrm>
                <a:off x="945869" y="2452827"/>
                <a:ext cx="365811" cy="689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r>
                  <a:rPr lang="en-US" altLang="zh-CN" sz="1600" b="1" dirty="0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1.</a:t>
                </a:r>
                <a:endParaRPr lang="ko-KR" altLang="en-US" sz="1600" b="1" dirty="0">
                  <a:solidFill>
                    <a:srgbClr val="FFFFFF"/>
                  </a:solidFill>
                  <a:latin typeface="Times New Roman" panose="02020603050405020304" charset="0"/>
                  <a:ea typeface="Gulim" panose="020B0600000101010101" pitchFamily="34" charset="-127"/>
                </a:endParaRPr>
              </a:p>
              <a:p>
                <a:pPr eaLnBrk="1" latinLnBrk="1" hangingPunct="1"/>
                <a:endParaRPr lang="en-US" altLang="zh-CN" sz="1600" b="1" dirty="0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charset="-122"/>
                </a:endParaRPr>
              </a:p>
            </p:txBody>
          </p:sp>
          <p:sp>
            <p:nvSpPr>
              <p:cNvPr id="1048613" name="AutoShape 2"/>
              <p:cNvSpPr>
                <a:spLocks noChangeArrowheads="1"/>
              </p:cNvSpPr>
              <p:nvPr/>
            </p:nvSpPr>
            <p:spPr bwMode="gray">
              <a:xfrm>
                <a:off x="5118413" y="2331679"/>
                <a:ext cx="3327863" cy="5018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endParaRPr lang="zh-CN" alt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14" name="Rectangle 7"/>
              <p:cNvSpPr>
                <a:spLocks noChangeArrowheads="1"/>
              </p:cNvSpPr>
              <p:nvPr/>
            </p:nvSpPr>
            <p:spPr bwMode="auto">
              <a:xfrm>
                <a:off x="5355957" y="2426605"/>
                <a:ext cx="3190875" cy="407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r>
                  <a:rPr lang="en-US" altLang="zh-CN" sz="1600" b="1" dirty="0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2. </a:t>
                </a:r>
              </a:p>
            </p:txBody>
          </p:sp>
          <p:grpSp>
            <p:nvGrpSpPr>
              <p:cNvPr id="52" name="Group 20"/>
              <p:cNvGrpSpPr/>
              <p:nvPr/>
            </p:nvGrpSpPr>
            <p:grpSpPr bwMode="auto">
              <a:xfrm>
                <a:off x="3810000" y="3400462"/>
                <a:ext cx="1503363" cy="1401799"/>
                <a:chOff x="2874963" y="1819362"/>
                <a:chExt cx="3369522" cy="3376543"/>
              </a:xfrm>
            </p:grpSpPr>
            <p:sp>
              <p:nvSpPr>
                <p:cNvPr id="1048615" name="AutoShape 18"/>
                <p:cNvSpPr>
                  <a:spLocks noChangeArrowheads="1"/>
                </p:cNvSpPr>
                <p:nvPr/>
              </p:nvSpPr>
              <p:spPr bwMode="blackGray">
                <a:xfrm flipH="1">
                  <a:off x="2874963" y="1819360"/>
                  <a:ext cx="1658075" cy="1655766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tint val="6666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kern="0">
                    <a:solidFill>
                      <a:sysClr val="windowText" lastClr="000000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616" name="AutoShape 20"/>
                <p:cNvSpPr>
                  <a:spLocks noChangeArrowheads="1"/>
                </p:cNvSpPr>
                <p:nvPr/>
              </p:nvSpPr>
              <p:spPr bwMode="gray">
                <a:xfrm>
                  <a:off x="4582851" y="1819360"/>
                  <a:ext cx="1661634" cy="1655766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tint val="5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kern="0">
                    <a:solidFill>
                      <a:sysClr val="windowText" lastClr="000000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617" name="AutoShape 21"/>
                <p:cNvSpPr>
                  <a:spLocks noChangeArrowheads="1"/>
                </p:cNvSpPr>
                <p:nvPr/>
              </p:nvSpPr>
              <p:spPr bwMode="gray">
                <a:xfrm rot="5400000">
                  <a:off x="4585652" y="3537067"/>
                  <a:ext cx="1659591" cy="1658075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FF6161"/>
                    </a:gs>
                    <a:gs pos="100000">
                      <a:srgbClr val="FF6161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kern="0">
                    <a:solidFill>
                      <a:sysClr val="windowText" lastClr="000000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618" name="AutoShape 2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2875984" y="3535288"/>
                  <a:ext cx="1659591" cy="1661634"/>
                </a:xfrm>
                <a:prstGeom prst="rtTriangle">
                  <a:avLst/>
                </a:prstGeom>
                <a:gradFill rotWithShape="1">
                  <a:gsLst>
                    <a:gs pos="0">
                      <a:srgbClr val="5CB1FE"/>
                    </a:gs>
                    <a:gs pos="100000">
                      <a:srgbClr val="5CB1FE">
                        <a:gamma/>
                        <a:tint val="6078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kern="0">
                    <a:solidFill>
                      <a:sysClr val="windowText" lastClr="000000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48619" name="Line 23"/>
              <p:cNvSpPr>
                <a:spLocks noChangeShapeType="1"/>
              </p:cNvSpPr>
              <p:nvPr/>
            </p:nvSpPr>
            <p:spPr bwMode="gray">
              <a:xfrm>
                <a:off x="582612" y="4086278"/>
                <a:ext cx="7951789" cy="3175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ysClr val="windowText" lastClr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048620" name="AutoShape 2"/>
              <p:cNvSpPr>
                <a:spLocks noChangeArrowheads="1"/>
              </p:cNvSpPr>
              <p:nvPr/>
            </p:nvSpPr>
            <p:spPr bwMode="gray">
              <a:xfrm>
                <a:off x="685801" y="4433949"/>
                <a:ext cx="3352800" cy="5016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endParaRPr lang="zh-CN" alt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21" name="Rectangle 27"/>
              <p:cNvSpPr>
                <a:spLocks noChangeArrowheads="1"/>
              </p:cNvSpPr>
              <p:nvPr/>
            </p:nvSpPr>
            <p:spPr bwMode="auto">
              <a:xfrm>
                <a:off x="990600" y="4480873"/>
                <a:ext cx="365811" cy="407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r>
                  <a:rPr lang="en-US" altLang="zh-CN" sz="1600" b="1" dirty="0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3.</a:t>
                </a:r>
              </a:p>
            </p:txBody>
          </p:sp>
          <p:sp>
            <p:nvSpPr>
              <p:cNvPr id="1048622" name="AutoShape 2"/>
              <p:cNvSpPr>
                <a:spLocks noChangeArrowheads="1"/>
              </p:cNvSpPr>
              <p:nvPr/>
            </p:nvSpPr>
            <p:spPr bwMode="gray">
              <a:xfrm>
                <a:off x="5105400" y="4433949"/>
                <a:ext cx="3352800" cy="5016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endParaRPr lang="zh-CN" alt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23" name="Rectangle 29"/>
              <p:cNvSpPr>
                <a:spLocks noChangeArrowheads="1"/>
              </p:cNvSpPr>
              <p:nvPr/>
            </p:nvSpPr>
            <p:spPr bwMode="auto">
              <a:xfrm>
                <a:off x="5452019" y="4474893"/>
                <a:ext cx="348030" cy="384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/>
                <a:r>
                  <a:rPr lang="en-US" altLang="zh-CN" sz="1600" b="1" dirty="0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4. </a:t>
                </a:r>
              </a:p>
            </p:txBody>
          </p:sp>
          <p:sp>
            <p:nvSpPr>
              <p:cNvPr id="1048624" name="TextBox 17"/>
              <p:cNvSpPr txBox="1">
                <a:spLocks noChangeArrowheads="1"/>
              </p:cNvSpPr>
              <p:nvPr/>
            </p:nvSpPr>
            <p:spPr bwMode="auto">
              <a:xfrm>
                <a:off x="5105711" y="2833496"/>
                <a:ext cx="4000421" cy="1119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Summarize the know-how, experiences and good practices concerning big data audit to help SAIs boost relevant skills.</a:t>
                </a:r>
              </a:p>
            </p:txBody>
          </p:sp>
          <p:sp>
            <p:nvSpPr>
              <p:cNvPr id="1048625" name="TextBox 19"/>
              <p:cNvSpPr txBox="1">
                <a:spLocks noChangeArrowheads="1"/>
              </p:cNvSpPr>
              <p:nvPr/>
            </p:nvSpPr>
            <p:spPr bwMode="auto">
              <a:xfrm>
                <a:off x="685800" y="5076902"/>
                <a:ext cx="3581400" cy="1222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latinLnBrk="1" hangingPunct="1">
                  <a:spcBef>
                    <a:spcPts val="600"/>
                  </a:spcBef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Times New Roman" panose="02020603050405020304" charset="0"/>
                  </a:rPr>
                  <a:t>Develop guidelines and research reports to share knowledge and support capacity building activities in big data audit.</a:t>
                </a:r>
              </a:p>
            </p:txBody>
          </p:sp>
          <p:sp>
            <p:nvSpPr>
              <p:cNvPr id="1048626" name="TextBox 20"/>
              <p:cNvSpPr txBox="1">
                <a:spLocks noChangeArrowheads="1"/>
              </p:cNvSpPr>
              <p:nvPr/>
            </p:nvSpPr>
            <p:spPr bwMode="auto">
              <a:xfrm>
                <a:off x="5118100" y="5095954"/>
                <a:ext cx="3616326" cy="1119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Strengthen bilateral, regional and INTOSAI-wide cooperation among SAIs in big data audit.</a:t>
                </a:r>
              </a:p>
            </p:txBody>
          </p:sp>
        </p:grpSp>
        <p:sp>
          <p:nvSpPr>
            <p:cNvPr id="1048627" name="TextBox 17"/>
            <p:cNvSpPr txBox="1">
              <a:spLocks noChangeArrowheads="1"/>
            </p:cNvSpPr>
            <p:nvPr/>
          </p:nvSpPr>
          <p:spPr bwMode="auto">
            <a:xfrm>
              <a:off x="690710" y="3368644"/>
              <a:ext cx="3168650" cy="131082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dirty="0">
                  <a:solidFill>
                    <a:srgbClr val="002060"/>
                  </a:solidFill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Identify opportunities and challenges SAIs are facing in a big data world to make recommendations to SAIs.</a:t>
              </a:r>
            </a:p>
            <a:p>
              <a:r>
                <a:rPr lang="en-US" altLang="zh-CN" sz="1600" dirty="0" smtClean="0">
                  <a:latin typeface="Times New Roman" panose="0202060305040502030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title"/>
          </p:nvPr>
        </p:nvSpPr>
        <p:spPr>
          <a:xfrm>
            <a:off x="457835" y="361315"/>
            <a:ext cx="8229600" cy="58261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cs typeface="+mn-ea"/>
                <a:sym typeface="+mn-ea"/>
              </a:rPr>
              <a:t>2017-2019 Work Plan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charset="0"/>
              <a:cs typeface="+mn-ea"/>
              <a:sym typeface="+mn-ea"/>
            </a:endParaRPr>
          </a:p>
        </p:txBody>
      </p:sp>
      <p:sp>
        <p:nvSpPr>
          <p:cNvPr id="1048631" name="Oval 19"/>
          <p:cNvSpPr/>
          <p:nvPr/>
        </p:nvSpPr>
        <p:spPr>
          <a:xfrm>
            <a:off x="458470" y="1191260"/>
            <a:ext cx="3264535" cy="171577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342900" indent="-342900" algn="l">
              <a:buClrTx/>
              <a:buFont typeface="Wingdings" panose="05000000000000000000" charset="0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Roboto condensed"/>
              </a:rPr>
              <a:t>Symposiums &amp; Meetings</a:t>
            </a:r>
          </a:p>
        </p:txBody>
      </p:sp>
      <p:sp>
        <p:nvSpPr>
          <p:cNvPr id="1048632" name="Oval 21"/>
          <p:cNvSpPr/>
          <p:nvPr/>
        </p:nvSpPr>
        <p:spPr>
          <a:xfrm>
            <a:off x="457835" y="3168650"/>
            <a:ext cx="2929890" cy="930275"/>
          </a:xfrm>
          <a:prstGeom prst="flowChartProcess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342900" indent="-342900" algn="l">
              <a:buClrTx/>
              <a:buFont typeface="Wingdings" panose="05000000000000000000" charset="0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Roboto condensed"/>
                <a:sym typeface="+mn-ea"/>
              </a:rPr>
              <a:t>Research &amp; Publications</a:t>
            </a:r>
          </a:p>
        </p:txBody>
      </p:sp>
      <p:sp>
        <p:nvSpPr>
          <p:cNvPr id="1048633" name="Oval 21"/>
          <p:cNvSpPr/>
          <p:nvPr/>
        </p:nvSpPr>
        <p:spPr>
          <a:xfrm>
            <a:off x="458470" y="4747260"/>
            <a:ext cx="2929890" cy="916305"/>
          </a:xfrm>
          <a:prstGeom prst="flowChartProcess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342900" indent="-342900" algn="l">
              <a:buClrTx/>
              <a:buFont typeface="Wingdings" panose="05000000000000000000" charset="0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Roboto Condensed" panose="02000000000000000000" pitchFamily="2" charset="0"/>
                <a:cs typeface="Roboto condensed"/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Roboto condensed"/>
                <a:sym typeface="+mn-ea"/>
              </a:rPr>
              <a:t>Communications</a:t>
            </a:r>
          </a:p>
        </p:txBody>
      </p:sp>
      <p:sp>
        <p:nvSpPr>
          <p:cNvPr id="1048634" name="内容占位符 2"/>
          <p:cNvSpPr>
            <a:spLocks noGrp="1"/>
          </p:cNvSpPr>
          <p:nvPr/>
        </p:nvSpPr>
        <p:spPr>
          <a:xfrm>
            <a:off x="3723005" y="1190625"/>
            <a:ext cx="4964430" cy="4937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charset="0"/>
              <a:buChar char="ü"/>
            </a:pPr>
            <a:r>
              <a:rPr lang="en-US" altLang="zh-CN" sz="2200" dirty="0">
                <a:solidFill>
                  <a:srgbClr val="002060"/>
                </a:solidFill>
                <a:latin typeface="Times New Roman" panose="02020603050405020304" charset="0"/>
              </a:rPr>
              <a:t>Forums and symposiums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--- F</a:t>
            </a:r>
            <a:r>
              <a:rPr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orum on “Challenges and Opportunities Faced by SAIs in a Big Data World”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(2017)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--- S</a:t>
            </a:r>
            <a:r>
              <a:rPr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ymposium on “How Practices of Big Data and Audit Help Promote Sustainable Development” 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(2018)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--- S</a:t>
            </a:r>
            <a:r>
              <a:rPr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ymposium on “Changes in Audit Management in the Era of Big Data”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(2019)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charset="0"/>
              <a:buChar char="ü"/>
            </a:pPr>
            <a:r>
              <a:rPr lang="en-US" altLang="zh-CN" sz="22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zh-CN" altLang="en-US" sz="2200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nnual meeting of the WGBD</a:t>
            </a:r>
            <a:r>
              <a:rPr lang="zh-CN" altLang="en-US" sz="2200" b="1" dirty="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蓝色波浪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1346</Words>
  <Application>Microsoft Office PowerPoint</Application>
  <PresentationFormat>On-screen Show (4:3)</PresentationFormat>
  <Paragraphs>116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Cambria</vt:lpstr>
      <vt:lpstr>Gulim</vt:lpstr>
      <vt:lpstr>Microsoft Sans Serif</vt:lpstr>
      <vt:lpstr>Roboto Condensed</vt:lpstr>
      <vt:lpstr>Roboto Condensed</vt:lpstr>
      <vt:lpstr>Times New Roman</vt:lpstr>
      <vt:lpstr>Wingdings</vt:lpstr>
      <vt:lpstr>蓝色波浪</vt:lpstr>
      <vt:lpstr>PowerPoint Presentation</vt:lpstr>
      <vt:lpstr>PowerPoint Presentation</vt:lpstr>
      <vt:lpstr>Establishment of WGBD</vt:lpstr>
      <vt:lpstr>Working Group on Big Data(WGBD)</vt:lpstr>
      <vt:lpstr>WGBD</vt:lpstr>
      <vt:lpstr>PowerPoint Presentation</vt:lpstr>
      <vt:lpstr>Group photo of the first meeting of the WGBD</vt:lpstr>
      <vt:lpstr>Strategic Goals of WGBD</vt:lpstr>
      <vt:lpstr>2017-2019 Work Plan</vt:lpstr>
      <vt:lpstr>PowerPoint Presentation</vt:lpstr>
      <vt:lpstr>High-level Forum</vt:lpstr>
      <vt:lpstr>13 SAIs shared practices and experiences</vt:lpstr>
      <vt:lpstr>Main points of view</vt:lpstr>
      <vt:lpstr>List of Research Topics</vt:lpstr>
      <vt:lpstr>Online Survey on Research Topics</vt:lpstr>
      <vt:lpstr>Research on </vt:lpstr>
      <vt:lpstr>Communication method</vt:lpstr>
      <vt:lpstr>Web Site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Mandate and Goals  of the New INTOSAI Working Group on Big Data</dc:title>
  <dc:creator>user</dc:creator>
  <cp:lastModifiedBy>Andriyanto Saputro</cp:lastModifiedBy>
  <cp:revision>2</cp:revision>
  <dcterms:created xsi:type="dcterms:W3CDTF">2011-09-22T23:07:00Z</dcterms:created>
  <dcterms:modified xsi:type="dcterms:W3CDTF">2017-08-24T04:50:36Z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2052-10.8.0.5888</vt:lpwstr>
  </property>
</Properties>
</file>