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diagrams/layout1.xml" ContentType="application/vnd.openxmlformats-officedocument.drawingml.diagramLayout+xml"/>
  <Override PartName="/ppt/diagrams/data1.xml" ContentType="application/vnd.openxmlformats-officedocument.drawingml.diagramData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2.xml" ContentType="application/vnd.openxmlformats-officedocument.drawingml.diagramLayout+xml"/>
  <Override PartName="/ppt/diagrams/data2.xml" ContentType="application/vnd.openxmlformats-officedocument.drawingml.diagramData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diagrams/layout3.xml" ContentType="application/vnd.openxmlformats-officedocument.drawingml.diagramLayout+xml"/>
  <Override PartName="/ppt/diagrams/data3.xml" ContentType="application/vnd.openxmlformats-officedocument.drawingml.diagramData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13.xml" ContentType="application/vnd.openxmlformats-officedocument.presentationml.slide+xml"/>
  <Override PartName="/ppt/diagrams/layout4.xml" ContentType="application/vnd.openxmlformats-officedocument.drawingml.diagramLayout+xml"/>
  <Override PartName="/ppt/diagrams/data4.xml" ContentType="application/vnd.openxmlformats-officedocument.drawingml.diagramData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notesSlides/notesSlide9.xml" ContentType="application/vnd.openxmlformats-officedocument.presentationml.notesSlide+xml"/>
  <Override PartName="/ppt/slides/slide14.xml" ContentType="application/vnd.openxmlformats-officedocument.presentationml.slide+xml"/>
  <Override PartName="/ppt/diagrams/layout5.xml" ContentType="application/vnd.openxmlformats-officedocument.drawingml.diagramLayout+xml"/>
  <Override PartName="/ppt/diagrams/data5.xml" ContentType="application/vnd.openxmlformats-officedocument.drawingml.diagramData+xml"/>
  <Override PartName="/ppt/diagrams/colors5.xml" ContentType="application/vnd.openxmlformats-officedocument.drawingml.diagramColors+xml"/>
  <Override PartName="/ppt/diagrams/quickStyle5.xml" ContentType="application/vnd.openxmlformats-officedocument.drawingml.diagramStyl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>
  <p:sldMasterIdLst>
    <p:sldMasterId id="2147483648" r:id="rId1"/>
  </p:sldMasterIdLst>
  <p:notesMasterIdLst>
    <p:notesMasterId r:id="rId2"/>
  </p:notesMasterIdLst>
  <p:handoutMasterIdLst>
    <p:handoutMasterId r:id="rId3"/>
  </p:handout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type="screen4x3" cy="6858000" cx="9144000"/>
  <p:notesSz cx="6858000" cy="9144000"/>
  <p:defaultTextStyle>
    <a:defPPr>
      <a:defRPr lang="zh-CN"/>
    </a:defPPr>
    <a:lvl1pPr algn="l" defTabSz="914400" eaLnBrk="1" fontAlgn="base" hangingPunct="1" indent="0" latinLnBrk="0" lvl="0" marL="0">
      <a:lnSpc>
        <a:spcPct val="100000"/>
      </a:lnSpc>
      <a:spcBef>
        <a:spcPct val="0"/>
      </a:spcBef>
      <a:spcAft>
        <a:spcPct val="0"/>
      </a:spcAft>
      <a:buNone/>
      <a:defRPr baseline="0" b="0" sz="1800" i="0" kern="1200" u="none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algn="l" defTabSz="914400" eaLnBrk="1" fontAlgn="base" hangingPunct="1" indent="0" latinLnBrk="0" lvl="1" marL="457200">
      <a:lnSpc>
        <a:spcPct val="100000"/>
      </a:lnSpc>
      <a:spcBef>
        <a:spcPct val="0"/>
      </a:spcBef>
      <a:spcAft>
        <a:spcPct val="0"/>
      </a:spcAft>
      <a:buNone/>
      <a:defRPr baseline="0" b="0" sz="1800" i="0" kern="1200" u="none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algn="l" defTabSz="914400" eaLnBrk="1" fontAlgn="base" hangingPunct="1" indent="0" latinLnBrk="0" lvl="2" marL="914400">
      <a:lnSpc>
        <a:spcPct val="100000"/>
      </a:lnSpc>
      <a:spcBef>
        <a:spcPct val="0"/>
      </a:spcBef>
      <a:spcAft>
        <a:spcPct val="0"/>
      </a:spcAft>
      <a:buNone/>
      <a:defRPr baseline="0" b="0" sz="1800" i="0" kern="1200" u="none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algn="l" defTabSz="914400" eaLnBrk="1" fontAlgn="base" hangingPunct="1" indent="0" latinLnBrk="0" lvl="3" marL="1371600">
      <a:lnSpc>
        <a:spcPct val="100000"/>
      </a:lnSpc>
      <a:spcBef>
        <a:spcPct val="0"/>
      </a:spcBef>
      <a:spcAft>
        <a:spcPct val="0"/>
      </a:spcAft>
      <a:buNone/>
      <a:defRPr baseline="0" b="0" sz="1800" i="0" kern="1200" u="none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algn="l" defTabSz="914400" eaLnBrk="1" fontAlgn="base" hangingPunct="1" indent="0" latinLnBrk="0" lvl="4" marL="1828800">
      <a:lnSpc>
        <a:spcPct val="100000"/>
      </a:lnSpc>
      <a:spcBef>
        <a:spcPct val="0"/>
      </a:spcBef>
      <a:spcAft>
        <a:spcPct val="0"/>
      </a:spcAft>
      <a:buNone/>
      <a:defRPr baseline="0" b="0" sz="1800" i="0" kern="1200" u="none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algn="l" defTabSz="914400" eaLnBrk="1" fontAlgn="base" hangingPunct="1" indent="0" latinLnBrk="0" lvl="5" marL="2286000">
      <a:lnSpc>
        <a:spcPct val="100000"/>
      </a:lnSpc>
      <a:spcBef>
        <a:spcPct val="0"/>
      </a:spcBef>
      <a:spcAft>
        <a:spcPct val="0"/>
      </a:spcAft>
      <a:buNone/>
      <a:defRPr baseline="0" b="0" sz="1800" i="0" kern="1200" u="none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algn="l" defTabSz="914400" eaLnBrk="1" fontAlgn="base" hangingPunct="1" indent="0" latinLnBrk="0" lvl="6" marL="2743200">
      <a:lnSpc>
        <a:spcPct val="100000"/>
      </a:lnSpc>
      <a:spcBef>
        <a:spcPct val="0"/>
      </a:spcBef>
      <a:spcAft>
        <a:spcPct val="0"/>
      </a:spcAft>
      <a:buNone/>
      <a:defRPr baseline="0" b="0" sz="1800" i="0" kern="1200" u="none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algn="l" defTabSz="914400" eaLnBrk="1" fontAlgn="base" hangingPunct="1" indent="0" latinLnBrk="0" lvl="7" marL="3200400">
      <a:lnSpc>
        <a:spcPct val="100000"/>
      </a:lnSpc>
      <a:spcBef>
        <a:spcPct val="0"/>
      </a:spcBef>
      <a:spcAft>
        <a:spcPct val="0"/>
      </a:spcAft>
      <a:buNone/>
      <a:defRPr baseline="0" b="0" sz="1800" i="0" kern="1200" u="none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algn="l" defTabSz="914400" eaLnBrk="1" fontAlgn="base" hangingPunct="1" indent="0" latinLnBrk="0" lvl="8" marL="3657600">
      <a:lnSpc>
        <a:spcPct val="100000"/>
      </a:lnSpc>
      <a:spcBef>
        <a:spcPct val="0"/>
      </a:spcBef>
      <a:spcAft>
        <a:spcPct val="0"/>
      </a:spcAft>
      <a:buNone/>
      <a:defRPr baseline="0" b="0" sz="1800" i="0" kern="1200" u="none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  <p:penClr>
      <a:srgbClr val="FF0000"/>
    </p:penClr>
  </p:showPr>
  <p:clrMru>
    <a:srgbClr val="000C18"/>
    <a:srgbClr val="597A9F"/>
    <a:srgbClr val="6080A6"/>
    <a:srgbClr val="B2B2B2"/>
    <a:srgbClr val="FC6E5B"/>
    <a:srgbClr val="F3900D"/>
    <a:srgbClr val="FFE697"/>
    <a:srgbClr val="63B9B6"/>
    <a:srgbClr val="66BFBC"/>
    <a:srgbClr val="FBC75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showOutlineIcons="0">
    <p:restoredLeft sz="15074" autoAdjust="0"/>
    <p:restoredTop sz="85432" autoAdjust="0"/>
  </p:normalViewPr>
  <p:slideViewPr>
    <p:cSldViewPr showGuides="1">
      <p:cViewPr varScale="1">
        <p:scale>
          <a:sx n="60" d="100"/>
          <a:sy n="60" d="100"/>
        </p:scale>
        <p:origin x="-1674" y="-78"/>
      </p:cViewPr>
      <p:guideLst>
        <p:guide orient="horz" pos="663"/>
        <p:guide pos="5540"/>
        <p:guide pos="2880"/>
        <p:guide pos="28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tableStyles" Target="tableStyles.xml"/><Relationship Id="rId24" Type="http://schemas.openxmlformats.org/officeDocument/2006/relationships/presProps" Target="presProps.xml"/><Relationship Id="rId2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#2">
  <dgm:title val=""/>
  <dgm:desc val=""/>
  <dgm:catLst>
    <dgm:cat type="accent1" pri="11100"/>
  </dgm:catLst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8447C5-3019-4BD3-8813-AD046A1A4810}" type="doc">
      <dgm:prSet loTypeId="urn:microsoft.com/office/officeart/2005/8/layout/vList2#5" loCatId="list" qsTypeId="urn:microsoft.com/office/officeart/2005/8/quickstyle/simple1#7" qsCatId="simple" csTypeId="urn:microsoft.com/office/officeart/2005/8/colors/accent1_2#2" csCatId="accent1" phldr="1"/>
      <dgm:spPr/>
      <dgm:t>
        <a:bodyPr/>
        <a:lstStyle/>
        <a:p>
          <a:endParaRPr lang="zh-CN" altLang="en-US"/>
        </a:p>
      </dgm:t>
    </dgm:pt>
    <dgm:pt modelId="{A9BDF606-2F74-4C89-A48C-67C91CD4D65D}">
      <dgm:prSet/>
      <dgm:spPr/>
      <dgm:t>
        <a:bodyPr/>
        <a:lstStyle/>
        <a:p>
          <a:r>
            <a:rPr lang="en-US" dirty="0" smtClean="0"/>
            <a:t>Annual Report of the Chair of the</a:t>
          </a:r>
          <a:r>
            <a:rPr lang="en-US" dirty="0" smtClean="0"/>
            <a:t/>
          </a:r>
          <a:br>
            <a:rPr lang="en-US" dirty="0" smtClean="0"/>
          </a:br>
          <a:r>
            <a:rPr lang="en-US" dirty="0" smtClean="0"/>
            <a:t>INTOSAI Working Group  on Big Data (WGBD)</a:t>
          </a:r>
          <a:endParaRPr lang="zh-CN" dirty="0"/>
        </a:p>
      </dgm:t>
    </dgm:pt>
    <dgm:pt modelId="{CB9F3352-F11C-4407-B417-08CFADA3DE5E}" type="parTrans" cxnId="{72943401-30FD-4573-80EA-7DB6E300C0F2}">
      <dgm:prSet/>
      <dgm:spPr/>
      <dgm:t>
        <a:bodyPr/>
        <a:lstStyle/>
        <a:p>
          <a:endParaRPr lang="zh-CN" altLang="en-US"/>
        </a:p>
      </dgm:t>
    </dgm:pt>
    <dgm:pt modelId="{57126BB9-D912-4FC0-B550-06813FCA6D83}" type="sibTrans" cxnId="{72943401-30FD-4573-80EA-7DB6E300C0F2}">
      <dgm:prSet/>
      <dgm:spPr/>
      <dgm:t>
        <a:bodyPr/>
        <a:lstStyle/>
        <a:p>
          <a:endParaRPr lang="zh-CN" altLang="en-US"/>
        </a:p>
      </dgm:t>
    </dgm:pt>
    <dgm:pt modelId="{3361DA6C-8F00-40F4-98D2-393BD0D20963}" type="pres">
      <dgm:prSet presAssocID="{818447C5-3019-4BD3-8813-AD046A1A48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B826C4E-B2D7-401E-AA8A-1AAFE14E789D}" type="pres">
      <dgm:prSet presAssocID="{A9BDF606-2F74-4C89-A48C-67C91CD4D65D}" presName="parentText" presStyleLbl="node1" presStyleIdx="0" presStyleCnt="1" custLinFactNeighborY="-5830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9BA134C-44ED-461A-AD63-2619423591A1}" type="presOf" srcId="{818447C5-3019-4BD3-8813-AD046A1A4810}" destId="{3361DA6C-8F00-40F4-98D2-393BD0D20963}" srcOrd="0" destOrd="0" presId="urn:microsoft.com/office/officeart/2005/8/layout/vList2#5"/>
    <dgm:cxn modelId="{72943401-30FD-4573-80EA-7DB6E300C0F2}" srcId="{818447C5-3019-4BD3-8813-AD046A1A4810}" destId="{A9BDF606-2F74-4C89-A48C-67C91CD4D65D}" srcOrd="0" destOrd="0" parTransId="{CB9F3352-F11C-4407-B417-08CFADA3DE5E}" sibTransId="{57126BB9-D912-4FC0-B550-06813FCA6D83}"/>
    <dgm:cxn modelId="{23D793B0-78D8-44FD-97FA-5187CCC0DB5E}" type="presOf" srcId="{A9BDF606-2F74-4C89-A48C-67C91CD4D65D}" destId="{EB826C4E-B2D7-401E-AA8A-1AAFE14E789D}" srcOrd="0" destOrd="0" presId="urn:microsoft.com/office/officeart/2005/8/layout/vList2#5"/>
    <dgm:cxn modelId="{14A94EF0-197E-4B87-8A39-950FA1801328}" type="presParOf" srcId="{3361DA6C-8F00-40F4-98D2-393BD0D20963}" destId="{EB826C4E-B2D7-401E-AA8A-1AAFE14E789D}" srcOrd="0" destOrd="0" presId="urn:microsoft.com/office/officeart/2005/8/layout/vList2#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FB2828-1AF9-4AD4-994A-1563A831DD6A}" type="doc">
      <dgm:prSet loTypeId="urn:microsoft.com/office/officeart/2005/8/layout/vList2#6" loCatId="list" qsTypeId="urn:microsoft.com/office/officeart/2005/8/quickstyle/simple1#8" qsCatId="simple" csTypeId="urn:microsoft.com/office/officeart/2005/8/colors/accent1_1#2" csCatId="accent1" phldr="1"/>
      <dgm:spPr/>
      <dgm:t>
        <a:bodyPr/>
        <a:lstStyle/>
        <a:p>
          <a:endParaRPr lang="zh-CN" altLang="en-US"/>
        </a:p>
      </dgm:t>
    </dgm:pt>
    <dgm:pt modelId="{09606C63-D017-434A-BB01-2BE3FE4E004F}">
      <dgm:prSet/>
      <dgm:spPr/>
      <dgm:t>
        <a:bodyPr/>
        <a:lstStyle/>
        <a:p>
          <a:pPr rtl="0"/>
          <a:r>
            <a:rPr lang="en-US" dirty="0" smtClean="0"/>
            <a:t>QIN YE</a:t>
          </a:r>
          <a:br>
            <a:rPr lang="en-US" dirty="0" smtClean="0"/>
          </a:br>
          <a:r>
            <a:rPr lang="en-US" dirty="0" smtClean="0"/>
            <a:t>Secretariat  of WGBD</a:t>
          </a:r>
          <a:br>
            <a:rPr lang="en-US" dirty="0" smtClean="0"/>
          </a:br>
          <a:r>
            <a:rPr lang="en-US" dirty="0" smtClean="0"/>
            <a:t>National Audit Office of the People&amp;amp;apos;s Republic  of China</a:t>
          </a:r>
          <a:endParaRPr lang="en-US" dirty="0"/>
        </a:p>
      </dgm:t>
    </dgm:pt>
    <dgm:pt modelId="{52E3F841-A6D3-4B37-9122-99649E80591D}" type="parTrans" cxnId="{70D6A314-0534-4C23-9DF1-5661222A26EF}">
      <dgm:prSet/>
      <dgm:spPr/>
      <dgm:t>
        <a:bodyPr/>
        <a:lstStyle/>
        <a:p>
          <a:endParaRPr lang="zh-CN" altLang="en-US"/>
        </a:p>
      </dgm:t>
    </dgm:pt>
    <dgm:pt modelId="{818F937D-A446-4060-A212-2D8E0184F73F}" type="sibTrans" cxnId="{70D6A314-0534-4C23-9DF1-5661222A26EF}">
      <dgm:prSet/>
      <dgm:spPr/>
      <dgm:t>
        <a:bodyPr/>
        <a:lstStyle/>
        <a:p>
          <a:endParaRPr lang="zh-CN" altLang="en-US"/>
        </a:p>
      </dgm:t>
    </dgm:pt>
    <dgm:pt modelId="{8453EFAD-B7F7-48BE-84D3-371031457C7E}" type="pres">
      <dgm:prSet presAssocID="{E1FB2828-1AF9-4AD4-994A-1563A831DD6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1B81780F-D62E-46F7-943B-EBEAAF2DB35F}" type="pres">
      <dgm:prSet presAssocID="{09606C63-D017-434A-BB01-2BE3FE4E004F}" presName="parentText" presStyleLbl="node1" presStyleIdx="0" presStyleCnt="1" custLinFactNeighborX="34523" custLinFactNeighborY="-4418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1E50820-8D52-46D7-B68F-9638601D0BF5}" type="presOf" srcId="{09606C63-D017-434A-BB01-2BE3FE4E004F}" destId="{1B81780F-D62E-46F7-943B-EBEAAF2DB35F}" srcOrd="0" destOrd="0" presId="urn:microsoft.com/office/officeart/2005/8/layout/vList2#6"/>
    <dgm:cxn modelId="{70D6A314-0534-4C23-9DF1-5661222A26EF}" srcId="{E1FB2828-1AF9-4AD4-994A-1563A831DD6A}" destId="{09606C63-D017-434A-BB01-2BE3FE4E004F}" srcOrd="0" destOrd="0" parTransId="{52E3F841-A6D3-4B37-9122-99649E80591D}" sibTransId="{818F937D-A446-4060-A212-2D8E0184F73F}"/>
    <dgm:cxn modelId="{7826F5AC-7899-4C74-ABD2-AB869BD09E99}" type="presOf" srcId="{E1FB2828-1AF9-4AD4-994A-1563A831DD6A}" destId="{8453EFAD-B7F7-48BE-84D3-371031457C7E}" srcOrd="0" destOrd="0" presId="urn:microsoft.com/office/officeart/2005/8/layout/vList2#6"/>
    <dgm:cxn modelId="{2109B6AB-C78A-4646-AAB7-099DC9633983}" type="presParOf" srcId="{8453EFAD-B7F7-48BE-84D3-371031457C7E}" destId="{1B81780F-D62E-46F7-943B-EBEAAF2DB35F}" srcOrd="0" destOrd="0" presId="urn:microsoft.com/office/officeart/2005/8/layout/vList2#6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27454A-72EC-48BB-A5F5-E747E165CC6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B8DCE158-2406-49EF-A947-C44E5E062BF3}">
      <dgm:prSet custT="1"/>
      <dgm:spPr/>
      <dgm:t>
        <a:bodyPr/>
        <a:lstStyle/>
        <a:p>
          <a:r>
            <a:rPr lang="en-US" sz="2000" b="0" i="0" baseline="0" dirty="0" smtClean="0"/>
            <a:t>Chair</a:t>
          </a:r>
          <a:endParaRPr lang="zh-CN" sz="2000" dirty="0"/>
        </a:p>
      </dgm:t>
    </dgm:pt>
    <dgm:pt modelId="{BB0BA93D-9B10-4B7B-83A0-18574BC52593}" type="parTrans" cxnId="{1C995705-BB0E-46B2-8150-D8B6DD8AC607}">
      <dgm:prSet/>
      <dgm:spPr/>
      <dgm:t>
        <a:bodyPr/>
        <a:lstStyle/>
        <a:p>
          <a:endParaRPr lang="zh-CN" altLang="en-US"/>
        </a:p>
      </dgm:t>
    </dgm:pt>
    <dgm:pt modelId="{D41E788E-996A-411F-BDC7-7ECA7C52BDEE}" type="sibTrans" cxnId="{1C995705-BB0E-46B2-8150-D8B6DD8AC607}">
      <dgm:prSet/>
      <dgm:spPr/>
      <dgm:t>
        <a:bodyPr/>
        <a:lstStyle/>
        <a:p>
          <a:endParaRPr lang="zh-CN" altLang="en-US"/>
        </a:p>
      </dgm:t>
    </dgm:pt>
    <dgm:pt modelId="{1698357E-CBE5-4CCE-A8FE-16879B4E072F}">
      <dgm:prSet custT="1"/>
      <dgm:spPr/>
      <dgm:t>
        <a:bodyPr/>
        <a:lstStyle/>
        <a:p>
          <a:r>
            <a:rPr lang="en-US" sz="2000" b="0" i="0" baseline="0" dirty="0" smtClean="0"/>
            <a:t>Vice Chair</a:t>
          </a:r>
          <a:endParaRPr lang="zh-CN" sz="2000" dirty="0"/>
        </a:p>
      </dgm:t>
    </dgm:pt>
    <dgm:pt modelId="{09096FD4-4C23-4D54-BF5F-37B8531C2873}" type="parTrans" cxnId="{CBD67925-C10B-4F8A-9F8B-332BD7A06D83}">
      <dgm:prSet/>
      <dgm:spPr/>
      <dgm:t>
        <a:bodyPr/>
        <a:lstStyle/>
        <a:p>
          <a:endParaRPr lang="zh-CN" altLang="en-US"/>
        </a:p>
      </dgm:t>
    </dgm:pt>
    <dgm:pt modelId="{85A0DB3E-B2BD-4FEA-81DD-73F5BDE38ACD}" type="sibTrans" cxnId="{CBD67925-C10B-4F8A-9F8B-332BD7A06D83}">
      <dgm:prSet/>
      <dgm:spPr/>
      <dgm:t>
        <a:bodyPr/>
        <a:lstStyle/>
        <a:p>
          <a:endParaRPr lang="zh-CN" altLang="en-US"/>
        </a:p>
      </dgm:t>
    </dgm:pt>
    <dgm:pt modelId="{57676491-E60D-4562-9AAE-F88B5E6C8719}">
      <dgm:prSet custT="1"/>
      <dgm:spPr/>
      <dgm:t>
        <a:bodyPr/>
        <a:lstStyle/>
        <a:p>
          <a:r>
            <a:rPr lang="en-US" sz="2000" b="0" i="0" baseline="0" dirty="0" smtClean="0"/>
            <a:t>Members:</a:t>
          </a:r>
          <a:endParaRPr lang="zh-CN" sz="2000" dirty="0"/>
        </a:p>
      </dgm:t>
    </dgm:pt>
    <dgm:pt modelId="{7C4E35BE-60AB-41DC-9469-DA4AAB01374D}" type="parTrans" cxnId="{25835924-839F-48D8-B6B7-59F1CB3BA816}">
      <dgm:prSet/>
      <dgm:spPr/>
      <dgm:t>
        <a:bodyPr/>
        <a:lstStyle/>
        <a:p>
          <a:endParaRPr lang="zh-CN" altLang="en-US"/>
        </a:p>
      </dgm:t>
    </dgm:pt>
    <dgm:pt modelId="{A0A059A6-7F6B-408D-8C81-ECE060F4B8B5}" type="sibTrans" cxnId="{25835924-839F-48D8-B6B7-59F1CB3BA816}">
      <dgm:prSet/>
      <dgm:spPr/>
      <dgm:t>
        <a:bodyPr/>
        <a:lstStyle/>
        <a:p>
          <a:endParaRPr lang="zh-CN" altLang="en-US"/>
        </a:p>
      </dgm:t>
    </dgm:pt>
    <dgm:pt modelId="{3B698C97-4C40-45BB-93B4-99813411DAE4}">
      <dgm:prSet custT="1"/>
      <dgm:spPr/>
      <dgm:t>
        <a:bodyPr/>
        <a:lstStyle/>
        <a:p>
          <a:r>
            <a:rPr lang="en-US" sz="2000" b="0" i="0" baseline="0" dirty="0" smtClean="0"/>
            <a:t>New Member</a:t>
          </a:r>
          <a:endParaRPr lang="zh-CN" sz="2000" dirty="0"/>
        </a:p>
      </dgm:t>
    </dgm:pt>
    <dgm:pt modelId="{E416232A-F636-4AEC-A856-771BFA4524CC}" type="parTrans" cxnId="{A66A9B93-FC62-480F-B216-91584549DCE9}">
      <dgm:prSet/>
      <dgm:spPr/>
      <dgm:t>
        <a:bodyPr/>
        <a:lstStyle/>
        <a:p>
          <a:endParaRPr lang="zh-CN" altLang="en-US"/>
        </a:p>
      </dgm:t>
    </dgm:pt>
    <dgm:pt modelId="{3E1C2176-25EF-4E4B-90C1-768EC65212EA}" type="sibTrans" cxnId="{A66A9B93-FC62-480F-B216-91584549DCE9}">
      <dgm:prSet/>
      <dgm:spPr/>
      <dgm:t>
        <a:bodyPr/>
        <a:lstStyle/>
        <a:p>
          <a:endParaRPr lang="zh-CN" altLang="en-US"/>
        </a:p>
      </dgm:t>
    </dgm:pt>
    <dgm:pt modelId="{51DB36C7-1433-429D-9DD1-4CC8E3C1A6FD}">
      <dgm:prSet custT="1"/>
      <dgm:spPr/>
      <dgm:t>
        <a:bodyPr/>
        <a:lstStyle/>
        <a:p>
          <a:r>
            <a:rPr lang="en-US" sz="2000" b="0" i="0" baseline="0" dirty="0" smtClean="0"/>
            <a:t>Observer,</a:t>
          </a:r>
          <a:endParaRPr lang="zh-CN" sz="2000" dirty="0"/>
        </a:p>
      </dgm:t>
    </dgm:pt>
    <dgm:pt modelId="{0994F658-D54F-4CAA-B245-D02D72C640D3}" type="parTrans" cxnId="{83BCECEE-952F-4F15-97ED-6A1D642FB3D4}">
      <dgm:prSet/>
      <dgm:spPr/>
      <dgm:t>
        <a:bodyPr/>
        <a:lstStyle/>
        <a:p>
          <a:endParaRPr lang="zh-CN" altLang="en-US"/>
        </a:p>
      </dgm:t>
    </dgm:pt>
    <dgm:pt modelId="{CBA5B1E0-308A-43F8-BDE0-FC3587C89A3F}" type="sibTrans" cxnId="{83BCECEE-952F-4F15-97ED-6A1D642FB3D4}">
      <dgm:prSet/>
      <dgm:spPr/>
      <dgm:t>
        <a:bodyPr/>
        <a:lstStyle/>
        <a:p>
          <a:endParaRPr lang="zh-CN" altLang="en-US"/>
        </a:p>
      </dgm:t>
    </dgm:pt>
    <dgm:pt modelId="{E21B622E-8734-4CE2-8157-3C1731D023E7}">
      <dgm:prSet custT="1"/>
      <dgm:spPr/>
      <dgm:t>
        <a:bodyPr/>
        <a:lstStyle/>
        <a:p>
          <a:r>
            <a:rPr lang="en-US" sz="2000" b="0" i="0" baseline="0" dirty="0" smtClean="0"/>
            <a:t>China</a:t>
          </a:r>
          <a:endParaRPr lang="zh-CN" sz="2000" dirty="0"/>
        </a:p>
      </dgm:t>
    </dgm:pt>
    <dgm:pt modelId="{37981EAF-D8CC-4EF3-A217-BE227F122D75}" type="parTrans" cxnId="{D2D4E56B-B503-453F-95A5-37CBBB55AB44}">
      <dgm:prSet/>
      <dgm:spPr/>
      <dgm:t>
        <a:bodyPr/>
        <a:lstStyle/>
        <a:p>
          <a:endParaRPr lang="zh-CN" altLang="en-US"/>
        </a:p>
      </dgm:t>
    </dgm:pt>
    <dgm:pt modelId="{26DCF9D5-FBE7-486F-AB67-B2552C4A725C}" type="sibTrans" cxnId="{D2D4E56B-B503-453F-95A5-37CBBB55AB44}">
      <dgm:prSet/>
      <dgm:spPr/>
      <dgm:t>
        <a:bodyPr/>
        <a:lstStyle/>
        <a:p>
          <a:endParaRPr lang="zh-CN" altLang="en-US"/>
        </a:p>
      </dgm:t>
    </dgm:pt>
    <dgm:pt modelId="{E84C9739-D339-4C0F-B378-52D874771DA4}">
      <dgm:prSet custT="1"/>
      <dgm:spPr/>
      <dgm:t>
        <a:bodyPr/>
        <a:lstStyle/>
        <a:p>
          <a:r>
            <a:rPr lang="en-US" sz="2000" b="0" i="0" baseline="0" smtClean="0"/>
            <a:t/>
          </a:r>
          <a:r>
            <a:rPr lang="en-US" sz="2000" b="0" i="0" baseline="0" dirty="0" smtClean="0"/>
            <a:t>United States</a:t>
          </a:r>
          <a:endParaRPr lang="zh-CN" sz="2000" dirty="0"/>
        </a:p>
      </dgm:t>
    </dgm:pt>
    <dgm:pt modelId="{AB9A0228-A6FD-4142-A2FD-513FCC0C8480}" type="parTrans" cxnId="{A849D15C-0F25-498B-AC52-FD05F167621F}">
      <dgm:prSet/>
      <dgm:spPr/>
      <dgm:t>
        <a:bodyPr/>
        <a:lstStyle/>
        <a:p>
          <a:endParaRPr lang="zh-CN" altLang="en-US"/>
        </a:p>
      </dgm:t>
    </dgm:pt>
    <dgm:pt modelId="{373B4F4A-9D80-4453-A0F5-8472D752F1BA}" type="sibTrans" cxnId="{A849D15C-0F25-498B-AC52-FD05F167621F}">
      <dgm:prSet/>
      <dgm:spPr/>
      <dgm:t>
        <a:bodyPr/>
        <a:lstStyle/>
        <a:p>
          <a:endParaRPr lang="zh-CN" altLang="en-US"/>
        </a:p>
      </dgm:t>
    </dgm:pt>
    <dgm:pt modelId="{F1280759-433A-4B4D-B726-6145C212FEEE}">
      <dgm:prSet custT="1"/>
      <dgm:spPr/>
      <dgm:t>
        <a:bodyPr/>
        <a:lstStyle/>
        <a:p>
          <a:r>
            <a:rPr lang="zh-CN" altLang="en-US" sz="2000" dirty="0" smtClean="0">
              <a:solidFill>
                <a:srgbClr val="002060"/>
              </a:solidFill>
              <a:latin typeface="+mn-lt"/>
              <a:sym typeface="+mn-ea"/>
            </a:rPr>
            <a:t>Austria, Bangladesh, Bhutan, Brazil, Denmark, Ecuador, Finland, India, Indonesia, Mexico, the Netherlands, New Zealand, Norway, Pakistan, the Russian Federation, Thailand and the United Kingdom.</a:t>
          </a:r>
          <a:endParaRPr lang="zh-CN" sz="2000" dirty="0">
            <a:latin typeface="+mn-lt"/>
          </a:endParaRPr>
        </a:p>
      </dgm:t>
    </dgm:pt>
    <dgm:pt modelId="{59AB3781-06E2-4F27-95F4-03356D7B11C4}" type="parTrans" cxnId="{EF7C2781-EF57-457D-BE2C-E833A1800898}">
      <dgm:prSet/>
      <dgm:spPr/>
      <dgm:t>
        <a:bodyPr/>
        <a:lstStyle/>
        <a:p>
          <a:endParaRPr lang="zh-CN" altLang="en-US"/>
        </a:p>
      </dgm:t>
    </dgm:pt>
    <dgm:pt modelId="{83A04909-82BC-4647-9EEF-36F5AEDD112A}" type="sibTrans" cxnId="{EF7C2781-EF57-457D-BE2C-E833A1800898}">
      <dgm:prSet/>
      <dgm:spPr/>
      <dgm:t>
        <a:bodyPr/>
        <a:lstStyle/>
        <a:p>
          <a:endParaRPr lang="zh-CN" altLang="en-US"/>
        </a:p>
      </dgm:t>
    </dgm:pt>
    <dgm:pt modelId="{1F360F99-FA91-41F0-BC0C-94F4CC77FEFE}">
      <dgm:prSet custT="1"/>
      <dgm:spPr/>
      <dgm:t>
        <a:bodyPr/>
        <a:lstStyle/>
        <a:p>
          <a:r>
            <a:rPr lang="en-US" sz="2000" b="0" i="0" baseline="0" smtClean="0"/>
            <a:t/>
          </a:r>
          <a:r>
            <a:rPr lang="en-US" sz="2000" b="0" i="0" baseline="0" dirty="0" smtClean="0"/>
            <a:t>Fiji</a:t>
          </a:r>
          <a:endParaRPr lang="zh-CN" sz="2000" dirty="0"/>
        </a:p>
      </dgm:t>
    </dgm:pt>
    <dgm:pt modelId="{000B6C6B-2F05-495C-A6BC-E787CBFD66CC}" type="parTrans" cxnId="{3BBCB695-0FCA-4B28-B1B7-F83F44DDA4F4}">
      <dgm:prSet/>
      <dgm:spPr/>
      <dgm:t>
        <a:bodyPr/>
        <a:lstStyle/>
        <a:p>
          <a:endParaRPr lang="zh-CN" altLang="en-US"/>
        </a:p>
      </dgm:t>
    </dgm:pt>
    <dgm:pt modelId="{75F63CE4-EE41-4F09-BA50-C91F36C8E800}" type="sibTrans" cxnId="{3BBCB695-0FCA-4B28-B1B7-F83F44DDA4F4}">
      <dgm:prSet/>
      <dgm:spPr/>
      <dgm:t>
        <a:bodyPr/>
        <a:lstStyle/>
        <a:p>
          <a:endParaRPr lang="zh-CN" altLang="en-US"/>
        </a:p>
      </dgm:t>
    </dgm:pt>
    <dgm:pt modelId="{5635BD24-0EAE-4921-B59B-7E4EE07C3E3A}">
      <dgm:prSet custT="1"/>
      <dgm:spPr/>
      <dgm:t>
        <a:bodyPr/>
        <a:lstStyle/>
        <a:p>
          <a:r>
            <a:rPr lang="en-US" sz="2000" b="0" i="0" baseline="0" dirty="0" smtClean="0"/>
            <a:t>Estonia</a:t>
          </a:r>
          <a:endParaRPr lang="zh-CN" sz="2000" dirty="0"/>
        </a:p>
      </dgm:t>
    </dgm:pt>
    <dgm:pt modelId="{8506C49B-A64A-4278-B347-E4B4EB3CE76A}" type="parTrans" cxnId="{C440B69D-F3A3-4570-AD42-294ED1CBCCDF}">
      <dgm:prSet/>
      <dgm:spPr/>
      <dgm:t>
        <a:bodyPr/>
        <a:lstStyle/>
        <a:p>
          <a:endParaRPr lang="zh-CN" altLang="en-US"/>
        </a:p>
      </dgm:t>
    </dgm:pt>
    <dgm:pt modelId="{1F6ADB60-B4C1-4B79-A6C8-5129DE7E5EDB}" type="sibTrans" cxnId="{C440B69D-F3A3-4570-AD42-294ED1CBCCDF}">
      <dgm:prSet/>
      <dgm:spPr/>
      <dgm:t>
        <a:bodyPr/>
        <a:lstStyle/>
        <a:p>
          <a:endParaRPr lang="zh-CN" altLang="en-US"/>
        </a:p>
      </dgm:t>
    </dgm:pt>
    <dgm:pt modelId="{88073FEE-5D72-4194-B4E6-370AF06F8C33}" type="pres">
      <dgm:prSet presAssocID="{4B27454A-72EC-48BB-A5F5-E747E165CC6C}" presName="linear" presStyleCnt="0">
        <dgm:presLayoutVars>
          <dgm:dir/>
          <dgm:animLvl val="lvl"/>
          <dgm:resizeHandles val="exact"/>
        </dgm:presLayoutVars>
      </dgm:prSet>
      <dgm:spPr/>
    </dgm:pt>
    <dgm:pt modelId="{9193C172-52BF-4CCC-94C5-C411C97C3771}" type="pres">
      <dgm:prSet presAssocID="{B8DCE158-2406-49EF-A947-C44E5E062BF3}" presName="parentLin" presStyleCnt="0"/>
      <dgm:spPr/>
    </dgm:pt>
    <dgm:pt modelId="{8B632CDA-8E18-4C39-AB7A-A68483CF3045}" type="pres">
      <dgm:prSet presAssocID="{B8DCE158-2406-49EF-A947-C44E5E062BF3}" presName="parentLeftMargin" presStyleLbl="node1" presStyleIdx="0" presStyleCnt="5"/>
      <dgm:spPr/>
    </dgm:pt>
    <dgm:pt modelId="{2F0E7F56-C9BC-4044-8A7F-CD38F68B53B7}" type="pres">
      <dgm:prSet presAssocID="{B8DCE158-2406-49EF-A947-C44E5E062BF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CF3DF36-FF9E-43A4-B5F0-C559FF2B7EAD}" type="pres">
      <dgm:prSet presAssocID="{B8DCE158-2406-49EF-A947-C44E5E062BF3}" presName="negativeSpace" presStyleCnt="0"/>
      <dgm:spPr/>
    </dgm:pt>
    <dgm:pt modelId="{03F42AAB-1C3B-44CA-AD3B-399DD9E3A364}" type="pres">
      <dgm:prSet presAssocID="{B8DCE158-2406-49EF-A947-C44E5E062BF3}" presName="childText" presStyleLbl="conFgAcc1" presStyleIdx="0" presStyleCnt="5">
        <dgm:presLayoutVars>
          <dgm:bulletEnabled val="1"/>
        </dgm:presLayoutVars>
      </dgm:prSet>
      <dgm:spPr/>
    </dgm:pt>
    <dgm:pt modelId="{106F9CA6-F4A7-404B-A51B-2D5EA947765C}" type="pres">
      <dgm:prSet presAssocID="{D41E788E-996A-411F-BDC7-7ECA7C52BDEE}" presName="spaceBetweenRectangles" presStyleCnt="0"/>
      <dgm:spPr/>
    </dgm:pt>
    <dgm:pt modelId="{F80B0EB4-64AA-4B17-940A-EB783D3D0E82}" type="pres">
      <dgm:prSet presAssocID="{1698357E-CBE5-4CCE-A8FE-16879B4E072F}" presName="parentLin" presStyleCnt="0"/>
      <dgm:spPr/>
    </dgm:pt>
    <dgm:pt modelId="{928E3E9E-2CCD-41D3-82ED-29417A00AAEF}" type="pres">
      <dgm:prSet presAssocID="{1698357E-CBE5-4CCE-A8FE-16879B4E072F}" presName="parentLeftMargin" presStyleLbl="node1" presStyleIdx="0" presStyleCnt="5"/>
      <dgm:spPr/>
    </dgm:pt>
    <dgm:pt modelId="{2F0EBB02-9D32-4AFD-852F-7292B43B4EB0}" type="pres">
      <dgm:prSet presAssocID="{1698357E-CBE5-4CCE-A8FE-16879B4E072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83CFB36-69BF-49C5-982A-32C8DA53D236}" type="pres">
      <dgm:prSet presAssocID="{1698357E-CBE5-4CCE-A8FE-16879B4E072F}" presName="negativeSpace" presStyleCnt="0"/>
      <dgm:spPr/>
    </dgm:pt>
    <dgm:pt modelId="{52D75E1A-487C-450E-860E-BC1181A8CF5C}" type="pres">
      <dgm:prSet presAssocID="{1698357E-CBE5-4CCE-A8FE-16879B4E072F}" presName="childText" presStyleLbl="conFgAcc1" presStyleIdx="1" presStyleCnt="5">
        <dgm:presLayoutVars>
          <dgm:bulletEnabled val="1"/>
        </dgm:presLayoutVars>
      </dgm:prSet>
      <dgm:spPr/>
    </dgm:pt>
    <dgm:pt modelId="{FA1BA5B7-3021-47CC-827E-5AD33202FBCE}" type="pres">
      <dgm:prSet presAssocID="{85A0DB3E-B2BD-4FEA-81DD-73F5BDE38ACD}" presName="spaceBetweenRectangles" presStyleCnt="0"/>
      <dgm:spPr/>
    </dgm:pt>
    <dgm:pt modelId="{8197861E-DBAA-434A-9059-8FA5C37A4C24}" type="pres">
      <dgm:prSet presAssocID="{57676491-E60D-4562-9AAE-F88B5E6C8719}" presName="parentLin" presStyleCnt="0"/>
      <dgm:spPr/>
    </dgm:pt>
    <dgm:pt modelId="{20305235-EE5F-4136-97C6-4B31B76AEB20}" type="pres">
      <dgm:prSet presAssocID="{57676491-E60D-4562-9AAE-F88B5E6C8719}" presName="parentLeftMargin" presStyleLbl="node1" presStyleIdx="1" presStyleCnt="5"/>
      <dgm:spPr/>
    </dgm:pt>
    <dgm:pt modelId="{FBF6D076-8508-4C37-AAC0-FB75E6FEED6D}" type="pres">
      <dgm:prSet presAssocID="{57676491-E60D-4562-9AAE-F88B5E6C871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DE2A95C-2FB2-480C-918A-A456F13F9592}" type="pres">
      <dgm:prSet presAssocID="{57676491-E60D-4562-9AAE-F88B5E6C8719}" presName="negativeSpace" presStyleCnt="0"/>
      <dgm:spPr/>
    </dgm:pt>
    <dgm:pt modelId="{375703ED-A433-41C5-AC82-99347F743217}" type="pres">
      <dgm:prSet presAssocID="{57676491-E60D-4562-9AAE-F88B5E6C8719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1717162-0603-455D-9F4F-5676C6A39449}" type="pres">
      <dgm:prSet presAssocID="{A0A059A6-7F6B-408D-8C81-ECE060F4B8B5}" presName="spaceBetweenRectangles" presStyleCnt="0"/>
      <dgm:spPr/>
    </dgm:pt>
    <dgm:pt modelId="{6E9CDEF0-F738-4EBB-9684-0BA9F9EEA825}" type="pres">
      <dgm:prSet presAssocID="{3B698C97-4C40-45BB-93B4-99813411DAE4}" presName="parentLin" presStyleCnt="0"/>
      <dgm:spPr/>
    </dgm:pt>
    <dgm:pt modelId="{7FA1F7C8-8855-4E07-862B-7692A06C4C8C}" type="pres">
      <dgm:prSet presAssocID="{3B698C97-4C40-45BB-93B4-99813411DAE4}" presName="parentLeftMargin" presStyleLbl="node1" presStyleIdx="2" presStyleCnt="5"/>
      <dgm:spPr/>
    </dgm:pt>
    <dgm:pt modelId="{17D09B5F-A617-433D-888A-3FD7C01C5C10}" type="pres">
      <dgm:prSet presAssocID="{3B698C97-4C40-45BB-93B4-99813411DAE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A6A12DC-A5A7-4F04-A5D4-6AC6A27E1D3B}" type="pres">
      <dgm:prSet presAssocID="{3B698C97-4C40-45BB-93B4-99813411DAE4}" presName="negativeSpace" presStyleCnt="0"/>
      <dgm:spPr/>
    </dgm:pt>
    <dgm:pt modelId="{2C34E6B1-466F-47DD-BDC9-FA3CC15B16A1}" type="pres">
      <dgm:prSet presAssocID="{3B698C97-4C40-45BB-93B4-99813411DAE4}" presName="childText" presStyleLbl="conFgAcc1" presStyleIdx="3" presStyleCnt="5">
        <dgm:presLayoutVars>
          <dgm:bulletEnabled val="1"/>
        </dgm:presLayoutVars>
      </dgm:prSet>
      <dgm:spPr/>
    </dgm:pt>
    <dgm:pt modelId="{916EC247-A45F-4A73-9693-B34DF1DBDD82}" type="pres">
      <dgm:prSet presAssocID="{3E1C2176-25EF-4E4B-90C1-768EC65212EA}" presName="spaceBetweenRectangles" presStyleCnt="0"/>
      <dgm:spPr/>
    </dgm:pt>
    <dgm:pt modelId="{E47AEEC5-3DE2-439C-AAD6-98629193A5D7}" type="pres">
      <dgm:prSet presAssocID="{51DB36C7-1433-429D-9DD1-4CC8E3C1A6FD}" presName="parentLin" presStyleCnt="0"/>
      <dgm:spPr/>
    </dgm:pt>
    <dgm:pt modelId="{6EB2389D-5F7D-460D-B975-875420B03CDF}" type="pres">
      <dgm:prSet presAssocID="{51DB36C7-1433-429D-9DD1-4CC8E3C1A6FD}" presName="parentLeftMargin" presStyleLbl="node1" presStyleIdx="3" presStyleCnt="5"/>
      <dgm:spPr/>
    </dgm:pt>
    <dgm:pt modelId="{C90C4C50-701F-4598-BE85-93D68159DA74}" type="pres">
      <dgm:prSet presAssocID="{51DB36C7-1433-429D-9DD1-4CC8E3C1A6FD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838BD44B-F512-47EF-8011-7CBC89D76F5F}" type="pres">
      <dgm:prSet presAssocID="{51DB36C7-1433-429D-9DD1-4CC8E3C1A6FD}" presName="negativeSpace" presStyleCnt="0"/>
      <dgm:spPr/>
    </dgm:pt>
    <dgm:pt modelId="{754C11BC-7613-4F65-8075-4CCF1CAB0272}" type="pres">
      <dgm:prSet presAssocID="{51DB36C7-1433-429D-9DD1-4CC8E3C1A6FD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EB1C5B01-59B3-415A-B29E-FED7BA5709CE}" type="presOf" srcId="{57676491-E60D-4562-9AAE-F88B5E6C8719}" destId="{FBF6D076-8508-4C37-AAC0-FB75E6FEED6D}" srcOrd="1" destOrd="0" presId="urn:microsoft.com/office/officeart/2005/8/layout/list1"/>
    <dgm:cxn modelId="{3BBCB695-0FCA-4B28-B1B7-F83F44DDA4F4}" srcId="{3B698C97-4C40-45BB-93B4-99813411DAE4}" destId="{1F360F99-FA91-41F0-BC0C-94F4CC77FEFE}" srcOrd="0" destOrd="0" parTransId="{000B6C6B-2F05-495C-A6BC-E787CBFD66CC}" sibTransId="{75F63CE4-EE41-4F09-BA50-C91F36C8E800}"/>
    <dgm:cxn modelId="{D2D4E56B-B503-453F-95A5-37CBBB55AB44}" srcId="{B8DCE158-2406-49EF-A947-C44E5E062BF3}" destId="{E21B622E-8734-4CE2-8157-3C1731D023E7}" srcOrd="0" destOrd="0" parTransId="{37981EAF-D8CC-4EF3-A217-BE227F122D75}" sibTransId="{26DCF9D5-FBE7-486F-AB67-B2552C4A725C}"/>
    <dgm:cxn modelId="{1C995705-BB0E-46B2-8150-D8B6DD8AC607}" srcId="{4B27454A-72EC-48BB-A5F5-E747E165CC6C}" destId="{B8DCE158-2406-49EF-A947-C44E5E062BF3}" srcOrd="0" destOrd="0" parTransId="{BB0BA93D-9B10-4B7B-83A0-18574BC52593}" sibTransId="{D41E788E-996A-411F-BDC7-7ECA7C52BDEE}"/>
    <dgm:cxn modelId="{C67A5F6E-D4D4-49AF-A8A6-A3ABC527D3B1}" type="presOf" srcId="{3B698C97-4C40-45BB-93B4-99813411DAE4}" destId="{17D09B5F-A617-433D-888A-3FD7C01C5C10}" srcOrd="1" destOrd="0" presId="urn:microsoft.com/office/officeart/2005/8/layout/list1"/>
    <dgm:cxn modelId="{4E4B57DE-11AE-4D51-BD42-EBFD752D134E}" type="presOf" srcId="{1698357E-CBE5-4CCE-A8FE-16879B4E072F}" destId="{928E3E9E-2CCD-41D3-82ED-29417A00AAEF}" srcOrd="0" destOrd="0" presId="urn:microsoft.com/office/officeart/2005/8/layout/list1"/>
    <dgm:cxn modelId="{CBD67925-C10B-4F8A-9F8B-332BD7A06D83}" srcId="{4B27454A-72EC-48BB-A5F5-E747E165CC6C}" destId="{1698357E-CBE5-4CCE-A8FE-16879B4E072F}" srcOrd="1" destOrd="0" parTransId="{09096FD4-4C23-4D54-BF5F-37B8531C2873}" sibTransId="{85A0DB3E-B2BD-4FEA-81DD-73F5BDE38ACD}"/>
    <dgm:cxn modelId="{4591875B-58E6-4F7A-BFC9-3B41D7A1F9BE}" type="presOf" srcId="{51DB36C7-1433-429D-9DD1-4CC8E3C1A6FD}" destId="{C90C4C50-701F-4598-BE85-93D68159DA74}" srcOrd="1" destOrd="0" presId="urn:microsoft.com/office/officeart/2005/8/layout/list1"/>
    <dgm:cxn modelId="{C440B69D-F3A3-4570-AD42-294ED1CBCCDF}" srcId="{51DB36C7-1433-429D-9DD1-4CC8E3C1A6FD}" destId="{5635BD24-0EAE-4921-B59B-7E4EE07C3E3A}" srcOrd="0" destOrd="0" parTransId="{8506C49B-A64A-4278-B347-E4B4EB3CE76A}" sibTransId="{1F6ADB60-B4C1-4B79-A6C8-5129DE7E5EDB}"/>
    <dgm:cxn modelId="{4DD40AE1-456E-4C9C-872B-667AF113F41D}" type="presOf" srcId="{E21B622E-8734-4CE2-8157-3C1731D023E7}" destId="{03F42AAB-1C3B-44CA-AD3B-399DD9E3A364}" srcOrd="0" destOrd="0" presId="urn:microsoft.com/office/officeart/2005/8/layout/list1"/>
    <dgm:cxn modelId="{57F94CAF-E167-4A41-9F20-483C6C367749}" type="presOf" srcId="{5635BD24-0EAE-4921-B59B-7E4EE07C3E3A}" destId="{754C11BC-7613-4F65-8075-4CCF1CAB0272}" srcOrd="0" destOrd="0" presId="urn:microsoft.com/office/officeart/2005/8/layout/list1"/>
    <dgm:cxn modelId="{EF7C2781-EF57-457D-BE2C-E833A1800898}" srcId="{57676491-E60D-4562-9AAE-F88B5E6C8719}" destId="{F1280759-433A-4B4D-B726-6145C212FEEE}" srcOrd="0" destOrd="0" parTransId="{59AB3781-06E2-4F27-95F4-03356D7B11C4}" sibTransId="{83A04909-82BC-4647-9EEF-36F5AEDD112A}"/>
    <dgm:cxn modelId="{82205CCC-C55D-4522-955F-D8C94347ADE2}" type="presOf" srcId="{3B698C97-4C40-45BB-93B4-99813411DAE4}" destId="{7FA1F7C8-8855-4E07-862B-7692A06C4C8C}" srcOrd="0" destOrd="0" presId="urn:microsoft.com/office/officeart/2005/8/layout/list1"/>
    <dgm:cxn modelId="{50D04339-827A-45BF-8B0E-AA1CBDAD0768}" type="presOf" srcId="{B8DCE158-2406-49EF-A947-C44E5E062BF3}" destId="{8B632CDA-8E18-4C39-AB7A-A68483CF3045}" srcOrd="0" destOrd="0" presId="urn:microsoft.com/office/officeart/2005/8/layout/list1"/>
    <dgm:cxn modelId="{3D73084E-BEBE-4814-BA9C-1EC35AB57B97}" type="presOf" srcId="{1F360F99-FA91-41F0-BC0C-94F4CC77FEFE}" destId="{2C34E6B1-466F-47DD-BDC9-FA3CC15B16A1}" srcOrd="0" destOrd="0" presId="urn:microsoft.com/office/officeart/2005/8/layout/list1"/>
    <dgm:cxn modelId="{83BCECEE-952F-4F15-97ED-6A1D642FB3D4}" srcId="{4B27454A-72EC-48BB-A5F5-E747E165CC6C}" destId="{51DB36C7-1433-429D-9DD1-4CC8E3C1A6FD}" srcOrd="4" destOrd="0" parTransId="{0994F658-D54F-4CAA-B245-D02D72C640D3}" sibTransId="{CBA5B1E0-308A-43F8-BDE0-FC3587C89A3F}"/>
    <dgm:cxn modelId="{7FD02BC0-C793-4327-8F9D-3E7EAFFBC4DB}" type="presOf" srcId="{4B27454A-72EC-48BB-A5F5-E747E165CC6C}" destId="{88073FEE-5D72-4194-B4E6-370AF06F8C33}" srcOrd="0" destOrd="0" presId="urn:microsoft.com/office/officeart/2005/8/layout/list1"/>
    <dgm:cxn modelId="{DF0CC895-E4D9-4E9E-B46A-220399CC01B4}" type="presOf" srcId="{57676491-E60D-4562-9AAE-F88B5E6C8719}" destId="{20305235-EE5F-4136-97C6-4B31B76AEB20}" srcOrd="0" destOrd="0" presId="urn:microsoft.com/office/officeart/2005/8/layout/list1"/>
    <dgm:cxn modelId="{7C585CDA-6700-4047-8E40-2D19E5800A0E}" type="presOf" srcId="{F1280759-433A-4B4D-B726-6145C212FEEE}" destId="{375703ED-A433-41C5-AC82-99347F743217}" srcOrd="0" destOrd="0" presId="urn:microsoft.com/office/officeart/2005/8/layout/list1"/>
    <dgm:cxn modelId="{59175D21-800F-4305-B1EE-267303F60876}" type="presOf" srcId="{B8DCE158-2406-49EF-A947-C44E5E062BF3}" destId="{2F0E7F56-C9BC-4044-8A7F-CD38F68B53B7}" srcOrd="1" destOrd="0" presId="urn:microsoft.com/office/officeart/2005/8/layout/list1"/>
    <dgm:cxn modelId="{25835924-839F-48D8-B6B7-59F1CB3BA816}" srcId="{4B27454A-72EC-48BB-A5F5-E747E165CC6C}" destId="{57676491-E60D-4562-9AAE-F88B5E6C8719}" srcOrd="2" destOrd="0" parTransId="{7C4E35BE-60AB-41DC-9469-DA4AAB01374D}" sibTransId="{A0A059A6-7F6B-408D-8C81-ECE060F4B8B5}"/>
    <dgm:cxn modelId="{A25242F2-548A-4828-AE98-DC6CDD05BA49}" type="presOf" srcId="{E84C9739-D339-4C0F-B378-52D874771DA4}" destId="{52D75E1A-487C-450E-860E-BC1181A8CF5C}" srcOrd="0" destOrd="0" presId="urn:microsoft.com/office/officeart/2005/8/layout/list1"/>
    <dgm:cxn modelId="{A66A9B93-FC62-480F-B216-91584549DCE9}" srcId="{4B27454A-72EC-48BB-A5F5-E747E165CC6C}" destId="{3B698C97-4C40-45BB-93B4-99813411DAE4}" srcOrd="3" destOrd="0" parTransId="{E416232A-F636-4AEC-A856-771BFA4524CC}" sibTransId="{3E1C2176-25EF-4E4B-90C1-768EC65212EA}"/>
    <dgm:cxn modelId="{A849D15C-0F25-498B-AC52-FD05F167621F}" srcId="{1698357E-CBE5-4CCE-A8FE-16879B4E072F}" destId="{E84C9739-D339-4C0F-B378-52D874771DA4}" srcOrd="0" destOrd="0" parTransId="{AB9A0228-A6FD-4142-A2FD-513FCC0C8480}" sibTransId="{373B4F4A-9D80-4453-A0F5-8472D752F1BA}"/>
    <dgm:cxn modelId="{6B6CE994-4D9A-4EAD-BA1B-96E0DFCB63D0}" type="presOf" srcId="{1698357E-CBE5-4CCE-A8FE-16879B4E072F}" destId="{2F0EBB02-9D32-4AFD-852F-7292B43B4EB0}" srcOrd="1" destOrd="0" presId="urn:microsoft.com/office/officeart/2005/8/layout/list1"/>
    <dgm:cxn modelId="{79E03D92-26CA-465C-A702-4815836D9DC6}" type="presOf" srcId="{51DB36C7-1433-429D-9DD1-4CC8E3C1A6FD}" destId="{6EB2389D-5F7D-460D-B975-875420B03CDF}" srcOrd="0" destOrd="0" presId="urn:microsoft.com/office/officeart/2005/8/layout/list1"/>
    <dgm:cxn modelId="{AA3C7BA0-320C-4D99-8B20-ADC859B42D41}" type="presParOf" srcId="{88073FEE-5D72-4194-B4E6-370AF06F8C33}" destId="{9193C172-52BF-4CCC-94C5-C411C97C3771}" srcOrd="0" destOrd="0" presId="urn:microsoft.com/office/officeart/2005/8/layout/list1"/>
    <dgm:cxn modelId="{53BF31AE-5807-446E-8D0D-B23F7E9508BA}" type="presParOf" srcId="{9193C172-52BF-4CCC-94C5-C411C97C3771}" destId="{8B632CDA-8E18-4C39-AB7A-A68483CF3045}" srcOrd="0" destOrd="0" presId="urn:microsoft.com/office/officeart/2005/8/layout/list1"/>
    <dgm:cxn modelId="{009F235C-8CC4-418F-AE13-CC2415292BFC}" type="presParOf" srcId="{9193C172-52BF-4CCC-94C5-C411C97C3771}" destId="{2F0E7F56-C9BC-4044-8A7F-CD38F68B53B7}" srcOrd="1" destOrd="0" presId="urn:microsoft.com/office/officeart/2005/8/layout/list1"/>
    <dgm:cxn modelId="{ADEF6E0C-527A-4CA8-BEFE-1ECB17F4DF56}" type="presParOf" srcId="{88073FEE-5D72-4194-B4E6-370AF06F8C33}" destId="{6CF3DF36-FF9E-43A4-B5F0-C559FF2B7EAD}" srcOrd="1" destOrd="0" presId="urn:microsoft.com/office/officeart/2005/8/layout/list1"/>
    <dgm:cxn modelId="{18A48410-D27A-4886-A39B-817467BD4833}" type="presParOf" srcId="{88073FEE-5D72-4194-B4E6-370AF06F8C33}" destId="{03F42AAB-1C3B-44CA-AD3B-399DD9E3A364}" srcOrd="2" destOrd="0" presId="urn:microsoft.com/office/officeart/2005/8/layout/list1"/>
    <dgm:cxn modelId="{70A1D664-FC86-47C2-A6F2-7E5474A2E37A}" type="presParOf" srcId="{88073FEE-5D72-4194-B4E6-370AF06F8C33}" destId="{106F9CA6-F4A7-404B-A51B-2D5EA947765C}" srcOrd="3" destOrd="0" presId="urn:microsoft.com/office/officeart/2005/8/layout/list1"/>
    <dgm:cxn modelId="{9E15FDA3-A4FE-4744-969A-CC365E2B1067}" type="presParOf" srcId="{88073FEE-5D72-4194-B4E6-370AF06F8C33}" destId="{F80B0EB4-64AA-4B17-940A-EB783D3D0E82}" srcOrd="4" destOrd="0" presId="urn:microsoft.com/office/officeart/2005/8/layout/list1"/>
    <dgm:cxn modelId="{1C262365-8ADA-48F0-94DE-58796FC675AD}" type="presParOf" srcId="{F80B0EB4-64AA-4B17-940A-EB783D3D0E82}" destId="{928E3E9E-2CCD-41D3-82ED-29417A00AAEF}" srcOrd="0" destOrd="0" presId="urn:microsoft.com/office/officeart/2005/8/layout/list1"/>
    <dgm:cxn modelId="{C1193E50-0D30-41AE-92C7-6251803E682C}" type="presParOf" srcId="{F80B0EB4-64AA-4B17-940A-EB783D3D0E82}" destId="{2F0EBB02-9D32-4AFD-852F-7292B43B4EB0}" srcOrd="1" destOrd="0" presId="urn:microsoft.com/office/officeart/2005/8/layout/list1"/>
    <dgm:cxn modelId="{20D22A07-2465-4F69-99EC-6EAFEB52838B}" type="presParOf" srcId="{88073FEE-5D72-4194-B4E6-370AF06F8C33}" destId="{B83CFB36-69BF-49C5-982A-32C8DA53D236}" srcOrd="5" destOrd="0" presId="urn:microsoft.com/office/officeart/2005/8/layout/list1"/>
    <dgm:cxn modelId="{ECCFF6B8-C8FD-4C75-B80F-515558F5FD1A}" type="presParOf" srcId="{88073FEE-5D72-4194-B4E6-370AF06F8C33}" destId="{52D75E1A-487C-450E-860E-BC1181A8CF5C}" srcOrd="6" destOrd="0" presId="urn:microsoft.com/office/officeart/2005/8/layout/list1"/>
    <dgm:cxn modelId="{69302170-8C1D-4023-B65E-F973C82298E8}" type="presParOf" srcId="{88073FEE-5D72-4194-B4E6-370AF06F8C33}" destId="{FA1BA5B7-3021-47CC-827E-5AD33202FBCE}" srcOrd="7" destOrd="0" presId="urn:microsoft.com/office/officeart/2005/8/layout/list1"/>
    <dgm:cxn modelId="{D1082F25-E974-4576-9D62-69335191D296}" type="presParOf" srcId="{88073FEE-5D72-4194-B4E6-370AF06F8C33}" destId="{8197861E-DBAA-434A-9059-8FA5C37A4C24}" srcOrd="8" destOrd="0" presId="urn:microsoft.com/office/officeart/2005/8/layout/list1"/>
    <dgm:cxn modelId="{8FF4AD7E-B76F-4984-AA71-74F79774E920}" type="presParOf" srcId="{8197861E-DBAA-434A-9059-8FA5C37A4C24}" destId="{20305235-EE5F-4136-97C6-4B31B76AEB20}" srcOrd="0" destOrd="0" presId="urn:microsoft.com/office/officeart/2005/8/layout/list1"/>
    <dgm:cxn modelId="{DDE22C7A-3F3A-475F-B780-195CE708867E}" type="presParOf" srcId="{8197861E-DBAA-434A-9059-8FA5C37A4C24}" destId="{FBF6D076-8508-4C37-AAC0-FB75E6FEED6D}" srcOrd="1" destOrd="0" presId="urn:microsoft.com/office/officeart/2005/8/layout/list1"/>
    <dgm:cxn modelId="{8A17036D-9649-4CBB-88BB-4F02F1484C5E}" type="presParOf" srcId="{88073FEE-5D72-4194-B4E6-370AF06F8C33}" destId="{CDE2A95C-2FB2-480C-918A-A456F13F9592}" srcOrd="9" destOrd="0" presId="urn:microsoft.com/office/officeart/2005/8/layout/list1"/>
    <dgm:cxn modelId="{FC0F61E6-367A-4CF3-AF84-E6B653477699}" type="presParOf" srcId="{88073FEE-5D72-4194-B4E6-370AF06F8C33}" destId="{375703ED-A433-41C5-AC82-99347F743217}" srcOrd="10" destOrd="0" presId="urn:microsoft.com/office/officeart/2005/8/layout/list1"/>
    <dgm:cxn modelId="{0C4A4A1B-1271-4580-AD55-A1D1F21A7F32}" type="presParOf" srcId="{88073FEE-5D72-4194-B4E6-370AF06F8C33}" destId="{61717162-0603-455D-9F4F-5676C6A39449}" srcOrd="11" destOrd="0" presId="urn:microsoft.com/office/officeart/2005/8/layout/list1"/>
    <dgm:cxn modelId="{EE809DB2-C896-4439-BD7A-E8F07F878427}" type="presParOf" srcId="{88073FEE-5D72-4194-B4E6-370AF06F8C33}" destId="{6E9CDEF0-F738-4EBB-9684-0BA9F9EEA825}" srcOrd="12" destOrd="0" presId="urn:microsoft.com/office/officeart/2005/8/layout/list1"/>
    <dgm:cxn modelId="{04733189-DB35-4CA5-80B9-6EFDE4715658}" type="presParOf" srcId="{6E9CDEF0-F738-4EBB-9684-0BA9F9EEA825}" destId="{7FA1F7C8-8855-4E07-862B-7692A06C4C8C}" srcOrd="0" destOrd="0" presId="urn:microsoft.com/office/officeart/2005/8/layout/list1"/>
    <dgm:cxn modelId="{1F430081-7200-489E-8D95-2A5E1B78DBEC}" type="presParOf" srcId="{6E9CDEF0-F738-4EBB-9684-0BA9F9EEA825}" destId="{17D09B5F-A617-433D-888A-3FD7C01C5C10}" srcOrd="1" destOrd="0" presId="urn:microsoft.com/office/officeart/2005/8/layout/list1"/>
    <dgm:cxn modelId="{876C5BDB-13B8-47C7-B3A6-73C786BDB27F}" type="presParOf" srcId="{88073FEE-5D72-4194-B4E6-370AF06F8C33}" destId="{9A6A12DC-A5A7-4F04-A5D4-6AC6A27E1D3B}" srcOrd="13" destOrd="0" presId="urn:microsoft.com/office/officeart/2005/8/layout/list1"/>
    <dgm:cxn modelId="{81697917-3A7A-4EC5-A86C-931FEB2B6308}" type="presParOf" srcId="{88073FEE-5D72-4194-B4E6-370AF06F8C33}" destId="{2C34E6B1-466F-47DD-BDC9-FA3CC15B16A1}" srcOrd="14" destOrd="0" presId="urn:microsoft.com/office/officeart/2005/8/layout/list1"/>
    <dgm:cxn modelId="{DE44939D-CB7B-48EC-9C96-3E68CE82B318}" type="presParOf" srcId="{88073FEE-5D72-4194-B4E6-370AF06F8C33}" destId="{916EC247-A45F-4A73-9693-B34DF1DBDD82}" srcOrd="15" destOrd="0" presId="urn:microsoft.com/office/officeart/2005/8/layout/list1"/>
    <dgm:cxn modelId="{1ED1EF20-0DF6-4964-B0DD-BBB1EC294DDC}" type="presParOf" srcId="{88073FEE-5D72-4194-B4E6-370AF06F8C33}" destId="{E47AEEC5-3DE2-439C-AAD6-98629193A5D7}" srcOrd="16" destOrd="0" presId="urn:microsoft.com/office/officeart/2005/8/layout/list1"/>
    <dgm:cxn modelId="{4FC28CAA-BC96-4362-9776-C84857F09EB1}" type="presParOf" srcId="{E47AEEC5-3DE2-439C-AAD6-98629193A5D7}" destId="{6EB2389D-5F7D-460D-B975-875420B03CDF}" srcOrd="0" destOrd="0" presId="urn:microsoft.com/office/officeart/2005/8/layout/list1"/>
    <dgm:cxn modelId="{A800006E-3FFC-4EA7-BDB2-4345C8EDE9AA}" type="presParOf" srcId="{E47AEEC5-3DE2-439C-AAD6-98629193A5D7}" destId="{C90C4C50-701F-4598-BE85-93D68159DA74}" srcOrd="1" destOrd="0" presId="urn:microsoft.com/office/officeart/2005/8/layout/list1"/>
    <dgm:cxn modelId="{43352C89-59CE-441E-B2F2-101072245B6D}" type="presParOf" srcId="{88073FEE-5D72-4194-B4E6-370AF06F8C33}" destId="{838BD44B-F512-47EF-8011-7CBC89D76F5F}" srcOrd="17" destOrd="0" presId="urn:microsoft.com/office/officeart/2005/8/layout/list1"/>
    <dgm:cxn modelId="{E215432C-325C-403E-A932-09CBD3D9E807}" type="presParOf" srcId="{88073FEE-5D72-4194-B4E6-370AF06F8C33}" destId="{754C11BC-7613-4F65-8075-4CCF1CAB0272}" srcOrd="18" destOrd="0" presId="urn:microsoft.com/office/officeart/2005/8/layout/lis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172932-8369-4B48-9A60-CAD751CE568C}" type="doc">
      <dgm:prSet loTypeId="urn:microsoft.com/office/officeart/2005/8/layout/hierarchy4" loCatId="list" qsTypeId="urn:microsoft.com/office/officeart/2005/8/quickstyle/simple1#12" qsCatId="simple" csTypeId="urn:microsoft.com/office/officeart/2005/8/colors/accent2_2" csCatId="accent2"/>
      <dgm:spPr/>
      <dgm:t>
        <a:bodyPr/>
        <a:lstStyle/>
        <a:p>
          <a:endParaRPr lang="zh-CN" altLang="en-US"/>
        </a:p>
      </dgm:t>
    </dgm:pt>
    <dgm:pt modelId="{EC7663DE-1A98-4D97-826C-E5BA400F3597}">
      <dgm:prSet/>
      <dgm:spPr/>
      <dgm:t>
        <a:bodyPr/>
        <a:lstStyle/>
        <a:p>
          <a:r>
            <a:rPr lang="en-US" b="1" i="0" baseline="0" dirty="0" smtClean="0"/>
            <a:t>N</a:t>
          </a:r>
          <a:r>
            <a:rPr lang="zh-CN" b="1" i="0" baseline="0" dirty="0" smtClean="0"/>
            <a:t>ational policies should support the work of government auditors</a:t>
          </a:r>
          <a:endParaRPr lang="zh-CN" dirty="0"/>
        </a:p>
      </dgm:t>
    </dgm:pt>
    <dgm:pt modelId="{49B32642-C477-4085-97E6-548ECAC64483}" type="parTrans" cxnId="{D41B75F0-FEAE-4C1D-85E6-653C4DE72E3D}">
      <dgm:prSet/>
      <dgm:spPr/>
      <dgm:t>
        <a:bodyPr/>
        <a:lstStyle/>
        <a:p>
          <a:endParaRPr lang="zh-CN" altLang="en-US"/>
        </a:p>
      </dgm:t>
    </dgm:pt>
    <dgm:pt modelId="{B57DFF21-656B-4198-9A4E-AAFCF8BE2ED3}" type="sibTrans" cxnId="{D41B75F0-FEAE-4C1D-85E6-653C4DE72E3D}">
      <dgm:prSet/>
      <dgm:spPr/>
      <dgm:t>
        <a:bodyPr/>
        <a:lstStyle/>
        <a:p>
          <a:endParaRPr lang="zh-CN" altLang="en-US"/>
        </a:p>
      </dgm:t>
    </dgm:pt>
    <dgm:pt modelId="{D1C19233-099A-47F1-9262-98D65878D4E1}">
      <dgm:prSet/>
      <dgm:spPr/>
      <dgm:t>
        <a:bodyPr/>
        <a:lstStyle/>
        <a:p>
          <a:r>
            <a:rPr lang="en-US" b="1" i="0" baseline="0" dirty="0" smtClean="0"/>
            <a:t>A</a:t>
          </a:r>
          <a:r>
            <a:rPr lang="zh-CN" b="1" i="0" baseline="0" dirty="0" smtClean="0"/>
            <a:t>variety of big data technologies should be applied</a:t>
          </a:r>
          <a:endParaRPr lang="zh-CN" dirty="0"/>
        </a:p>
      </dgm:t>
    </dgm:pt>
    <dgm:pt modelId="{7E65FB37-89B0-40DD-A794-62746E440C33}" type="parTrans" cxnId="{3B60EF29-06D4-4016-9E50-56EACEF8598D}">
      <dgm:prSet/>
      <dgm:spPr/>
      <dgm:t>
        <a:bodyPr/>
        <a:lstStyle/>
        <a:p>
          <a:endParaRPr lang="zh-CN" altLang="en-US"/>
        </a:p>
      </dgm:t>
    </dgm:pt>
    <dgm:pt modelId="{F7D3A6E9-03ED-4BC8-8A4D-B2E08DA5A29D}" type="sibTrans" cxnId="{3B60EF29-06D4-4016-9E50-56EACEF8598D}">
      <dgm:prSet/>
      <dgm:spPr/>
      <dgm:t>
        <a:bodyPr/>
        <a:lstStyle/>
        <a:p>
          <a:endParaRPr lang="zh-CN" altLang="en-US"/>
        </a:p>
      </dgm:t>
    </dgm:pt>
    <dgm:pt modelId="{6B8667E6-C3CB-476C-9243-8772D0695BC9}">
      <dgm:prSet/>
      <dgm:spPr/>
      <dgm:t>
        <a:bodyPr/>
        <a:lstStyle/>
        <a:p>
          <a:r>
            <a:rPr lang="zh-CN" b="1" i="0" baseline="0" dirty="0" smtClean="0"/>
            <a:t>IT infrastructure construction is critical</a:t>
          </a:r>
          <a:endParaRPr lang="zh-CN" dirty="0"/>
        </a:p>
      </dgm:t>
    </dgm:pt>
    <dgm:pt modelId="{E8997DF9-302F-472B-808F-56A93BBD45DB}" type="parTrans" cxnId="{32933FD2-108F-4FC2-B301-26B97CF3D6E2}">
      <dgm:prSet/>
      <dgm:spPr/>
      <dgm:t>
        <a:bodyPr/>
        <a:lstStyle/>
        <a:p>
          <a:endParaRPr lang="zh-CN" altLang="en-US"/>
        </a:p>
      </dgm:t>
    </dgm:pt>
    <dgm:pt modelId="{A5C949EC-982A-4127-8859-5818350C4547}" type="sibTrans" cxnId="{32933FD2-108F-4FC2-B301-26B97CF3D6E2}">
      <dgm:prSet/>
      <dgm:spPr/>
      <dgm:t>
        <a:bodyPr/>
        <a:lstStyle/>
        <a:p>
          <a:endParaRPr lang="zh-CN" altLang="en-US"/>
        </a:p>
      </dgm:t>
    </dgm:pt>
    <dgm:pt modelId="{2BB1ED06-AD1E-45DD-8AF9-3064B10CBF3D}" type="pres">
      <dgm:prSet presAssocID="{AE172932-8369-4B48-9A60-CAD751CE56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0800B442-3D93-46D5-9FC8-3CE97AD72792}" type="pres">
      <dgm:prSet presAssocID="{EC7663DE-1A98-4D97-826C-E5BA400F3597}" presName="vertOne" presStyleCnt="0"/>
      <dgm:spPr/>
    </dgm:pt>
    <dgm:pt modelId="{18A7550A-9159-4168-AE0C-5C61B2D3BFA2}" type="pres">
      <dgm:prSet presAssocID="{EC7663DE-1A98-4D97-826C-E5BA400F3597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96DE99F-1285-4669-99BE-53888A254FE6}" type="pres">
      <dgm:prSet presAssocID="{EC7663DE-1A98-4D97-826C-E5BA400F3597}" presName="horzOne" presStyleCnt="0"/>
      <dgm:spPr/>
    </dgm:pt>
    <dgm:pt modelId="{912DD2C1-918B-4BAF-AB93-A9ACCA61C6F9}" type="pres">
      <dgm:prSet presAssocID="{B57DFF21-656B-4198-9A4E-AAFCF8BE2ED3}" presName="sibSpaceOne" presStyleCnt="0"/>
      <dgm:spPr/>
    </dgm:pt>
    <dgm:pt modelId="{E3EEE5FE-7068-4243-A1FF-7A12B801650E}" type="pres">
      <dgm:prSet presAssocID="{D1C19233-099A-47F1-9262-98D65878D4E1}" presName="vertOne" presStyleCnt="0"/>
      <dgm:spPr/>
    </dgm:pt>
    <dgm:pt modelId="{A342B5B4-0248-4832-9E2A-83FD6EF8EF03}" type="pres">
      <dgm:prSet presAssocID="{D1C19233-099A-47F1-9262-98D65878D4E1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F2E7C5E-4E1C-4E2D-B5C7-BEC205959F10}" type="pres">
      <dgm:prSet presAssocID="{D1C19233-099A-47F1-9262-98D65878D4E1}" presName="horzOne" presStyleCnt="0"/>
      <dgm:spPr/>
    </dgm:pt>
    <dgm:pt modelId="{7A6EBE07-C96C-4F19-B1C4-C64AF10D7CA2}" type="pres">
      <dgm:prSet presAssocID="{F7D3A6E9-03ED-4BC8-8A4D-B2E08DA5A29D}" presName="sibSpaceOne" presStyleCnt="0"/>
      <dgm:spPr/>
    </dgm:pt>
    <dgm:pt modelId="{DCF50FA2-E814-4139-B27C-80795ED25557}" type="pres">
      <dgm:prSet presAssocID="{6B8667E6-C3CB-476C-9243-8772D0695BC9}" presName="vertOne" presStyleCnt="0"/>
      <dgm:spPr/>
    </dgm:pt>
    <dgm:pt modelId="{286AD3E6-BA2B-4E76-98EF-3BA7D1E98DE6}" type="pres">
      <dgm:prSet presAssocID="{6B8667E6-C3CB-476C-9243-8772D0695BC9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24F7573-7796-4F73-91BC-7EC1D23E8226}" type="pres">
      <dgm:prSet presAssocID="{6B8667E6-C3CB-476C-9243-8772D0695BC9}" presName="horzOne" presStyleCnt="0"/>
      <dgm:spPr/>
    </dgm:pt>
  </dgm:ptLst>
  <dgm:cxnLst>
    <dgm:cxn modelId="{835F2938-AFB1-42AF-8CF3-138747584095}" type="presOf" srcId="{EC7663DE-1A98-4D97-826C-E5BA400F3597}" destId="{18A7550A-9159-4168-AE0C-5C61B2D3BFA2}" srcOrd="0" destOrd="0" presId="urn:microsoft.com/office/officeart/2005/8/layout/hierarchy4"/>
    <dgm:cxn modelId="{E318CB53-E782-4038-A05C-C0FFC9B833F9}" type="presOf" srcId="{AE172932-8369-4B48-9A60-CAD751CE568C}" destId="{2BB1ED06-AD1E-45DD-8AF9-3064B10CBF3D}" srcOrd="0" destOrd="0" presId="urn:microsoft.com/office/officeart/2005/8/layout/hierarchy4"/>
    <dgm:cxn modelId="{1F490ADA-DD49-46ED-8C9A-6152C029F91C}" type="presOf" srcId="{6B8667E6-C3CB-476C-9243-8772D0695BC9}" destId="{286AD3E6-BA2B-4E76-98EF-3BA7D1E98DE6}" srcOrd="0" destOrd="0" presId="urn:microsoft.com/office/officeart/2005/8/layout/hierarchy4"/>
    <dgm:cxn modelId="{B04B69BA-0784-4A10-BC78-2D16D116FB69}" type="presOf" srcId="{D1C19233-099A-47F1-9262-98D65878D4E1}" destId="{A342B5B4-0248-4832-9E2A-83FD6EF8EF03}" srcOrd="0" destOrd="0" presId="urn:microsoft.com/office/officeart/2005/8/layout/hierarchy4"/>
    <dgm:cxn modelId="{D41B75F0-FEAE-4C1D-85E6-653C4DE72E3D}" srcId="{AE172932-8369-4B48-9A60-CAD751CE568C}" destId="{EC7663DE-1A98-4D97-826C-E5BA400F3597}" srcOrd="0" destOrd="0" parTransId="{49B32642-C477-4085-97E6-548ECAC64483}" sibTransId="{B57DFF21-656B-4198-9A4E-AAFCF8BE2ED3}"/>
    <dgm:cxn modelId="{32933FD2-108F-4FC2-B301-26B97CF3D6E2}" srcId="{AE172932-8369-4B48-9A60-CAD751CE568C}" destId="{6B8667E6-C3CB-476C-9243-8772D0695BC9}" srcOrd="2" destOrd="0" parTransId="{E8997DF9-302F-472B-808F-56A93BBD45DB}" sibTransId="{A5C949EC-982A-4127-8859-5818350C4547}"/>
    <dgm:cxn modelId="{3B60EF29-06D4-4016-9E50-56EACEF8598D}" srcId="{AE172932-8369-4B48-9A60-CAD751CE568C}" destId="{D1C19233-099A-47F1-9262-98D65878D4E1}" srcOrd="1" destOrd="0" parTransId="{7E65FB37-89B0-40DD-A794-62746E440C33}" sibTransId="{F7D3A6E9-03ED-4BC8-8A4D-B2E08DA5A29D}"/>
    <dgm:cxn modelId="{A02B710B-E7D4-4116-85DC-77012C5EBE79}" type="presParOf" srcId="{2BB1ED06-AD1E-45DD-8AF9-3064B10CBF3D}" destId="{0800B442-3D93-46D5-9FC8-3CE97AD72792}" srcOrd="0" destOrd="0" presId="urn:microsoft.com/office/officeart/2005/8/layout/hierarchy4"/>
    <dgm:cxn modelId="{B013944C-D8EB-4A77-BB8E-21D37A1CCED0}" type="presParOf" srcId="{0800B442-3D93-46D5-9FC8-3CE97AD72792}" destId="{18A7550A-9159-4168-AE0C-5C61B2D3BFA2}" srcOrd="0" destOrd="0" presId="urn:microsoft.com/office/officeart/2005/8/layout/hierarchy4"/>
    <dgm:cxn modelId="{82F8D21E-84FC-43F6-8570-0F0EBA55C70E}" type="presParOf" srcId="{0800B442-3D93-46D5-9FC8-3CE97AD72792}" destId="{296DE99F-1285-4669-99BE-53888A254FE6}" srcOrd="1" destOrd="0" presId="urn:microsoft.com/office/officeart/2005/8/layout/hierarchy4"/>
    <dgm:cxn modelId="{B176FD12-C7CE-4E47-8E7C-BA2BEFAEF848}" type="presParOf" srcId="{2BB1ED06-AD1E-45DD-8AF9-3064B10CBF3D}" destId="{912DD2C1-918B-4BAF-AB93-A9ACCA61C6F9}" srcOrd="1" destOrd="0" presId="urn:microsoft.com/office/officeart/2005/8/layout/hierarchy4"/>
    <dgm:cxn modelId="{04F88D4C-12A9-48BA-8F8E-15CBB215C08C}" type="presParOf" srcId="{2BB1ED06-AD1E-45DD-8AF9-3064B10CBF3D}" destId="{E3EEE5FE-7068-4243-A1FF-7A12B801650E}" srcOrd="2" destOrd="0" presId="urn:microsoft.com/office/officeart/2005/8/layout/hierarchy4"/>
    <dgm:cxn modelId="{C90F0B1F-F484-4CE1-A8D6-203B3809452B}" type="presParOf" srcId="{E3EEE5FE-7068-4243-A1FF-7A12B801650E}" destId="{A342B5B4-0248-4832-9E2A-83FD6EF8EF03}" srcOrd="0" destOrd="0" presId="urn:microsoft.com/office/officeart/2005/8/layout/hierarchy4"/>
    <dgm:cxn modelId="{1A0E6F36-9FBC-43A3-B61E-2DDBACDF7CC7}" type="presParOf" srcId="{E3EEE5FE-7068-4243-A1FF-7A12B801650E}" destId="{BF2E7C5E-4E1C-4E2D-B5C7-BEC205959F10}" srcOrd="1" destOrd="0" presId="urn:microsoft.com/office/officeart/2005/8/layout/hierarchy4"/>
    <dgm:cxn modelId="{24E3A3BC-B276-4906-A126-6D5903F86402}" type="presParOf" srcId="{2BB1ED06-AD1E-45DD-8AF9-3064B10CBF3D}" destId="{7A6EBE07-C96C-4F19-B1C4-C64AF10D7CA2}" srcOrd="3" destOrd="0" presId="urn:microsoft.com/office/officeart/2005/8/layout/hierarchy4"/>
    <dgm:cxn modelId="{C8E32051-FC0E-4807-841F-98CA204DE5A7}" type="presParOf" srcId="{2BB1ED06-AD1E-45DD-8AF9-3064B10CBF3D}" destId="{DCF50FA2-E814-4139-B27C-80795ED25557}" srcOrd="4" destOrd="0" presId="urn:microsoft.com/office/officeart/2005/8/layout/hierarchy4"/>
    <dgm:cxn modelId="{689A30E1-89C1-482D-91BF-2BB876D369C3}" type="presParOf" srcId="{DCF50FA2-E814-4139-B27C-80795ED25557}" destId="{286AD3E6-BA2B-4E76-98EF-3BA7D1E98DE6}" srcOrd="0" destOrd="0" presId="urn:microsoft.com/office/officeart/2005/8/layout/hierarchy4"/>
    <dgm:cxn modelId="{9F569B16-8F89-4B84-80E6-0812448DB7ED}" type="presParOf" srcId="{DCF50FA2-E814-4139-B27C-80795ED25557}" destId="{524F7573-7796-4F73-91BC-7EC1D23E8226}" srcOrd="1" destOrd="0" presId="urn:microsoft.com/office/officeart/2005/8/layout/hierarchy4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A671302-B49E-45B5-A35A-03E027BEAD71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/>
      <dgm:spPr/>
      <dgm:t>
        <a:bodyPr/>
        <a:lstStyle/>
        <a:p>
          <a:endParaRPr lang="zh-CN" altLang="en-US"/>
        </a:p>
      </dgm:t>
    </dgm:pt>
    <dgm:pt modelId="{87C0DFFF-A574-40D7-BC8E-29A7A46A254F}">
      <dgm:prSet/>
      <dgm:spPr/>
      <dgm:t>
        <a:bodyPr/>
        <a:lstStyle/>
        <a:p>
          <a:pPr rtl="0"/>
          <a:r>
            <a:rPr lang="en-US" b="0" i="0" baseline="0" dirty="0" smtClean="0"/>
            <a:t>Basic framework of big data auditing theory</a:t>
          </a:r>
          <a:endParaRPr lang="zh-CN" b="0" i="0" baseline="0" dirty="0"/>
        </a:p>
      </dgm:t>
    </dgm:pt>
    <dgm:pt modelId="{AD7E448D-F057-4644-89B2-AAA7A448C597}" type="parTrans" cxnId="{299CB13B-9835-42BB-BF82-769D7330BE5F}">
      <dgm:prSet/>
      <dgm:spPr/>
      <dgm:t>
        <a:bodyPr/>
        <a:lstStyle/>
        <a:p>
          <a:endParaRPr lang="zh-CN" altLang="en-US"/>
        </a:p>
      </dgm:t>
    </dgm:pt>
    <dgm:pt modelId="{F84E9BE0-F9F2-46BF-AE36-22AA784342B9}" type="sibTrans" cxnId="{299CB13B-9835-42BB-BF82-769D7330BE5F}">
      <dgm:prSet/>
      <dgm:spPr/>
      <dgm:t>
        <a:bodyPr/>
        <a:lstStyle/>
        <a:p>
          <a:endParaRPr lang="zh-CN" altLang="en-US"/>
        </a:p>
      </dgm:t>
    </dgm:pt>
    <dgm:pt modelId="{DC758787-BCA9-44A7-A6BB-F9C1C010D1EF}">
      <dgm:prSet/>
      <dgm:spPr/>
      <dgm:t>
        <a:bodyPr/>
        <a:lstStyle/>
        <a:p>
          <a:pPr rtl="0"/>
          <a:r>
            <a:rPr lang="en-US" b="0" i="0" baseline="0" dirty="0" smtClean="0"/>
            <a:t>Auditing technologies innovation</a:t>
          </a:r>
          <a:endParaRPr lang="zh-CN" b="0" i="0" baseline="0" dirty="0"/>
        </a:p>
      </dgm:t>
    </dgm:pt>
    <dgm:pt modelId="{4412BE24-08CA-4437-B581-85C5F8DDC095}" type="parTrans" cxnId="{C672D5AD-82E9-41DA-BC33-90C7B866D46F}">
      <dgm:prSet/>
      <dgm:spPr/>
      <dgm:t>
        <a:bodyPr/>
        <a:lstStyle/>
        <a:p>
          <a:endParaRPr lang="zh-CN" altLang="en-US"/>
        </a:p>
      </dgm:t>
    </dgm:pt>
    <dgm:pt modelId="{5C36AAC5-7DDC-44C8-A869-1BF0728149B0}" type="sibTrans" cxnId="{C672D5AD-82E9-41DA-BC33-90C7B866D46F}">
      <dgm:prSet/>
      <dgm:spPr/>
      <dgm:t>
        <a:bodyPr/>
        <a:lstStyle/>
        <a:p>
          <a:endParaRPr lang="zh-CN" altLang="en-US"/>
        </a:p>
      </dgm:t>
    </dgm:pt>
    <dgm:pt modelId="{6890B49A-0926-4535-BAA9-53C768FD3032}">
      <dgm:prSet/>
      <dgm:spPr/>
      <dgm:t>
        <a:bodyPr/>
        <a:lstStyle/>
        <a:p>
          <a:pPr rtl="0"/>
          <a:r>
            <a:rPr lang="en-US" b="0" i="0" baseline="0" dirty="0" smtClean="0"/>
            <a:t>Auditing management revolution</a:t>
          </a:r>
          <a:endParaRPr lang="zh-CN" b="0" i="0" baseline="0" dirty="0"/>
        </a:p>
      </dgm:t>
    </dgm:pt>
    <dgm:pt modelId="{6B807709-3390-4DF6-844D-189EBC3DBDAC}" type="parTrans" cxnId="{197EBF96-15BC-4E3E-AE0E-4B73C973F434}">
      <dgm:prSet/>
      <dgm:spPr/>
      <dgm:t>
        <a:bodyPr/>
        <a:lstStyle/>
        <a:p>
          <a:endParaRPr lang="zh-CN" altLang="en-US"/>
        </a:p>
      </dgm:t>
    </dgm:pt>
    <dgm:pt modelId="{A5FD9728-7740-46A5-B743-65BF05AF4220}" type="sibTrans" cxnId="{197EBF96-15BC-4E3E-AE0E-4B73C973F434}">
      <dgm:prSet/>
      <dgm:spPr/>
      <dgm:t>
        <a:bodyPr/>
        <a:lstStyle/>
        <a:p>
          <a:endParaRPr lang="zh-CN" altLang="en-US"/>
        </a:p>
      </dgm:t>
    </dgm:pt>
    <dgm:pt modelId="{BB715A55-0AD4-45F9-A8C7-F10BFBFB051B}">
      <dgm:prSet/>
      <dgm:spPr/>
      <dgm:t>
        <a:bodyPr/>
        <a:lstStyle/>
        <a:p>
          <a:pPr rtl="0"/>
          <a:r>
            <a:rPr lang="en-US" b="0" i="0" baseline="0" dirty="0" smtClean="0"/>
            <a:t>Big data auditing practice</a:t>
          </a:r>
          <a:endParaRPr lang="en-US" b="0" i="0" baseline="0" dirty="0"/>
        </a:p>
      </dgm:t>
    </dgm:pt>
    <dgm:pt modelId="{8FD89DB6-F007-499E-9E1A-38624E40EAC6}" type="parTrans" cxnId="{5B4DC334-EC54-47C9-9488-74E9BC4C3FF8}">
      <dgm:prSet/>
      <dgm:spPr/>
      <dgm:t>
        <a:bodyPr/>
        <a:lstStyle/>
        <a:p>
          <a:endParaRPr lang="zh-CN" altLang="en-US"/>
        </a:p>
      </dgm:t>
    </dgm:pt>
    <dgm:pt modelId="{FF89B04D-9CB8-4A78-A0DE-09251077E049}" type="sibTrans" cxnId="{5B4DC334-EC54-47C9-9488-74E9BC4C3FF8}">
      <dgm:prSet/>
      <dgm:spPr/>
      <dgm:t>
        <a:bodyPr/>
        <a:lstStyle/>
        <a:p>
          <a:endParaRPr lang="zh-CN" altLang="en-US"/>
        </a:p>
      </dgm:t>
    </dgm:pt>
    <dgm:pt modelId="{857D511F-2BC7-4CCA-9816-4E0969A106AF}" type="pres">
      <dgm:prSet presAssocID="{7A671302-B49E-45B5-A35A-03E027BEAD71}" presName="linear" presStyleCnt="0">
        <dgm:presLayoutVars>
          <dgm:animLvl val="lvl"/>
          <dgm:resizeHandles val="exact"/>
        </dgm:presLayoutVars>
      </dgm:prSet>
      <dgm:spPr/>
    </dgm:pt>
    <dgm:pt modelId="{5003CAED-AA5E-492F-A050-F623F6FEAF9F}" type="pres">
      <dgm:prSet presAssocID="{87C0DFFF-A574-40D7-BC8E-29A7A46A254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8C664C0-A8FE-4BEA-84EB-136B99B2BA82}" type="pres">
      <dgm:prSet presAssocID="{F84E9BE0-F9F2-46BF-AE36-22AA784342B9}" presName="spacer" presStyleCnt="0"/>
      <dgm:spPr/>
    </dgm:pt>
    <dgm:pt modelId="{46FD0C89-906F-4743-A61A-8E5CC52A0AFC}" type="pres">
      <dgm:prSet presAssocID="{DC758787-BCA9-44A7-A6BB-F9C1C010D1E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511E60E-21BD-4315-916F-7BC8B289FFAE}" type="pres">
      <dgm:prSet presAssocID="{5C36AAC5-7DDC-44C8-A869-1BF0728149B0}" presName="spacer" presStyleCnt="0"/>
      <dgm:spPr/>
    </dgm:pt>
    <dgm:pt modelId="{18A8AC04-6A26-4BEB-8B73-0F364780EDF8}" type="pres">
      <dgm:prSet presAssocID="{6890B49A-0926-4535-BAA9-53C768FD303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1DA6B36-6E49-4044-801F-1C6326A54D4A}" type="pres">
      <dgm:prSet presAssocID="{A5FD9728-7740-46A5-B743-65BF05AF4220}" presName="spacer" presStyleCnt="0"/>
      <dgm:spPr/>
    </dgm:pt>
    <dgm:pt modelId="{163BF22C-F973-4429-8F55-8CD9CAB00C58}" type="pres">
      <dgm:prSet presAssocID="{BB715A55-0AD4-45F9-A8C7-F10BFBFB051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97EBF96-15BC-4E3E-AE0E-4B73C973F434}" srcId="{7A671302-B49E-45B5-A35A-03E027BEAD71}" destId="{6890B49A-0926-4535-BAA9-53C768FD3032}" srcOrd="2" destOrd="0" parTransId="{6B807709-3390-4DF6-844D-189EBC3DBDAC}" sibTransId="{A5FD9728-7740-46A5-B743-65BF05AF4220}"/>
    <dgm:cxn modelId="{D6BEAA97-E82B-4579-9B54-CB9C1D8D4477}" type="presOf" srcId="{6890B49A-0926-4535-BAA9-53C768FD3032}" destId="{18A8AC04-6A26-4BEB-8B73-0F364780EDF8}" srcOrd="0" destOrd="0" presId="urn:microsoft.com/office/officeart/2005/8/layout/vList2"/>
    <dgm:cxn modelId="{C672D5AD-82E9-41DA-BC33-90C7B866D46F}" srcId="{7A671302-B49E-45B5-A35A-03E027BEAD71}" destId="{DC758787-BCA9-44A7-A6BB-F9C1C010D1EF}" srcOrd="1" destOrd="0" parTransId="{4412BE24-08CA-4437-B581-85C5F8DDC095}" sibTransId="{5C36AAC5-7DDC-44C8-A869-1BF0728149B0}"/>
    <dgm:cxn modelId="{1F1300F4-CE25-4237-B164-AE7F3D511568}" type="presOf" srcId="{87C0DFFF-A574-40D7-BC8E-29A7A46A254F}" destId="{5003CAED-AA5E-492F-A050-F623F6FEAF9F}" srcOrd="0" destOrd="0" presId="urn:microsoft.com/office/officeart/2005/8/layout/vList2"/>
    <dgm:cxn modelId="{ABDCB7B3-FC1D-4D25-9C85-0B335C257F0D}" type="presOf" srcId="{BB715A55-0AD4-45F9-A8C7-F10BFBFB051B}" destId="{163BF22C-F973-4429-8F55-8CD9CAB00C58}" srcOrd="0" destOrd="0" presId="urn:microsoft.com/office/officeart/2005/8/layout/vList2"/>
    <dgm:cxn modelId="{4F9E1F73-21BE-4927-A524-20E0D6EFAEAF}" type="presOf" srcId="{7A671302-B49E-45B5-A35A-03E027BEAD71}" destId="{857D511F-2BC7-4CCA-9816-4E0969A106AF}" srcOrd="0" destOrd="0" presId="urn:microsoft.com/office/officeart/2005/8/layout/vList2"/>
    <dgm:cxn modelId="{5B4DC334-EC54-47C9-9488-74E9BC4C3FF8}" srcId="{7A671302-B49E-45B5-A35A-03E027BEAD71}" destId="{BB715A55-0AD4-45F9-A8C7-F10BFBFB051B}" srcOrd="3" destOrd="0" parTransId="{8FD89DB6-F007-499E-9E1A-38624E40EAC6}" sibTransId="{FF89B04D-9CB8-4A78-A0DE-09251077E049}"/>
    <dgm:cxn modelId="{1FF675E2-F6C4-43D8-97F9-989C5584CF63}" type="presOf" srcId="{DC758787-BCA9-44A7-A6BB-F9C1C010D1EF}" destId="{46FD0C89-906F-4743-A61A-8E5CC52A0AFC}" srcOrd="0" destOrd="0" presId="urn:microsoft.com/office/officeart/2005/8/layout/vList2"/>
    <dgm:cxn modelId="{299CB13B-9835-42BB-BF82-769D7330BE5F}" srcId="{7A671302-B49E-45B5-A35A-03E027BEAD71}" destId="{87C0DFFF-A574-40D7-BC8E-29A7A46A254F}" srcOrd="0" destOrd="0" parTransId="{AD7E448D-F057-4644-89B2-AAA7A448C597}" sibTransId="{F84E9BE0-F9F2-46BF-AE36-22AA784342B9}"/>
    <dgm:cxn modelId="{6AA71B07-FDB5-40A8-AF59-3B18D183D013}" type="presParOf" srcId="{857D511F-2BC7-4CCA-9816-4E0969A106AF}" destId="{5003CAED-AA5E-492F-A050-F623F6FEAF9F}" srcOrd="0" destOrd="0" presId="urn:microsoft.com/office/officeart/2005/8/layout/vList2"/>
    <dgm:cxn modelId="{58699A0F-EFB6-4BE0-A539-72524FC09F5A}" type="presParOf" srcId="{857D511F-2BC7-4CCA-9816-4E0969A106AF}" destId="{48C664C0-A8FE-4BEA-84EB-136B99B2BA82}" srcOrd="1" destOrd="0" presId="urn:microsoft.com/office/officeart/2005/8/layout/vList2"/>
    <dgm:cxn modelId="{4954F175-1AC0-4549-9988-754537FF5144}" type="presParOf" srcId="{857D511F-2BC7-4CCA-9816-4E0969A106AF}" destId="{46FD0C89-906F-4743-A61A-8E5CC52A0AFC}" srcOrd="2" destOrd="0" presId="urn:microsoft.com/office/officeart/2005/8/layout/vList2"/>
    <dgm:cxn modelId="{34816012-15A7-4252-92AF-C1B836F304E0}" type="presParOf" srcId="{857D511F-2BC7-4CCA-9816-4E0969A106AF}" destId="{D511E60E-21BD-4315-916F-7BC8B289FFAE}" srcOrd="3" destOrd="0" presId="urn:microsoft.com/office/officeart/2005/8/layout/vList2"/>
    <dgm:cxn modelId="{0E0711D0-4FE3-48F4-986C-9972855CCA90}" type="presParOf" srcId="{857D511F-2BC7-4CCA-9816-4E0969A106AF}" destId="{18A8AC04-6A26-4BEB-8B73-0F364780EDF8}" srcOrd="4" destOrd="0" presId="urn:microsoft.com/office/officeart/2005/8/layout/vList2"/>
    <dgm:cxn modelId="{0B0D1B2F-FAD3-418D-8EB3-EDBF7273BEE1}" type="presParOf" srcId="{857D511F-2BC7-4CCA-9816-4E0969A106AF}" destId="{71DA6B36-6E49-4044-801F-1C6326A54D4A}" srcOrd="5" destOrd="0" presId="urn:microsoft.com/office/officeart/2005/8/layout/vList2"/>
    <dgm:cxn modelId="{2541C635-4C9C-4DDD-88F9-A3DBB11E8CA9}" type="presParOf" srcId="{857D511F-2BC7-4CCA-9816-4E0969A106AF}" destId="{163BF22C-F973-4429-8F55-8CD9CAB00C58}" srcOrd="6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#5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#6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1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8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altLang="en-US" lang="zh-CN"/>
          </a:p>
        </p:txBody>
      </p:sp>
      <p:sp>
        <p:nvSpPr>
          <p:cNvPr id="1048719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0F9B84EA-7D68-4D60-9CB1-D50884785D1C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720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altLang="en-US" lang="zh-CN"/>
          </a:p>
        </p:txBody>
      </p:sp>
      <p:sp>
        <p:nvSpPr>
          <p:cNvPr id="1048721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8D4E0FC9-F1F8-4FAE-9988-3BA365CFD46F}" type="slidenum">
              <a:rPr altLang="en-US" lang="zh-CN" smtClean="0"/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</p:handoutMaster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altLang="en-US" lang="zh-CN"/>
          </a:p>
        </p:txBody>
      </p:sp>
      <p:sp>
        <p:nvSpPr>
          <p:cNvPr id="104871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D2A48B96-639E-45A3-A0BA-2464DFDB1FAA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714" name="幻灯片图像占位符 3"/>
          <p:cNvSpPr>
            <a:spLocks noChangeAspect="1" noRot="1" noGrp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altLang="en-US" lang="zh-CN"/>
          </a:p>
        </p:txBody>
      </p:sp>
      <p:sp>
        <p:nvSpPr>
          <p:cNvPr id="104871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bIns="45720" lIns="91440" rIns="91440" rtlCol="0" tIns="45720" vert="horz"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871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altLang="en-US" lang="zh-CN"/>
          </a:p>
        </p:txBody>
      </p:sp>
      <p:sp>
        <p:nvSpPr>
          <p:cNvPr id="104871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A6837353-30EB-4A48-80EB-173D804AEFBD}" type="slidenum">
              <a:rPr altLang="en-US" lang="zh-CN" smtClean="0"/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_rels/notesSlide9.xml.rels><?xml version="1.0" encoding="UTF-8" standalone="yes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幻灯片图像占位符 1"/>
          <p:cNvSpPr>
            <a:spLocks noChangeAspect="1" noRot="1" noGrp="1"/>
          </p:cNvSpPr>
          <p:nvPr>
            <p:ph type="sldImg" idx="2"/>
          </p:nvPr>
        </p:nvSpPr>
        <p:spPr/>
      </p:sp>
      <p:sp>
        <p:nvSpPr>
          <p:cNvPr id="1048590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altLang="zh-CN" dirty="0"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幻灯片图像占位符 1"/>
          <p:cNvSpPr>
            <a:spLocks noChangeAspect="1" noRot="1" noGrp="1"/>
          </p:cNvSpPr>
          <p:nvPr>
            <p:ph type="sldImg" idx="2"/>
          </p:nvPr>
        </p:nvSpPr>
        <p:spPr/>
      </p:sp>
      <p:sp>
        <p:nvSpPr>
          <p:cNvPr id="1048601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altLang="en-US" 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幻灯片图像占位符 1"/>
          <p:cNvSpPr>
            <a:spLocks noChangeAspect="1" noRot="1" noGrp="1"/>
          </p:cNvSpPr>
          <p:nvPr>
            <p:ph type="sldImg" idx="2"/>
          </p:nvPr>
        </p:nvSpPr>
        <p:spPr/>
      </p:sp>
      <p:sp>
        <p:nvSpPr>
          <p:cNvPr id="1048609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altLang="en-US" 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幻灯片图像占位符 1"/>
          <p:cNvSpPr>
            <a:spLocks noChangeAspect="1" noRot="1" noGrp="1"/>
          </p:cNvSpPr>
          <p:nvPr>
            <p:ph type="sldImg" idx="2"/>
          </p:nvPr>
        </p:nvSpPr>
        <p:spPr/>
      </p:sp>
      <p:sp>
        <p:nvSpPr>
          <p:cNvPr id="1048629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altLang="en-US" 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幻灯片图像占位符 1"/>
          <p:cNvSpPr>
            <a:spLocks noChangeAspect="1" noRot="1" noGrp="1"/>
          </p:cNvSpPr>
          <p:nvPr>
            <p:ph type="sldImg" idx="2"/>
          </p:nvPr>
        </p:nvSpPr>
        <p:spPr/>
      </p:sp>
      <p:sp>
        <p:nvSpPr>
          <p:cNvPr id="1048636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altLang="en-US" 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幻灯片图像占位符 1"/>
          <p:cNvSpPr>
            <a:spLocks noChangeAspect="1" noRot="1" noGrp="1"/>
          </p:cNvSpPr>
          <p:nvPr>
            <p:ph type="sldImg" idx="2"/>
          </p:nvPr>
        </p:nvSpPr>
        <p:spPr/>
      </p:sp>
      <p:sp>
        <p:nvSpPr>
          <p:cNvPr id="1048641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altLang="en-US" 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幻灯片图像占位符 1"/>
          <p:cNvSpPr>
            <a:spLocks noChangeAspect="1" noRot="1" noGrp="1"/>
          </p:cNvSpPr>
          <p:nvPr>
            <p:ph type="sldImg" idx="2"/>
          </p:nvPr>
        </p:nvSpPr>
        <p:spPr/>
      </p:sp>
      <p:sp>
        <p:nvSpPr>
          <p:cNvPr id="1048651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altLang="en-US" 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幻灯片图像占位符 1"/>
          <p:cNvSpPr>
            <a:spLocks noChangeAspect="1" noRot="1" noGrp="1"/>
          </p:cNvSpPr>
          <p:nvPr>
            <p:ph type="sldImg" idx="2"/>
          </p:nvPr>
        </p:nvSpPr>
        <p:spPr/>
      </p:sp>
      <p:sp>
        <p:nvSpPr>
          <p:cNvPr id="104866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altLang="en-US" 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幻灯片图像占位符 1"/>
          <p:cNvSpPr>
            <a:spLocks noChangeAspect="1" noRot="1" noGrp="1"/>
          </p:cNvSpPr>
          <p:nvPr>
            <p:ph type="sldImg" idx="2"/>
          </p:nvPr>
        </p:nvSpPr>
        <p:spPr/>
      </p:sp>
      <p:sp>
        <p:nvSpPr>
          <p:cNvPr id="1048666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altLang="en-US" 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showMasterSp="0" type="title">
  <p:cSld name="标题幻灯片">
    <p:bg>
      <p:bgPr>
        <a:solidFill>
          <a:schemeClr val="bg1">
            <a:alpha val="100000"/>
          </a:schemeClr>
        </a:solidFill>
      </p:bgPr>
    </p:bg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9156700" cy="6858000"/>
          </a:xfrm>
          <a:prstGeom prst="rect"/>
          <a:noFill/>
          <a:ln w="9525">
            <a:noFill/>
          </a:ln>
        </p:spPr>
      </p:pic>
      <p:sp>
        <p:nvSpPr>
          <p:cNvPr id="1048584" name="标题 2050"/>
          <p:cNvSpPr>
            <a:spLocks noGrp="1"/>
          </p:cNvSpPr>
          <p:nvPr>
            <p:ph type="ctrTitle"/>
          </p:nvPr>
        </p:nvSpPr>
        <p:spPr>
          <a:xfrm>
            <a:off x="469900" y="1198563"/>
            <a:ext cx="8207375" cy="1082675"/>
          </a:xfrm>
          <a:prstGeom prst="rect"/>
          <a:noFill/>
          <a:ln w="9525">
            <a:noFill/>
          </a:ln>
        </p:spPr>
        <p:txBody>
          <a:bodyPr anchor="ctr"/>
          <a:lstStyle>
            <a:lvl1pPr algn="ctr" lvl="0">
              <a:defRPr kern="1200">
                <a:solidFill>
                  <a:schemeClr val="bg1"/>
                </a:solidFill>
              </a:defRPr>
            </a:lvl1pPr>
          </a:lstStyle>
          <a:p>
            <a:pPr lvl="0"/>
            <a:r>
              <a:rPr altLang="en-US" lang="zh-CN"/>
              <a:t>单击此处编辑母版标题样式</a:t>
            </a:r>
          </a:p>
        </p:txBody>
      </p:sp>
      <p:sp>
        <p:nvSpPr>
          <p:cNvPr id="1048585" name="副标题 2051"/>
          <p:cNvSpPr>
            <a:spLocks noGrp="1"/>
          </p:cNvSpPr>
          <p:nvPr>
            <p:ph type="subTitle" idx="1"/>
          </p:nvPr>
        </p:nvSpPr>
        <p:spPr>
          <a:xfrm>
            <a:off x="469900" y="2422525"/>
            <a:ext cx="8212138" cy="1752600"/>
          </a:xfrm>
          <a:prstGeom prst="rect"/>
          <a:noFill/>
          <a:ln w="9525">
            <a:noFill/>
          </a:ln>
        </p:spPr>
        <p:txBody>
          <a:bodyPr anchor="t"/>
          <a:lstStyle>
            <a:lvl1pPr algn="ctr" indent="0" lvl="0" marL="0">
              <a:buNone/>
              <a:defRPr kern="1200">
                <a:solidFill>
                  <a:schemeClr val="bg1"/>
                </a:solidFill>
              </a:defRPr>
            </a:lvl1pPr>
            <a:lvl2pPr algn="ctr" indent="-457200" lvl="1" marL="457200">
              <a:buNone/>
              <a:defRPr kern="1200">
                <a:solidFill>
                  <a:schemeClr val="tx1"/>
                </a:solidFill>
              </a:defRPr>
            </a:lvl2pPr>
            <a:lvl3pPr algn="ctr" indent="-914400" lvl="2" marL="914400">
              <a:buNone/>
              <a:defRPr kern="1200">
                <a:solidFill>
                  <a:schemeClr val="tx1"/>
                </a:solidFill>
              </a:defRPr>
            </a:lvl3pPr>
            <a:lvl4pPr algn="ctr" indent="-1371600" lvl="3" marL="1371600">
              <a:buNone/>
              <a:defRPr kern="1200">
                <a:solidFill>
                  <a:schemeClr val="tx1"/>
                </a:solidFill>
              </a:defRPr>
            </a:lvl4pPr>
            <a:lvl5pPr algn="ctr" indent="-1828800" lvl="4" marL="1828800">
              <a:buNone/>
              <a:defRPr kern="1200">
                <a:solidFill>
                  <a:schemeClr val="tx1"/>
                </a:solidFill>
              </a:defRPr>
            </a:lvl5pPr>
          </a:lstStyle>
          <a:p>
            <a:pPr lvl="0"/>
            <a:r>
              <a:rPr altLang="en-US" lang="zh-CN"/>
              <a:t>单击此处编辑母版副标题样式</a:t>
            </a:r>
          </a:p>
        </p:txBody>
      </p:sp>
      <p:sp>
        <p:nvSpPr>
          <p:cNvPr id="1048586" name="日期占位符 205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/>
          <a:noFill/>
          <a:ln w="9525">
            <a:noFill/>
          </a:ln>
        </p:spPr>
        <p:txBody>
          <a:bodyPr anchor="t"/>
          <a:p>
            <a:endParaRPr altLang="en-US" dirty="0" lang="zh-CN"/>
          </a:p>
        </p:txBody>
      </p:sp>
      <p:sp>
        <p:nvSpPr>
          <p:cNvPr id="1048587" name="页脚占位符 2053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/>
          <a:noFill/>
          <a:ln w="9525">
            <a:noFill/>
          </a:ln>
        </p:spPr>
        <p:txBody>
          <a:bodyPr anchor="t"/>
          <a:p>
            <a:endParaRPr altLang="en-US" dirty="0" lang="zh-CN"/>
          </a:p>
        </p:txBody>
      </p:sp>
      <p:sp>
        <p:nvSpPr>
          <p:cNvPr id="1048588" name="灯片编号占位符 2054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/>
          <a:noFill/>
          <a:ln w="9525">
            <a:noFill/>
          </a:ln>
        </p:spPr>
        <p:txBody>
          <a:bodyPr anchor="t"/>
          <a:p>
            <a:fld id="{9A0DB2DC-4C9A-4742-B13C-FB6460FD3503}" type="slidenum">
              <a:rPr altLang="zh-CN" lang="en-US" smtClean="0"/>
            </a:fld>
            <a:endParaRPr lang="zh-CN"/>
          </a:p>
        </p:txBody>
      </p:sp>
    </p:spTree>
  </p:cSld>
  <p:clrMapOvr>
    <a:masterClrMapping/>
  </p:clrMapOvr>
  <p:hf dt="0" ftr="0" hdr="0" sldNum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标题和竖排文字"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8702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870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/>
            <a:endParaRPr altLang="en-US" lang="zh-CN"/>
          </a:p>
        </p:txBody>
      </p:sp>
      <p:sp>
        <p:nvSpPr>
          <p:cNvPr id="104870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/>
            <a:endParaRPr lang="zh-CN"/>
          </a:p>
        </p:txBody>
      </p:sp>
      <p:sp>
        <p:nvSpPr>
          <p:cNvPr id="104870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altLang="zh-CN" lang="en-US" smtClean="0"/>
              <a:pPr lvl="0"/>
            </a:fld>
            <a:endParaRPr lang="zh-CN"/>
          </a:p>
        </p:txBody>
      </p:sp>
    </p:spTree>
  </p:cSld>
  <p:clrMapOvr>
    <a:masterClrMapping/>
  </p:clrMapOvr>
  <p:hf dt="0" ftr="0" hdr="0" sldNu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竖版"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868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52930" cy="5937250"/>
          </a:xfrm>
        </p:spPr>
        <p:txBody>
          <a:bodyPr vert="eaVert"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86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/>
            <a:endParaRPr altLang="en-US" lang="zh-CN"/>
          </a:p>
        </p:txBody>
      </p:sp>
      <p:sp>
        <p:nvSpPr>
          <p:cNvPr id="10486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/>
            <a:endParaRPr lang="zh-CN"/>
          </a:p>
        </p:txBody>
      </p:sp>
      <p:sp>
        <p:nvSpPr>
          <p:cNvPr id="10486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altLang="zh-CN" lang="en-US" smtClean="0"/>
              <a:pPr lvl="0"/>
            </a:fld>
            <a:endParaRPr lang="zh-CN"/>
          </a:p>
        </p:txBody>
      </p:sp>
    </p:spTree>
  </p:cSld>
  <p:clrMapOvr>
    <a:masterClrMapping/>
  </p:clrMapOvr>
  <p:hf dt="0" ftr="0" hdr="0" sldNu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标题和内容"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8592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859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/>
            <a:r>
              <a:rPr altLang="en-US" lang="zh-CN" smtClean="0"/>
              <a:t>IN</a:t>
            </a:r>
            <a:r>
              <a:rPr altLang="zh-CN" lang="en-US" smtClean="0"/>
              <a:t>TOSAI Working Group on Big Data</a:t>
            </a:r>
            <a:endParaRPr altLang="zh-CN" lang="en-US"/>
          </a:p>
        </p:txBody>
      </p:sp>
      <p:sp>
        <p:nvSpPr>
          <p:cNvPr id="104859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/>
            <a:endParaRPr lang="zh-CN"/>
          </a:p>
        </p:txBody>
      </p:sp>
      <p:sp>
        <p:nvSpPr>
          <p:cNvPr id="104859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r>
              <a:rPr lang="zh-CN" smtClean="0"/>
              <a:t>CN</a:t>
            </a:r>
            <a:r>
              <a:rPr altLang="zh-CN" lang="en-US" smtClean="0"/>
              <a:t>AO</a:t>
            </a:r>
            <a:endParaRPr altLang="zh-CN" lang="en-US"/>
          </a:p>
        </p:txBody>
      </p:sp>
    </p:spTree>
  </p:cSld>
  <p:clrMapOvr>
    <a:masterClrMapping/>
  </p:clrMapOvr>
  <p:hf dt="0" ftr="0" hdr="0" sldNu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节标题"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6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8697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indent="0" mar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indent="0" marL="34290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indent="0" marL="68580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indent="0" marL="10287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indent="0" marL="13716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indent="0" marL="17145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indent="0" marL="20574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indent="0" marL="24003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indent="0" marL="27432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869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/>
            <a:endParaRPr altLang="en-US" lang="zh-CN"/>
          </a:p>
        </p:txBody>
      </p:sp>
      <p:sp>
        <p:nvSpPr>
          <p:cNvPr id="104869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/>
            <a:endParaRPr lang="zh-CN"/>
          </a:p>
        </p:txBody>
      </p:sp>
      <p:sp>
        <p:nvSpPr>
          <p:cNvPr id="104870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altLang="zh-CN" lang="en-US" smtClean="0"/>
              <a:pPr lvl="0"/>
            </a:fld>
            <a:endParaRPr lang="zh-CN"/>
          </a:p>
        </p:txBody>
      </p:sp>
    </p:spTree>
  </p:cSld>
  <p:clrMapOvr>
    <a:masterClrMapping/>
  </p:clrMapOvr>
  <p:hf dt="0" ftr="0" hdr="0" sldNu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两栏内容"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8677" name="内容占位符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2504" cy="4953000"/>
          </a:xfrm>
        </p:spPr>
        <p:txBody>
          <a:bodyPr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8678" name="内容占位符 3"/>
          <p:cNvSpPr>
            <a:spLocks noGrp="1"/>
          </p:cNvSpPr>
          <p:nvPr>
            <p:ph sz="half" idx="2"/>
          </p:nvPr>
        </p:nvSpPr>
        <p:spPr>
          <a:xfrm>
            <a:off x="4654296" y="1174750"/>
            <a:ext cx="4032504" cy="4953000"/>
          </a:xfrm>
        </p:spPr>
        <p:txBody>
          <a:bodyPr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867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/>
            <a:endParaRPr altLang="en-US" lang="zh-CN"/>
          </a:p>
        </p:txBody>
      </p:sp>
      <p:sp>
        <p:nvSpPr>
          <p:cNvPr id="104868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/>
            <a:endParaRPr lang="zh-CN"/>
          </a:p>
        </p:txBody>
      </p:sp>
      <p:sp>
        <p:nvSpPr>
          <p:cNvPr id="104868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altLang="zh-CN" lang="en-US" smtClean="0"/>
              <a:pPr lvl="0"/>
            </a:fld>
            <a:endParaRPr lang="zh-CN"/>
          </a:p>
        </p:txBody>
      </p:sp>
    </p:spTree>
  </p:cSld>
  <p:clrMapOvr>
    <a:masterClrMapping/>
  </p:clrMapOvr>
  <p:hf dt="0" ftr="0" hdr="0" sldNu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比较"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865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indent="0" marL="0">
              <a:buNone/>
              <a:defRPr sz="2100"/>
            </a:lvl1pPr>
            <a:lvl2pPr indent="0" marL="342900">
              <a:buNone/>
              <a:defRPr sz="1800"/>
            </a:lvl2pPr>
            <a:lvl3pPr indent="0" marL="685800">
              <a:buNone/>
              <a:defRPr sz="1500"/>
            </a:lvl3pPr>
            <a:lvl4pPr indent="0" marL="1028700">
              <a:buNone/>
              <a:defRPr sz="1350"/>
            </a:lvl4pPr>
            <a:lvl5pPr indent="0" marL="1371600">
              <a:buNone/>
              <a:defRPr sz="1350"/>
            </a:lvl5pPr>
            <a:lvl6pPr indent="0" marL="1714500">
              <a:buNone/>
              <a:defRPr sz="1350"/>
            </a:lvl6pPr>
            <a:lvl7pPr indent="0" marL="2057400">
              <a:buNone/>
              <a:defRPr sz="1350"/>
            </a:lvl7pPr>
            <a:lvl8pPr indent="0" marL="2400300">
              <a:buNone/>
              <a:defRPr sz="1350"/>
            </a:lvl8pPr>
            <a:lvl9pPr indent="0" marL="2743200">
              <a:buNone/>
              <a:defRPr sz="135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865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865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indent="0" marL="0">
              <a:buNone/>
              <a:defRPr sz="2100"/>
            </a:lvl1pPr>
            <a:lvl2pPr indent="0" marL="342900">
              <a:buNone/>
              <a:defRPr sz="1800"/>
            </a:lvl2pPr>
            <a:lvl3pPr indent="0" marL="685800">
              <a:buNone/>
              <a:defRPr sz="1500"/>
            </a:lvl3pPr>
            <a:lvl4pPr indent="0" marL="1028700">
              <a:buNone/>
              <a:defRPr sz="1350"/>
            </a:lvl4pPr>
            <a:lvl5pPr indent="0" marL="1371600">
              <a:buNone/>
              <a:defRPr sz="1350"/>
            </a:lvl5pPr>
            <a:lvl6pPr indent="0" marL="1714500">
              <a:buNone/>
              <a:defRPr sz="1350"/>
            </a:lvl6pPr>
            <a:lvl7pPr indent="0" marL="2057400">
              <a:buNone/>
              <a:defRPr sz="1350"/>
            </a:lvl7pPr>
            <a:lvl8pPr indent="0" marL="2400300">
              <a:buNone/>
              <a:defRPr sz="1350"/>
            </a:lvl8pPr>
            <a:lvl9pPr indent="0" marL="2743200">
              <a:buNone/>
              <a:defRPr sz="135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865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865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/>
            <a:endParaRPr altLang="en-US" lang="zh-CN"/>
          </a:p>
        </p:txBody>
      </p:sp>
      <p:sp>
        <p:nvSpPr>
          <p:cNvPr id="104865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/>
            <a:endParaRPr lang="zh-CN"/>
          </a:p>
        </p:txBody>
      </p:sp>
      <p:sp>
        <p:nvSpPr>
          <p:cNvPr id="104865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altLang="zh-CN" lang="en-US" smtClean="0"/>
              <a:pPr lvl="0"/>
            </a:fld>
            <a:endParaRPr lang="zh-CN"/>
          </a:p>
        </p:txBody>
      </p:sp>
    </p:spTree>
  </p:cSld>
  <p:clrMapOvr>
    <a:masterClrMapping/>
  </p:clrMapOvr>
  <p:hf dt="0" ftr="0" hdr="0" sldNu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仅标题"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864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/>
            <a:endParaRPr altLang="en-US" lang="zh-CN"/>
          </a:p>
        </p:txBody>
      </p:sp>
      <p:sp>
        <p:nvSpPr>
          <p:cNvPr id="104864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/>
            <a:endParaRPr lang="zh-CN"/>
          </a:p>
        </p:txBody>
      </p:sp>
      <p:sp>
        <p:nvSpPr>
          <p:cNvPr id="104864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altLang="zh-CN" lang="en-US" smtClean="0"/>
              <a:pPr lvl="0"/>
            </a:fld>
            <a:endParaRPr lang="zh-CN"/>
          </a:p>
        </p:txBody>
      </p:sp>
    </p:spTree>
  </p:cSld>
  <p:clrMapOvr>
    <a:masterClrMapping/>
  </p:clrMapOvr>
  <p:hf dt="0" ftr="0" hdr="0" sldNu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空白"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/>
            <a:endParaRPr altLang="en-US" lang="zh-CN"/>
          </a:p>
        </p:txBody>
      </p:sp>
      <p:sp>
        <p:nvSpPr>
          <p:cNvPr id="1048688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/>
            <a:endParaRPr lang="zh-CN"/>
          </a:p>
        </p:txBody>
      </p:sp>
      <p:sp>
        <p:nvSpPr>
          <p:cNvPr id="1048689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altLang="zh-CN" lang="en-US" smtClean="0"/>
              <a:pPr lvl="0"/>
            </a:fld>
            <a:endParaRPr lang="zh-CN"/>
          </a:p>
        </p:txBody>
      </p:sp>
    </p:spTree>
  </p:cSld>
  <p:clrMapOvr>
    <a:masterClrMapping/>
  </p:clrMapOvr>
  <p:hf dt="0" ftr="0" hdr="0" sldNu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内容与标题">
    <p:spTree>
      <p:nvGrpSpPr>
        <p:cNvPr id="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6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8707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8708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200"/>
            </a:lvl1pPr>
            <a:lvl2pPr indent="0" marL="342900">
              <a:buNone/>
              <a:defRPr sz="1050"/>
            </a:lvl2pPr>
            <a:lvl3pPr indent="0" marL="685800">
              <a:buNone/>
              <a:defRPr sz="900"/>
            </a:lvl3pPr>
            <a:lvl4pPr indent="0" marL="1028700">
              <a:buNone/>
              <a:defRPr sz="750"/>
            </a:lvl4pPr>
            <a:lvl5pPr indent="0" marL="1371600">
              <a:buNone/>
              <a:defRPr sz="750"/>
            </a:lvl5pPr>
            <a:lvl6pPr indent="0" marL="1714500">
              <a:buNone/>
              <a:defRPr sz="750"/>
            </a:lvl6pPr>
            <a:lvl7pPr indent="0" marL="2057400">
              <a:buNone/>
              <a:defRPr sz="750"/>
            </a:lvl7pPr>
            <a:lvl8pPr indent="0" marL="2400300">
              <a:buNone/>
              <a:defRPr sz="750"/>
            </a:lvl8pPr>
            <a:lvl9pPr indent="0" marL="2743200">
              <a:buNone/>
              <a:defRPr sz="75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870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/>
            <a:endParaRPr altLang="en-US" lang="zh-CN"/>
          </a:p>
        </p:txBody>
      </p:sp>
      <p:sp>
        <p:nvSpPr>
          <p:cNvPr id="104871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/>
            <a:endParaRPr lang="zh-CN"/>
          </a:p>
        </p:txBody>
      </p:sp>
      <p:sp>
        <p:nvSpPr>
          <p:cNvPr id="104871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altLang="zh-CN" lang="en-US" smtClean="0"/>
              <a:pPr lvl="0"/>
            </a:fld>
            <a:endParaRPr lang="zh-CN"/>
          </a:p>
        </p:txBody>
      </p:sp>
    </p:spTree>
  </p:cSld>
  <p:clrMapOvr>
    <a:masterClrMapping/>
  </p:clrMapOvr>
  <p:hf dt="0" ftr="0" hdr="0" sldNu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图片与标题"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0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8691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indent="0" marL="0">
              <a:buNone/>
              <a:defRPr sz="2400"/>
            </a:lvl1pPr>
            <a:lvl2pPr indent="0" marL="342900">
              <a:buNone/>
              <a:defRPr sz="2100"/>
            </a:lvl2pPr>
            <a:lvl3pPr indent="0" marL="685800">
              <a:buNone/>
              <a:defRPr sz="1800"/>
            </a:lvl3pPr>
            <a:lvl4pPr indent="0" marL="1028700">
              <a:buNone/>
              <a:defRPr sz="1500"/>
            </a:lvl4pPr>
            <a:lvl5pPr indent="0" marL="1371600">
              <a:buNone/>
              <a:defRPr sz="1500"/>
            </a:lvl5pPr>
            <a:lvl6pPr indent="0" marL="1714500">
              <a:buNone/>
              <a:defRPr sz="1500"/>
            </a:lvl6pPr>
            <a:lvl7pPr indent="0" marL="2057400">
              <a:buNone/>
              <a:defRPr sz="1500"/>
            </a:lvl7pPr>
            <a:lvl8pPr indent="0" marL="2400300">
              <a:buNone/>
              <a:defRPr sz="1500"/>
            </a:lvl8pPr>
            <a:lvl9pPr indent="0" marL="2743200">
              <a:buNone/>
              <a:defRPr sz="1500"/>
            </a:lvl9pPr>
          </a:lstStyle>
          <a:p>
            <a:endParaRPr altLang="en-US" lang="zh-CN"/>
          </a:p>
        </p:txBody>
      </p:sp>
      <p:sp>
        <p:nvSpPr>
          <p:cNvPr id="1048692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indent="0" marL="0">
              <a:buNone/>
              <a:defRPr sz="1500"/>
            </a:lvl1pPr>
            <a:lvl2pPr indent="0" marL="342900">
              <a:buNone/>
              <a:defRPr sz="1350"/>
            </a:lvl2pPr>
            <a:lvl3pPr indent="0" marL="685800">
              <a:buNone/>
              <a:defRPr sz="1200"/>
            </a:lvl3pPr>
            <a:lvl4pPr indent="0" marL="1028700">
              <a:buNone/>
              <a:defRPr sz="1050"/>
            </a:lvl4pPr>
            <a:lvl5pPr indent="0" marL="1371600">
              <a:buNone/>
              <a:defRPr sz="1050"/>
            </a:lvl5pPr>
            <a:lvl6pPr indent="0" marL="1714500">
              <a:buNone/>
              <a:defRPr sz="1050"/>
            </a:lvl6pPr>
            <a:lvl7pPr indent="0" marL="2057400">
              <a:buNone/>
              <a:defRPr sz="1050"/>
            </a:lvl7pPr>
            <a:lvl8pPr indent="0" marL="2400300">
              <a:buNone/>
              <a:defRPr sz="1050"/>
            </a:lvl8pPr>
            <a:lvl9pPr indent="0" marL="2743200">
              <a:buNone/>
              <a:defRPr sz="105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869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/>
            <a:endParaRPr altLang="en-US" lang="zh-CN"/>
          </a:p>
        </p:txBody>
      </p:sp>
      <p:sp>
        <p:nvSpPr>
          <p:cNvPr id="104869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/>
            <a:endParaRPr lang="zh-CN"/>
          </a:p>
        </p:txBody>
      </p:sp>
      <p:sp>
        <p:nvSpPr>
          <p:cNvPr id="104869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altLang="zh-CN" lang="en-US" smtClean="0"/>
              <a:pPr lvl="0"/>
            </a:fld>
            <a:endParaRPr lang="zh-CN"/>
          </a:p>
        </p:txBody>
      </p:sp>
    </p:spTree>
  </p:cSld>
  <p:clrMapOvr>
    <a:masterClrMapping/>
  </p:clrMapOvr>
  <p:hf dt="0" ftr="0" hdr="0" sldNum="0"/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2.jpeg"/><Relationship Id="rId13" Type="http://schemas.openxmlformats.org/officeDocument/2006/relationships/image" Target="../media/image3.jpeg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</p:bgPr>
    </p:bg>
    <p:spTree>
      <p:nvGrpSpPr>
        <p:cNvPr id="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9"/>
          <p:cNvPicPr>
            <a:picLocks noChangeAspect="1"/>
          </p:cNvPicPr>
          <p:nvPr/>
        </p:nvPicPr>
        <p:blipFill>
          <a:blip xmlns:r="http://schemas.openxmlformats.org/officeDocument/2006/relationships" r:embed="rId12"/>
          <a:stretch>
            <a:fillRect/>
          </a:stretch>
        </p:blipFill>
        <p:spPr>
          <a:xfrm>
            <a:off x="0" y="0"/>
            <a:ext cx="9156700" cy="6858000"/>
          </a:xfrm>
          <a:prstGeom prst="rect"/>
          <a:noFill/>
          <a:ln w="9525">
            <a:noFill/>
          </a:ln>
        </p:spPr>
      </p:pic>
      <p:sp>
        <p:nvSpPr>
          <p:cNvPr id="1048576" name="标题 1026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/>
          <a:noFill/>
          <a:ln w="9525">
            <a:noFill/>
          </a:ln>
        </p:spPr>
        <p:txBody>
          <a:bodyPr anchor="ctr"/>
          <a:p>
            <a:pPr lvl="0"/>
            <a:r>
              <a:rPr altLang="en-US" lang="zh-CN"/>
              <a:t>单击此处编辑母版标题样式</a:t>
            </a:r>
          </a:p>
        </p:txBody>
      </p:sp>
      <p:sp>
        <p:nvSpPr>
          <p:cNvPr id="1048577" name="文本占位符 1027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/>
          <a:noFill/>
          <a:ln w="9525">
            <a:noFill/>
          </a:ln>
        </p:spPr>
        <p:txBody>
          <a:bodyPr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第二级</a:t>
            </a:r>
          </a:p>
          <a:p>
            <a:pPr lvl="2"/>
            <a:r>
              <a:rPr altLang="en-US" lang="zh-CN"/>
              <a:t>第三级</a:t>
            </a:r>
          </a:p>
          <a:p>
            <a:pPr lvl="3"/>
            <a:r>
              <a:rPr altLang="en-US" lang="zh-CN"/>
              <a:t>第四级</a:t>
            </a:r>
          </a:p>
          <a:p>
            <a:pPr lvl="4"/>
            <a:r>
              <a:rPr altLang="en-US" lang="zh-CN"/>
              <a:t>第五级</a:t>
            </a:r>
          </a:p>
        </p:txBody>
      </p:sp>
      <p:sp>
        <p:nvSpPr>
          <p:cNvPr id="1048578" name="日期占位符 1028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/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altLang="en-US" lang="zh-CN"/>
          </a:p>
        </p:txBody>
      </p:sp>
      <p:sp>
        <p:nvSpPr>
          <p:cNvPr id="1048579" name="页脚占位符 1029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/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/>
          </a:p>
        </p:txBody>
      </p:sp>
      <p:sp>
        <p:nvSpPr>
          <p:cNvPr id="1048580" name="灯片编号占位符 1030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/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altLang="zh-CN" lang="en-US" smtClean="0"/>
              <a:pPr lvl="0"/>
            </a:fld>
            <a:endParaRPr lang="zh-CN"/>
          </a:p>
        </p:txBody>
      </p:sp>
      <p:pic>
        <p:nvPicPr>
          <p:cNvPr id="2097153" name="Picture 2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/>
          <a:noFill/>
          <a:ln w="9525">
            <a:noFill/>
          </a:ln>
        </p:spPr>
      </p:pic>
      <p:sp>
        <p:nvSpPr>
          <p:cNvPr id="1048581" name="矩形 7"/>
          <p:cNvSpPr/>
          <p:nvPr userDrawn="1"/>
        </p:nvSpPr>
        <p:spPr>
          <a:xfrm rot="5400000">
            <a:off x="1296353" y="-1294447"/>
            <a:ext cx="6553200" cy="9142412"/>
          </a:xfrm>
          <a:prstGeom prst="rect"/>
          <a:gradFill rotWithShape="1">
            <a:gsLst>
              <a:gs pos="0">
                <a:srgbClr val="F8F8F8">
                  <a:alpha val="100000"/>
                </a:srgbClr>
              </a:gs>
              <a:gs pos="100000">
                <a:srgbClr val="F8F8F8">
                  <a:alpha val="59999"/>
                </a:srgbClr>
              </a:gs>
            </a:gsLst>
            <a:lin ang="0" scaled="1"/>
          </a:gradFill>
          <a:ln w="9525">
            <a:noFill/>
          </a:ln>
        </p:spPr>
        <p:txBody>
          <a:bodyPr anchor="ctr" vert="horz" wrap="square"/>
          <a:p>
            <a:pPr lvl="0">
              <a:lnSpc>
                <a:spcPct val="100000"/>
              </a:lnSpc>
            </a:pPr>
            <a:endParaRPr sz="16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582" name="日期占位符 3"/>
          <p:cNvSpPr>
            <a:spLocks noGrp="1"/>
          </p:cNvSpPr>
          <p:nvPr userDrawn="1"/>
        </p:nvSpPr>
        <p:spPr>
          <a:xfrm>
            <a:off x="146685" y="6297930"/>
            <a:ext cx="3586480" cy="370205"/>
          </a:xfrm>
          <a:prstGeom prst="rect"/>
          <a:noFill/>
          <a:ln w="9525">
            <a:noFill/>
          </a:ln>
        </p:spPr>
        <p:txBody>
          <a:bodyPr/>
          <a:lstStyle>
            <a:lvl1pPr>
              <a:defRPr b="1" sz="1600">
                <a:latin typeface="Times New Roman" panose="02020603050405020304" charset="0"/>
              </a:defRPr>
            </a:lvl1pPr>
          </a:lstStyle>
          <a:p>
            <a:pPr lvl="0"/>
            <a:r>
              <a:rPr altLang="en-US" lang="zh-CN">
                <a:solidFill>
                  <a:srgbClr val="002060"/>
                </a:solidFill>
              </a:rPr>
              <a:t>IN</a:t>
            </a:r>
            <a:r>
              <a:rPr altLang="zh-CN" lang="en-US">
                <a:solidFill>
                  <a:srgbClr val="002060"/>
                </a:solidFill>
              </a:rPr>
              <a:t>TOSAI Working Group on Big Data</a:t>
            </a:r>
          </a:p>
        </p:txBody>
      </p:sp>
      <p:sp>
        <p:nvSpPr>
          <p:cNvPr id="1048583" name="灯片编号占位符 5"/>
          <p:cNvSpPr>
            <a:spLocks noGrp="1"/>
          </p:cNvSpPr>
          <p:nvPr userDrawn="1"/>
        </p:nvSpPr>
        <p:spPr>
          <a:xfrm>
            <a:off x="6704965" y="6297930"/>
            <a:ext cx="2133600" cy="370840"/>
          </a:xfrm>
          <a:prstGeom prst="rect"/>
          <a:noFill/>
          <a:ln w="9525">
            <a:noFill/>
          </a:ln>
        </p:spPr>
        <p:txBody>
          <a:bodyPr/>
          <a:lstStyle>
            <a:lvl1pPr>
              <a:defRPr sz="1800">
                <a:latin typeface="Times New Roman" panose="02020603050405020304" charset="0"/>
              </a:defRPr>
            </a:lvl1pPr>
          </a:lstStyle>
          <a:p>
            <a:pPr algn="r" lvl="0"/>
            <a:r>
              <a:rPr sz="1600" lang="zh-CN">
                <a:solidFill>
                  <a:srgbClr val="002060"/>
                </a:solidFill>
              </a:rPr>
              <a:t>CN</a:t>
            </a:r>
            <a:r>
              <a:rPr altLang="zh-CN" sz="1600" lang="en-US">
                <a:solidFill>
                  <a:srgbClr val="002060"/>
                </a:solidFill>
              </a:rPr>
              <a:t>AO</a:t>
            </a:r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lvl1pPr algn="l" defTabSz="914400" eaLnBrk="1" fontAlgn="base" hangingPunct="1" indent="0" latinLnBrk="0" lvl="0" mar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baseline="0" b="0" sz="3600" i="0" kern="1200" u="none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fontAlgn="base" hangingPunct="1" indent="-342900" latinLnBrk="0" lvl="0" marL="342900">
        <a:lnSpc>
          <a:spcPct val="100000"/>
        </a:lnSpc>
        <a:spcBef>
          <a:spcPct val="20000"/>
        </a:spcBef>
        <a:spcAft>
          <a:spcPct val="0"/>
        </a:spcAft>
        <a:buChar char="•"/>
        <a:defRPr baseline="0" b="0" sz="3200" i="0" kern="1200" u="none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fontAlgn="base" hangingPunct="1" indent="-285750" latinLnBrk="0" lvl="1" marL="742950">
        <a:lnSpc>
          <a:spcPct val="100000"/>
        </a:lnSpc>
        <a:spcBef>
          <a:spcPct val="20000"/>
        </a:spcBef>
        <a:spcAft>
          <a:spcPct val="0"/>
        </a:spcAft>
        <a:buChar char="–"/>
        <a:defRPr baseline="0" b="0" sz="2800" i="0" kern="1200" u="none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fontAlgn="base" hangingPunct="1" indent="-228600" latinLnBrk="0" lvl="2" marL="1143000">
        <a:lnSpc>
          <a:spcPct val="100000"/>
        </a:lnSpc>
        <a:spcBef>
          <a:spcPct val="20000"/>
        </a:spcBef>
        <a:spcAft>
          <a:spcPct val="0"/>
        </a:spcAft>
        <a:buChar char="•"/>
        <a:defRPr baseline="0" b="0" sz="2400" i="0" kern="1200" u="none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fontAlgn="base" hangingPunct="1" indent="-228600" latinLnBrk="0" lvl="3" marL="1600200">
        <a:lnSpc>
          <a:spcPct val="100000"/>
        </a:lnSpc>
        <a:spcBef>
          <a:spcPct val="20000"/>
        </a:spcBef>
        <a:spcAft>
          <a:spcPct val="0"/>
        </a:spcAft>
        <a:buChar char="–"/>
        <a:defRPr baseline="0" b="0" sz="2000" i="0" kern="1200" u="none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fontAlgn="base" hangingPunct="1" indent="-228600" latinLnBrk="0" lvl="4" marL="2057400">
        <a:lnSpc>
          <a:spcPct val="100000"/>
        </a:lnSpc>
        <a:spcBef>
          <a:spcPct val="20000"/>
        </a:spcBef>
        <a:spcAft>
          <a:spcPct val="0"/>
        </a:spcAft>
        <a:buChar char="»"/>
        <a:defRPr baseline="0" b="0" sz="2000" i="0" kern="1200" u="none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fontAlgn="base" hangingPunct="1" indent="-228600" latinLnBrk="0" lvl="5" marL="2514600">
        <a:lnSpc>
          <a:spcPct val="100000"/>
        </a:lnSpc>
        <a:spcBef>
          <a:spcPct val="20000"/>
        </a:spcBef>
        <a:spcAft>
          <a:spcPct val="0"/>
        </a:spcAft>
        <a:buChar char="»"/>
        <a:defRPr baseline="0" b="0" sz="2000" i="0" kern="1200" u="none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fontAlgn="base" hangingPunct="1" indent="-228600" latinLnBrk="0" lvl="6" marL="2971800">
        <a:lnSpc>
          <a:spcPct val="100000"/>
        </a:lnSpc>
        <a:spcBef>
          <a:spcPct val="20000"/>
        </a:spcBef>
        <a:spcAft>
          <a:spcPct val="0"/>
        </a:spcAft>
        <a:buChar char="»"/>
        <a:defRPr baseline="0" b="0" sz="2000" i="0" kern="1200" u="none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fontAlgn="base" hangingPunct="1" indent="-228600" latinLnBrk="0" lvl="7" marL="3429000">
        <a:lnSpc>
          <a:spcPct val="100000"/>
        </a:lnSpc>
        <a:spcBef>
          <a:spcPct val="20000"/>
        </a:spcBef>
        <a:spcAft>
          <a:spcPct val="0"/>
        </a:spcAft>
        <a:buChar char="»"/>
        <a:defRPr baseline="0" b="0" sz="2000" i="0" kern="1200" u="none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fontAlgn="base" hangingPunct="1" indent="-228600" latinLnBrk="0" lvl="8" marL="3886200">
        <a:lnSpc>
          <a:spcPct val="100000"/>
        </a:lnSpc>
        <a:spcBef>
          <a:spcPct val="20000"/>
        </a:spcBef>
        <a:spcAft>
          <a:spcPct val="0"/>
        </a:spcAft>
        <a:buChar char="»"/>
        <a:defRPr baseline="0" b="0" sz="2000" i="0" kern="1200" u="none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algn="l" defTabSz="914400" eaLnBrk="1" fontAlgn="base" hangingPunct="1" indent="0" latinLnBrk="0" lvl="0" marL="0">
        <a:lnSpc>
          <a:spcPct val="100000"/>
        </a:lnSpc>
        <a:spcBef>
          <a:spcPct val="0"/>
        </a:spcBef>
        <a:spcAft>
          <a:spcPct val="0"/>
        </a:spcAft>
        <a:buNone/>
        <a:defRPr baseline="0" b="0" sz="1800" i="0" kern="1200" u="none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fontAlgn="base" hangingPunct="1" indent="0" latinLnBrk="0" lvl="1" marL="457200">
        <a:lnSpc>
          <a:spcPct val="100000"/>
        </a:lnSpc>
        <a:spcBef>
          <a:spcPct val="0"/>
        </a:spcBef>
        <a:spcAft>
          <a:spcPct val="0"/>
        </a:spcAft>
        <a:buNone/>
        <a:defRPr baseline="0" b="0" sz="1800" i="0" kern="1200" u="none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fontAlgn="base" hangingPunct="1" indent="0" latinLnBrk="0" lvl="2" marL="914400">
        <a:lnSpc>
          <a:spcPct val="100000"/>
        </a:lnSpc>
        <a:spcBef>
          <a:spcPct val="0"/>
        </a:spcBef>
        <a:spcAft>
          <a:spcPct val="0"/>
        </a:spcAft>
        <a:buNone/>
        <a:defRPr baseline="0" b="0" sz="1800" i="0" kern="1200" u="none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fontAlgn="base" hangingPunct="1" indent="0" latinLnBrk="0" lvl="3" marL="1371600">
        <a:lnSpc>
          <a:spcPct val="100000"/>
        </a:lnSpc>
        <a:spcBef>
          <a:spcPct val="0"/>
        </a:spcBef>
        <a:spcAft>
          <a:spcPct val="0"/>
        </a:spcAft>
        <a:buNone/>
        <a:defRPr baseline="0" b="0" sz="1800" i="0" kern="1200" u="none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fontAlgn="base" hangingPunct="1" indent="0" latinLnBrk="0" lvl="4" marL="1828800">
        <a:lnSpc>
          <a:spcPct val="100000"/>
        </a:lnSpc>
        <a:spcBef>
          <a:spcPct val="0"/>
        </a:spcBef>
        <a:spcAft>
          <a:spcPct val="0"/>
        </a:spcAft>
        <a:buNone/>
        <a:defRPr baseline="0" b="0" sz="1800" i="0" kern="1200" u="none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fontAlgn="base" hangingPunct="1" indent="0" latinLnBrk="0" lvl="5" marL="2286000">
        <a:lnSpc>
          <a:spcPct val="100000"/>
        </a:lnSpc>
        <a:spcBef>
          <a:spcPct val="0"/>
        </a:spcBef>
        <a:spcAft>
          <a:spcPct val="0"/>
        </a:spcAft>
        <a:buNone/>
        <a:defRPr baseline="0" b="0" sz="1800" i="0" kern="1200" u="none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fontAlgn="base" hangingPunct="1" indent="0" latinLnBrk="0" lvl="6" marL="2743200">
        <a:lnSpc>
          <a:spcPct val="100000"/>
        </a:lnSpc>
        <a:spcBef>
          <a:spcPct val="0"/>
        </a:spcBef>
        <a:spcAft>
          <a:spcPct val="0"/>
        </a:spcAft>
        <a:buNone/>
        <a:defRPr baseline="0" b="0" sz="1800" i="0" kern="1200" u="none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fontAlgn="base" hangingPunct="1" indent="0" latinLnBrk="0" lvl="7" marL="3200400">
        <a:lnSpc>
          <a:spcPct val="100000"/>
        </a:lnSpc>
        <a:spcBef>
          <a:spcPct val="0"/>
        </a:spcBef>
        <a:spcAft>
          <a:spcPct val="0"/>
        </a:spcAft>
        <a:buNone/>
        <a:defRPr baseline="0" b="0" sz="1800" i="0" kern="1200" u="none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fontAlgn="base" hangingPunct="1" indent="0" latinLnBrk="0" lvl="8" marL="3657600">
        <a:lnSpc>
          <a:spcPct val="100000"/>
        </a:lnSpc>
        <a:spcBef>
          <a:spcPct val="0"/>
        </a:spcBef>
        <a:spcAft>
          <a:spcPct val="0"/>
        </a:spcAft>
        <a:buNone/>
        <a:defRPr baseline="0" b="0" sz="1800" i="0" kern="1200" u="none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3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6" Type="http://schemas.openxmlformats.org/officeDocument/2006/relationships/diagramLayout" Target="../diagrams/layout2.xml"/><Relationship Id="rId7" Type="http://schemas.openxmlformats.org/officeDocument/2006/relationships/diagramData" Target="../diagrams/data2.xml"/><Relationship Id="rId8" Type="http://schemas.microsoft.com/office/2007/relationships/diagramDrawing" Target="../diagrams/drawing2.xml"/><Relationship Id="rId9" Type="http://schemas.openxmlformats.org/officeDocument/2006/relationships/diagramColors" Target="../diagrams/colors2.xml"/><Relationship Id="rId10" Type="http://schemas.openxmlformats.org/officeDocument/2006/relationships/diagramQuickStyle" Target="../diagrams/quickStyle2.xml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slideLayout" Target="../slideLayouts/slideLayout6.xml"/><Relationship Id="rId5" Type="http://schemas.openxmlformats.org/officeDocument/2006/relationships/notesSlide" Target="../notesSlides/notesSlide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slideLayout" Target="../slideLayouts/slideLayout5.xml"/><Relationship Id="rId6" Type="http://schemas.openxmlformats.org/officeDocument/2006/relationships/notesSlide" Target="../notesSlides/notesSlide8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3" Type="http://schemas.microsoft.com/office/2007/relationships/diagramDrawing" Target="../diagrams/drawing4.xml"/><Relationship Id="rId4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9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3" Type="http://schemas.microsoft.com/office/2007/relationships/diagramDrawing" Target="../diagrams/drawing5.xml"/><Relationship Id="rId4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6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3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6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4" name="图示 3"/>
          <p:cNvGraphicFramePr>
            <a:graphicFrameLocks/>
          </p:cNvGraphicFramePr>
          <p:nvPr/>
        </p:nvGraphicFramePr>
        <p:xfrm>
          <a:off x="93345" y="1928802"/>
          <a:ext cx="8957310" cy="1924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1" r:qs="rId5" r:cs="rId4"/>
          </a:graphicData>
        </a:graphic>
      </p:graphicFrame>
      <p:graphicFrame>
        <p:nvGraphicFramePr>
          <p:cNvPr id="4194305" name="图示 4"/>
          <p:cNvGraphicFramePr>
            <a:graphicFrameLocks/>
          </p:cNvGraphicFramePr>
          <p:nvPr/>
        </p:nvGraphicFramePr>
        <p:xfrm>
          <a:off x="2793990" y="4786322"/>
          <a:ext cx="6000760" cy="1339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6" r:qs="rId10" r:cs="rId9"/>
          </a:graphicData>
        </a:graphic>
      </p:graphicFrame>
    </p:spTree>
  </p:cSld>
  <p:clrMapOvr>
    <a:masterClrMapping/>
  </p:clrMapOvr>
  <p:transition advTm="1217"/>
  <p:timing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标题 11"/>
          <p:cNvSpPr>
            <a:spLocks noGrp="1"/>
          </p:cNvSpPr>
          <p:nvPr/>
        </p:nvSpPr>
        <p:spPr>
          <a:xfrm>
            <a:off x="469265" y="664210"/>
            <a:ext cx="4511040" cy="582930"/>
          </a:xfrm>
          <a:prstGeom prst="rect"/>
          <a:noFill/>
          <a:ln w="9525">
            <a:noFill/>
          </a:ln>
        </p:spPr>
        <p:txBody>
          <a:bodyPr anchor="ctr"/>
          <a:lstStyle>
            <a:lvl1pPr algn="l" defTabSz="914400" eaLnBrk="1" fontAlgn="base" hangingPunct="1" indent="0" latinLnBrk="0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baseline="0" b="0" sz="3600" i="0" kern="1200" u="none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 typeface="Arial" panose="020B0604020202020204" pitchFamily="34" charset="0"/>
            </a:pPr>
            <a:r>
              <a:rPr altLang="zh-CN" dirty="0" lang="en-US">
                <a:solidFill>
                  <a:srgbClr val="002060"/>
                </a:solidFill>
                <a:latin typeface="Times New Roman" panose="02020603050405020304" charset="0"/>
                <a:cs typeface="+mn-ea"/>
                <a:sym typeface="+mn-ea"/>
              </a:rPr>
              <a:t>High-level Forum</a:t>
            </a:r>
          </a:p>
        </p:txBody>
      </p:sp>
      <p:pic>
        <p:nvPicPr>
          <p:cNvPr id="2097158" name="图片 11" descr="177A7396"/>
          <p:cNvPicPr>
            <a:picLocks noChangeAspect="1"/>
          </p:cNvPicPr>
          <p:nvPr/>
        </p:nvPicPr>
        <p:blipFill>
          <a:blip xmlns:r="http://schemas.openxmlformats.org/officeDocument/2006/relationships" r:embed="rId1" cstate="screen"/>
          <a:stretch>
            <a:fillRect/>
          </a:stretch>
        </p:blipFill>
        <p:spPr>
          <a:xfrm>
            <a:off x="469900" y="1664335"/>
            <a:ext cx="4510405" cy="3529965"/>
          </a:xfrm>
          <a:prstGeom prst="rect"/>
          <a:solidFill>
            <a:schemeClr val="lt1"/>
          </a:solidFill>
        </p:spPr>
      </p:pic>
      <p:sp>
        <p:nvSpPr>
          <p:cNvPr id="1048638" name="文本框 14"/>
          <p:cNvSpPr txBox="1"/>
          <p:nvPr/>
        </p:nvSpPr>
        <p:spPr>
          <a:xfrm>
            <a:off x="469265" y="5281930"/>
            <a:ext cx="4357370" cy="579120"/>
          </a:xfrm>
          <a:prstGeom prst="rect"/>
          <a:noFill/>
        </p:spPr>
        <p:txBody>
          <a:bodyPr anchor="t" rtlCol="0" wrap="square">
            <a:spAutoFit/>
          </a:bodyPr>
          <a:p>
            <a:r>
              <a:rPr altLang="zh-CN" sz="1600" lang="en-US">
                <a:latin typeface="Times New Roman" panose="02020603050405020304" charset="0"/>
              </a:rPr>
              <a:t>Dr. Sun Baohou</a:t>
            </a:r>
          </a:p>
          <a:p>
            <a:r>
              <a:rPr altLang="zh-CN" sz="1600" lang="en-US">
                <a:latin typeface="Times New Roman" panose="02020603050405020304" charset="0"/>
              </a:rPr>
              <a:t>Deputy Auditor General of CNAO</a:t>
            </a:r>
          </a:p>
        </p:txBody>
      </p:sp>
      <p:sp>
        <p:nvSpPr>
          <p:cNvPr id="1048639" name="标题 11"/>
          <p:cNvSpPr>
            <a:spLocks noGrp="1"/>
          </p:cNvSpPr>
          <p:nvPr/>
        </p:nvSpPr>
        <p:spPr>
          <a:xfrm>
            <a:off x="5137785" y="1664335"/>
            <a:ext cx="3774440" cy="4292600"/>
          </a:xfrm>
          <a:prstGeom prst="rect"/>
          <a:noFill/>
          <a:ln w="9525">
            <a:noFill/>
          </a:ln>
        </p:spPr>
        <p:txBody>
          <a:bodyPr anchor="ctr"/>
          <a:lstStyle>
            <a:lvl1pPr algn="l" defTabSz="914400" eaLnBrk="1" fontAlgn="base" hangingPunct="1" indent="0" latinLnBrk="0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baseline="0" b="0" sz="3600" i="0" kern="1200" u="none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zh-CN" sz="2400" lang="en-US">
                <a:solidFill>
                  <a:srgbClr val="002060"/>
                </a:solidFill>
                <a:latin typeface="Times New Roman" panose="02020603050405020304" charset="0"/>
              </a:rPr>
              <a:t>F</a:t>
            </a:r>
            <a:r>
              <a:rPr altLang="en-US" sz="2400" lang="zh-CN">
                <a:solidFill>
                  <a:srgbClr val="002060"/>
                </a:solidFill>
                <a:latin typeface="Times New Roman" panose="02020603050405020304" charset="0"/>
              </a:rPr>
              <a:t>ive aspects</a:t>
            </a:r>
            <a:r>
              <a:rPr altLang="en-US" sz="2000" lang="zh-CN">
                <a:solidFill>
                  <a:srgbClr val="002060"/>
                </a:solidFill>
                <a:latin typeface="Times New Roman" panose="02020603050405020304" charset="0"/>
              </a:rPr>
              <a:t> in promoting big data assisted audit</a:t>
            </a:r>
            <a:r>
              <a:rPr altLang="zh-CN" sz="2000" lang="en-US">
                <a:solidFill>
                  <a:srgbClr val="002060"/>
                </a:solidFill>
                <a:latin typeface="Times New Roman" panose="02020603050405020304" charset="0"/>
              </a:rPr>
              <a:t>:</a:t>
            </a:r>
          </a:p>
          <a:p>
            <a:r>
              <a:rPr altLang="zh-CN" sz="2000" lang="en-US">
                <a:solidFill>
                  <a:srgbClr val="002060"/>
                </a:solidFill>
                <a:latin typeface="Times New Roman" panose="02020603050405020304" charset="0"/>
              </a:rPr>
              <a:t>- </a:t>
            </a:r>
            <a:r>
              <a:rPr altLang="en-US" sz="2000" lang="zh-CN">
                <a:solidFill>
                  <a:srgbClr val="002060"/>
                </a:solidFill>
                <a:latin typeface="Times New Roman" panose="02020603050405020304" charset="0"/>
              </a:rPr>
              <a:t>accountability</a:t>
            </a:r>
          </a:p>
          <a:p>
            <a:r>
              <a:rPr altLang="zh-CN" sz="2000" lang="en-US">
                <a:solidFill>
                  <a:srgbClr val="002060"/>
                </a:solidFill>
                <a:latin typeface="Times New Roman" panose="02020603050405020304" charset="0"/>
              </a:rPr>
              <a:t>- </a:t>
            </a:r>
            <a:r>
              <a:rPr altLang="en-US" sz="2000" lang="zh-CN">
                <a:solidFill>
                  <a:srgbClr val="002060"/>
                </a:solidFill>
                <a:latin typeface="Times New Roman" panose="02020603050405020304" charset="0"/>
              </a:rPr>
              <a:t>systemic approach</a:t>
            </a:r>
          </a:p>
          <a:p>
            <a:r>
              <a:rPr altLang="zh-CN" sz="2000" lang="en-US">
                <a:solidFill>
                  <a:srgbClr val="002060"/>
                </a:solidFill>
                <a:latin typeface="Times New Roman" panose="02020603050405020304" charset="0"/>
              </a:rPr>
              <a:t>- </a:t>
            </a:r>
            <a:r>
              <a:rPr altLang="en-US" sz="2000" lang="zh-CN">
                <a:solidFill>
                  <a:srgbClr val="002060"/>
                </a:solidFill>
                <a:latin typeface="Times New Roman" panose="02020603050405020304" charset="0"/>
              </a:rPr>
              <a:t>data-based approach</a:t>
            </a:r>
          </a:p>
          <a:p>
            <a:r>
              <a:rPr altLang="zh-CN" sz="2000" lang="en-US">
                <a:solidFill>
                  <a:srgbClr val="002060"/>
                </a:solidFill>
                <a:latin typeface="Times New Roman" panose="02020603050405020304" charset="0"/>
              </a:rPr>
              <a:t>- </a:t>
            </a:r>
            <a:r>
              <a:rPr altLang="en-US" sz="2000" lang="zh-CN">
                <a:solidFill>
                  <a:srgbClr val="002060"/>
                </a:solidFill>
                <a:latin typeface="Times New Roman" panose="02020603050405020304" charset="0"/>
              </a:rPr>
              <a:t>innovation</a:t>
            </a:r>
          </a:p>
          <a:p>
            <a:r>
              <a:rPr altLang="zh-CN" sz="2000" lang="en-US">
                <a:solidFill>
                  <a:srgbClr val="002060"/>
                </a:solidFill>
                <a:latin typeface="Times New Roman" panose="02020603050405020304" charset="0"/>
              </a:rPr>
              <a:t>- </a:t>
            </a:r>
            <a:r>
              <a:rPr altLang="en-US" sz="2000" lang="zh-CN">
                <a:solidFill>
                  <a:srgbClr val="002060"/>
                </a:solidFill>
                <a:latin typeface="Times New Roman" panose="02020603050405020304" charset="0"/>
              </a:rPr>
              <a:t>human resources </a:t>
            </a:r>
          </a:p>
          <a:p>
            <a:endParaRPr altLang="en-US" sz="2000" lang="zh-CN">
              <a:solidFill>
                <a:srgbClr val="002060"/>
              </a:solidFill>
              <a:latin typeface="Times New Roman" panose="02020603050405020304" charset="0"/>
            </a:endParaRPr>
          </a:p>
          <a:p>
            <a:r>
              <a:rPr altLang="zh-CN" sz="2400" lang="en-US">
                <a:solidFill>
                  <a:srgbClr val="002060"/>
                </a:solidFill>
                <a:latin typeface="Times New Roman" panose="02020603050405020304" charset="0"/>
              </a:rPr>
              <a:t>Three proposals:</a:t>
            </a:r>
          </a:p>
          <a:p>
            <a:r>
              <a:rPr altLang="zh-CN" sz="2000" lang="en-US">
                <a:solidFill>
                  <a:srgbClr val="002060"/>
                </a:solidFill>
                <a:latin typeface="Times New Roman" panose="02020603050405020304" charset="0"/>
              </a:rPr>
              <a:t>- </a:t>
            </a:r>
            <a:r>
              <a:rPr altLang="en-US" sz="2000" lang="zh-CN">
                <a:solidFill>
                  <a:srgbClr val="002060"/>
                </a:solidFill>
                <a:latin typeface="Times New Roman" panose="02020603050405020304" charset="0"/>
              </a:rPr>
              <a:t>work hand in hand</a:t>
            </a:r>
          </a:p>
          <a:p>
            <a:r>
              <a:rPr altLang="zh-CN" sz="2000" lang="en-US">
                <a:solidFill>
                  <a:srgbClr val="002060"/>
                </a:solidFill>
                <a:latin typeface="Times New Roman" panose="02020603050405020304" charset="0"/>
              </a:rPr>
              <a:t>- </a:t>
            </a:r>
            <a:r>
              <a:rPr altLang="en-US" sz="2000" lang="zh-CN">
                <a:solidFill>
                  <a:srgbClr val="002060"/>
                </a:solidFill>
                <a:latin typeface="Times New Roman" panose="02020603050405020304" charset="0"/>
              </a:rPr>
              <a:t>push forward with aspiration and courage</a:t>
            </a:r>
          </a:p>
          <a:p>
            <a:r>
              <a:rPr altLang="zh-CN" sz="2000" lang="en-US">
                <a:solidFill>
                  <a:srgbClr val="002060"/>
                </a:solidFill>
                <a:latin typeface="Times New Roman" panose="02020603050405020304" charset="0"/>
              </a:rPr>
              <a:t>- </a:t>
            </a:r>
            <a:r>
              <a:rPr altLang="en-US" sz="2000" lang="zh-CN">
                <a:solidFill>
                  <a:srgbClr val="002060"/>
                </a:solidFill>
                <a:latin typeface="Times New Roman" panose="02020603050405020304" charset="0"/>
              </a:rPr>
              <a:t>develop practical and rational plans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标题 11"/>
          <p:cNvSpPr>
            <a:spLocks noGrp="1"/>
          </p:cNvSpPr>
          <p:nvPr>
            <p:ph type="title"/>
          </p:nvPr>
        </p:nvSpPr>
        <p:spPr>
          <a:xfrm>
            <a:off x="173355" y="328930"/>
            <a:ext cx="8086090" cy="319405"/>
          </a:xfrm>
        </p:spPr>
        <p:txBody>
          <a:bodyPr>
            <a:normAutofit fontScale="90000"/>
          </a:bodyPr>
          <a:p>
            <a:r>
              <a:rPr altLang="zh-CN" dirty="0" lang="en-US">
                <a:solidFill>
                  <a:srgbClr val="002060"/>
                </a:solidFill>
                <a:latin typeface="Times New Roman" panose="02020603050405020304" charset="0"/>
                <a:cs typeface="+mn-ea"/>
                <a:sym typeface="+mn-ea"/>
              </a:rPr>
              <a:t>High-level Forum</a:t>
            </a:r>
          </a:p>
        </p:txBody>
      </p:sp>
      <p:pic>
        <p:nvPicPr>
          <p:cNvPr id="2097159" name="内容占位符 2" descr="177A7415"/>
          <p:cNvPicPr>
            <a:picLocks noChangeAspect="1"/>
          </p:cNvPicPr>
          <p:nvPr/>
        </p:nvPicPr>
        <p:blipFill>
          <a:blip xmlns:r="http://schemas.openxmlformats.org/officeDocument/2006/relationships" r:embed="rId1" cstate="screen"/>
          <a:stretch>
            <a:fillRect/>
          </a:stretch>
        </p:blipFill>
        <p:spPr>
          <a:xfrm>
            <a:off x="2675890" y="918210"/>
            <a:ext cx="3501390" cy="2580005"/>
          </a:xfrm>
          <a:prstGeom prst="rect"/>
          <a:solidFill>
            <a:schemeClr val="lt1"/>
          </a:solidFill>
          <a:ln w="9525">
            <a:noFill/>
          </a:ln>
        </p:spPr>
      </p:pic>
      <p:sp>
        <p:nvSpPr>
          <p:cNvPr id="1048647" name="标题 4"/>
          <p:cNvSpPr>
            <a:spLocks noGrp="1"/>
          </p:cNvSpPr>
          <p:nvPr/>
        </p:nvSpPr>
        <p:spPr>
          <a:xfrm>
            <a:off x="6285865" y="1109980"/>
            <a:ext cx="2509520" cy="1582420"/>
          </a:xfrm>
          <a:prstGeom prst="rect"/>
          <a:noFill/>
          <a:ln w="9525">
            <a:noFill/>
          </a:ln>
        </p:spPr>
        <p:txBody>
          <a:bodyPr anchor="ctr"/>
          <a:lstStyle>
            <a:lvl1pPr algn="l" defTabSz="914400" eaLnBrk="1" fontAlgn="base" hangingPunct="1" indent="0" latinLnBrk="0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baseline="0" b="0" sz="3600" i="0" kern="1200" u="none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zh-CN" sz="1600" lang="en-US">
                <a:solidFill>
                  <a:srgbClr val="002060"/>
                </a:solidFill>
                <a:latin typeface="Times New Roman" panose="02020603050405020304" charset="0"/>
              </a:rPr>
              <a:t>Mr. Gene Dodaro</a:t>
            </a:r>
          </a:p>
          <a:p>
            <a:r>
              <a:rPr altLang="zh-CN" sz="1600" lang="en-US">
                <a:solidFill>
                  <a:srgbClr val="002060"/>
                </a:solidFill>
                <a:latin typeface="Times New Roman" panose="02020603050405020304" charset="0"/>
              </a:rPr>
              <a:t>Vice Chair of WGBD</a:t>
            </a:r>
          </a:p>
          <a:p>
            <a:r>
              <a:rPr altLang="zh-CN" sz="1600" lang="en-US">
                <a:solidFill>
                  <a:srgbClr val="002060"/>
                </a:solidFill>
                <a:latin typeface="Times New Roman" panose="02020603050405020304" charset="0"/>
              </a:rPr>
              <a:t>Comptroller General of the U.S.</a:t>
            </a:r>
          </a:p>
        </p:txBody>
      </p:sp>
      <p:sp>
        <p:nvSpPr>
          <p:cNvPr id="1048648" name="标题 4"/>
          <p:cNvSpPr>
            <a:spLocks noGrp="1"/>
          </p:cNvSpPr>
          <p:nvPr/>
        </p:nvSpPr>
        <p:spPr>
          <a:xfrm>
            <a:off x="6285865" y="2994660"/>
            <a:ext cx="2732405" cy="1122045"/>
          </a:xfrm>
          <a:prstGeom prst="rect"/>
          <a:noFill/>
          <a:ln w="9525">
            <a:noFill/>
          </a:ln>
        </p:spPr>
        <p:txBody>
          <a:bodyPr anchor="ctr"/>
          <a:lstStyle>
            <a:lvl1pPr algn="l" defTabSz="914400" eaLnBrk="1" fontAlgn="base" hangingPunct="1" indent="0" latinLnBrk="0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baseline="0" b="0" sz="3600" i="0" kern="1200" u="none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sz="1600" lang="zh-CN">
                <a:solidFill>
                  <a:srgbClr val="002060"/>
                </a:solidFill>
                <a:latin typeface="Times New Roman" panose="02020603050405020304" charset="0"/>
              </a:rPr>
              <a:t>Mr.</a:t>
            </a:r>
            <a:r>
              <a:rPr altLang="zh-CN" sz="1600" lang="en-US">
                <a:solidFill>
                  <a:srgbClr val="002060"/>
                </a:solidFill>
                <a:latin typeface="Times New Roman" panose="02020603050405020304" charset="0"/>
              </a:rPr>
              <a:t> </a:t>
            </a:r>
            <a:r>
              <a:rPr altLang="zh-CN" sz="1600" lang="en-US">
                <a:solidFill>
                  <a:srgbClr val="002060"/>
                </a:solidFill>
                <a:latin typeface="Times New Roman" panose="02020603050405020304" charset="0"/>
              </a:rPr>
              <a:t>A</a:t>
            </a:r>
            <a:r>
              <a:rPr altLang="zh-CN" sz="1600" lang="en-US">
                <a:solidFill>
                  <a:srgbClr val="002060"/>
                </a:solidFill>
                <a:latin typeface="Times New Roman" panose="02020603050405020304" charset="0"/>
              </a:rPr>
              <a:t>g</a:t>
            </a:r>
            <a:r>
              <a:rPr altLang="zh-CN" sz="1600" lang="en-US">
                <a:solidFill>
                  <a:srgbClr val="002060"/>
                </a:solidFill>
                <a:latin typeface="Times New Roman" panose="02020603050405020304" charset="0"/>
              </a:rPr>
              <a:t>u</a:t>
            </a:r>
            <a:r>
              <a:rPr altLang="zh-CN" sz="1600" lang="en-US">
                <a:solidFill>
                  <a:srgbClr val="002060"/>
                </a:solidFill>
                <a:latin typeface="Times New Roman" panose="02020603050405020304" charset="0"/>
              </a:rPr>
              <a:t>s</a:t>
            </a:r>
            <a:r>
              <a:rPr altLang="zh-CN" sz="1600" lang="en-US">
                <a:solidFill>
                  <a:srgbClr val="002060"/>
                </a:solidFill>
                <a:latin typeface="Times New Roman" panose="02020603050405020304" charset="0"/>
              </a:rPr>
              <a:t> </a:t>
            </a:r>
            <a:r>
              <a:rPr altLang="zh-CN" sz="1600" lang="en-US">
                <a:solidFill>
                  <a:srgbClr val="002060"/>
                </a:solidFill>
                <a:latin typeface="Times New Roman" panose="02020603050405020304" charset="0"/>
              </a:rPr>
              <a:t>J</a:t>
            </a:r>
            <a:r>
              <a:rPr altLang="zh-CN" sz="1600" lang="en-US">
                <a:solidFill>
                  <a:srgbClr val="002060"/>
                </a:solidFill>
                <a:latin typeface="Times New Roman" panose="02020603050405020304" charset="0"/>
              </a:rPr>
              <a:t>o</a:t>
            </a:r>
            <a:r>
              <a:rPr altLang="zh-CN" sz="1600" lang="en-US">
                <a:solidFill>
                  <a:srgbClr val="002060"/>
                </a:solidFill>
                <a:latin typeface="Times New Roman" panose="02020603050405020304" charset="0"/>
              </a:rPr>
              <a:t>k</a:t>
            </a:r>
            <a:r>
              <a:rPr altLang="zh-CN" sz="1600" lang="en-US">
                <a:solidFill>
                  <a:srgbClr val="002060"/>
                </a:solidFill>
                <a:latin typeface="Times New Roman" panose="02020603050405020304" charset="0"/>
              </a:rPr>
              <a:t>o</a:t>
            </a:r>
            <a:r>
              <a:rPr altLang="zh-CN" sz="1600" lang="en-US">
                <a:solidFill>
                  <a:srgbClr val="002060"/>
                </a:solidFill>
                <a:latin typeface="Times New Roman" panose="02020603050405020304" charset="0"/>
              </a:rPr>
              <a:t> </a:t>
            </a:r>
            <a:r>
              <a:rPr altLang="zh-CN" sz="1600" lang="en-US">
                <a:solidFill>
                  <a:srgbClr val="002060"/>
                </a:solidFill>
                <a:latin typeface="Times New Roman" panose="02020603050405020304" charset="0"/>
              </a:rPr>
              <a:t>P</a:t>
            </a:r>
            <a:r>
              <a:rPr altLang="zh-CN" sz="1600" lang="en-US">
                <a:solidFill>
                  <a:srgbClr val="002060"/>
                </a:solidFill>
                <a:latin typeface="Times New Roman" panose="02020603050405020304" charset="0"/>
              </a:rPr>
              <a:t>r</a:t>
            </a:r>
            <a:r>
              <a:rPr altLang="zh-CN" sz="1600" lang="en-US">
                <a:solidFill>
                  <a:srgbClr val="002060"/>
                </a:solidFill>
                <a:latin typeface="Times New Roman" panose="02020603050405020304" charset="0"/>
              </a:rPr>
              <a:t>a</a:t>
            </a:r>
            <a:r>
              <a:rPr altLang="zh-CN" sz="1600" lang="en-US">
                <a:solidFill>
                  <a:srgbClr val="002060"/>
                </a:solidFill>
                <a:latin typeface="Times New Roman" panose="02020603050405020304" charset="0"/>
              </a:rPr>
              <a:t>m</a:t>
            </a:r>
            <a:r>
              <a:rPr altLang="zh-CN" sz="1600" lang="en-US">
                <a:solidFill>
                  <a:srgbClr val="002060"/>
                </a:solidFill>
                <a:latin typeface="Times New Roman" panose="02020603050405020304" charset="0"/>
              </a:rPr>
              <a:t>o</a:t>
            </a:r>
            <a:r>
              <a:rPr altLang="zh-CN" sz="1600" lang="en-US">
                <a:solidFill>
                  <a:srgbClr val="002060"/>
                </a:solidFill>
                <a:latin typeface="Times New Roman" panose="02020603050405020304" charset="0"/>
              </a:rPr>
              <a:t>n</a:t>
            </a:r>
            <a:r>
              <a:rPr altLang="zh-CN" sz="1600" lang="en-US">
                <a:solidFill>
                  <a:srgbClr val="002060"/>
                </a:solidFill>
                <a:latin typeface="Times New Roman" panose="02020603050405020304" charset="0"/>
              </a:rPr>
              <a:t>o</a:t>
            </a:r>
            <a:r>
              <a:rPr altLang="en-US" sz="1600" lang="zh-CN">
                <a:solidFill>
                  <a:srgbClr val="002060"/>
                </a:solidFill>
                <a:latin typeface="Times New Roman" panose="02020603050405020304" charset="0"/>
              </a:rPr>
              <a:t> </a:t>
            </a:r>
            <a:r>
              <a:rPr altLang="zh-CN" sz="1600" lang="en-US">
                <a:solidFill>
                  <a:srgbClr val="002060"/>
                </a:solidFill>
                <a:latin typeface="Times New Roman" panose="02020603050405020304" charset="0"/>
              </a:rPr>
              <a:t>l</a:t>
            </a:r>
            <a:r>
              <a:rPr altLang="en-US" sz="1600" lang="zh-CN">
                <a:solidFill>
                  <a:srgbClr val="002060"/>
                </a:solidFill>
                <a:latin typeface="Times New Roman" panose="02020603050405020304" charset="0"/>
              </a:rPr>
              <a:t>Board Member of the Audit Board of Indonesia</a:t>
            </a:r>
            <a:endParaRPr altLang="en-US" lang="zh-CN"/>
          </a:p>
        </p:txBody>
      </p:sp>
      <p:pic>
        <p:nvPicPr>
          <p:cNvPr id="2097160" name="图片 5" descr="177A7449"/>
          <p:cNvPicPr>
            <a:picLocks noChangeAspect="1"/>
          </p:cNvPicPr>
          <p:nvPr/>
        </p:nvPicPr>
        <p:blipFill>
          <a:blip xmlns:r="http://schemas.openxmlformats.org/officeDocument/2006/relationships" r:embed="rId2" cstate="screen"/>
          <a:stretch>
            <a:fillRect/>
          </a:stretch>
        </p:blipFill>
        <p:spPr>
          <a:xfrm>
            <a:off x="412750" y="3946525"/>
            <a:ext cx="3411220" cy="2431415"/>
          </a:xfrm>
          <a:prstGeom prst="rect"/>
          <a:solidFill>
            <a:schemeClr val="lt1"/>
          </a:solidFill>
        </p:spPr>
      </p:pic>
      <p:pic>
        <p:nvPicPr>
          <p:cNvPr id="2097161" name="图片 7" descr="177A7468"/>
          <p:cNvPicPr>
            <a:picLocks noChangeAspect="1"/>
          </p:cNvPicPr>
          <p:nvPr/>
        </p:nvPicPr>
        <p:blipFill>
          <a:blip xmlns:r="http://schemas.openxmlformats.org/officeDocument/2006/relationships" r:embed="rId3" cstate="screen"/>
          <a:stretch>
            <a:fillRect/>
          </a:stretch>
        </p:blipFill>
        <p:spPr>
          <a:xfrm>
            <a:off x="4953000" y="3923030"/>
            <a:ext cx="3306445" cy="2454910"/>
          </a:xfrm>
          <a:prstGeom prst="rect"/>
          <a:solidFill>
            <a:schemeClr val="lt1"/>
          </a:solidFill>
        </p:spPr>
      </p:pic>
      <p:sp>
        <p:nvSpPr>
          <p:cNvPr id="1048649" name="标题 4"/>
          <p:cNvSpPr>
            <a:spLocks noGrp="1"/>
          </p:cNvSpPr>
          <p:nvPr/>
        </p:nvSpPr>
        <p:spPr>
          <a:xfrm>
            <a:off x="292735" y="3322955"/>
            <a:ext cx="2506980" cy="464820"/>
          </a:xfrm>
          <a:prstGeom prst="rect"/>
          <a:noFill/>
          <a:ln w="9525">
            <a:noFill/>
          </a:ln>
        </p:spPr>
        <p:txBody>
          <a:bodyPr anchor="ctr"/>
          <a:lstStyle>
            <a:lvl1pPr algn="l" defTabSz="914400" eaLnBrk="1" fontAlgn="base" hangingPunct="1" indent="0" latinLnBrk="0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baseline="0" b="0" sz="3600" i="0" kern="1200" u="none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sz="1600" lang="zh-CN">
                <a:solidFill>
                  <a:srgbClr val="002060"/>
                </a:solidFill>
                <a:latin typeface="Times New Roman" panose="02020603050405020304" charset="0"/>
              </a:rPr>
              <a:t>Prof. Chaisit</a:t>
            </a:r>
          </a:p>
          <a:p>
            <a:pPr algn="l"/>
            <a:r>
              <a:rPr altLang="en-US" sz="1600" lang="zh-CN">
                <a:solidFill>
                  <a:srgbClr val="002060"/>
                </a:solidFill>
                <a:latin typeface="Times New Roman" panose="02020603050405020304" charset="0"/>
              </a:rPr>
              <a:t>Chairman of State Audit Commission of Thailand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标题 1"/>
          <p:cNvSpPr>
            <a:spLocks noGrp="1"/>
          </p:cNvSpPr>
          <p:nvPr>
            <p:ph type="title"/>
          </p:nvPr>
        </p:nvSpPr>
        <p:spPr>
          <a:xfrm>
            <a:off x="628650" y="207010"/>
            <a:ext cx="7886700" cy="1009650"/>
          </a:xfrm>
        </p:spPr>
        <p:txBody>
          <a:bodyPr/>
          <a:p>
            <a:pPr algn="ctr"/>
            <a:r>
              <a:rPr altLang="zh-CN" sz="3200" lang="en-US">
                <a:solidFill>
                  <a:srgbClr val="002060"/>
                </a:solidFill>
                <a:latin typeface="Times New Roman" panose="02020603050405020304" charset="0"/>
              </a:rPr>
              <a:t>13 SAIs shared practices and experiences</a:t>
            </a:r>
          </a:p>
        </p:txBody>
      </p:sp>
      <p:sp>
        <p:nvSpPr>
          <p:cNvPr id="1048661" name="内容占位符 2"/>
          <p:cNvSpPr>
            <a:spLocks noGrp="1"/>
          </p:cNvSpPr>
          <p:nvPr>
            <p:ph sz="half" idx="2"/>
          </p:nvPr>
        </p:nvSpPr>
        <p:spPr>
          <a:xfrm>
            <a:off x="232410" y="1336040"/>
            <a:ext cx="3076575" cy="4832350"/>
          </a:xfrm>
        </p:spPr>
        <p:txBody>
          <a:bodyPr/>
          <a:p>
            <a:pPr algn="l"/>
            <a:r>
              <a:rPr altLang="zh-CN" b="1" sz="2000" lang="en-US">
                <a:solidFill>
                  <a:srgbClr val="002060"/>
                </a:solidFill>
              </a:rPr>
              <a:t>Austria</a:t>
            </a:r>
          </a:p>
          <a:p>
            <a:pPr algn="l"/>
            <a:r>
              <a:rPr altLang="zh-CN" b="1" sz="2000" lang="en-US">
                <a:solidFill>
                  <a:srgbClr val="002060"/>
                </a:solidFill>
              </a:rPr>
              <a:t>Brazil</a:t>
            </a:r>
          </a:p>
          <a:p>
            <a:pPr algn="l"/>
            <a:r>
              <a:rPr altLang="zh-CN" b="1" sz="2000" lang="en-US">
                <a:solidFill>
                  <a:srgbClr val="002060"/>
                </a:solidFill>
              </a:rPr>
              <a:t>Ecuador</a:t>
            </a:r>
          </a:p>
          <a:p>
            <a:pPr algn="l"/>
            <a:r>
              <a:rPr altLang="en-US" b="1" sz="2000" lang="zh-CN">
                <a:solidFill>
                  <a:srgbClr val="002060"/>
                </a:solidFill>
              </a:rPr>
              <a:t>Estonia </a:t>
            </a:r>
          </a:p>
          <a:p>
            <a:pPr algn="l"/>
            <a:r>
              <a:rPr altLang="en-US" b="1" sz="2000" lang="zh-CN">
                <a:solidFill>
                  <a:srgbClr val="002060"/>
                </a:solidFill>
              </a:rPr>
              <a:t>Denmark</a:t>
            </a:r>
          </a:p>
          <a:p>
            <a:pPr algn="l"/>
            <a:r>
              <a:rPr altLang="en-US" b="1" sz="2000" lang="zh-CN">
                <a:solidFill>
                  <a:srgbClr val="002060"/>
                </a:solidFill>
              </a:rPr>
              <a:t>Finland</a:t>
            </a:r>
          </a:p>
          <a:p>
            <a:pPr algn="l"/>
            <a:r>
              <a:rPr altLang="en-US" b="1" sz="2000" lang="zh-CN">
                <a:solidFill>
                  <a:srgbClr val="002060"/>
                </a:solidFill>
              </a:rPr>
              <a:t>India</a:t>
            </a:r>
          </a:p>
          <a:p>
            <a:pPr algn="l"/>
            <a:r>
              <a:rPr altLang="en-US" b="1" sz="2000" lang="zh-CN">
                <a:solidFill>
                  <a:srgbClr val="002060"/>
                </a:solidFill>
              </a:rPr>
              <a:t>Indonesia</a:t>
            </a:r>
          </a:p>
          <a:p>
            <a:pPr algn="l"/>
            <a:r>
              <a:rPr altLang="en-US" b="1" sz="2000" lang="zh-CN">
                <a:solidFill>
                  <a:srgbClr val="002060"/>
                </a:solidFill>
              </a:rPr>
              <a:t>Norway</a:t>
            </a:r>
          </a:p>
          <a:p>
            <a:pPr algn="l"/>
            <a:r>
              <a:rPr altLang="zh-CN" b="1" sz="2000" lang="en-US">
                <a:solidFill>
                  <a:srgbClr val="002060"/>
                </a:solidFill>
              </a:rPr>
              <a:t>Russia</a:t>
            </a:r>
          </a:p>
          <a:p>
            <a:pPr algn="l"/>
            <a:r>
              <a:rPr altLang="zh-CN" b="1" sz="2000" lang="en-US">
                <a:solidFill>
                  <a:srgbClr val="002060"/>
                </a:solidFill>
              </a:rPr>
              <a:t>Thailand</a:t>
            </a:r>
          </a:p>
          <a:p>
            <a:pPr algn="l"/>
            <a:r>
              <a:rPr altLang="zh-CN" b="1" sz="2000" lang="en-US">
                <a:solidFill>
                  <a:srgbClr val="002060"/>
                </a:solidFill>
              </a:rPr>
              <a:t>UK</a:t>
            </a:r>
          </a:p>
          <a:p>
            <a:pPr algn="l"/>
            <a:r>
              <a:rPr altLang="zh-CN" b="1" sz="2000" lang="en-US">
                <a:solidFill>
                  <a:srgbClr val="002060"/>
                </a:solidFill>
              </a:rPr>
              <a:t>China</a:t>
            </a:r>
          </a:p>
        </p:txBody>
      </p:sp>
      <p:pic>
        <p:nvPicPr>
          <p:cNvPr id="2097162" name="内容占位符 10" descr="177A7433"/>
          <p:cNvPicPr>
            <a:picLocks noChangeAspect="1" noGrp="1"/>
          </p:cNvPicPr>
          <p:nvPr>
            <p:ph sz="quarter" idx="4"/>
          </p:nvPr>
        </p:nvPicPr>
        <p:blipFill>
          <a:blip xmlns:r="http://schemas.openxmlformats.org/officeDocument/2006/relationships" r:embed="rId1" cstate="screen"/>
          <a:stretch>
            <a:fillRect/>
          </a:stretch>
        </p:blipFill>
        <p:spPr>
          <a:xfrm>
            <a:off x="2112645" y="1478280"/>
            <a:ext cx="3334385" cy="2073910"/>
          </a:xfrm>
          <a:prstGeom prst="rect"/>
        </p:spPr>
      </p:pic>
      <p:pic>
        <p:nvPicPr>
          <p:cNvPr id="2097163" name="图片 11" descr="177A7400"/>
          <p:cNvPicPr>
            <a:picLocks noChangeAspect="1"/>
          </p:cNvPicPr>
          <p:nvPr/>
        </p:nvPicPr>
        <p:blipFill>
          <a:blip xmlns:r="http://schemas.openxmlformats.org/officeDocument/2006/relationships" r:embed="rId2" cstate="screen"/>
          <a:stretch>
            <a:fillRect/>
          </a:stretch>
        </p:blipFill>
        <p:spPr>
          <a:xfrm>
            <a:off x="2112645" y="3943985"/>
            <a:ext cx="3335020" cy="2223770"/>
          </a:xfrm>
          <a:prstGeom prst="rect"/>
          <a:solidFill>
            <a:schemeClr val="lt1"/>
          </a:solidFill>
        </p:spPr>
      </p:pic>
      <p:pic>
        <p:nvPicPr>
          <p:cNvPr id="2097164" name="图片 12" descr="177A7405"/>
          <p:cNvPicPr>
            <a:picLocks noChangeAspect="1"/>
          </p:cNvPicPr>
          <p:nvPr/>
        </p:nvPicPr>
        <p:blipFill>
          <a:blip xmlns:r="http://schemas.openxmlformats.org/officeDocument/2006/relationships" r:embed="rId3" cstate="screen"/>
          <a:stretch>
            <a:fillRect/>
          </a:stretch>
        </p:blipFill>
        <p:spPr>
          <a:xfrm>
            <a:off x="5743575" y="3943985"/>
            <a:ext cx="3178175" cy="2230755"/>
          </a:xfrm>
          <a:prstGeom prst="rect"/>
          <a:solidFill>
            <a:schemeClr val="lt1"/>
          </a:solidFill>
        </p:spPr>
      </p:pic>
      <p:pic>
        <p:nvPicPr>
          <p:cNvPr id="2097165" name="图片 15" descr="177A7418"/>
          <p:cNvPicPr>
            <a:picLocks noChangeAspect="1"/>
          </p:cNvPicPr>
          <p:nvPr/>
        </p:nvPicPr>
        <p:blipFill>
          <a:blip xmlns:r="http://schemas.openxmlformats.org/officeDocument/2006/relationships" r:embed="rId4" cstate="screen"/>
          <a:stretch>
            <a:fillRect/>
          </a:stretch>
        </p:blipFill>
        <p:spPr>
          <a:xfrm>
            <a:off x="5743575" y="1478280"/>
            <a:ext cx="3110230" cy="2073910"/>
          </a:xfrm>
          <a:prstGeom prst="rect"/>
          <a:solidFill>
            <a:schemeClr val="lt1"/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标题 9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Main points of view</a:t>
            </a:r>
            <a:endParaRPr altLang="en-US" lang="zh-CN"/>
          </a:p>
        </p:txBody>
      </p:sp>
      <p:graphicFrame>
        <p:nvGraphicFramePr>
          <p:cNvPr id="4194307" name="图示 7"/>
          <p:cNvGraphicFramePr>
            <a:graphicFrameLocks/>
          </p:cNvGraphicFramePr>
          <p:nvPr/>
        </p:nvGraphicFramePr>
        <p:xfrm>
          <a:off x="306705" y="1643050"/>
          <a:ext cx="8844915" cy="3616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1" r:qs="rId5" r:cs="rId4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dirty="0" lang="en-US" smtClean="0"/>
              <a:t>List of Research Topics</a:t>
            </a:r>
            <a:endParaRPr altLang="en-US" dirty="0" lang="zh-CN"/>
          </a:p>
        </p:txBody>
      </p:sp>
      <p:graphicFrame>
        <p:nvGraphicFramePr>
          <p:cNvPr id="4194308" name="内容占位符 3"/>
          <p:cNvGraphicFramePr>
            <a:graphicFrameLocks noGrp="1"/>
          </p:cNvGraphicFramePr>
          <p:nvPr>
            <p:ph idx="1"/>
          </p:nvPr>
        </p:nvGraphicFramePr>
        <p:xfrm>
          <a:off x="458788" y="1052513"/>
          <a:ext cx="8229600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1" r:qs="rId5" r:cs="rId4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dirty="0" lang="en-US" smtClean="0"/>
              <a:t>Online Survey on Research Topics</a:t>
            </a:r>
            <a:endParaRPr altLang="en-US" dirty="0" lang="zh-CN"/>
          </a:p>
        </p:txBody>
      </p:sp>
      <p:graphicFrame>
        <p:nvGraphicFramePr>
          <p:cNvPr id="4194309" name="内容占位符 5"/>
          <p:cNvGraphicFramePr>
            <a:graphicFrameLocks noGrp="1"/>
          </p:cNvGraphicFramePr>
          <p:nvPr>
            <p:ph idx="1"/>
          </p:nvPr>
        </p:nvGraphicFramePr>
        <p:xfrm>
          <a:off x="457200" y="1052513"/>
          <a:ext cx="8229600" cy="470910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971792"/>
                <a:gridCol w="1500198"/>
                <a:gridCol w="3757610"/>
              </a:tblGrid>
              <a:tr h="753138">
                <a:tc>
                  <a:txBody>
                    <a:bodyPr/>
                    <a:p>
                      <a:r>
                        <a:rPr altLang="zh-CN" dirty="0" sz="2400" lang="en-US" smtClean="0"/>
                        <a:t>Topics</a:t>
                      </a:r>
                      <a:endParaRPr altLang="en-US" dirty="0" sz="2400" lang="zh-CN"/>
                    </a:p>
                  </a:txBody>
                </a:tc>
                <a:tc>
                  <a:txBody>
                    <a:bodyPr/>
                    <a:p>
                      <a:r>
                        <a:rPr altLang="zh-CN" dirty="0" sz="2400" lang="en-US" smtClean="0"/>
                        <a:t>To</a:t>
                      </a:r>
                      <a:r>
                        <a:rPr altLang="zh-CN" baseline="0" dirty="0" sz="2400" lang="en-US" smtClean="0"/>
                        <a:t> be leader</a:t>
                      </a:r>
                      <a:endParaRPr altLang="en-US" dirty="0" sz="2400" lang="zh-CN"/>
                    </a:p>
                  </a:txBody>
                </a:tc>
                <a:tc>
                  <a:txBody>
                    <a:bodyPr/>
                    <a:p>
                      <a:r>
                        <a:rPr altLang="zh-CN" dirty="0" sz="2400" lang="en-US" smtClean="0"/>
                        <a:t>To</a:t>
                      </a:r>
                      <a:r>
                        <a:rPr altLang="zh-CN" baseline="0" dirty="0" sz="2400" lang="en-US" smtClean="0"/>
                        <a:t> participate</a:t>
                      </a:r>
                      <a:endParaRPr altLang="en-US" dirty="0" sz="2400" lang="zh-CN"/>
                    </a:p>
                  </a:txBody>
                </a:tc>
              </a:tr>
              <a:tr h="196205">
                <a:tc>
                  <a:txBody>
                    <a:bodyPr/>
                    <a:p>
                      <a:pPr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cap="none" dirty="0" sz="1800" kern="0" kumimoji="0" lang="en-US" noProof="0" normalizeH="0" spc="0" strike="noStrike" u="none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Basic framework of big data auditing theory</a:t>
                      </a:r>
                      <a:endParaRPr altLang="en-US" baseline="0" cap="none" dirty="0" sz="1800" kern="0" kumimoji="0" lang="zh-CN" noProof="0" normalizeH="0" spc="0" strike="noStrike" u="none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</a:txBody>
                </a:tc>
                <a:tc>
                  <a:txBody>
                    <a:bodyPr/>
                    <a:p>
                      <a:endParaRPr altLang="en-US" dirty="0" sz="2300" lang="zh-CN"/>
                    </a:p>
                  </a:txBody>
                </a:tc>
                <a:tc>
                  <a:txBody>
                    <a:bodyPr/>
                    <a:p>
                      <a:r>
                        <a:rPr altLang="zh-CN" dirty="0" sz="2300" lang="en-US" smtClean="0"/>
                        <a:t>Finland</a:t>
                      </a:r>
                      <a:endParaRPr altLang="en-US" dirty="0" sz="2300" lang="zh-CN"/>
                    </a:p>
                  </a:txBody>
                </a:tc>
              </a:tr>
              <a:tr h="1046025">
                <a:tc>
                  <a:txBody>
                    <a:bodyPr/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cap="none" dirty="0" sz="1800" kern="0" kumimoji="0" lang="en-US" noProof="0" normalizeH="0" spc="0" strike="noStrike" u="none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Auditing technologies innovation</a:t>
                      </a:r>
                      <a:endParaRPr altLang="en-US" baseline="0" b="0" cap="none" dirty="0" sz="1800" i="0" kern="0" kumimoji="0" lang="zh-CN" noProof="0" normalizeH="0" spc="0" strike="noStrike" u="none" smtClean="0">
                        <a:ln>
                          <a:noFill/>
                        </a:ln>
                        <a:solidFill>
                          <a:sysClr lastClr="000000" val="windowText"/>
                        </a:solidFill>
                        <a:effectLst/>
                        <a:uLnTx/>
                        <a:uFillTx/>
                        <a:latin typeface="Microsoft Sans Serif" pitchFamily="34" charset="0"/>
                        <a:cs typeface="Microsoft Sans Serif" pitchFamily="34" charset="0"/>
                      </a:endParaRPr>
                    </a:p>
                  </a:txBody>
                </a:tc>
                <a:tc>
                  <a:txBody>
                    <a:bodyPr/>
                    <a:p>
                      <a:pPr algn="l" defTabSz="914400" eaLnBrk="1" fontAlgn="base" hangingPunct="1" indent="0" latinLnBrk="0" marL="0" marR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dirty="0" sz="2300" kern="1200" lang="en-US" u="none" smtClean="0"/>
                        <a:t>Indonesia </a:t>
                      </a:r>
                      <a:r>
                        <a:rPr baseline="0" dirty="0" sz="2300" kern="1200" lang="en-US" u="none" smtClean="0"/>
                        <a:t>Ecuador</a:t>
                      </a:r>
                      <a:endParaRPr baseline="0" b="0" dirty="0" sz="2300" i="0" kern="1200" lang="en-US" u="none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</a:tc>
                <a:tc>
                  <a:txBody>
                    <a:bodyPr/>
                    <a:p>
                      <a:pPr algn="l" defTabSz="914400" eaLnBrk="1" fontAlgn="base" hangingPunct="1" indent="0" latinLnBrk="0" marL="0" marR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dirty="0" sz="2300" kern="1200" lang="en-US" u="none" smtClean="0"/>
                        <a:t>Austria, </a:t>
                      </a:r>
                      <a:r>
                        <a:rPr baseline="0" dirty="0" sz="2300" kern="1200" lang="en-US" u="none" smtClean="0"/>
                        <a:t>Norway, Denmark, United </a:t>
                      </a:r>
                      <a:r>
                        <a:rPr baseline="0" dirty="0" sz="2300" kern="1200" lang="en-US" u="none" smtClean="0"/>
                        <a:t>Kingdom, </a:t>
                      </a:r>
                      <a:r>
                        <a:rPr baseline="0" dirty="0" sz="2300" kern="1200" lang="en-US" u="none" smtClean="0"/>
                        <a:t>Brazil, </a:t>
                      </a:r>
                      <a:r>
                        <a:rPr baseline="0" dirty="0" sz="2300" kern="1200" lang="en-US" u="none" smtClean="0"/>
                        <a:t>Russian</a:t>
                      </a:r>
                      <a:endParaRPr baseline="0" b="0" dirty="0" sz="2300" i="0" kern="1200" lang="en-US" u="none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</a:tc>
              </a:tr>
              <a:tr h="1046025">
                <a:tc>
                  <a:txBody>
                    <a:bodyPr/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cap="none" dirty="0" sz="1800" kern="0" kumimoji="0" lang="en-US" noProof="0" normalizeH="0" spc="0" strike="noStrike" u="none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Auditing management revolution  </a:t>
                      </a:r>
                      <a:endParaRPr altLang="en-US" baseline="0" b="0" cap="none" dirty="0" sz="1800" i="0" kern="0" kumimoji="0" lang="zh-CN" noProof="0" normalizeH="0" spc="0" strike="noStrike" u="none" smtClean="0">
                        <a:ln>
                          <a:noFill/>
                        </a:ln>
                        <a:solidFill>
                          <a:sysClr lastClr="000000" val="windowText"/>
                        </a:solidFill>
                        <a:effectLst/>
                        <a:uLnTx/>
                        <a:uFillTx/>
                        <a:latin typeface="Microsoft Sans Serif" pitchFamily="34" charset="0"/>
                        <a:cs typeface="Microsoft Sans Serif" pitchFamily="34" charset="0"/>
                      </a:endParaRPr>
                    </a:p>
                  </a:txBody>
                </a:tc>
                <a:tc>
                  <a:txBody>
                    <a:bodyPr/>
                    <a:p>
                      <a:endParaRPr altLang="en-US" dirty="0" sz="2300" lang="zh-CN"/>
                    </a:p>
                  </a:txBody>
                </a:tc>
                <a:tc>
                  <a:txBody>
                    <a:bodyPr/>
                    <a:p>
                      <a:pPr algn="l" defTabSz="914400" eaLnBrk="1" fontAlgn="base" hangingPunct="1" indent="0" latinLnBrk="0" marL="0" marR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dirty="0" sz="2300" kern="1200" lang="en-US" u="none" smtClean="0"/>
                        <a:t>Brazil</a:t>
                      </a:r>
                    </a:p>
                    <a:p>
                      <a:endParaRPr altLang="en-US" dirty="0" sz="2300" lang="zh-CN"/>
                    </a:p>
                  </a:txBody>
                </a:tc>
              </a:tr>
              <a:tr h="1057040">
                <a:tc>
                  <a:txBody>
                    <a:bodyPr/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cap="none" dirty="0" sz="1800" kern="0" kumimoji="0" lang="en-US" noProof="0" normalizeH="0" spc="0" strike="noStrike" u="none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Big data auditing practice</a:t>
                      </a:r>
                      <a:endParaRPr altLang="en-US" dirty="0" sz="1800" lang="zh-CN"/>
                    </a:p>
                  </a:txBody>
                </a:tc>
                <a:tc>
                  <a:txBody>
                    <a:bodyPr/>
                    <a:p>
                      <a:pPr algn="l" defTabSz="914400" eaLnBrk="1" fontAlgn="base" hangingPunct="1" indent="0" latinLnBrk="0" marL="0" marR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dirty="0" sz="2300" kern="1200" lang="en-US" u="none" smtClean="0"/>
                        <a:t>Mexico</a:t>
                      </a:r>
                      <a:endParaRPr altLang="en-US" dirty="0" sz="2300" lang="zh-CN"/>
                    </a:p>
                  </a:txBody>
                </a:tc>
                <a:tc>
                  <a:txBody>
                    <a:bodyPr/>
                    <a:p>
                      <a:pPr algn="l" defTabSz="914400" eaLnBrk="1" fontAlgn="base" hangingPunct="1" indent="0" latinLnBrk="0" marL="0" marR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dirty="0" sz="2300" kern="1200" lang="en-US" u="none" smtClean="0"/>
                        <a:t>Thailand, Indonesia, United Kingdom, Estonia, Russian</a:t>
                      </a:r>
                    </a:p>
                  </a:txBody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dirty="0" lang="en-US" smtClean="0"/>
              <a:t>Research on </a:t>
            </a:r>
            <a:endParaRPr altLang="en-US" dirty="0" lang="zh-CN"/>
          </a:p>
        </p:txBody>
      </p:sp>
      <p:sp>
        <p:nvSpPr>
          <p:cNvPr id="1048670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altLang="zh-CN" dirty="0" lang="en-US" smtClean="0"/>
              <a:t>Auditing technologies innovation</a:t>
            </a:r>
          </a:p>
          <a:p>
            <a:r>
              <a:rPr altLang="zh-CN" dirty="0" lang="en-US" smtClean="0"/>
              <a:t>Big </a:t>
            </a:r>
            <a:r>
              <a:rPr altLang="zh-CN" dirty="0" lang="en-US" smtClean="0"/>
              <a:t>data auditing practice</a:t>
            </a:r>
          </a:p>
          <a:p>
            <a:endParaRPr altLang="en-US" dirty="0" lang="zh-CN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dirty="0" lang="en-US" smtClean="0"/>
              <a:t>Social media</a:t>
            </a:r>
            <a:endParaRPr altLang="en-US" dirty="0" lang="zh-CN"/>
          </a:p>
        </p:txBody>
      </p:sp>
      <p:pic>
        <p:nvPicPr>
          <p:cNvPr id="2097166" name="Picture 2"/>
          <p:cNvPicPr>
            <a:picLocks noChangeAspect="1" noGrp="1" noChangeArrowheads="1"/>
          </p:cNvPicPr>
          <p:nvPr>
            <p:ph idx="1"/>
          </p:nvPr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880872" y="1643050"/>
            <a:ext cx="7746998" cy="421484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dirty="0" lang="en-US" smtClean="0"/>
              <a:t>Web Site</a:t>
            </a:r>
            <a:endParaRPr altLang="en-US" dirty="0" lang="zh-CN"/>
          </a:p>
        </p:txBody>
      </p:sp>
      <p:sp>
        <p:nvSpPr>
          <p:cNvPr id="104867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altLang="zh-CN" dirty="0" lang="en-US" smtClean="0"/>
              <a:t>www.audit.gov.cn/</a:t>
            </a:r>
            <a:r>
              <a:rPr altLang="zh-CN" dirty="0" lang="en-US" smtClean="0"/>
              <a:t>W</a:t>
            </a:r>
            <a:r>
              <a:rPr altLang="zh-CN" dirty="0" lang="en-US" smtClean="0"/>
              <a:t>G</a:t>
            </a:r>
            <a:r>
              <a:rPr altLang="zh-CN" dirty="0" lang="en-US" smtClean="0"/>
              <a:t>B</a:t>
            </a:r>
            <a:r>
              <a:rPr altLang="zh-CN" dirty="0" lang="en-US" smtClean="0"/>
              <a:t>D</a:t>
            </a:r>
            <a:endParaRPr altLang="en-US" dirty="0" lang="zh-CN"/>
          </a:p>
          <a:p>
            <a:pPr indent="0" marL="0">
              <a:buNone/>
            </a:pPr>
            <a:endParaRPr altLang="en-US" dirty="0" lang="zh-CN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标题 15361"/>
          <p:cNvSpPr>
            <a:spLocks noGrp="1"/>
          </p:cNvSpPr>
          <p:nvPr>
            <p:ph type="ctrTitle"/>
          </p:nvPr>
        </p:nvSpPr>
        <p:spPr>
          <a:xfrm>
            <a:off x="4316730" y="2286000"/>
            <a:ext cx="4141470" cy="1082675"/>
          </a:xfrm>
        </p:spPr>
        <p:txBody>
          <a:bodyPr anchor="ctr">
            <a:normAutofit/>
          </a:bodyPr>
          <a:p>
            <a:pPr defTabSz="914400">
              <a:buNone/>
            </a:pPr>
            <a:r>
              <a:rPr altLang="zh-CN" baseline="0" b="1" dirty="0" sz="4800" lang="en-US">
                <a:solidFill>
                  <a:schemeClr val="accent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Thank </a:t>
            </a:r>
            <a:r>
              <a:rPr altLang="zh-CN" baseline="0" b="1" dirty="0" sz="4800" lang="en-US" smtClean="0">
                <a:solidFill>
                  <a:schemeClr val="accent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You</a:t>
            </a:r>
            <a:endParaRPr altLang="zh-CN" baseline="0" b="1" dirty="0" sz="4800" lang="en-US">
              <a:solidFill>
                <a:schemeClr val="accent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675" name="TextBox 3"/>
          <p:cNvSpPr txBox="1"/>
          <p:nvPr/>
        </p:nvSpPr>
        <p:spPr>
          <a:xfrm>
            <a:off x="1521436" y="6043618"/>
            <a:ext cx="6858048" cy="584775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dirty="0" sz="3200" lang="en-US" smtClean="0"/>
              <a:t>Email : intosai-wgbd@audit.gov.cn</a:t>
            </a:r>
            <a:endParaRPr altLang="en-US" dirty="0" sz="3200" lang="zh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7" name="内容占位符 2"/>
          <p:cNvSpPr>
            <a:spLocks noGrp="1"/>
          </p:cNvSpPr>
          <p:nvPr>
            <p:ph idx="1"/>
          </p:nvPr>
        </p:nvSpPr>
        <p:spPr>
          <a:xfrm>
            <a:off x="3786182" y="1571612"/>
            <a:ext cx="4786346" cy="4500594"/>
          </a:xfrm>
        </p:spPr>
        <p:txBody>
          <a:bodyPr/>
          <a:p>
            <a:r>
              <a:rPr altLang="zh-CN" dirty="0" sz="2800" lang="en-US" smtClean="0"/>
              <a:t> </a:t>
            </a:r>
            <a:r>
              <a:rPr altLang="zh-CN" dirty="0" sz="2800" lang="en-US" smtClean="0"/>
              <a:t>Ms. </a:t>
            </a:r>
            <a:r>
              <a:rPr altLang="zh-CN" dirty="0" sz="2800" lang="en-US" err="1" smtClean="0"/>
              <a:t>Hu</a:t>
            </a:r>
            <a:r>
              <a:rPr altLang="zh-CN" dirty="0" sz="2800" lang="en-US" smtClean="0"/>
              <a:t> </a:t>
            </a:r>
            <a:r>
              <a:rPr altLang="zh-CN" dirty="0" sz="2800" lang="en-US" err="1" smtClean="0"/>
              <a:t>Zejun</a:t>
            </a:r>
            <a:r>
              <a:rPr altLang="zh-CN" dirty="0" sz="2800" lang="en-US" smtClean="0"/>
              <a:t> was appointed Auditor General of the China National Audit Office (CNAO) </a:t>
            </a:r>
            <a:endParaRPr altLang="zh-CN" dirty="0" sz="2800" lang="en-US" smtClean="0"/>
          </a:p>
          <a:p>
            <a:r>
              <a:rPr altLang="zh-CN" dirty="0" sz="2800" lang="en-US" smtClean="0"/>
              <a:t>by </a:t>
            </a:r>
            <a:r>
              <a:rPr altLang="zh-CN" dirty="0" sz="2800" lang="en-US" smtClean="0"/>
              <a:t>the Standing Committee of the National People’s Congress Thursday, April 27, 2017. </a:t>
            </a:r>
            <a:endParaRPr altLang="en-US" dirty="0" sz="2800" lang="zh-CN"/>
          </a:p>
        </p:txBody>
      </p:sp>
      <p:pic>
        <p:nvPicPr>
          <p:cNvPr id="2097155" name="Picture 3" descr="G:\574e9258d109b3de51eb1e3dc6bf6c81800a4c0b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785786" y="1643050"/>
            <a:ext cx="2454300" cy="3372188"/>
          </a:xfrm>
          <a:prstGeom prst="rect"/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标题 1"/>
          <p:cNvSpPr>
            <a:spLocks noGrp="1"/>
          </p:cNvSpPr>
          <p:nvPr>
            <p:ph type="title"/>
          </p:nvPr>
        </p:nvSpPr>
        <p:spPr>
          <a:xfrm>
            <a:off x="457200" y="487680"/>
            <a:ext cx="8229600" cy="582613"/>
          </a:xfrm>
        </p:spPr>
        <p:txBody>
          <a:bodyPr>
            <a:normAutofit fontScale="90000"/>
          </a:bodyPr>
          <a:p>
            <a:r>
              <a:rPr altLang="zh-CN" dirty="0" lang="en-US"/>
              <a:t>Establishment of WGBD</a:t>
            </a:r>
          </a:p>
        </p:txBody>
      </p:sp>
      <p:sp>
        <p:nvSpPr>
          <p:cNvPr id="1048599" name="内容占位符 2"/>
          <p:cNvSpPr>
            <a:spLocks noGrp="1"/>
          </p:cNvSpPr>
          <p:nvPr>
            <p:ph idx="1"/>
          </p:nvPr>
        </p:nvSpPr>
        <p:spPr>
          <a:xfrm>
            <a:off x="457200" y="1358900"/>
            <a:ext cx="8229600" cy="4953000"/>
          </a:xfrm>
        </p:spPr>
        <p:txBody>
          <a:bodyPr/>
          <a:p>
            <a:pPr>
              <a:lnSpc>
                <a:spcPct val="150000"/>
              </a:lnSpc>
            </a:pPr>
            <a:r>
              <a:rPr altLang="en-US" dirty="0" sz="2400" lang="zh-CN" smtClean="0">
                <a:cs typeface="Arial" pitchFamily="34" charset="0"/>
              </a:rPr>
              <a:t>68</a:t>
            </a:r>
            <a:r>
              <a:rPr altLang="en-US" baseline="30000" dirty="0" sz="2400" lang="zh-CN">
                <a:cs typeface="Arial" pitchFamily="34" charset="0"/>
              </a:rPr>
              <a:t>th</a:t>
            </a:r>
            <a:r>
              <a:rPr altLang="en-US" dirty="0" sz="2400" lang="zh-CN">
                <a:cs typeface="Arial" pitchFamily="34" charset="0"/>
              </a:rPr>
              <a:t> meeting of the INTOSAI Governing Board approved the motion for the establishment of a new Working Group on Big </a:t>
            </a:r>
            <a:r>
              <a:rPr altLang="en-US" dirty="0" sz="2400" lang="zh-CN" smtClean="0">
                <a:cs typeface="Arial" pitchFamily="34" charset="0"/>
              </a:rPr>
              <a:t>Data</a:t>
            </a:r>
            <a:r>
              <a:rPr altLang="zh-CN" dirty="0" sz="2400" lang="en-US" smtClean="0">
                <a:cs typeface="Arial" pitchFamily="34" charset="0"/>
              </a:rPr>
              <a:t>, </a:t>
            </a:r>
            <a:r>
              <a:rPr dirty="0" sz="2400" lang="en-US" smtClean="0"/>
              <a:t>December 2016, in Abu Dhabi, </a:t>
            </a:r>
            <a:r>
              <a:rPr dirty="0" sz="2400" lang="en-US" smtClean="0"/>
              <a:t>UAE</a:t>
            </a:r>
            <a:endParaRPr altLang="en-US" dirty="0" sz="2400" lang="zh-CN"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altLang="en-US" dirty="0" sz="2400" lang="zh-CN">
                <a:cs typeface="Arial" pitchFamily="34" charset="0"/>
              </a:rPr>
              <a:t>SAI China as its chair</a:t>
            </a:r>
            <a:r>
              <a:rPr altLang="zh-CN" dirty="0" sz="2400" lang="en-US">
                <a:cs typeface="Arial" pitchFamily="34" charset="0"/>
              </a:rPr>
              <a:t>,</a:t>
            </a:r>
            <a:r>
              <a:rPr altLang="en-US" dirty="0" sz="2400" lang="zh-CN">
                <a:cs typeface="Arial" pitchFamily="34" charset="0"/>
              </a:rPr>
              <a:t> SAI U.S. as </a:t>
            </a:r>
            <a:r>
              <a:rPr altLang="zh-CN" dirty="0" sz="2400" lang="en-US">
                <a:cs typeface="Arial" pitchFamily="34" charset="0"/>
              </a:rPr>
              <a:t>its </a:t>
            </a:r>
            <a:r>
              <a:rPr altLang="en-US" dirty="0" sz="2400" lang="zh-CN">
                <a:cs typeface="Arial" pitchFamily="34" charset="0"/>
              </a:rPr>
              <a:t>vice chair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altLang="en-US" dirty="0" sz="2400" lang="zh-CN">
                <a:cs typeface="Arial" pitchFamily="34" charset="0"/>
              </a:rPr>
              <a:t>The XXII INCOSAI endorsed the motion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altLang="zh-CN" dirty="0" sz="2400" lang="en-US">
                <a:cs typeface="Arial" pitchFamily="34" charset="0"/>
              </a:rPr>
              <a:t>WGBD listed</a:t>
            </a:r>
            <a:r>
              <a:rPr altLang="en-US" dirty="0" sz="2400" lang="zh-CN">
                <a:cs typeface="Arial" pitchFamily="34" charset="0"/>
              </a:rPr>
              <a:t> under Goal 3 - Knowledge Sharing Committee</a:t>
            </a:r>
          </a:p>
        </p:txBody>
      </p:sp>
    </p:spTree>
  </p:cSld>
  <p:clrMapOvr>
    <a:masterClrMapping/>
  </p:clrMapOvr>
  <p:timing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Working </a:t>
            </a:r>
            <a:r>
              <a:rPr dirty="0" lang="en-US" smtClean="0"/>
              <a:t>Group on Big </a:t>
            </a:r>
            <a:r>
              <a:rPr dirty="0" lang="en-US" smtClean="0"/>
              <a:t>Data(WGBD)</a:t>
            </a:r>
            <a:endParaRPr altLang="en-US" b="1" dirty="0" lang="zh-CN"/>
          </a:p>
        </p:txBody>
      </p:sp>
      <p:sp>
        <p:nvSpPr>
          <p:cNvPr id="104860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 smtClean="0"/>
              <a:t>Its </a:t>
            </a:r>
            <a:r>
              <a:rPr dirty="0" lang="en-US" smtClean="0"/>
              <a:t>objective is to </a:t>
            </a:r>
            <a:r>
              <a:rPr dirty="0" lang="en-US" smtClean="0"/>
              <a:t>identify </a:t>
            </a:r>
            <a:r>
              <a:rPr dirty="0" lang="en-US" smtClean="0"/>
              <a:t>the challenges and opportunities faced by SAIs in the era of big data; to summarize the knowledge and experience in the field of big data audit; and strengthen relevant bilateral and multilateral technical cooperation. </a:t>
            </a:r>
          </a:p>
          <a:p>
            <a:endParaRPr altLang="en-US" dirty="0" lang="zh-C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dirty="0" lang="en-US" smtClean="0"/>
              <a:t>WGBD</a:t>
            </a:r>
            <a:endParaRPr altLang="en-US" dirty="0" lang="zh-CN"/>
          </a:p>
        </p:txBody>
      </p:sp>
      <p:graphicFrame>
        <p:nvGraphicFramePr>
          <p:cNvPr id="4194306" name="内容占位符 3"/>
          <p:cNvGraphicFramePr>
            <a:graphicFrameLocks noGrp="1"/>
          </p:cNvGraphicFramePr>
          <p:nvPr>
            <p:ph idx="1"/>
          </p:nvPr>
        </p:nvGraphicFramePr>
        <p:xfrm>
          <a:off x="457200" y="1052513"/>
          <a:ext cx="8229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1" r:qs="rId5" r:cs="rId4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6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altLang="zh-CN" dirty="0" lang="en-US" smtClean="0"/>
              <a:t>S </a:t>
            </a:r>
            <a:endParaRPr altLang="en-US" dirty="0" lang="zh-CN"/>
          </a:p>
        </p:txBody>
      </p:sp>
      <p:pic>
        <p:nvPicPr>
          <p:cNvPr id="2097156" name="内容占位符 4" descr="20170406大数据会议背板图"/>
          <p:cNvPicPr>
            <a:picLocks noChangeAspect="1"/>
          </p:cNvPicPr>
          <p:nvPr/>
        </p:nvPicPr>
        <p:blipFill>
          <a:blip xmlns:r="http://schemas.openxmlformats.org/officeDocument/2006/relationships" r:embed="rId1" cstate="screen"/>
          <a:stretch>
            <a:fillRect/>
          </a:stretch>
        </p:blipFill>
        <p:spPr>
          <a:xfrm>
            <a:off x="-5715" y="-15240"/>
            <a:ext cx="9155430" cy="5126990"/>
          </a:xfrm>
          <a:prstGeom prst="rect"/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标题 1"/>
          <p:cNvSpPr>
            <a:spLocks noGrp="1"/>
          </p:cNvSpPr>
          <p:nvPr>
            <p:ph type="title"/>
          </p:nvPr>
        </p:nvSpPr>
        <p:spPr>
          <a:xfrm>
            <a:off x="575945" y="677545"/>
            <a:ext cx="8361045" cy="582930"/>
          </a:xfrm>
        </p:spPr>
        <p:txBody>
          <a:bodyPr/>
          <a:p>
            <a:pPr algn="ctr"/>
            <a:r>
              <a:rPr altLang="zh-CN" sz="3200" lang="en-US">
                <a:solidFill>
                  <a:srgbClr val="002060"/>
                </a:solidFill>
                <a:latin typeface="Times New Roman" panose="02020603050405020304" charset="0"/>
              </a:rPr>
              <a:t>Group photo of the first meeting of the WGBD</a:t>
            </a:r>
          </a:p>
        </p:txBody>
      </p:sp>
      <p:pic>
        <p:nvPicPr>
          <p:cNvPr id="2097157" name="内容占位符 4" descr="A67I8173(1)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screen"/>
          <a:stretch>
            <a:fillRect/>
          </a:stretch>
        </p:blipFill>
        <p:spPr>
          <a:xfrm>
            <a:off x="-25400" y="1536700"/>
            <a:ext cx="9178290" cy="4235450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标题 1"/>
          <p:cNvSpPr>
            <a:spLocks noGrp="1"/>
          </p:cNvSpPr>
          <p:nvPr>
            <p:ph type="title"/>
          </p:nvPr>
        </p:nvSpPr>
        <p:spPr>
          <a:xfrm>
            <a:off x="457200" y="635000"/>
            <a:ext cx="8229600" cy="582613"/>
          </a:xfrm>
        </p:spPr>
        <p:txBody>
          <a:bodyPr>
            <a:normAutofit fontScale="90000"/>
          </a:bodyPr>
          <a:p>
            <a:pPr algn="ctr"/>
            <a:r>
              <a:rPr altLang="zh-CN" lang="en-US">
                <a:solidFill>
                  <a:srgbClr val="002060"/>
                </a:solidFill>
                <a:latin typeface="Times New Roman" panose="02020603050405020304" charset="0"/>
              </a:rPr>
              <a:t>Strategic Goals of WGBD</a:t>
            </a:r>
          </a:p>
        </p:txBody>
      </p:sp>
      <p:grpSp>
        <p:nvGrpSpPr>
          <p:cNvPr id="50" name="组合 3"/>
          <p:cNvGrpSpPr/>
          <p:nvPr/>
        </p:nvGrpSpPr>
        <p:grpSpPr>
          <a:xfrm>
            <a:off x="522082" y="1835166"/>
            <a:ext cx="8522334" cy="3429250"/>
            <a:chOff x="497008" y="2893348"/>
            <a:chExt cx="8523518" cy="3429726"/>
          </a:xfrm>
        </p:grpSpPr>
        <p:grpSp>
          <p:nvGrpSpPr>
            <p:cNvPr id="51" name="组合 24"/>
            <p:cNvGrpSpPr/>
            <p:nvPr/>
          </p:nvGrpSpPr>
          <p:grpSpPr bwMode="auto">
            <a:xfrm>
              <a:off x="497008" y="2893348"/>
              <a:ext cx="8523518" cy="3429726"/>
              <a:chOff x="582612" y="2331679"/>
              <a:chExt cx="8523520" cy="3967805"/>
            </a:xfrm>
          </p:grpSpPr>
          <p:sp>
            <p:nvSpPr>
              <p:cNvPr id="1048611" name="AutoShape 2"/>
              <p:cNvSpPr>
                <a:spLocks noChangeArrowheads="1"/>
              </p:cNvSpPr>
              <p:nvPr/>
            </p:nvSpPr>
            <p:spPr bwMode="gray">
              <a:xfrm>
                <a:off x="682321" y="2379436"/>
                <a:ext cx="3356442" cy="50181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2C3554"/>
                  </a:gs>
                  <a:gs pos="100000">
                    <a:srgbClr val="5F73B5"/>
                  </a:gs>
                </a:gsLst>
                <a:lin ang="5400000" scaled="1"/>
              </a:gradFill>
              <a:ln w="57150" cmpd="thickThin" algn="ctr">
                <a:solidFill>
                  <a:srgbClr val="DDDDDD"/>
                </a:solidFill>
                <a:round/>
              </a:ln>
            </p:spPr>
            <p:txBody>
              <a:bodyPr anchor="ctr" wrap="none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 indent="-285750" marL="7429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 indent="-228600" marL="11430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 indent="-228600" marL="1600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 indent="-228600" marL="20574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 latinLnBrk="1"/>
                <a:endParaRPr altLang="zh-CN" lang="zh-CN">
                  <a:latin typeface="Times New Roman" panose="02020603050405020304" charset="0"/>
                  <a:ea typeface="Gulim" panose="020B0600000101010101" pitchFamily="34" charset="-127"/>
                </a:endParaRPr>
              </a:p>
            </p:txBody>
          </p:sp>
          <p:sp>
            <p:nvSpPr>
              <p:cNvPr id="1048612" name="Rectangle 5"/>
              <p:cNvSpPr>
                <a:spLocks noChangeArrowheads="1"/>
              </p:cNvSpPr>
              <p:nvPr/>
            </p:nvSpPr>
            <p:spPr bwMode="auto">
              <a:xfrm>
                <a:off x="945869" y="2452827"/>
                <a:ext cx="365811" cy="689907"/>
              </a:xfrm>
              <a:prstGeom prst="rect"/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 indent="-285750" marL="7429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 indent="-228600" marL="11430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 indent="-228600" marL="1600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 indent="-228600" marL="20574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 latinLnBrk="1"/>
                <a:r>
                  <a:rPr altLang="zh-CN" b="1" dirty="0" sz="1600" lang="en-US">
                    <a:solidFill>
                      <a:srgbClr val="FFFFFF"/>
                    </a:solidFill>
                    <a:latin typeface="Times New Roman" panose="02020603050405020304" charset="0"/>
                    <a:ea typeface="微软雅黑" panose="020B0503020204020204" charset="-122"/>
                  </a:rPr>
                  <a:t>1.</a:t>
                </a:r>
                <a:endParaRPr altLang="en-US" b="1" dirty="0" sz="1600" lang="ko-KR">
                  <a:solidFill>
                    <a:srgbClr val="FFFFFF"/>
                  </a:solidFill>
                  <a:latin typeface="Times New Roman" panose="02020603050405020304" charset="0"/>
                  <a:ea typeface="Gulim" panose="020B0600000101010101" pitchFamily="34" charset="-127"/>
                </a:endParaRPr>
              </a:p>
              <a:p>
                <a:pPr eaLnBrk="1" hangingPunct="1" latinLnBrk="1"/>
                <a:endParaRPr altLang="zh-CN" b="1" dirty="0" sz="1600" lang="en-US">
                  <a:solidFill>
                    <a:srgbClr val="FFFFFF"/>
                  </a:solidFill>
                  <a:latin typeface="Times New Roman" panose="02020603050405020304" charset="0"/>
                  <a:ea typeface="微软雅黑" panose="020B0503020204020204" charset="-122"/>
                </a:endParaRPr>
              </a:p>
            </p:txBody>
          </p:sp>
          <p:sp>
            <p:nvSpPr>
              <p:cNvPr id="1048613" name="AutoShape 2"/>
              <p:cNvSpPr>
                <a:spLocks noChangeArrowheads="1"/>
              </p:cNvSpPr>
              <p:nvPr/>
            </p:nvSpPr>
            <p:spPr bwMode="gray">
              <a:xfrm>
                <a:off x="5118413" y="2331679"/>
                <a:ext cx="3327863" cy="50181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2C3554"/>
                  </a:gs>
                  <a:gs pos="100000">
                    <a:srgbClr val="5F73B5"/>
                  </a:gs>
                </a:gsLst>
                <a:lin ang="5400000" scaled="1"/>
              </a:gradFill>
              <a:ln w="57150" cmpd="thickThin" algn="ctr">
                <a:solidFill>
                  <a:srgbClr val="DDDDDD"/>
                </a:solidFill>
                <a:round/>
              </a:ln>
            </p:spPr>
            <p:txBody>
              <a:bodyPr anchor="ctr" wrap="none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 indent="-285750" marL="7429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 indent="-228600" marL="11430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 indent="-228600" marL="1600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 indent="-228600" marL="20574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 latinLnBrk="1"/>
                <a:endParaRPr altLang="zh-CN" lang="zh-CN">
                  <a:latin typeface="Times New Roman" panose="02020603050405020304" charset="0"/>
                  <a:ea typeface="Gulim" panose="020B0600000101010101" pitchFamily="34" charset="-127"/>
                </a:endParaRPr>
              </a:p>
            </p:txBody>
          </p:sp>
          <p:sp>
            <p:nvSpPr>
              <p:cNvPr id="1048614" name="Rectangle 7"/>
              <p:cNvSpPr>
                <a:spLocks noChangeArrowheads="1"/>
              </p:cNvSpPr>
              <p:nvPr/>
            </p:nvSpPr>
            <p:spPr bwMode="auto">
              <a:xfrm>
                <a:off x="5355957" y="2426605"/>
                <a:ext cx="3190875" cy="407772"/>
              </a:xfrm>
              <a:prstGeom prst="rect"/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 indent="-285750" marL="7429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 indent="-228600" marL="11430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 indent="-228600" marL="1600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 indent="-228600" marL="20574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 latinLnBrk="1"/>
                <a:r>
                  <a:rPr altLang="zh-CN" b="1" dirty="0" sz="1600" lang="en-US">
                    <a:solidFill>
                      <a:srgbClr val="FFFFFF"/>
                    </a:solidFill>
                    <a:latin typeface="Times New Roman" panose="02020603050405020304" charset="0"/>
                    <a:ea typeface="微软雅黑" panose="020B0503020204020204" charset="-122"/>
                  </a:rPr>
                  <a:t>2. </a:t>
                </a:r>
              </a:p>
            </p:txBody>
          </p:sp>
          <p:grpSp>
            <p:nvGrpSpPr>
              <p:cNvPr id="52" name="Group 20"/>
              <p:cNvGrpSpPr/>
              <p:nvPr/>
            </p:nvGrpSpPr>
            <p:grpSpPr bwMode="auto">
              <a:xfrm>
                <a:off x="3810000" y="3400462"/>
                <a:ext cx="1503363" cy="1401799"/>
                <a:chOff x="2874963" y="1819362"/>
                <a:chExt cx="3369522" cy="3376543"/>
              </a:xfrm>
            </p:grpSpPr>
            <p:sp>
              <p:nvSpPr>
                <p:cNvPr id="1048615" name="AutoShape 18"/>
                <p:cNvSpPr>
                  <a:spLocks noChangeArrowheads="1"/>
                </p:cNvSpPr>
                <p:nvPr/>
              </p:nvSpPr>
              <p:spPr bwMode="blackGray">
                <a:xfrm flipH="1">
                  <a:off x="2874963" y="1819360"/>
                  <a:ext cx="1658075" cy="1655766"/>
                </a:xfrm>
                <a:prstGeom prst="rtTriangle"/>
                <a:gradFill rotWithShape="1">
                  <a:gsLst>
                    <a:gs pos="0">
                      <a:srgbClr val="A8D02A"/>
                    </a:gs>
                    <a:gs pos="100000">
                      <a:srgbClr val="A8D02A">
                        <a:gamma/>
                        <a:tint val="66667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</a:ln>
                <a:effectLst/>
              </p:spPr>
              <p:txBody>
                <a:bodyPr anchor="ctr" wrap="none"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altLang="en-US" kern="0" lang="zh-CN">
                    <a:solidFill>
                      <a:sysClr lastClr="000000" val="windowText"/>
                    </a:solidFill>
                    <a:latin typeface="Times New Roman" panose="0202060305040502030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48616" name="AutoShape 20"/>
                <p:cNvSpPr>
                  <a:spLocks noChangeArrowheads="1"/>
                </p:cNvSpPr>
                <p:nvPr/>
              </p:nvSpPr>
              <p:spPr bwMode="gray">
                <a:xfrm>
                  <a:off x="4582851" y="1819360"/>
                  <a:ext cx="1661634" cy="1655766"/>
                </a:xfrm>
                <a:prstGeom prst="rtTriangle"/>
                <a:gradFill rotWithShape="1">
                  <a:gsLst>
                    <a:gs pos="0">
                      <a:srgbClr val="FFC319"/>
                    </a:gs>
                    <a:gs pos="100000">
                      <a:srgbClr val="FFC319">
                        <a:gamma/>
                        <a:tint val="54510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</a:ln>
                <a:effectLst/>
              </p:spPr>
              <p:txBody>
                <a:bodyPr anchor="ctr" wrap="none"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altLang="en-US" kern="0" lang="zh-CN">
                    <a:solidFill>
                      <a:sysClr lastClr="000000" val="windowText"/>
                    </a:solidFill>
                    <a:latin typeface="Times New Roman" panose="0202060305040502030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48617" name="AutoShape 21"/>
                <p:cNvSpPr>
                  <a:spLocks noChangeArrowheads="1"/>
                </p:cNvSpPr>
                <p:nvPr/>
              </p:nvSpPr>
              <p:spPr bwMode="gray">
                <a:xfrm rot="5400000">
                  <a:off x="4585652" y="3537067"/>
                  <a:ext cx="1659591" cy="1658075"/>
                </a:xfrm>
                <a:prstGeom prst="rtTriangle"/>
                <a:gradFill rotWithShape="1">
                  <a:gsLst>
                    <a:gs pos="0">
                      <a:srgbClr val="FF6161"/>
                    </a:gs>
                    <a:gs pos="100000">
                      <a:srgbClr val="FF6161">
                        <a:gamma/>
                        <a:tint val="57647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</a:ln>
                <a:effectLst/>
              </p:spPr>
              <p:txBody>
                <a:bodyPr anchor="ctr" wrap="none"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altLang="en-US" kern="0" lang="zh-CN">
                    <a:solidFill>
                      <a:sysClr lastClr="000000" val="windowText"/>
                    </a:solidFill>
                    <a:latin typeface="Times New Roman" panose="0202060305040502030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48618" name="AutoShape 22"/>
                <p:cNvSpPr>
                  <a:spLocks noChangeArrowheads="1"/>
                </p:cNvSpPr>
                <p:nvPr/>
              </p:nvSpPr>
              <p:spPr bwMode="gray">
                <a:xfrm rot="16200000" flipH="1">
                  <a:off x="2875984" y="3535288"/>
                  <a:ext cx="1659591" cy="1661634"/>
                </a:xfrm>
                <a:prstGeom prst="rtTriangle"/>
                <a:gradFill rotWithShape="1">
                  <a:gsLst>
                    <a:gs pos="0">
                      <a:srgbClr val="5CB1FE"/>
                    </a:gs>
                    <a:gs pos="100000">
                      <a:srgbClr val="5CB1FE">
                        <a:gamma/>
                        <a:tint val="60784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</a:ln>
                <a:effectLst/>
              </p:spPr>
              <p:txBody>
                <a:bodyPr anchor="ctr" wrap="none"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altLang="en-US" kern="0" lang="zh-CN">
                    <a:solidFill>
                      <a:sysClr lastClr="000000" val="windowText"/>
                    </a:solidFill>
                    <a:latin typeface="Times New Roman" panose="0202060305040502030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048619" name="Line 23"/>
              <p:cNvSpPr>
                <a:spLocks noChangeShapeType="1"/>
              </p:cNvSpPr>
              <p:nvPr/>
            </p:nvSpPr>
            <p:spPr bwMode="gray">
              <a:xfrm>
                <a:off x="582612" y="4086278"/>
                <a:ext cx="7951789" cy="3175"/>
              </a:xfrm>
              <a:prstGeom prst="line"/>
              <a:noFill/>
              <a:ln w="9525">
                <a:solidFill>
                  <a:srgbClr val="1C1C1C"/>
                </a:solidFill>
                <a:prstDash val="lgDash"/>
                <a:round/>
                <a:headEnd type="none" w="med" len="med"/>
                <a:tailEnd type="none" w="med" len="med"/>
              </a:ln>
            </p:spPr>
            <p:txBody>
              <a:bodyPr anchor="ctr" wrap="none"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ern="0" lang="en-US">
                  <a:solidFill>
                    <a:sysClr lastClr="000000" val="windowText"/>
                  </a:solidFill>
                  <a:latin typeface="Gulim" panose="020B0600000101010101" pitchFamily="34" charset="-127"/>
                  <a:ea typeface="Gulim" panose="020B0600000101010101" pitchFamily="34" charset="-127"/>
                </a:endParaRPr>
              </a:p>
            </p:txBody>
          </p:sp>
          <p:sp>
            <p:nvSpPr>
              <p:cNvPr id="1048620" name="AutoShape 2"/>
              <p:cNvSpPr>
                <a:spLocks noChangeArrowheads="1"/>
              </p:cNvSpPr>
              <p:nvPr/>
            </p:nvSpPr>
            <p:spPr bwMode="gray">
              <a:xfrm>
                <a:off x="685801" y="4433949"/>
                <a:ext cx="3352800" cy="50165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2C3554"/>
                  </a:gs>
                  <a:gs pos="100000">
                    <a:srgbClr val="5F73B5"/>
                  </a:gs>
                </a:gsLst>
                <a:lin ang="5400000" scaled="1"/>
              </a:gradFill>
              <a:ln w="57150" cmpd="thickThin" algn="ctr">
                <a:solidFill>
                  <a:srgbClr val="DDDDDD"/>
                </a:solidFill>
                <a:round/>
              </a:ln>
            </p:spPr>
            <p:txBody>
              <a:bodyPr anchor="ctr" wrap="none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 indent="-285750" marL="7429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 indent="-228600" marL="11430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 indent="-228600" marL="1600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 indent="-228600" marL="20574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 latinLnBrk="1"/>
                <a:endParaRPr altLang="zh-CN" lang="zh-CN">
                  <a:latin typeface="Times New Roman" panose="02020603050405020304" charset="0"/>
                  <a:ea typeface="Gulim" panose="020B0600000101010101" pitchFamily="34" charset="-127"/>
                </a:endParaRPr>
              </a:p>
            </p:txBody>
          </p:sp>
          <p:sp>
            <p:nvSpPr>
              <p:cNvPr id="1048621" name="Rectangle 27"/>
              <p:cNvSpPr>
                <a:spLocks noChangeArrowheads="1"/>
              </p:cNvSpPr>
              <p:nvPr/>
            </p:nvSpPr>
            <p:spPr bwMode="auto">
              <a:xfrm>
                <a:off x="990600" y="4480873"/>
                <a:ext cx="365811" cy="407772"/>
              </a:xfrm>
              <a:prstGeom prst="rect"/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 indent="-285750" marL="7429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 indent="-228600" marL="11430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 indent="-228600" marL="1600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 indent="-228600" marL="20574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 latinLnBrk="1"/>
                <a:r>
                  <a:rPr altLang="zh-CN" b="1" dirty="0" sz="1600" lang="en-US">
                    <a:solidFill>
                      <a:srgbClr val="FFFFFF"/>
                    </a:solidFill>
                    <a:latin typeface="Times New Roman" panose="02020603050405020304" charset="0"/>
                    <a:ea typeface="微软雅黑" panose="020B0503020204020204" charset="-122"/>
                  </a:rPr>
                  <a:t>3.</a:t>
                </a:r>
              </a:p>
            </p:txBody>
          </p:sp>
          <p:sp>
            <p:nvSpPr>
              <p:cNvPr id="1048622" name="AutoShape 2"/>
              <p:cNvSpPr>
                <a:spLocks noChangeArrowheads="1"/>
              </p:cNvSpPr>
              <p:nvPr/>
            </p:nvSpPr>
            <p:spPr bwMode="gray">
              <a:xfrm>
                <a:off x="5105400" y="4433949"/>
                <a:ext cx="3352800" cy="50165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2C3554"/>
                  </a:gs>
                  <a:gs pos="100000">
                    <a:srgbClr val="5F73B5"/>
                  </a:gs>
                </a:gsLst>
                <a:lin ang="5400000" scaled="1"/>
              </a:gradFill>
              <a:ln w="57150" cmpd="thickThin" algn="ctr">
                <a:solidFill>
                  <a:srgbClr val="DDDDDD"/>
                </a:solidFill>
                <a:round/>
              </a:ln>
            </p:spPr>
            <p:txBody>
              <a:bodyPr anchor="ctr" wrap="none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 indent="-285750" marL="7429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 indent="-228600" marL="11430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 indent="-228600" marL="1600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 indent="-228600" marL="20574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 latinLnBrk="1"/>
                <a:endParaRPr altLang="zh-CN" lang="zh-CN">
                  <a:latin typeface="Times New Roman" panose="02020603050405020304" charset="0"/>
                  <a:ea typeface="Gulim" panose="020B0600000101010101" pitchFamily="34" charset="-127"/>
                </a:endParaRPr>
              </a:p>
            </p:txBody>
          </p:sp>
          <p:sp>
            <p:nvSpPr>
              <p:cNvPr id="1048623" name="Rectangle 29"/>
              <p:cNvSpPr>
                <a:spLocks noChangeArrowheads="1"/>
              </p:cNvSpPr>
              <p:nvPr/>
            </p:nvSpPr>
            <p:spPr bwMode="auto">
              <a:xfrm>
                <a:off x="5452019" y="4474893"/>
                <a:ext cx="348030" cy="384997"/>
              </a:xfrm>
              <a:prstGeom prst="rect"/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 indent="-285750" marL="7429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 indent="-228600" marL="11430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 indent="-228600" marL="1600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 indent="-228600" marL="20574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 latinLnBrk="1"/>
                <a:r>
                  <a:rPr altLang="zh-CN" b="1" dirty="0" sz="1600" lang="en-US">
                    <a:solidFill>
                      <a:srgbClr val="FFFFFF"/>
                    </a:solidFill>
                    <a:latin typeface="Times New Roman" panose="02020603050405020304" charset="0"/>
                    <a:ea typeface="微软雅黑" panose="020B0503020204020204" charset="-122"/>
                  </a:rPr>
                  <a:t>4. </a:t>
                </a:r>
              </a:p>
            </p:txBody>
          </p:sp>
          <p:sp>
            <p:nvSpPr>
              <p:cNvPr id="1048624" name="TextBox 17"/>
              <p:cNvSpPr txBox="1">
                <a:spLocks noChangeArrowheads="1"/>
              </p:cNvSpPr>
              <p:nvPr/>
            </p:nvSpPr>
            <p:spPr bwMode="auto">
              <a:xfrm>
                <a:off x="5105711" y="2833496"/>
                <a:ext cx="4000421" cy="1119721"/>
              </a:xfrm>
              <a:prstGeom prst="rect"/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 indent="-285750" marL="7429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 indent="-228600" marL="11430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 indent="-228600" marL="1600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 indent="-228600" marL="20574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altLang="zh-CN" dirty="0" sz="1600" lang="en-US">
                    <a:solidFill>
                      <a:srgbClr val="002060"/>
                    </a:solidFill>
                    <a:latin typeface="Times New Roman" panose="02020603050405020304" charset="0"/>
                    <a:ea typeface="微软雅黑" panose="020B0503020204020204" charset="-122"/>
                    <a:sym typeface="+mn-ea"/>
                  </a:rPr>
                  <a:t>Summarize the know-how, experiences and good practices concerning big data audit to help SAIs boost relevant skills.</a:t>
                </a:r>
              </a:p>
            </p:txBody>
          </p:sp>
          <p:sp>
            <p:nvSpPr>
              <p:cNvPr id="1048625" name="TextBox 19"/>
              <p:cNvSpPr txBox="1">
                <a:spLocks noChangeArrowheads="1"/>
              </p:cNvSpPr>
              <p:nvPr/>
            </p:nvSpPr>
            <p:spPr bwMode="auto">
              <a:xfrm>
                <a:off x="685800" y="5076902"/>
                <a:ext cx="3581400" cy="1222582"/>
              </a:xfrm>
              <a:prstGeom prst="rect"/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 indent="-285750" marL="7429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 indent="-228600" marL="11430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 indent="-228600" marL="1600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 indent="-228600" marL="20574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 latinLnBrk="1">
                  <a:spcBef>
                    <a:spcPts val="600"/>
                  </a:spcBef>
                </a:pPr>
                <a:r>
                  <a:rPr altLang="zh-CN" dirty="0" sz="1600" lang="en-US">
                    <a:solidFill>
                      <a:srgbClr val="002060"/>
                    </a:solidFill>
                    <a:latin typeface="Times New Roman" panose="02020603050405020304" charset="0"/>
                  </a:rPr>
                  <a:t>Develop guidelines and research reports to share knowledge and support capacity building activities in big data audit.</a:t>
                </a:r>
              </a:p>
            </p:txBody>
          </p:sp>
          <p:sp>
            <p:nvSpPr>
              <p:cNvPr id="1048626" name="TextBox 20"/>
              <p:cNvSpPr txBox="1">
                <a:spLocks noChangeArrowheads="1"/>
              </p:cNvSpPr>
              <p:nvPr/>
            </p:nvSpPr>
            <p:spPr bwMode="auto">
              <a:xfrm>
                <a:off x="5118100" y="5095954"/>
                <a:ext cx="3616326" cy="1119721"/>
              </a:xfrm>
              <a:prstGeom prst="rect"/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 indent="-285750" marL="7429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 indent="-228600" marL="11430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 indent="-228600" marL="1600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 indent="-228600" marL="20574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altLang="zh-CN" dirty="0" sz="1600" lang="en-US">
                    <a:solidFill>
                      <a:srgbClr val="002060"/>
                    </a:solidFill>
                    <a:latin typeface="Times New Roman" panose="02020603050405020304" charset="0"/>
                    <a:ea typeface="微软雅黑" panose="020B0503020204020204" charset="-122"/>
                    <a:sym typeface="+mn-ea"/>
                  </a:rPr>
                  <a:t>Strengthen bilateral, regional and INTOSAI-wide cooperation among SAIs in big data audit.</a:t>
                </a:r>
              </a:p>
            </p:txBody>
          </p:sp>
        </p:grpSp>
        <p:sp>
          <p:nvSpPr>
            <p:cNvPr id="1048627" name="TextBox 17"/>
            <p:cNvSpPr txBox="1">
              <a:spLocks noChangeArrowheads="1"/>
            </p:cNvSpPr>
            <p:nvPr/>
          </p:nvSpPr>
          <p:spPr bwMode="auto">
            <a:xfrm>
              <a:off x="690710" y="3368644"/>
              <a:ext cx="3168650" cy="1310822"/>
            </a:xfrm>
            <a:prstGeom prst="rect"/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altLang="zh-CN" dirty="0" sz="1600" lang="en-US">
                  <a:solidFill>
                    <a:srgbClr val="002060"/>
                  </a:solidFill>
                  <a:latin typeface="Times New Roman" panose="02020603050405020304" charset="0"/>
                  <a:ea typeface="微软雅黑" panose="020B0503020204020204" charset="-122"/>
                  <a:sym typeface="+mn-ea"/>
                </a:rPr>
                <a:t>Identify opportunities and challenges SAIs are facing in a big data world to make recommendations to SAIs.</a:t>
              </a:r>
            </a:p>
            <a:p>
              <a:r>
                <a:rPr altLang="zh-CN" dirty="0" sz="1600" lang="en-US" smtClean="0">
                  <a:latin typeface="Times New Roman" panose="02020603050405020304" charset="0"/>
                </a:rPr>
                <a:t> 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标题 1"/>
          <p:cNvSpPr>
            <a:spLocks noGrp="1"/>
          </p:cNvSpPr>
          <p:nvPr>
            <p:ph type="title"/>
          </p:nvPr>
        </p:nvSpPr>
        <p:spPr>
          <a:xfrm>
            <a:off x="457835" y="361315"/>
            <a:ext cx="8229600" cy="582613"/>
          </a:xfrm>
        </p:spPr>
        <p:txBody>
          <a:bodyPr/>
          <a:p>
            <a:pPr algn="ctr"/>
            <a:r>
              <a:rPr b="1" dirty="0" sz="3200" lang="en-US">
                <a:solidFill>
                  <a:srgbClr val="002060"/>
                </a:solidFill>
                <a:latin typeface="Times New Roman" panose="02020603050405020304" charset="0"/>
                <a:cs typeface="+mn-ea"/>
                <a:sym typeface="+mn-ea"/>
              </a:rPr>
              <a:t>2017-2019 Work Plan</a:t>
            </a:r>
            <a:endParaRPr altLang="en-US" b="1" dirty="0" sz="3200" lang="en-US">
              <a:solidFill>
                <a:srgbClr val="002060"/>
              </a:solidFill>
              <a:latin typeface="Times New Roman" panose="02020603050405020304" charset="0"/>
              <a:cs typeface="+mn-ea"/>
              <a:sym typeface="+mn-ea"/>
            </a:endParaRPr>
          </a:p>
        </p:txBody>
      </p:sp>
      <p:sp>
        <p:nvSpPr>
          <p:cNvPr id="1048631" name="Oval 19"/>
          <p:cNvSpPr/>
          <p:nvPr/>
        </p:nvSpPr>
        <p:spPr>
          <a:xfrm>
            <a:off x="458470" y="1191260"/>
            <a:ext cx="3264535" cy="1715770"/>
          </a:xfrm>
          <a:prstGeom prst="rightArrow"/>
          <a:blipFill>
            <a:blip xmlns:r="http://schemas.openxmlformats.org/officeDocument/2006/relationships" r:embed="rId1"/>
            <a:tile algn="tl" flip="none" sx="100000" sy="100000" tx="0" ty="0"/>
          </a:blip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0" bIns="60960" compatLnSpc="1" forceAA="0" fromWordArt="0" horzOverflow="overflow" lIns="121920" numCol="1" rIns="121920" rot="0" rtlCol="0" spcCol="0" spcFirstLastPara="0" tIns="60960" vert="horz" vertOverflow="overflow" wrap="square">
            <a:noAutofit/>
          </a:bodyPr>
          <a:p>
            <a:pPr algn="l" indent="-342900" marL="342900">
              <a:buClrTx/>
              <a:buFont typeface="Wingdings" panose="05000000000000000000" charset="0"/>
              <a:buChar char="Ø"/>
            </a:pPr>
            <a:r>
              <a:rPr altLang="zh-CN" b="1" dirty="0" sz="2400" lang="en-US" smtClean="0">
                <a:solidFill>
                  <a:schemeClr val="bg1"/>
                </a:solidFill>
                <a:latin typeface="Times New Roman" panose="02020603050405020304" charset="0"/>
                <a:ea typeface="宋体" panose="02010600030101010101" pitchFamily="2" charset="-122"/>
                <a:cs typeface="Roboto condensed"/>
              </a:rPr>
              <a:t>Symposiums &amp; Meetings</a:t>
            </a:r>
          </a:p>
        </p:txBody>
      </p:sp>
      <p:sp>
        <p:nvSpPr>
          <p:cNvPr id="1048632" name="Oval 21"/>
          <p:cNvSpPr/>
          <p:nvPr/>
        </p:nvSpPr>
        <p:spPr>
          <a:xfrm>
            <a:off x="457835" y="3168650"/>
            <a:ext cx="2929890" cy="930275"/>
          </a:xfrm>
          <a:prstGeom prst="flowChartProcess"/>
          <a:blipFill rotWithShape="1">
            <a:blip xmlns:r="http://schemas.openxmlformats.org/officeDocument/2006/relationships" r:embed="rId1"/>
            <a:tile algn="tl" flip="none" sx="100000" sy="100000" tx="0" ty="0"/>
          </a:blip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0" bIns="60960" compatLnSpc="1" forceAA="0" fromWordArt="0" horzOverflow="overflow" lIns="121920" numCol="1" rIns="121920" rot="0" rtlCol="0" spcCol="0" spcFirstLastPara="0" tIns="60960" vert="horz" vertOverflow="overflow" wrap="square">
            <a:noAutofit/>
          </a:bodyPr>
          <a:p>
            <a:pPr algn="l" indent="-342900" marL="342900">
              <a:buClrTx/>
              <a:buFont typeface="Wingdings" panose="05000000000000000000" charset="0"/>
              <a:buChar char="Ø"/>
            </a:pPr>
            <a:r>
              <a:rPr altLang="zh-CN" b="1" dirty="0" sz="2400" lang="en-US" smtClean="0">
                <a:solidFill>
                  <a:schemeClr val="bg1"/>
                </a:solidFill>
                <a:latin typeface="Times New Roman" panose="02020603050405020304" charset="0"/>
                <a:ea typeface="宋体" panose="02010600030101010101" pitchFamily="2" charset="-122"/>
                <a:cs typeface="Roboto condensed"/>
                <a:sym typeface="+mn-ea"/>
              </a:rPr>
              <a:t>Research &amp; Publications</a:t>
            </a:r>
          </a:p>
        </p:txBody>
      </p:sp>
      <p:sp>
        <p:nvSpPr>
          <p:cNvPr id="1048633" name="Oval 21"/>
          <p:cNvSpPr/>
          <p:nvPr/>
        </p:nvSpPr>
        <p:spPr>
          <a:xfrm>
            <a:off x="458470" y="4747260"/>
            <a:ext cx="2929890" cy="916305"/>
          </a:xfrm>
          <a:prstGeom prst="flowChartProcess"/>
          <a:blipFill rotWithShape="1">
            <a:blip xmlns:r="http://schemas.openxmlformats.org/officeDocument/2006/relationships" r:embed="rId1"/>
            <a:tile algn="tl" flip="none" sx="100000" sy="100000" tx="0" ty="0"/>
          </a:blip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0" bIns="60960" compatLnSpc="1" forceAA="0" fromWordArt="0" horzOverflow="overflow" lIns="121920" numCol="1" rIns="121920" rot="0" rtlCol="0" spcCol="0" spcFirstLastPara="0" tIns="60960" vert="horz" vertOverflow="overflow" wrap="square">
            <a:noAutofit/>
          </a:bodyPr>
          <a:p>
            <a:pPr algn="l" indent="-342900" marL="342900">
              <a:buClrTx/>
              <a:buFont typeface="Wingdings" panose="05000000000000000000" charset="0"/>
              <a:buChar char="Ø"/>
            </a:pPr>
            <a:r>
              <a:rPr b="1" dirty="0" sz="2400" lang="en-US" smtClean="0">
                <a:solidFill>
                  <a:schemeClr val="bg1"/>
                </a:solidFill>
                <a:latin typeface="Times New Roman" panose="02020603050405020304" charset="0"/>
                <a:ea typeface="Roboto Condensed" panose="02000000000000000000" pitchFamily="2" charset="0"/>
                <a:cs typeface="Roboto condensed"/>
                <a:sym typeface="+mn-ea"/>
              </a:rPr>
              <a:t> </a:t>
            </a:r>
            <a:r>
              <a:rPr altLang="zh-CN" b="1" dirty="0" sz="2400" lang="en-US" smtClean="0">
                <a:solidFill>
                  <a:schemeClr val="bg1"/>
                </a:solidFill>
                <a:latin typeface="Times New Roman" panose="02020603050405020304" charset="0"/>
                <a:ea typeface="宋体" panose="02010600030101010101" pitchFamily="2" charset="-122"/>
                <a:cs typeface="Roboto condensed"/>
                <a:sym typeface="+mn-ea"/>
              </a:rPr>
              <a:t>Communications</a:t>
            </a:r>
          </a:p>
        </p:txBody>
      </p:sp>
      <p:sp>
        <p:nvSpPr>
          <p:cNvPr id="1048634" name="内容占位符 2"/>
          <p:cNvSpPr>
            <a:spLocks noGrp="1"/>
          </p:cNvSpPr>
          <p:nvPr/>
        </p:nvSpPr>
        <p:spPr>
          <a:xfrm>
            <a:off x="3723005" y="1190625"/>
            <a:ext cx="4964430" cy="4937125"/>
          </a:xfrm>
          <a:prstGeom prst="rect"/>
          <a:noFill/>
          <a:ln w="9525">
            <a:noFill/>
          </a:ln>
        </p:spPr>
        <p:txBody>
          <a:bodyPr/>
          <a:lstStyle>
            <a:lvl1pPr algn="l" defTabSz="914400" eaLnBrk="1" fontAlgn="base" hangingPunct="1" indent="-342900" latinLnBrk="0" lvl="0" marL="3429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baseline="0" b="0" sz="3200" i="0" kern="120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fontAlgn="base" hangingPunct="1" indent="-285750" latinLnBrk="0" lvl="1" marL="74295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baseline="0" b="0" sz="2800" i="0" kern="120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fontAlgn="base" hangingPunct="1" indent="-228600" latinLnBrk="0" lvl="2" marL="11430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baseline="0" b="0" sz="2400" i="0" kern="120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fontAlgn="base" hangingPunct="1" indent="-228600" latinLnBrk="0" lvl="3" marL="16002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baseline="0" b="0" sz="2000" i="0" kern="120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fontAlgn="base" hangingPunct="1" indent="-228600" latinLnBrk="0" lvl="4" marL="20574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baseline="0" b="0" sz="2000" i="0" kern="120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fontAlgn="base" hangingPunct="1" indent="-228600" latinLnBrk="0" lvl="5" marL="25146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baseline="0" b="0" sz="2000" i="0" kern="120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fontAlgn="base" hangingPunct="1" indent="-228600" latinLnBrk="0" lvl="6" marL="29718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baseline="0" b="0" sz="2000" i="0" kern="120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fontAlgn="base" hangingPunct="1" indent="-228600" latinLnBrk="0" lvl="7" marL="34290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baseline="0" b="0" sz="2000" i="0" kern="120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fontAlgn="base" hangingPunct="1" indent="-228600" latinLnBrk="0" lvl="8" marL="38862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baseline="0" b="0" sz="2000" i="0" kern="120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ClrTx/>
              <a:buFont typeface="Wingdings" panose="05000000000000000000" charset="0"/>
              <a:buChar char="ü"/>
            </a:pPr>
            <a:r>
              <a:rPr altLang="zh-CN" dirty="0" sz="2200" lang="en-US">
                <a:solidFill>
                  <a:srgbClr val="002060"/>
                </a:solidFill>
                <a:latin typeface="Times New Roman" panose="02020603050405020304" charset="0"/>
              </a:rPr>
              <a:t>Forums and symposiums</a:t>
            </a:r>
          </a:p>
          <a:p>
            <a:pPr indent="0" marL="0">
              <a:lnSpc>
                <a:spcPct val="150000"/>
              </a:lnSpc>
              <a:spcBef>
                <a:spcPts val="0"/>
              </a:spcBef>
              <a:buNone/>
            </a:pPr>
            <a:r>
              <a:rPr dirty="0" sz="2000" lang="en-US">
                <a:solidFill>
                  <a:srgbClr val="002060"/>
                </a:solidFill>
                <a:latin typeface="Times New Roman" panose="02020603050405020304" charset="0"/>
                <a:ea typeface="宋体" panose="02010600030101010101" pitchFamily="2" charset="-122"/>
              </a:rPr>
              <a:t>--- F</a:t>
            </a:r>
            <a:r>
              <a:rPr dirty="0" sz="2000">
                <a:solidFill>
                  <a:srgbClr val="002060"/>
                </a:solidFill>
                <a:latin typeface="Times New Roman" panose="02020603050405020304" charset="0"/>
                <a:ea typeface="宋体" panose="02010600030101010101" pitchFamily="2" charset="-122"/>
              </a:rPr>
              <a:t>orum on “Challenges and Opportunities Faced by SAIs in a Big Data World” </a:t>
            </a:r>
            <a:r>
              <a:rPr dirty="0" sz="2000" lang="en-US">
                <a:solidFill>
                  <a:srgbClr val="002060"/>
                </a:solidFill>
                <a:latin typeface="Times New Roman" panose="02020603050405020304" charset="0"/>
                <a:ea typeface="宋体" panose="02010600030101010101" pitchFamily="2" charset="-122"/>
              </a:rPr>
              <a:t>(2017)</a:t>
            </a:r>
          </a:p>
          <a:p>
            <a:pPr indent="0" marL="0">
              <a:lnSpc>
                <a:spcPct val="150000"/>
              </a:lnSpc>
              <a:spcBef>
                <a:spcPts val="0"/>
              </a:spcBef>
              <a:buNone/>
            </a:pPr>
            <a:r>
              <a:rPr dirty="0" sz="2000" lang="en-US">
                <a:solidFill>
                  <a:srgbClr val="002060"/>
                </a:solidFill>
                <a:latin typeface="Times New Roman" panose="02020603050405020304" charset="0"/>
                <a:ea typeface="宋体" panose="02010600030101010101" pitchFamily="2" charset="-122"/>
              </a:rPr>
              <a:t>--- S</a:t>
            </a:r>
            <a:r>
              <a:rPr dirty="0" sz="2000">
                <a:solidFill>
                  <a:srgbClr val="002060"/>
                </a:solidFill>
                <a:latin typeface="Times New Roman" panose="02020603050405020304" charset="0"/>
                <a:ea typeface="宋体" panose="02010600030101010101" pitchFamily="2" charset="-122"/>
              </a:rPr>
              <a:t>ymposium on “How Practices of Big Data and Audit Help Promote Sustainable Development”  </a:t>
            </a:r>
            <a:r>
              <a:rPr dirty="0" sz="2000" lang="en-US">
                <a:solidFill>
                  <a:srgbClr val="002060"/>
                </a:solidFill>
                <a:latin typeface="Times New Roman" panose="02020603050405020304" charset="0"/>
                <a:ea typeface="宋体" panose="02010600030101010101" pitchFamily="2" charset="-122"/>
              </a:rPr>
              <a:t>(2018)</a:t>
            </a:r>
          </a:p>
          <a:p>
            <a:pPr indent="0" marL="0">
              <a:lnSpc>
                <a:spcPct val="150000"/>
              </a:lnSpc>
              <a:spcBef>
                <a:spcPts val="0"/>
              </a:spcBef>
              <a:buNone/>
            </a:pPr>
            <a:r>
              <a:rPr dirty="0" sz="2000" lang="en-US">
                <a:solidFill>
                  <a:srgbClr val="002060"/>
                </a:solidFill>
                <a:latin typeface="Times New Roman" panose="02020603050405020304" charset="0"/>
                <a:ea typeface="宋体" panose="02010600030101010101" pitchFamily="2" charset="-122"/>
              </a:rPr>
              <a:t>--- S</a:t>
            </a:r>
            <a:r>
              <a:rPr dirty="0" sz="2000">
                <a:solidFill>
                  <a:srgbClr val="002060"/>
                </a:solidFill>
                <a:latin typeface="Times New Roman" panose="02020603050405020304" charset="0"/>
                <a:ea typeface="宋体" panose="02010600030101010101" pitchFamily="2" charset="-122"/>
              </a:rPr>
              <a:t>ymposium on “Changes in Audit Management in the Era of Big Data” </a:t>
            </a:r>
            <a:r>
              <a:rPr dirty="0" sz="2000" lang="en-US">
                <a:solidFill>
                  <a:srgbClr val="002060"/>
                </a:solidFill>
                <a:latin typeface="Times New Roman" panose="02020603050405020304" charset="0"/>
                <a:ea typeface="宋体" panose="02010600030101010101" pitchFamily="2" charset="-122"/>
              </a:rPr>
              <a:t>(2019)</a:t>
            </a:r>
          </a:p>
          <a:p>
            <a:pPr>
              <a:lnSpc>
                <a:spcPct val="150000"/>
              </a:lnSpc>
              <a:spcBef>
                <a:spcPts val="0"/>
              </a:spcBef>
              <a:buClrTx/>
              <a:buFont typeface="Wingdings" panose="05000000000000000000" charset="0"/>
              <a:buChar char="ü"/>
            </a:pPr>
            <a:r>
              <a:rPr altLang="zh-CN" dirty="0" sz="2200" lang="en-US">
                <a:solidFill>
                  <a:srgbClr val="002060"/>
                </a:solidFill>
                <a:latin typeface="Times New Roman" panose="02020603050405020304" charset="0"/>
                <a:ea typeface="宋体" panose="02010600030101010101" pitchFamily="2" charset="-122"/>
              </a:rPr>
              <a:t>A</a:t>
            </a:r>
            <a:r>
              <a:rPr altLang="en-US" dirty="0" sz="2200" lang="zh-CN">
                <a:solidFill>
                  <a:srgbClr val="002060"/>
                </a:solidFill>
                <a:latin typeface="Times New Roman" panose="02020603050405020304" charset="0"/>
                <a:ea typeface="宋体" panose="02010600030101010101" pitchFamily="2" charset="-122"/>
              </a:rPr>
              <a:t>nnual meeting of the WGBD</a:t>
            </a:r>
            <a:r>
              <a:rPr altLang="en-US" b="1" dirty="0" sz="2200" lang="zh-CN">
                <a:solidFill>
                  <a:srgbClr val="002060"/>
                </a:solidFill>
                <a:latin typeface="Times New Roman" panose="02020603050405020304" charset="0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104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5"/>
                                        <p:tgtEl>
                                          <p:spTgt spid="104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7" nodeType="after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1"/>
                                        <p:tgtEl>
                                          <p:spTgt spid="104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3" nodeType="after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7"/>
                                        <p:tgtEl>
                                          <p:spTgt spid="104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1" grpId="0" bldLvl="0" animBg="1"/>
      <p:bldP spid="1048632" grpId="0" bldLvl="0" animBg="1"/>
      <p:bldP spid="1048633" grpId="0" bldLvl="0" animBg="1"/>
      <p:bldP spid="1048634" grpId="0"/>
    </p:bldLst>
  </p:timing>
</p:sld>
</file>

<file path=ppt/theme/theme1.xml><?xml version="1.0" encoding="utf-8"?>
<a:theme xmlns:a="http://schemas.openxmlformats.org/drawingml/2006/main" name="蓝色波浪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9E2"/>
      </a:accent5>
      <a:accent6>
        <a:srgbClr val="2D89E5"/>
      </a:accent6>
      <a:hlink>
        <a:srgbClr val="CC3300"/>
      </a:hlink>
      <a:folHlink>
        <a:srgbClr val="9966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9E2"/>
        </a:accent5>
        <a:accent6>
          <a:srgbClr val="2D89E5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3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演示</Application>
  <ScaleCrop>0</ScaleCrop>
  <LinksUpToDate>0</LinksUpToDate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Mandate and Goals  of the New INTOSAI Working Group on Big Data</dc:title>
  <dc:creator>user</dc:creator>
  <cp:lastModifiedBy>秦晔</cp:lastModifiedBy>
  <dcterms:created xsi:type="dcterms:W3CDTF">2011-09-22T23:07:00Z</dcterms:created>
  <dcterms:modified xsi:type="dcterms:W3CDTF">2017-08-22T08:30:28Z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2052-10.8.0.5888</vt:lpwstr>
  </property>
</Properties>
</file>