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6" r:id="rId2"/>
    <p:sldId id="281" r:id="rId3"/>
    <p:sldId id="288" r:id="rId4"/>
    <p:sldId id="282" r:id="rId5"/>
    <p:sldId id="289" r:id="rId6"/>
    <p:sldId id="290" r:id="rId7"/>
    <p:sldId id="291" r:id="rId8"/>
    <p:sldId id="292" r:id="rId9"/>
    <p:sldId id="304" r:id="rId10"/>
    <p:sldId id="305" r:id="rId11"/>
    <p:sldId id="293" r:id="rId12"/>
    <p:sldId id="303" r:id="rId13"/>
    <p:sldId id="307" r:id="rId14"/>
    <p:sldId id="308" r:id="rId15"/>
    <p:sldId id="309" r:id="rId16"/>
    <p:sldId id="306" r:id="rId17"/>
    <p:sldId id="301" r:id="rId18"/>
    <p:sldId id="300" r:id="rId19"/>
    <p:sldId id="310" r:id="rId20"/>
    <p:sldId id="297" r:id="rId21"/>
    <p:sldId id="279" r:id="rId22"/>
    <p:sldId id="311" r:id="rId23"/>
    <p:sldId id="302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81A90-8BA1-4039-9A48-67689D4A6F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E4D317-F345-4CCB-8F90-7E20205DFC71}">
      <dgm:prSet phldrT="[Text]"/>
      <dgm:spPr/>
      <dgm:t>
        <a:bodyPr/>
        <a:lstStyle/>
        <a:p>
          <a:r>
            <a:rPr lang="en-US" dirty="0"/>
            <a:t>Why is Auditing SDGs important ?</a:t>
          </a:r>
        </a:p>
      </dgm:t>
    </dgm:pt>
    <dgm:pt modelId="{25317849-2AD4-4938-B1C4-A48902B4C0AA}" type="parTrans" cxnId="{A9952216-79BB-4271-8D36-18C468BF8E97}">
      <dgm:prSet/>
      <dgm:spPr/>
      <dgm:t>
        <a:bodyPr/>
        <a:lstStyle/>
        <a:p>
          <a:endParaRPr lang="en-US"/>
        </a:p>
      </dgm:t>
    </dgm:pt>
    <dgm:pt modelId="{5181AB3E-775F-4657-94E4-2E92EC5ED8F2}" type="sibTrans" cxnId="{A9952216-79BB-4271-8D36-18C468BF8E97}">
      <dgm:prSet/>
      <dgm:spPr/>
      <dgm:t>
        <a:bodyPr/>
        <a:lstStyle/>
        <a:p>
          <a:endParaRPr lang="en-US"/>
        </a:p>
      </dgm:t>
    </dgm:pt>
    <dgm:pt modelId="{F0DA53AA-7B82-44E6-9E35-5025F2F338B3}">
      <dgm:prSet phldrT="[Text]"/>
      <dgm:spPr/>
      <dgm:t>
        <a:bodyPr/>
        <a:lstStyle/>
        <a:p>
          <a:r>
            <a:rPr lang="en-US" dirty="0"/>
            <a:t>What is different about Auditing SDGs</a:t>
          </a:r>
        </a:p>
      </dgm:t>
    </dgm:pt>
    <dgm:pt modelId="{B6642D75-C458-49CD-BFA3-C7BBCCA65C16}" type="parTrans" cxnId="{8A9BDAC2-8515-491D-969C-D12FDFB5A1BF}">
      <dgm:prSet/>
      <dgm:spPr/>
      <dgm:t>
        <a:bodyPr/>
        <a:lstStyle/>
        <a:p>
          <a:endParaRPr lang="en-US"/>
        </a:p>
      </dgm:t>
    </dgm:pt>
    <dgm:pt modelId="{ED8638F4-EC6E-4D02-9F84-F36F3B7D3875}" type="sibTrans" cxnId="{8A9BDAC2-8515-491D-969C-D12FDFB5A1BF}">
      <dgm:prSet/>
      <dgm:spPr/>
      <dgm:t>
        <a:bodyPr/>
        <a:lstStyle/>
        <a:p>
          <a:endParaRPr lang="en-US"/>
        </a:p>
      </dgm:t>
    </dgm:pt>
    <dgm:pt modelId="{2AE5D892-35CF-4832-97A6-71DA852AB8A6}">
      <dgm:prSet phldrT="[Text]"/>
      <dgm:spPr/>
      <dgm:t>
        <a:bodyPr/>
        <a:lstStyle/>
        <a:p>
          <a:r>
            <a:rPr lang="en-US" dirty="0"/>
            <a:t>IDI- KSC Auditing SDGs </a:t>
          </a:r>
          <a:r>
            <a:rPr lang="en-US" dirty="0" err="1"/>
            <a:t>Programme</a:t>
          </a:r>
          <a:endParaRPr lang="en-US" dirty="0"/>
        </a:p>
      </dgm:t>
    </dgm:pt>
    <dgm:pt modelId="{71E538E5-3A91-42EB-A8E1-45517B1955F8}" type="parTrans" cxnId="{D7F4A1DB-3356-42FF-BDA1-8B323AD032AE}">
      <dgm:prSet/>
      <dgm:spPr/>
      <dgm:t>
        <a:bodyPr/>
        <a:lstStyle/>
        <a:p>
          <a:endParaRPr lang="en-US"/>
        </a:p>
      </dgm:t>
    </dgm:pt>
    <dgm:pt modelId="{0B10E7D7-7CB9-4457-9EE9-F01C18A9248F}" type="sibTrans" cxnId="{D7F4A1DB-3356-42FF-BDA1-8B323AD032AE}">
      <dgm:prSet/>
      <dgm:spPr/>
      <dgm:t>
        <a:bodyPr/>
        <a:lstStyle/>
        <a:p>
          <a:endParaRPr lang="en-US"/>
        </a:p>
      </dgm:t>
    </dgm:pt>
    <dgm:pt modelId="{6E5710FE-6398-4C96-8195-8AD3F7821837}">
      <dgm:prSet phldrT="[Text]"/>
      <dgm:spPr/>
      <dgm:t>
        <a:bodyPr/>
        <a:lstStyle/>
        <a:p>
          <a:r>
            <a:rPr lang="en-US" dirty="0"/>
            <a:t>Key Messages &amp; Future Plans </a:t>
          </a:r>
        </a:p>
      </dgm:t>
    </dgm:pt>
    <dgm:pt modelId="{8ADA8530-4807-4183-957C-64379A4CB323}" type="parTrans" cxnId="{B30305F2-A90C-46C1-82B5-55277765F32D}">
      <dgm:prSet/>
      <dgm:spPr/>
      <dgm:t>
        <a:bodyPr/>
        <a:lstStyle/>
        <a:p>
          <a:endParaRPr lang="en-US"/>
        </a:p>
      </dgm:t>
    </dgm:pt>
    <dgm:pt modelId="{722BD28D-8BBE-4505-858D-AE5EA71740FC}" type="sibTrans" cxnId="{B30305F2-A90C-46C1-82B5-55277765F32D}">
      <dgm:prSet/>
      <dgm:spPr/>
      <dgm:t>
        <a:bodyPr/>
        <a:lstStyle/>
        <a:p>
          <a:endParaRPr lang="en-US"/>
        </a:p>
      </dgm:t>
    </dgm:pt>
    <dgm:pt modelId="{E7FDF7A1-EB4E-406F-B7A3-86968E254EF0}" type="pres">
      <dgm:prSet presAssocID="{64481A90-8BA1-4039-9A48-67689D4A6FF5}" presName="diagram" presStyleCnt="0">
        <dgm:presLayoutVars>
          <dgm:dir/>
          <dgm:resizeHandles val="exact"/>
        </dgm:presLayoutVars>
      </dgm:prSet>
      <dgm:spPr/>
    </dgm:pt>
    <dgm:pt modelId="{2F87F72D-1F39-454F-9CF9-D7F005AED6FC}" type="pres">
      <dgm:prSet presAssocID="{56E4D317-F345-4CCB-8F90-7E20205DFC71}" presName="node" presStyleLbl="node1" presStyleIdx="0" presStyleCnt="4">
        <dgm:presLayoutVars>
          <dgm:bulletEnabled val="1"/>
        </dgm:presLayoutVars>
      </dgm:prSet>
      <dgm:spPr/>
    </dgm:pt>
    <dgm:pt modelId="{9A35AEDF-523D-4178-A53B-14BAB425B79A}" type="pres">
      <dgm:prSet presAssocID="{5181AB3E-775F-4657-94E4-2E92EC5ED8F2}" presName="sibTrans" presStyleCnt="0"/>
      <dgm:spPr/>
    </dgm:pt>
    <dgm:pt modelId="{BA8B38A2-84DB-4D40-8EE9-D43A9EB349E2}" type="pres">
      <dgm:prSet presAssocID="{F0DA53AA-7B82-44E6-9E35-5025F2F338B3}" presName="node" presStyleLbl="node1" presStyleIdx="1" presStyleCnt="4">
        <dgm:presLayoutVars>
          <dgm:bulletEnabled val="1"/>
        </dgm:presLayoutVars>
      </dgm:prSet>
      <dgm:spPr/>
    </dgm:pt>
    <dgm:pt modelId="{303F1EF1-5F21-463E-96EA-E012E08CB2A6}" type="pres">
      <dgm:prSet presAssocID="{ED8638F4-EC6E-4D02-9F84-F36F3B7D3875}" presName="sibTrans" presStyleCnt="0"/>
      <dgm:spPr/>
    </dgm:pt>
    <dgm:pt modelId="{135FFCDD-5935-4DC0-B9EB-9EA96152146C}" type="pres">
      <dgm:prSet presAssocID="{2AE5D892-35CF-4832-97A6-71DA852AB8A6}" presName="node" presStyleLbl="node1" presStyleIdx="2" presStyleCnt="4">
        <dgm:presLayoutVars>
          <dgm:bulletEnabled val="1"/>
        </dgm:presLayoutVars>
      </dgm:prSet>
      <dgm:spPr/>
    </dgm:pt>
    <dgm:pt modelId="{F80FE098-7C79-4F0A-B80B-723E9C9FF3C4}" type="pres">
      <dgm:prSet presAssocID="{0B10E7D7-7CB9-4457-9EE9-F01C18A9248F}" presName="sibTrans" presStyleCnt="0"/>
      <dgm:spPr/>
    </dgm:pt>
    <dgm:pt modelId="{7815854C-E6B0-45F8-BA7A-F5C67EDC1AAF}" type="pres">
      <dgm:prSet presAssocID="{6E5710FE-6398-4C96-8195-8AD3F7821837}" presName="node" presStyleLbl="node1" presStyleIdx="3" presStyleCnt="4">
        <dgm:presLayoutVars>
          <dgm:bulletEnabled val="1"/>
        </dgm:presLayoutVars>
      </dgm:prSet>
      <dgm:spPr/>
    </dgm:pt>
  </dgm:ptLst>
  <dgm:cxnLst>
    <dgm:cxn modelId="{BBFBA912-2B89-44C4-AB90-C9BC39086E28}" type="presOf" srcId="{F0DA53AA-7B82-44E6-9E35-5025F2F338B3}" destId="{BA8B38A2-84DB-4D40-8EE9-D43A9EB349E2}" srcOrd="0" destOrd="0" presId="urn:microsoft.com/office/officeart/2005/8/layout/default"/>
    <dgm:cxn modelId="{A9952216-79BB-4271-8D36-18C468BF8E97}" srcId="{64481A90-8BA1-4039-9A48-67689D4A6FF5}" destId="{56E4D317-F345-4CCB-8F90-7E20205DFC71}" srcOrd="0" destOrd="0" parTransId="{25317849-2AD4-4938-B1C4-A48902B4C0AA}" sibTransId="{5181AB3E-775F-4657-94E4-2E92EC5ED8F2}"/>
    <dgm:cxn modelId="{82D2791D-F54C-43D4-BC57-7FCCD645F411}" type="presOf" srcId="{6E5710FE-6398-4C96-8195-8AD3F7821837}" destId="{7815854C-E6B0-45F8-BA7A-F5C67EDC1AAF}" srcOrd="0" destOrd="0" presId="urn:microsoft.com/office/officeart/2005/8/layout/default"/>
    <dgm:cxn modelId="{8E5CA34B-A494-486E-8622-17A3BB2EA2D6}" type="presOf" srcId="{2AE5D892-35CF-4832-97A6-71DA852AB8A6}" destId="{135FFCDD-5935-4DC0-B9EB-9EA96152146C}" srcOrd="0" destOrd="0" presId="urn:microsoft.com/office/officeart/2005/8/layout/default"/>
    <dgm:cxn modelId="{B38D4775-BA3E-49DA-B1E0-20DE5B71B0CE}" type="presOf" srcId="{56E4D317-F345-4CCB-8F90-7E20205DFC71}" destId="{2F87F72D-1F39-454F-9CF9-D7F005AED6FC}" srcOrd="0" destOrd="0" presId="urn:microsoft.com/office/officeart/2005/8/layout/default"/>
    <dgm:cxn modelId="{4BCF2B99-C358-43B2-9462-89ED47B74613}" type="presOf" srcId="{64481A90-8BA1-4039-9A48-67689D4A6FF5}" destId="{E7FDF7A1-EB4E-406F-B7A3-86968E254EF0}" srcOrd="0" destOrd="0" presId="urn:microsoft.com/office/officeart/2005/8/layout/default"/>
    <dgm:cxn modelId="{8A9BDAC2-8515-491D-969C-D12FDFB5A1BF}" srcId="{64481A90-8BA1-4039-9A48-67689D4A6FF5}" destId="{F0DA53AA-7B82-44E6-9E35-5025F2F338B3}" srcOrd="1" destOrd="0" parTransId="{B6642D75-C458-49CD-BFA3-C7BBCCA65C16}" sibTransId="{ED8638F4-EC6E-4D02-9F84-F36F3B7D3875}"/>
    <dgm:cxn modelId="{D7F4A1DB-3356-42FF-BDA1-8B323AD032AE}" srcId="{64481A90-8BA1-4039-9A48-67689D4A6FF5}" destId="{2AE5D892-35CF-4832-97A6-71DA852AB8A6}" srcOrd="2" destOrd="0" parTransId="{71E538E5-3A91-42EB-A8E1-45517B1955F8}" sibTransId="{0B10E7D7-7CB9-4457-9EE9-F01C18A9248F}"/>
    <dgm:cxn modelId="{B30305F2-A90C-46C1-82B5-55277765F32D}" srcId="{64481A90-8BA1-4039-9A48-67689D4A6FF5}" destId="{6E5710FE-6398-4C96-8195-8AD3F7821837}" srcOrd="3" destOrd="0" parTransId="{8ADA8530-4807-4183-957C-64379A4CB323}" sibTransId="{722BD28D-8BBE-4505-858D-AE5EA71740FC}"/>
    <dgm:cxn modelId="{52C01738-9BED-425D-A229-DDC9A8D30ED7}" type="presParOf" srcId="{E7FDF7A1-EB4E-406F-B7A3-86968E254EF0}" destId="{2F87F72D-1F39-454F-9CF9-D7F005AED6FC}" srcOrd="0" destOrd="0" presId="urn:microsoft.com/office/officeart/2005/8/layout/default"/>
    <dgm:cxn modelId="{26963D2F-5D72-4CE8-8761-82AC7D0137FF}" type="presParOf" srcId="{E7FDF7A1-EB4E-406F-B7A3-86968E254EF0}" destId="{9A35AEDF-523D-4178-A53B-14BAB425B79A}" srcOrd="1" destOrd="0" presId="urn:microsoft.com/office/officeart/2005/8/layout/default"/>
    <dgm:cxn modelId="{5AEC5642-9F66-416D-9C8D-B7B4CC2E390E}" type="presParOf" srcId="{E7FDF7A1-EB4E-406F-B7A3-86968E254EF0}" destId="{BA8B38A2-84DB-4D40-8EE9-D43A9EB349E2}" srcOrd="2" destOrd="0" presId="urn:microsoft.com/office/officeart/2005/8/layout/default"/>
    <dgm:cxn modelId="{6866F667-94FF-402C-8F0E-22243C8CCAD9}" type="presParOf" srcId="{E7FDF7A1-EB4E-406F-B7A3-86968E254EF0}" destId="{303F1EF1-5F21-463E-96EA-E012E08CB2A6}" srcOrd="3" destOrd="0" presId="urn:microsoft.com/office/officeart/2005/8/layout/default"/>
    <dgm:cxn modelId="{40D40C7C-DCE3-45E9-A107-46D271C547BA}" type="presParOf" srcId="{E7FDF7A1-EB4E-406F-B7A3-86968E254EF0}" destId="{135FFCDD-5935-4DC0-B9EB-9EA96152146C}" srcOrd="4" destOrd="0" presId="urn:microsoft.com/office/officeart/2005/8/layout/default"/>
    <dgm:cxn modelId="{0CED2733-F12D-43E9-816A-2609C6C74E16}" type="presParOf" srcId="{E7FDF7A1-EB4E-406F-B7A3-86968E254EF0}" destId="{F80FE098-7C79-4F0A-B80B-723E9C9FF3C4}" srcOrd="5" destOrd="0" presId="urn:microsoft.com/office/officeart/2005/8/layout/default"/>
    <dgm:cxn modelId="{B94457F9-34F2-4FD4-BA77-55DBB5C83781}" type="presParOf" srcId="{E7FDF7A1-EB4E-406F-B7A3-86968E254EF0}" destId="{7815854C-E6B0-45F8-BA7A-F5C67EDC1A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diagrams.loki3.com/BracketList" loCatId="officeonlin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/>
      <dgm:spPr/>
      <dgm:t>
        <a:bodyPr/>
        <a:lstStyle/>
        <a:p>
          <a:r>
            <a:rPr lang="en-US" dirty="0"/>
            <a:t>Why audit preparedness?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/>
        </a:p>
      </dgm:t>
    </dgm:pt>
    <dgm:pt modelId="{A8A66A9A-E68D-48CC-9C11-42835C989C82}">
      <dgm:prSet phldrT="[Text]" custT="1"/>
      <dgm:spPr/>
      <dgm:t>
        <a:bodyPr/>
        <a:lstStyle/>
        <a:p>
          <a:pPr>
            <a:buNone/>
          </a:pPr>
          <a:r>
            <a:rPr lang="en-PH" sz="2400" dirty="0"/>
            <a:t>- Urging national governments into action if there isn’t any</a:t>
          </a:r>
          <a:endParaRPr lang="en-US" sz="2400" dirty="0"/>
        </a:p>
      </dgm:t>
    </dgm:pt>
    <dgm:pt modelId="{F2B06A42-6084-42C3-B4DA-7AABD5AB3384}" type="parTrans" cxnId="{0DCFB914-BFED-4206-987E-BC76FF069413}">
      <dgm:prSet/>
      <dgm:spPr/>
      <dgm:t>
        <a:bodyPr/>
        <a:lstStyle/>
        <a:p>
          <a:endParaRPr lang="en-US"/>
        </a:p>
      </dgm:t>
    </dgm:pt>
    <dgm:pt modelId="{157274C4-E814-40C6-B4FA-E0A42AD97411}" type="sibTrans" cxnId="{0DCFB914-BFED-4206-987E-BC76FF069413}">
      <dgm:prSet/>
      <dgm:spPr/>
      <dgm:t>
        <a:bodyPr/>
        <a:lstStyle/>
        <a:p>
          <a:endParaRPr lang="en-US"/>
        </a:p>
      </dgm:t>
    </dgm:pt>
    <dgm:pt modelId="{06FB7E04-398E-483A-80DD-A28CAA24954A}">
      <dgm:prSet phldrT="[Text]" custT="1"/>
      <dgm:spPr/>
      <dgm:t>
        <a:bodyPr/>
        <a:lstStyle/>
        <a:p>
          <a:pPr>
            <a:buNone/>
          </a:pPr>
          <a:r>
            <a:rPr lang="en-PH" sz="2400" dirty="0"/>
            <a:t>- Providing constructive feedback at an early stage</a:t>
          </a:r>
          <a:endParaRPr lang="en-US" sz="2400" dirty="0"/>
        </a:p>
      </dgm:t>
    </dgm:pt>
    <dgm:pt modelId="{C55D0C38-21C0-46BD-8E8F-B59985098D7E}" type="parTrans" cxnId="{4F06C7EE-774C-40C8-8D63-FB9A092FA588}">
      <dgm:prSet/>
      <dgm:spPr/>
      <dgm:t>
        <a:bodyPr/>
        <a:lstStyle/>
        <a:p>
          <a:endParaRPr lang="en-US"/>
        </a:p>
      </dgm:t>
    </dgm:pt>
    <dgm:pt modelId="{B2B61782-5B14-40B8-8100-6D4D0B3711C0}" type="sibTrans" cxnId="{4F06C7EE-774C-40C8-8D63-FB9A092FA588}">
      <dgm:prSet/>
      <dgm:spPr/>
      <dgm:t>
        <a:bodyPr/>
        <a:lstStyle/>
        <a:p>
          <a:endParaRPr lang="en-US"/>
        </a:p>
      </dgm:t>
    </dgm:pt>
    <dgm:pt modelId="{FDE2386E-CEF4-48BF-80EA-D1B4047AB640}">
      <dgm:prSet phldrT="[Text]" custT="1"/>
      <dgm:spPr/>
      <dgm:t>
        <a:bodyPr/>
        <a:lstStyle/>
        <a:p>
          <a:pPr>
            <a:buNone/>
          </a:pPr>
          <a:r>
            <a:rPr lang="en-PH" sz="2400" dirty="0"/>
            <a:t>- Reminding governments that SDGs are not business as usual by looking at issues of integration, coherence, coordination and inclusiveness</a:t>
          </a:r>
          <a:endParaRPr lang="en-US" sz="2400" dirty="0"/>
        </a:p>
      </dgm:t>
    </dgm:pt>
    <dgm:pt modelId="{8257746E-5D5B-43C2-BBEC-45C077F3114C}" type="parTrans" cxnId="{B11987B3-B8FD-4310-8478-BF9FD05FE499}">
      <dgm:prSet/>
      <dgm:spPr/>
      <dgm:t>
        <a:bodyPr/>
        <a:lstStyle/>
        <a:p>
          <a:endParaRPr lang="en-US"/>
        </a:p>
      </dgm:t>
    </dgm:pt>
    <dgm:pt modelId="{567877EE-5C04-4B62-BA91-235DCFE5639F}" type="sibTrans" cxnId="{B11987B3-B8FD-4310-8478-BF9FD05FE499}">
      <dgm:prSet/>
      <dgm:spPr/>
      <dgm:t>
        <a:bodyPr/>
        <a:lstStyle/>
        <a:p>
          <a:endParaRPr lang="en-US"/>
        </a:p>
      </dgm:t>
    </dgm:pt>
    <dgm:pt modelId="{14B72043-EB2B-40D4-A37C-13FAFB473952}">
      <dgm:prSet phldrT="[Text]" custT="1"/>
      <dgm:spPr/>
      <dgm:t>
        <a:bodyPr/>
        <a:lstStyle/>
        <a:p>
          <a:pPr>
            <a:buNone/>
          </a:pPr>
          <a:r>
            <a:rPr lang="en-PH" sz="2400" dirty="0"/>
            <a:t>- Contribute by providing independent oversight on preparedness</a:t>
          </a:r>
          <a:endParaRPr lang="en-US" sz="2400" dirty="0"/>
        </a:p>
      </dgm:t>
    </dgm:pt>
    <dgm:pt modelId="{582DF2BF-9E8B-4FAD-B5E6-6BF1EB886B80}" type="parTrans" cxnId="{F381814B-25A2-4FFB-B0B7-5E7262E73479}">
      <dgm:prSet/>
      <dgm:spPr/>
      <dgm:t>
        <a:bodyPr/>
        <a:lstStyle/>
        <a:p>
          <a:endParaRPr lang="en-US"/>
        </a:p>
      </dgm:t>
    </dgm:pt>
    <dgm:pt modelId="{8AC2FF9E-2094-4133-A7F4-83A3E7235382}" type="sibTrans" cxnId="{F381814B-25A2-4FFB-B0B7-5E7262E73479}">
      <dgm:prSet/>
      <dgm:spPr/>
      <dgm:t>
        <a:bodyPr/>
        <a:lstStyle/>
        <a:p>
          <a:endParaRPr lang="en-US"/>
        </a:p>
      </dgm:t>
    </dgm:pt>
    <dgm:pt modelId="{D4107948-E3CD-49ED-971C-26BB5A60ACCD}">
      <dgm:prSet phldrT="[Text]" custT="1"/>
      <dgm:spPr/>
      <dgm:t>
        <a:bodyPr/>
        <a:lstStyle/>
        <a:p>
          <a:pPr>
            <a:buNone/>
          </a:pPr>
          <a:r>
            <a:rPr lang="en-PH" sz="2400" dirty="0"/>
            <a:t>- Going in at this stage will also enable the SAIs to know all the stakeholders and negotiate a more central position for themselves in their countries efforts towards implementing SDGs.</a:t>
          </a:r>
        </a:p>
      </dgm:t>
    </dgm:pt>
    <dgm:pt modelId="{B0746296-2ED2-49FF-AE49-B87C2AB30445}" type="parTrans" cxnId="{F5EE521B-9F6E-4715-A5DF-08BD2DE32459}">
      <dgm:prSet/>
      <dgm:spPr/>
      <dgm:t>
        <a:bodyPr/>
        <a:lstStyle/>
        <a:p>
          <a:endParaRPr lang="en-US"/>
        </a:p>
      </dgm:t>
    </dgm:pt>
    <dgm:pt modelId="{482209CE-BD63-4914-BE4F-4FD3E3862CEF}" type="sibTrans" cxnId="{F5EE521B-9F6E-4715-A5DF-08BD2DE32459}">
      <dgm:prSet/>
      <dgm:spPr/>
      <dgm:t>
        <a:bodyPr/>
        <a:lstStyle/>
        <a:p>
          <a:endParaRPr lang="en-US"/>
        </a:p>
      </dgm:t>
    </dgm:pt>
    <dgm:pt modelId="{A6473228-92E3-43FE-8D77-D76836EE7EF2}" type="pres">
      <dgm:prSet presAssocID="{84EA126F-4A45-4C42-BBD7-CAF7EDD00E80}" presName="Name0" presStyleCnt="0">
        <dgm:presLayoutVars>
          <dgm:dir/>
          <dgm:animLvl val="lvl"/>
          <dgm:resizeHandles val="exact"/>
        </dgm:presLayoutVars>
      </dgm:prSet>
      <dgm:spPr/>
    </dgm:pt>
    <dgm:pt modelId="{DA55D605-6F0F-4A28-A700-2D150C28BFE8}" type="pres">
      <dgm:prSet presAssocID="{FE29E8A8-3B6A-43D7-BD11-FBA1CF4A1093}" presName="linNode" presStyleCnt="0"/>
      <dgm:spPr/>
    </dgm:pt>
    <dgm:pt modelId="{14300DC9-4A02-4AFE-ACD3-2EA12BD05513}" type="pres">
      <dgm:prSet presAssocID="{FE29E8A8-3B6A-43D7-BD11-FBA1CF4A1093}" presName="parTx" presStyleLbl="revTx" presStyleIdx="0" presStyleCnt="1">
        <dgm:presLayoutVars>
          <dgm:chMax val="1"/>
          <dgm:bulletEnabled val="1"/>
        </dgm:presLayoutVars>
      </dgm:prSet>
      <dgm:spPr/>
    </dgm:pt>
    <dgm:pt modelId="{3B9E77FE-533E-451F-ADA6-01DCE363C105}" type="pres">
      <dgm:prSet presAssocID="{FE29E8A8-3B6A-43D7-BD11-FBA1CF4A1093}" presName="bracket" presStyleLbl="parChTrans1D1" presStyleIdx="0" presStyleCnt="1"/>
      <dgm:spPr/>
    </dgm:pt>
    <dgm:pt modelId="{EC7D0628-8BB0-4E61-843B-2CE835DDCBFB}" type="pres">
      <dgm:prSet presAssocID="{FE29E8A8-3B6A-43D7-BD11-FBA1CF4A1093}" presName="spH" presStyleCnt="0"/>
      <dgm:spPr/>
    </dgm:pt>
    <dgm:pt modelId="{EDB6646A-3237-44B5-9761-507029604F06}" type="pres">
      <dgm:prSet presAssocID="{FE29E8A8-3B6A-43D7-BD11-FBA1CF4A1093}" presName="desTx" presStyleLbl="node1" presStyleIdx="0" presStyleCnt="1">
        <dgm:presLayoutVars>
          <dgm:bulletEnabled val="1"/>
        </dgm:presLayoutVars>
      </dgm:prSet>
      <dgm:spPr/>
    </dgm:pt>
  </dgm:ptLst>
  <dgm:cxnLst>
    <dgm:cxn modelId="{83A5B612-746D-4469-9D2D-49A54E5E21EE}" type="presOf" srcId="{06FB7E04-398E-483A-80DD-A28CAA24954A}" destId="{EDB6646A-3237-44B5-9761-507029604F06}" srcOrd="0" destOrd="1" presId="urn:diagrams.loki3.com/BracketList"/>
    <dgm:cxn modelId="{0DCFB914-BFED-4206-987E-BC76FF069413}" srcId="{FE29E8A8-3B6A-43D7-BD11-FBA1CF4A1093}" destId="{A8A66A9A-E68D-48CC-9C11-42835C989C82}" srcOrd="0" destOrd="0" parTransId="{F2B06A42-6084-42C3-B4DA-7AABD5AB3384}" sibTransId="{157274C4-E814-40C6-B4FA-E0A42AD97411}"/>
    <dgm:cxn modelId="{1A7E1118-94BE-4A08-B284-3406C63E2B50}" type="presOf" srcId="{FE29E8A8-3B6A-43D7-BD11-FBA1CF4A1093}" destId="{14300DC9-4A02-4AFE-ACD3-2EA12BD05513}" srcOrd="0" destOrd="0" presId="urn:diagrams.loki3.com/BracketList"/>
    <dgm:cxn modelId="{F5EE521B-9F6E-4715-A5DF-08BD2DE32459}" srcId="{FE29E8A8-3B6A-43D7-BD11-FBA1CF4A1093}" destId="{D4107948-E3CD-49ED-971C-26BB5A60ACCD}" srcOrd="4" destOrd="0" parTransId="{B0746296-2ED2-49FF-AE49-B87C2AB30445}" sibTransId="{482209CE-BD63-4914-BE4F-4FD3E3862CEF}"/>
    <dgm:cxn modelId="{E2EA9638-D81E-42FD-BF7F-DBC16C989F30}" type="presOf" srcId="{FDE2386E-CEF4-48BF-80EA-D1B4047AB640}" destId="{EDB6646A-3237-44B5-9761-507029604F06}" srcOrd="0" destOrd="2" presId="urn:diagrams.loki3.com/BracketList"/>
    <dgm:cxn modelId="{F381814B-25A2-4FFB-B0B7-5E7262E73479}" srcId="{FE29E8A8-3B6A-43D7-BD11-FBA1CF4A1093}" destId="{14B72043-EB2B-40D4-A37C-13FAFB473952}" srcOrd="3" destOrd="0" parTransId="{582DF2BF-9E8B-4FAD-B5E6-6BF1EB886B80}" sibTransId="{8AC2FF9E-2094-4133-A7F4-83A3E7235382}"/>
    <dgm:cxn modelId="{F8A92AA9-E48F-4500-BA6C-3FC8BF6222F7}" type="presOf" srcId="{A8A66A9A-E68D-48CC-9C11-42835C989C82}" destId="{EDB6646A-3237-44B5-9761-507029604F06}" srcOrd="0" destOrd="0" presId="urn:diagrams.loki3.com/BracketList"/>
    <dgm:cxn modelId="{B11987B3-B8FD-4310-8478-BF9FD05FE499}" srcId="{FE29E8A8-3B6A-43D7-BD11-FBA1CF4A1093}" destId="{FDE2386E-CEF4-48BF-80EA-D1B4047AB640}" srcOrd="2" destOrd="0" parTransId="{8257746E-5D5B-43C2-BBEC-45C077F3114C}" sibTransId="{567877EE-5C04-4B62-BA91-235DCFE5639F}"/>
    <dgm:cxn modelId="{FC0A62BF-5C57-434E-81D1-1A16097F7EF9}" type="presOf" srcId="{84EA126F-4A45-4C42-BBD7-CAF7EDD00E80}" destId="{A6473228-92E3-43FE-8D77-D76836EE7EF2}" srcOrd="0" destOrd="0" presId="urn:diagrams.loki3.com/BracketList"/>
    <dgm:cxn modelId="{52F454D7-CE10-42F9-B888-607F17B9044F}" type="presOf" srcId="{14B72043-EB2B-40D4-A37C-13FAFB473952}" destId="{EDB6646A-3237-44B5-9761-507029604F06}" srcOrd="0" destOrd="3" presId="urn:diagrams.loki3.com/BracketList"/>
    <dgm:cxn modelId="{60021AE0-669D-45D7-89C9-A1F07CDF3BD1}" type="presOf" srcId="{D4107948-E3CD-49ED-971C-26BB5A60ACCD}" destId="{EDB6646A-3237-44B5-9761-507029604F06}" srcOrd="0" destOrd="4" presId="urn:diagrams.loki3.com/BracketList"/>
    <dgm:cxn modelId="{4F06C7EE-774C-40C8-8D63-FB9A092FA588}" srcId="{FE29E8A8-3B6A-43D7-BD11-FBA1CF4A1093}" destId="{06FB7E04-398E-483A-80DD-A28CAA24954A}" srcOrd="1" destOrd="0" parTransId="{C55D0C38-21C0-46BD-8E8F-B59985098D7E}" sibTransId="{B2B61782-5B14-40B8-8100-6D4D0B3711C0}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95FDE5B2-7236-48A4-9BE5-1FD480AF020F}" type="presParOf" srcId="{A6473228-92E3-43FE-8D77-D76836EE7EF2}" destId="{DA55D605-6F0F-4A28-A700-2D150C28BFE8}" srcOrd="0" destOrd="0" presId="urn:diagrams.loki3.com/BracketList"/>
    <dgm:cxn modelId="{67554CAF-916A-4773-8EFE-2512F20E7994}" type="presParOf" srcId="{DA55D605-6F0F-4A28-A700-2D150C28BFE8}" destId="{14300DC9-4A02-4AFE-ACD3-2EA12BD05513}" srcOrd="0" destOrd="0" presId="urn:diagrams.loki3.com/BracketList"/>
    <dgm:cxn modelId="{ED08B3B0-A95B-48D0-92B5-A19E8E4202AC}" type="presParOf" srcId="{DA55D605-6F0F-4A28-A700-2D150C28BFE8}" destId="{3B9E77FE-533E-451F-ADA6-01DCE363C105}" srcOrd="1" destOrd="0" presId="urn:diagrams.loki3.com/BracketList"/>
    <dgm:cxn modelId="{96F8AD99-9DBD-4067-B55E-0C3CD637B763}" type="presParOf" srcId="{DA55D605-6F0F-4A28-A700-2D150C28BFE8}" destId="{EC7D0628-8BB0-4E61-843B-2CE835DDCBFB}" srcOrd="2" destOrd="0" presId="urn:diagrams.loki3.com/BracketList"/>
    <dgm:cxn modelId="{4320EFE3-7353-42BA-B9E7-22C51224DEC0}" type="presParOf" srcId="{DA55D605-6F0F-4A28-A700-2D150C28BFE8}" destId="{EDB6646A-3237-44B5-9761-507029604F0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5275C1-963D-4460-82A3-43F2E5AB1A7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27303D-5CC7-43E5-B6ED-2E26569D2F0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Gap Analysis</a:t>
          </a:r>
        </a:p>
      </dgm:t>
    </dgm:pt>
    <dgm:pt modelId="{D3F8DED0-C4BB-4BC5-AB2C-38D5B8894F92}" type="parTrans" cxnId="{0BB59EB4-B6A9-4307-8940-DFE4EBB473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6AED91-BBF7-4EE6-859C-973F20614145}" type="sibTrans" cxnId="{0BB59EB4-B6A9-4307-8940-DFE4EBB473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DC04341-05F2-4D00-86CF-22E8CDA40B6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Strategy</a:t>
          </a:r>
        </a:p>
      </dgm:t>
    </dgm:pt>
    <dgm:pt modelId="{1AE27901-5D15-45CA-A5B0-BCF4E2D9EF8B}" type="parTrans" cxnId="{B61EC314-F724-4B52-B0CC-8D54EE0E38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5651641-B19D-4485-B4D6-F51AC591E04E}" type="sibTrans" cxnId="{B61EC314-F724-4B52-B0CC-8D54EE0E38D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BFD812-A8BE-4BF2-8C87-A16106A2615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Institutional Arrangements for integration in national context</a:t>
          </a:r>
        </a:p>
      </dgm:t>
    </dgm:pt>
    <dgm:pt modelId="{FA8BD80E-BC81-4057-A34C-6EF8FD5F48C6}" type="parTrans" cxnId="{49C3CC88-95D0-41DF-B2A9-773C9B21A97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C423115-66BB-4DB4-956C-E413525A72C3}" type="sibTrans" cxnId="{49C3CC88-95D0-41DF-B2A9-773C9B21A97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5B8A543-3259-4BEE-B229-E238179130C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Arrangements for means of implementation</a:t>
          </a:r>
        </a:p>
      </dgm:t>
    </dgm:pt>
    <dgm:pt modelId="{A0871040-ADA7-4934-B4DC-AB10219B1A82}" type="parTrans" cxnId="{B8867789-AA9F-4DEA-86DD-7D4B7BDEF5E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6DDFBF2-F19B-42E3-99D6-095F7F5C7496}" type="sibTrans" cxnId="{B8867789-AA9F-4DEA-86DD-7D4B7BDEF5E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3D0702B-8C4B-4EF6-A7AB-B4C44F428F4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Arrangements for follow-up and review</a:t>
          </a:r>
        </a:p>
      </dgm:t>
    </dgm:pt>
    <dgm:pt modelId="{630D83CB-37B6-4A35-9BB4-5B5FC7FAA178}" type="parTrans" cxnId="{15642958-E384-467D-8A55-48F7D2B2624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56B66EB-8E60-4B80-A5EA-53D51D6B67D8}" type="sibTrans" cxnId="{15642958-E384-467D-8A55-48F7D2B2624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322B43E-7C1F-48AF-AF04-98585E7CB22C}" type="pres">
      <dgm:prSet presAssocID="{285275C1-963D-4460-82A3-43F2E5AB1A7F}" presName="Name0" presStyleCnt="0">
        <dgm:presLayoutVars>
          <dgm:dir/>
          <dgm:resizeHandles val="exact"/>
        </dgm:presLayoutVars>
      </dgm:prSet>
      <dgm:spPr/>
    </dgm:pt>
    <dgm:pt modelId="{B9F47E99-62AB-4AE4-BA4E-31D71EDEE982}" type="pres">
      <dgm:prSet presAssocID="{9127303D-5CC7-43E5-B6ED-2E26569D2F08}" presName="node" presStyleLbl="node1" presStyleIdx="0" presStyleCnt="5">
        <dgm:presLayoutVars>
          <dgm:bulletEnabled val="1"/>
        </dgm:presLayoutVars>
      </dgm:prSet>
      <dgm:spPr/>
    </dgm:pt>
    <dgm:pt modelId="{F9778DAF-98FB-4D19-BFE8-5BAC1EF3207A}" type="pres">
      <dgm:prSet presAssocID="{DA6AED91-BBF7-4EE6-859C-973F20614145}" presName="sibTrans" presStyleLbl="sibTrans1D1" presStyleIdx="0" presStyleCnt="4"/>
      <dgm:spPr/>
    </dgm:pt>
    <dgm:pt modelId="{03FA1C65-2F04-4075-8966-E54AC3BFD430}" type="pres">
      <dgm:prSet presAssocID="{DA6AED91-BBF7-4EE6-859C-973F20614145}" presName="connectorText" presStyleLbl="sibTrans1D1" presStyleIdx="0" presStyleCnt="4"/>
      <dgm:spPr/>
    </dgm:pt>
    <dgm:pt modelId="{4A4114C8-EB82-4BC7-88C2-EA6059D0FE70}" type="pres">
      <dgm:prSet presAssocID="{6DC04341-05F2-4D00-86CF-22E8CDA40B69}" presName="node" presStyleLbl="node1" presStyleIdx="1" presStyleCnt="5">
        <dgm:presLayoutVars>
          <dgm:bulletEnabled val="1"/>
        </dgm:presLayoutVars>
      </dgm:prSet>
      <dgm:spPr/>
    </dgm:pt>
    <dgm:pt modelId="{7928918F-3665-4171-9AC9-2782F762569F}" type="pres">
      <dgm:prSet presAssocID="{45651641-B19D-4485-B4D6-F51AC591E04E}" presName="sibTrans" presStyleLbl="sibTrans1D1" presStyleIdx="1" presStyleCnt="4"/>
      <dgm:spPr/>
    </dgm:pt>
    <dgm:pt modelId="{14AA0BAA-5F13-46EA-B93A-5415B9F7C0C1}" type="pres">
      <dgm:prSet presAssocID="{45651641-B19D-4485-B4D6-F51AC591E04E}" presName="connectorText" presStyleLbl="sibTrans1D1" presStyleIdx="1" presStyleCnt="4"/>
      <dgm:spPr/>
    </dgm:pt>
    <dgm:pt modelId="{3F2E3B1F-448D-46A3-9650-10DC9516FAC0}" type="pres">
      <dgm:prSet presAssocID="{56BFD812-A8BE-4BF2-8C87-A16106A26153}" presName="node" presStyleLbl="node1" presStyleIdx="2" presStyleCnt="5">
        <dgm:presLayoutVars>
          <dgm:bulletEnabled val="1"/>
        </dgm:presLayoutVars>
      </dgm:prSet>
      <dgm:spPr/>
    </dgm:pt>
    <dgm:pt modelId="{231A66C8-5B8B-45D8-A8A3-FED72F8D30BC}" type="pres">
      <dgm:prSet presAssocID="{7C423115-66BB-4DB4-956C-E413525A72C3}" presName="sibTrans" presStyleLbl="sibTrans1D1" presStyleIdx="2" presStyleCnt="4"/>
      <dgm:spPr/>
    </dgm:pt>
    <dgm:pt modelId="{7A2A9FAB-953C-405E-8D21-351B66B075CF}" type="pres">
      <dgm:prSet presAssocID="{7C423115-66BB-4DB4-956C-E413525A72C3}" presName="connectorText" presStyleLbl="sibTrans1D1" presStyleIdx="2" presStyleCnt="4"/>
      <dgm:spPr/>
    </dgm:pt>
    <dgm:pt modelId="{A6293B76-E4DC-4FD8-A81E-C4907C89707E}" type="pres">
      <dgm:prSet presAssocID="{95B8A543-3259-4BEE-B229-E238179130CF}" presName="node" presStyleLbl="node1" presStyleIdx="3" presStyleCnt="5">
        <dgm:presLayoutVars>
          <dgm:bulletEnabled val="1"/>
        </dgm:presLayoutVars>
      </dgm:prSet>
      <dgm:spPr/>
    </dgm:pt>
    <dgm:pt modelId="{2BDD2D57-63D7-4206-9BAB-F58B4D649AAA}" type="pres">
      <dgm:prSet presAssocID="{66DDFBF2-F19B-42E3-99D6-095F7F5C7496}" presName="sibTrans" presStyleLbl="sibTrans1D1" presStyleIdx="3" presStyleCnt="4"/>
      <dgm:spPr/>
    </dgm:pt>
    <dgm:pt modelId="{087022D1-B834-49C8-ADEB-5B4CBF59C8DB}" type="pres">
      <dgm:prSet presAssocID="{66DDFBF2-F19B-42E3-99D6-095F7F5C7496}" presName="connectorText" presStyleLbl="sibTrans1D1" presStyleIdx="3" presStyleCnt="4"/>
      <dgm:spPr/>
    </dgm:pt>
    <dgm:pt modelId="{D9A1B48F-9030-4722-BA91-73DFFFE9377D}" type="pres">
      <dgm:prSet presAssocID="{D3D0702B-8C4B-4EF6-A7AB-B4C44F428F49}" presName="node" presStyleLbl="node1" presStyleIdx="4" presStyleCnt="5">
        <dgm:presLayoutVars>
          <dgm:bulletEnabled val="1"/>
        </dgm:presLayoutVars>
      </dgm:prSet>
      <dgm:spPr/>
    </dgm:pt>
  </dgm:ptLst>
  <dgm:cxnLst>
    <dgm:cxn modelId="{21784308-A799-42B9-8833-347477AA0956}" type="presOf" srcId="{45651641-B19D-4485-B4D6-F51AC591E04E}" destId="{14AA0BAA-5F13-46EA-B93A-5415B9F7C0C1}" srcOrd="1" destOrd="0" presId="urn:microsoft.com/office/officeart/2005/8/layout/bProcess3"/>
    <dgm:cxn modelId="{B61EC314-F724-4B52-B0CC-8D54EE0E38D0}" srcId="{285275C1-963D-4460-82A3-43F2E5AB1A7F}" destId="{6DC04341-05F2-4D00-86CF-22E8CDA40B69}" srcOrd="1" destOrd="0" parTransId="{1AE27901-5D15-45CA-A5B0-BCF4E2D9EF8B}" sibTransId="{45651641-B19D-4485-B4D6-F51AC591E04E}"/>
    <dgm:cxn modelId="{2A428717-3660-4475-9403-5B0676F49000}" type="presOf" srcId="{9127303D-5CC7-43E5-B6ED-2E26569D2F08}" destId="{B9F47E99-62AB-4AE4-BA4E-31D71EDEE982}" srcOrd="0" destOrd="0" presId="urn:microsoft.com/office/officeart/2005/8/layout/bProcess3"/>
    <dgm:cxn modelId="{E4001319-83DE-423F-A06B-45FB34DDC3F0}" type="presOf" srcId="{95B8A543-3259-4BEE-B229-E238179130CF}" destId="{A6293B76-E4DC-4FD8-A81E-C4907C89707E}" srcOrd="0" destOrd="0" presId="urn:microsoft.com/office/officeart/2005/8/layout/bProcess3"/>
    <dgm:cxn modelId="{79666820-C976-48F1-AD0C-7C0AC4B247AC}" type="presOf" srcId="{7C423115-66BB-4DB4-956C-E413525A72C3}" destId="{7A2A9FAB-953C-405E-8D21-351B66B075CF}" srcOrd="1" destOrd="0" presId="urn:microsoft.com/office/officeart/2005/8/layout/bProcess3"/>
    <dgm:cxn modelId="{732B6C28-16E2-44D7-A0D9-2C34946BB401}" type="presOf" srcId="{DA6AED91-BBF7-4EE6-859C-973F20614145}" destId="{F9778DAF-98FB-4D19-BFE8-5BAC1EF3207A}" srcOrd="0" destOrd="0" presId="urn:microsoft.com/office/officeart/2005/8/layout/bProcess3"/>
    <dgm:cxn modelId="{035F5866-1C40-49A6-AD35-354D94004023}" type="presOf" srcId="{66DDFBF2-F19B-42E3-99D6-095F7F5C7496}" destId="{087022D1-B834-49C8-ADEB-5B4CBF59C8DB}" srcOrd="1" destOrd="0" presId="urn:microsoft.com/office/officeart/2005/8/layout/bProcess3"/>
    <dgm:cxn modelId="{15642958-E384-467D-8A55-48F7D2B2624C}" srcId="{285275C1-963D-4460-82A3-43F2E5AB1A7F}" destId="{D3D0702B-8C4B-4EF6-A7AB-B4C44F428F49}" srcOrd="4" destOrd="0" parTransId="{630D83CB-37B6-4A35-9BB4-5B5FC7FAA178}" sibTransId="{156B66EB-8E60-4B80-A5EA-53D51D6B67D8}"/>
    <dgm:cxn modelId="{A9920088-ED9F-4C9F-8826-6C9D8D1E19B2}" type="presOf" srcId="{D3D0702B-8C4B-4EF6-A7AB-B4C44F428F49}" destId="{D9A1B48F-9030-4722-BA91-73DFFFE9377D}" srcOrd="0" destOrd="0" presId="urn:microsoft.com/office/officeart/2005/8/layout/bProcess3"/>
    <dgm:cxn modelId="{49C3CC88-95D0-41DF-B2A9-773C9B21A975}" srcId="{285275C1-963D-4460-82A3-43F2E5AB1A7F}" destId="{56BFD812-A8BE-4BF2-8C87-A16106A26153}" srcOrd="2" destOrd="0" parTransId="{FA8BD80E-BC81-4057-A34C-6EF8FD5F48C6}" sibTransId="{7C423115-66BB-4DB4-956C-E413525A72C3}"/>
    <dgm:cxn modelId="{B8867789-AA9F-4DEA-86DD-7D4B7BDEF5E0}" srcId="{285275C1-963D-4460-82A3-43F2E5AB1A7F}" destId="{95B8A543-3259-4BEE-B229-E238179130CF}" srcOrd="3" destOrd="0" parTransId="{A0871040-ADA7-4934-B4DC-AB10219B1A82}" sibTransId="{66DDFBF2-F19B-42E3-99D6-095F7F5C7496}"/>
    <dgm:cxn modelId="{9AA79598-6300-490A-A4AB-AF273A69C79A}" type="presOf" srcId="{56BFD812-A8BE-4BF2-8C87-A16106A26153}" destId="{3F2E3B1F-448D-46A3-9650-10DC9516FAC0}" srcOrd="0" destOrd="0" presId="urn:microsoft.com/office/officeart/2005/8/layout/bProcess3"/>
    <dgm:cxn modelId="{62A8FCA7-DE38-4FE8-90F2-6AE533A85682}" type="presOf" srcId="{DA6AED91-BBF7-4EE6-859C-973F20614145}" destId="{03FA1C65-2F04-4075-8966-E54AC3BFD430}" srcOrd="1" destOrd="0" presId="urn:microsoft.com/office/officeart/2005/8/layout/bProcess3"/>
    <dgm:cxn modelId="{B01D6DAC-1CB2-4C37-B864-270F1E7F879A}" type="presOf" srcId="{6DC04341-05F2-4D00-86CF-22E8CDA40B69}" destId="{4A4114C8-EB82-4BC7-88C2-EA6059D0FE70}" srcOrd="0" destOrd="0" presId="urn:microsoft.com/office/officeart/2005/8/layout/bProcess3"/>
    <dgm:cxn modelId="{0BB59EB4-B6A9-4307-8940-DFE4EBB47399}" srcId="{285275C1-963D-4460-82A3-43F2E5AB1A7F}" destId="{9127303D-5CC7-43E5-B6ED-2E26569D2F08}" srcOrd="0" destOrd="0" parTransId="{D3F8DED0-C4BB-4BC5-AB2C-38D5B8894F92}" sibTransId="{DA6AED91-BBF7-4EE6-859C-973F20614145}"/>
    <dgm:cxn modelId="{4F7D8DC4-028C-44E3-BF56-0FF40FB29489}" type="presOf" srcId="{66DDFBF2-F19B-42E3-99D6-095F7F5C7496}" destId="{2BDD2D57-63D7-4206-9BAB-F58B4D649AAA}" srcOrd="0" destOrd="0" presId="urn:microsoft.com/office/officeart/2005/8/layout/bProcess3"/>
    <dgm:cxn modelId="{224F38E0-33B4-4BAB-80D1-3CFC02A2431A}" type="presOf" srcId="{7C423115-66BB-4DB4-956C-E413525A72C3}" destId="{231A66C8-5B8B-45D8-A8A3-FED72F8D30BC}" srcOrd="0" destOrd="0" presId="urn:microsoft.com/office/officeart/2005/8/layout/bProcess3"/>
    <dgm:cxn modelId="{327E1FEA-C763-4588-BB78-9B8B57B13DE5}" type="presOf" srcId="{45651641-B19D-4485-B4D6-F51AC591E04E}" destId="{7928918F-3665-4171-9AC9-2782F762569F}" srcOrd="0" destOrd="0" presId="urn:microsoft.com/office/officeart/2005/8/layout/bProcess3"/>
    <dgm:cxn modelId="{BD8009F4-42DA-4AF1-8CBC-B56130444FC6}" type="presOf" srcId="{285275C1-963D-4460-82A3-43F2E5AB1A7F}" destId="{7322B43E-7C1F-48AF-AF04-98585E7CB22C}" srcOrd="0" destOrd="0" presId="urn:microsoft.com/office/officeart/2005/8/layout/bProcess3"/>
    <dgm:cxn modelId="{0A1CCF6E-F797-470F-B6ED-A49A0BCEE7D0}" type="presParOf" srcId="{7322B43E-7C1F-48AF-AF04-98585E7CB22C}" destId="{B9F47E99-62AB-4AE4-BA4E-31D71EDEE982}" srcOrd="0" destOrd="0" presId="urn:microsoft.com/office/officeart/2005/8/layout/bProcess3"/>
    <dgm:cxn modelId="{BB6CB7BA-97B9-4A01-99D5-C9AE7227A9C1}" type="presParOf" srcId="{7322B43E-7C1F-48AF-AF04-98585E7CB22C}" destId="{F9778DAF-98FB-4D19-BFE8-5BAC1EF3207A}" srcOrd="1" destOrd="0" presId="urn:microsoft.com/office/officeart/2005/8/layout/bProcess3"/>
    <dgm:cxn modelId="{753DC9DD-FABA-4F45-93AC-3426947F8AB7}" type="presParOf" srcId="{F9778DAF-98FB-4D19-BFE8-5BAC1EF3207A}" destId="{03FA1C65-2F04-4075-8966-E54AC3BFD430}" srcOrd="0" destOrd="0" presId="urn:microsoft.com/office/officeart/2005/8/layout/bProcess3"/>
    <dgm:cxn modelId="{5F87CED6-527F-47E2-A52F-6F6FFB72C85F}" type="presParOf" srcId="{7322B43E-7C1F-48AF-AF04-98585E7CB22C}" destId="{4A4114C8-EB82-4BC7-88C2-EA6059D0FE70}" srcOrd="2" destOrd="0" presId="urn:microsoft.com/office/officeart/2005/8/layout/bProcess3"/>
    <dgm:cxn modelId="{C77B7D20-0588-48D6-8DE9-8F2785C27BD6}" type="presParOf" srcId="{7322B43E-7C1F-48AF-AF04-98585E7CB22C}" destId="{7928918F-3665-4171-9AC9-2782F762569F}" srcOrd="3" destOrd="0" presId="urn:microsoft.com/office/officeart/2005/8/layout/bProcess3"/>
    <dgm:cxn modelId="{9EBB7D69-957F-4CA2-A7FE-35219A17FAC6}" type="presParOf" srcId="{7928918F-3665-4171-9AC9-2782F762569F}" destId="{14AA0BAA-5F13-46EA-B93A-5415B9F7C0C1}" srcOrd="0" destOrd="0" presId="urn:microsoft.com/office/officeart/2005/8/layout/bProcess3"/>
    <dgm:cxn modelId="{12501DC9-5B66-4DE9-9334-F030E073781B}" type="presParOf" srcId="{7322B43E-7C1F-48AF-AF04-98585E7CB22C}" destId="{3F2E3B1F-448D-46A3-9650-10DC9516FAC0}" srcOrd="4" destOrd="0" presId="urn:microsoft.com/office/officeart/2005/8/layout/bProcess3"/>
    <dgm:cxn modelId="{132B8765-3822-4B73-8CB5-412FF2B32EA4}" type="presParOf" srcId="{7322B43E-7C1F-48AF-AF04-98585E7CB22C}" destId="{231A66C8-5B8B-45D8-A8A3-FED72F8D30BC}" srcOrd="5" destOrd="0" presId="urn:microsoft.com/office/officeart/2005/8/layout/bProcess3"/>
    <dgm:cxn modelId="{2073FF13-D749-47C0-869C-DF5EA34FD048}" type="presParOf" srcId="{231A66C8-5B8B-45D8-A8A3-FED72F8D30BC}" destId="{7A2A9FAB-953C-405E-8D21-351B66B075CF}" srcOrd="0" destOrd="0" presId="urn:microsoft.com/office/officeart/2005/8/layout/bProcess3"/>
    <dgm:cxn modelId="{94CF0682-E241-412A-9709-D3CDEA7FC82D}" type="presParOf" srcId="{7322B43E-7C1F-48AF-AF04-98585E7CB22C}" destId="{A6293B76-E4DC-4FD8-A81E-C4907C89707E}" srcOrd="6" destOrd="0" presId="urn:microsoft.com/office/officeart/2005/8/layout/bProcess3"/>
    <dgm:cxn modelId="{2DB06561-82AD-4519-A806-D150F6340803}" type="presParOf" srcId="{7322B43E-7C1F-48AF-AF04-98585E7CB22C}" destId="{2BDD2D57-63D7-4206-9BAB-F58B4D649AAA}" srcOrd="7" destOrd="0" presId="urn:microsoft.com/office/officeart/2005/8/layout/bProcess3"/>
    <dgm:cxn modelId="{2B164AD7-7D43-4F17-87B2-1ED184650DD8}" type="presParOf" srcId="{2BDD2D57-63D7-4206-9BAB-F58B4D649AAA}" destId="{087022D1-B834-49C8-ADEB-5B4CBF59C8DB}" srcOrd="0" destOrd="0" presId="urn:microsoft.com/office/officeart/2005/8/layout/bProcess3"/>
    <dgm:cxn modelId="{DE6375FE-9830-4AF3-B3BE-A6009F5EAF6A}" type="presParOf" srcId="{7322B43E-7C1F-48AF-AF04-98585E7CB22C}" destId="{D9A1B48F-9030-4722-BA91-73DFFFE9377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B87045-0572-4F19-86FB-E55769D80C9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nb-NO"/>
        </a:p>
      </dgm:t>
    </dgm:pt>
    <dgm:pt modelId="{B5538CE7-70F5-4B89-8A86-3D923F698BD5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nb-NO" sz="1800" b="1" dirty="0" err="1"/>
            <a:t>Guidance</a:t>
          </a:r>
          <a:r>
            <a:rPr lang="nb-NO" sz="1800" b="1" dirty="0"/>
            <a:t> </a:t>
          </a:r>
          <a:r>
            <a:rPr lang="nb-NO" sz="1800" b="1" dirty="0" err="1"/>
            <a:t>on</a:t>
          </a:r>
          <a:r>
            <a:rPr lang="nb-NO" sz="1800" b="1" dirty="0"/>
            <a:t> Auditing </a:t>
          </a:r>
          <a:r>
            <a:rPr lang="nb-NO" sz="1800" b="1" dirty="0" err="1"/>
            <a:t>Preparedness</a:t>
          </a:r>
          <a:r>
            <a:rPr lang="nb-NO" sz="1800" b="1" dirty="0"/>
            <a:t> </a:t>
          </a:r>
        </a:p>
      </dgm:t>
    </dgm:pt>
    <dgm:pt modelId="{33E0405C-1BA3-4D89-9B65-62681514B38A}" type="par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272703D7-ABA3-4A73-A1F7-333B2689A8BF}" type="sib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5032D9A6-D86F-430C-9BFB-C0C511A1D5E7}">
      <dgm:prSet phldrT="[Text]" custT="1"/>
      <dgm:spPr/>
      <dgm:t>
        <a:bodyPr/>
        <a:lstStyle/>
        <a:p>
          <a:r>
            <a:rPr lang="nb-NO" sz="1600" b="1" dirty="0"/>
            <a:t>Agenda 2030</a:t>
          </a:r>
        </a:p>
        <a:p>
          <a:r>
            <a:rPr lang="nb-NO" sz="1600" b="1" dirty="0"/>
            <a:t>SAIs and SDGS</a:t>
          </a:r>
        </a:p>
        <a:p>
          <a:r>
            <a:rPr lang="nb-NO" sz="1600" b="1" dirty="0" err="1"/>
            <a:t>Audit</a:t>
          </a:r>
          <a:r>
            <a:rPr lang="nb-NO" sz="1600" b="1" dirty="0"/>
            <a:t> Model</a:t>
          </a:r>
        </a:p>
        <a:p>
          <a:r>
            <a:rPr lang="nb-NO" sz="1600" b="1" dirty="0" err="1"/>
            <a:t>Performance</a:t>
          </a:r>
          <a:r>
            <a:rPr lang="nb-NO" sz="1600" b="1" dirty="0"/>
            <a:t> </a:t>
          </a:r>
          <a:r>
            <a:rPr lang="nb-NO" sz="1600" b="1" dirty="0" err="1"/>
            <a:t>Audit</a:t>
          </a:r>
          <a:r>
            <a:rPr lang="nb-NO" sz="1600" b="1" dirty="0"/>
            <a:t> </a:t>
          </a:r>
          <a:r>
            <a:rPr lang="nb-NO" sz="1600" b="1" dirty="0" err="1"/>
            <a:t>of</a:t>
          </a:r>
          <a:r>
            <a:rPr lang="nb-NO" sz="1600" b="1" dirty="0"/>
            <a:t> </a:t>
          </a:r>
          <a:r>
            <a:rPr lang="nb-NO" sz="1600" b="1" dirty="0" err="1"/>
            <a:t>Preparedness</a:t>
          </a:r>
          <a:endParaRPr lang="nb-NO" sz="1600" b="1" dirty="0"/>
        </a:p>
      </dgm:t>
    </dgm:pt>
    <dgm:pt modelId="{9FA84D0D-CC0A-4372-8484-37D5588588AF}" type="par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15C9F11E-D9F1-4F1F-8E78-0866A0B3865B}" type="sib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F77D1DA5-DB52-413D-B194-61F44C23855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nb-NO" sz="1800" b="1" dirty="0" err="1"/>
            <a:t>eLearning</a:t>
          </a:r>
          <a:r>
            <a:rPr lang="nb-NO" sz="1800" b="1" dirty="0"/>
            <a:t>/ face to face workshop</a:t>
          </a:r>
        </a:p>
      </dgm:t>
    </dgm:pt>
    <dgm:pt modelId="{9058E4DB-9219-45D9-8D6A-7F83C67E0036}" type="par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9EBDBF98-128E-4F7E-9EDA-F20DC6FE0B78}" type="sib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B9F45E41-FD31-4C63-A3E7-2C98D5EFE37D}">
      <dgm:prSet phldrT="[Text]" custT="1"/>
      <dgm:spPr/>
      <dgm:t>
        <a:bodyPr/>
        <a:lstStyle/>
        <a:p>
          <a:r>
            <a:rPr lang="nb-NO" sz="1500" b="1" dirty="0"/>
            <a:t>1-2 </a:t>
          </a:r>
          <a:r>
            <a:rPr lang="nb-NO" sz="1500" b="1" dirty="0" err="1"/>
            <a:t>week</a:t>
          </a:r>
          <a:r>
            <a:rPr lang="nb-NO" sz="1500" b="1" dirty="0"/>
            <a:t> mentor training</a:t>
          </a:r>
        </a:p>
        <a:p>
          <a:r>
            <a:rPr lang="nb-NO" sz="1500" b="1" dirty="0"/>
            <a:t>8 </a:t>
          </a:r>
          <a:r>
            <a:rPr lang="nb-NO" sz="1500" b="1" dirty="0" err="1"/>
            <a:t>week</a:t>
          </a:r>
          <a:r>
            <a:rPr lang="nb-NO" sz="1500" b="1" dirty="0"/>
            <a:t> mentor led </a:t>
          </a:r>
          <a:r>
            <a:rPr lang="nb-NO" sz="1500" b="1" dirty="0" err="1"/>
            <a:t>eLearning</a:t>
          </a:r>
          <a:r>
            <a:rPr lang="nb-NO" sz="1500" b="1" dirty="0"/>
            <a:t> </a:t>
          </a:r>
          <a:r>
            <a:rPr lang="nb-NO" sz="1500" b="1" dirty="0" err="1"/>
            <a:t>course</a:t>
          </a:r>
          <a:r>
            <a:rPr lang="nb-NO" sz="1500" b="1" dirty="0"/>
            <a:t>/</a:t>
          </a:r>
          <a:r>
            <a:rPr lang="nb-NO" sz="1500" b="1" dirty="0" err="1"/>
            <a:t>two</a:t>
          </a:r>
          <a:r>
            <a:rPr lang="nb-NO" sz="1500" b="1" dirty="0"/>
            <a:t> </a:t>
          </a:r>
          <a:r>
            <a:rPr lang="nb-NO" sz="1500" b="1" dirty="0" err="1"/>
            <a:t>week</a:t>
          </a:r>
          <a:r>
            <a:rPr lang="nb-NO" sz="1500" b="1" dirty="0"/>
            <a:t> workshop for </a:t>
          </a:r>
          <a:r>
            <a:rPr lang="nb-NO" sz="1500" b="1" dirty="0" err="1"/>
            <a:t>audit</a:t>
          </a:r>
          <a:r>
            <a:rPr lang="nb-NO" sz="1500" b="1" dirty="0"/>
            <a:t> teams </a:t>
          </a:r>
          <a:r>
            <a:rPr lang="nb-NO" sz="1500" b="1" dirty="0" err="1"/>
            <a:t>on</a:t>
          </a:r>
          <a:r>
            <a:rPr lang="nb-NO" sz="1500" b="1" dirty="0"/>
            <a:t> </a:t>
          </a:r>
          <a:r>
            <a:rPr lang="nb-NO" sz="1500" b="1" dirty="0" err="1"/>
            <a:t>subject</a:t>
          </a:r>
          <a:r>
            <a:rPr lang="nb-NO" sz="1500" b="1" dirty="0"/>
            <a:t> matter &amp; </a:t>
          </a:r>
          <a:r>
            <a:rPr lang="nb-NO" sz="1500" b="1" dirty="0" err="1"/>
            <a:t>methodology</a:t>
          </a:r>
          <a:r>
            <a:rPr lang="nb-NO" sz="1500" b="1" dirty="0"/>
            <a:t> </a:t>
          </a:r>
        </a:p>
      </dgm:t>
    </dgm:pt>
    <dgm:pt modelId="{8DF0F5A6-1B50-4616-BBA8-9AE1157BAFB0}" type="par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9EDC5839-3F28-428F-BFB3-B5723B59769A}" type="sib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8502CAD2-E671-45BB-9A12-06C5537595D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600" b="1" dirty="0"/>
            <a:t>Support during the </a:t>
          </a:r>
          <a:r>
            <a:rPr lang="nb-NO" sz="1600" b="1" dirty="0" err="1"/>
            <a:t>audit</a:t>
          </a:r>
          <a:r>
            <a:rPr lang="nb-NO" sz="1600" b="1" dirty="0"/>
            <a:t> </a:t>
          </a:r>
          <a:r>
            <a:rPr lang="nb-NO" sz="1600" b="1" dirty="0" err="1"/>
            <a:t>process</a:t>
          </a:r>
          <a:r>
            <a:rPr lang="nb-NO" sz="1600" b="1" dirty="0"/>
            <a:t> </a:t>
          </a:r>
        </a:p>
      </dgm:t>
    </dgm:pt>
    <dgm:pt modelId="{6F9F2BD4-BFC0-4566-8454-8CF0F335F63C}" type="par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366F07C2-6D05-4014-BC8E-5E3430B36755}" type="sib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83FF476F-3FC3-4CC3-A073-8877F8DA56D6}">
      <dgm:prSet phldrT="[Text]" custT="1"/>
      <dgm:spPr/>
      <dgm:t>
        <a:bodyPr/>
        <a:lstStyle/>
        <a:p>
          <a:r>
            <a:rPr lang="nb-NO" sz="1600" b="1" dirty="0" err="1"/>
            <a:t>Audit</a:t>
          </a:r>
          <a:r>
            <a:rPr lang="nb-NO" sz="1600" b="1" dirty="0"/>
            <a:t> </a:t>
          </a:r>
        </a:p>
        <a:p>
          <a:r>
            <a:rPr lang="nb-NO" sz="1600" b="1" dirty="0"/>
            <a:t>Planning Meeting</a:t>
          </a:r>
        </a:p>
        <a:p>
          <a:r>
            <a:rPr lang="nb-NO" sz="1600" b="1" dirty="0" err="1"/>
            <a:t>Audit</a:t>
          </a:r>
          <a:r>
            <a:rPr lang="nb-NO" sz="1600" b="1" dirty="0"/>
            <a:t> </a:t>
          </a:r>
          <a:r>
            <a:rPr lang="nb-NO" sz="1600" b="1" dirty="0" err="1"/>
            <a:t>Review</a:t>
          </a:r>
          <a:r>
            <a:rPr lang="nb-NO" sz="1600" b="1" dirty="0"/>
            <a:t> Meeting </a:t>
          </a:r>
        </a:p>
      </dgm:t>
    </dgm:pt>
    <dgm:pt modelId="{B960CD68-B728-48EA-AD14-892BEB2CD1A9}" type="par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D14951DF-0681-4F9F-A0D9-1B2C0D38E2EA}" type="sib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A19FF1F9-8938-4811-8A82-8EF0C867895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nb-NO" sz="1600" b="1" dirty="0" err="1"/>
            <a:t>Quality</a:t>
          </a:r>
          <a:r>
            <a:rPr lang="nb-NO" sz="1600" b="1" dirty="0"/>
            <a:t> </a:t>
          </a:r>
          <a:r>
            <a:rPr lang="nb-NO" sz="1600" b="1" dirty="0" err="1"/>
            <a:t>Assurance</a:t>
          </a:r>
          <a:r>
            <a:rPr lang="nb-NO" sz="1600" b="1" dirty="0"/>
            <a:t> </a:t>
          </a:r>
        </a:p>
      </dgm:t>
    </dgm:pt>
    <dgm:pt modelId="{48EF86F4-5689-4345-A16D-ED044EB638B7}" type="par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8B29C17F-B4E6-4F28-8059-92FEBA03A4B3}" type="sib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55C3EF0C-E6EA-482A-99C1-4916969B5C62}">
      <dgm:prSet custT="1"/>
      <dgm:spPr/>
      <dgm:t>
        <a:bodyPr/>
        <a:lstStyle/>
        <a:p>
          <a:r>
            <a:rPr lang="nb-NO" sz="1600" b="1" dirty="0" err="1"/>
            <a:t>Independent</a:t>
          </a:r>
          <a:r>
            <a:rPr lang="nb-NO" sz="1600" b="1" dirty="0"/>
            <a:t> </a:t>
          </a:r>
          <a:r>
            <a:rPr lang="nb-NO" sz="1600" b="1" dirty="0" err="1"/>
            <a:t>assurance</a:t>
          </a:r>
          <a:r>
            <a:rPr lang="nb-NO" sz="1600" b="1" dirty="0"/>
            <a:t> of </a:t>
          </a:r>
          <a:r>
            <a:rPr lang="nb-NO" sz="1600" b="1" dirty="0" err="1"/>
            <a:t>audit</a:t>
          </a:r>
          <a:r>
            <a:rPr lang="nb-NO" sz="1600" b="1" dirty="0"/>
            <a:t> </a:t>
          </a:r>
          <a:r>
            <a:rPr lang="nb-NO" sz="1600" b="1" dirty="0" err="1"/>
            <a:t>quality</a:t>
          </a:r>
          <a:r>
            <a:rPr lang="nb-NO" sz="1600" b="1" dirty="0"/>
            <a:t> </a:t>
          </a:r>
        </a:p>
      </dgm:t>
    </dgm:pt>
    <dgm:pt modelId="{53F2B3B4-2EEC-4524-BC7E-C49813CC66B9}" type="par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CE3A0F76-5C01-4EF3-9B80-A2EB9CBED51B}" type="sib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0B228CFF-491F-4D55-9900-471B41C1888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b-NO" sz="1800" b="1" dirty="0"/>
            <a:t>SAI </a:t>
          </a:r>
          <a:r>
            <a:rPr lang="nb-NO" sz="1800" b="1" dirty="0" err="1"/>
            <a:t>Commitment</a:t>
          </a:r>
          <a:r>
            <a:rPr lang="nb-NO" sz="1800" b="1" dirty="0"/>
            <a:t> and Readiness  </a:t>
          </a:r>
          <a:endParaRPr lang="en-US" sz="1800" b="1" dirty="0"/>
        </a:p>
      </dgm:t>
    </dgm:pt>
    <dgm:pt modelId="{36A8247B-CE87-4119-BC76-F917794FFEA4}" type="parTrans" cxnId="{54880882-DDB5-4050-BEB4-89AD1349EAB0}">
      <dgm:prSet/>
      <dgm:spPr/>
      <dgm:t>
        <a:bodyPr/>
        <a:lstStyle/>
        <a:p>
          <a:endParaRPr lang="en-US"/>
        </a:p>
      </dgm:t>
    </dgm:pt>
    <dgm:pt modelId="{FF8559AA-0AD0-4791-9B33-A4356E37E1AC}" type="sibTrans" cxnId="{54880882-DDB5-4050-BEB4-89AD1349EAB0}">
      <dgm:prSet/>
      <dgm:spPr/>
      <dgm:t>
        <a:bodyPr/>
        <a:lstStyle/>
        <a:p>
          <a:endParaRPr lang="en-US"/>
        </a:p>
      </dgm:t>
    </dgm:pt>
    <dgm:pt modelId="{6194497C-62BC-4780-B3BE-2D7707EC2380}">
      <dgm:prSet custT="1"/>
      <dgm:spPr/>
      <dgm:t>
        <a:bodyPr/>
        <a:lstStyle/>
        <a:p>
          <a:r>
            <a:rPr lang="nb-NO" sz="1400" b="1" dirty="0"/>
            <a:t>SAI </a:t>
          </a:r>
          <a:r>
            <a:rPr lang="nb-NO" sz="1400" b="1" dirty="0" err="1"/>
            <a:t>includes</a:t>
          </a:r>
          <a:r>
            <a:rPr lang="nb-NO" sz="1400" b="1" dirty="0"/>
            <a:t> </a:t>
          </a:r>
          <a:r>
            <a:rPr lang="nb-NO" sz="1400" b="1" dirty="0" err="1"/>
            <a:t>the</a:t>
          </a:r>
          <a:r>
            <a:rPr lang="nb-NO" sz="1400" b="1" dirty="0"/>
            <a:t> </a:t>
          </a:r>
          <a:r>
            <a:rPr lang="nb-NO" sz="1400" b="1" dirty="0" err="1"/>
            <a:t>audit</a:t>
          </a:r>
          <a:r>
            <a:rPr lang="nb-NO" sz="1400" b="1" dirty="0"/>
            <a:t> in </a:t>
          </a:r>
          <a:r>
            <a:rPr lang="nb-NO" sz="1400" b="1" dirty="0" err="1"/>
            <a:t>their</a:t>
          </a:r>
          <a:r>
            <a:rPr lang="nb-NO" sz="1400" b="1" dirty="0"/>
            <a:t> </a:t>
          </a:r>
          <a:r>
            <a:rPr lang="nb-NO" sz="1400" b="1" dirty="0" err="1"/>
            <a:t>annual</a:t>
          </a:r>
          <a:r>
            <a:rPr lang="nb-NO" sz="1400" b="1" dirty="0"/>
            <a:t> plan</a:t>
          </a:r>
        </a:p>
        <a:p>
          <a:r>
            <a:rPr lang="nb-NO" sz="1400" b="1" dirty="0"/>
            <a:t>Readiness to </a:t>
          </a:r>
          <a:r>
            <a:rPr lang="nb-NO" sz="1400" b="1" dirty="0" err="1"/>
            <a:t>provide</a:t>
          </a:r>
          <a:r>
            <a:rPr lang="nb-NO" sz="1400" b="1" dirty="0"/>
            <a:t> </a:t>
          </a:r>
          <a:r>
            <a:rPr lang="nb-NO" sz="1400" b="1" dirty="0" err="1"/>
            <a:t>resources</a:t>
          </a:r>
          <a:r>
            <a:rPr lang="nb-NO" sz="1400" b="1" dirty="0"/>
            <a:t> and to </a:t>
          </a:r>
          <a:r>
            <a:rPr lang="nb-NO" sz="1400" b="1" dirty="0" err="1"/>
            <a:t>conduct</a:t>
          </a:r>
          <a:r>
            <a:rPr lang="nb-NO" sz="1400" b="1" dirty="0"/>
            <a:t> </a:t>
          </a:r>
          <a:r>
            <a:rPr lang="nb-NO" sz="1400" b="1" dirty="0" err="1"/>
            <a:t>the</a:t>
          </a:r>
          <a:r>
            <a:rPr lang="nb-NO" sz="1400" b="1" dirty="0"/>
            <a:t> </a:t>
          </a:r>
          <a:r>
            <a:rPr lang="nb-NO" sz="1400" b="1" dirty="0" err="1"/>
            <a:t>audit</a:t>
          </a:r>
          <a:endParaRPr lang="nb-NO" sz="1400" b="1" dirty="0"/>
        </a:p>
        <a:p>
          <a:r>
            <a:rPr lang="nb-NO" sz="1400" b="1" dirty="0"/>
            <a:t>Agreement  </a:t>
          </a:r>
          <a:r>
            <a:rPr lang="nb-NO" sz="1400" b="1" dirty="0" err="1"/>
            <a:t>with</a:t>
          </a:r>
          <a:r>
            <a:rPr lang="nb-NO" sz="1400" b="1" dirty="0"/>
            <a:t> SAI </a:t>
          </a:r>
          <a:r>
            <a:rPr lang="nb-NO" sz="1400" b="1" dirty="0" err="1"/>
            <a:t>leadership</a:t>
          </a:r>
          <a:endParaRPr lang="nb-NO" sz="1400" b="1" dirty="0"/>
        </a:p>
        <a:p>
          <a:r>
            <a:rPr lang="en-GB" sz="1400" b="1" dirty="0"/>
            <a:t>Participation of middle management</a:t>
          </a:r>
          <a:endParaRPr lang="en-US" sz="1400" b="1" dirty="0"/>
        </a:p>
      </dgm:t>
    </dgm:pt>
    <dgm:pt modelId="{2713FEC9-54F6-4556-8A6E-F3155D0A3200}" type="parTrans" cxnId="{33CB04EC-F865-4B1A-9C39-B07590DC5D9C}">
      <dgm:prSet/>
      <dgm:spPr/>
      <dgm:t>
        <a:bodyPr/>
        <a:lstStyle/>
        <a:p>
          <a:endParaRPr lang="en-US"/>
        </a:p>
      </dgm:t>
    </dgm:pt>
    <dgm:pt modelId="{E1B9BE89-D3EB-4829-824F-82EA49CBDF5F}" type="sibTrans" cxnId="{33CB04EC-F865-4B1A-9C39-B07590DC5D9C}">
      <dgm:prSet/>
      <dgm:spPr/>
      <dgm:t>
        <a:bodyPr/>
        <a:lstStyle/>
        <a:p>
          <a:endParaRPr lang="en-US"/>
        </a:p>
      </dgm:t>
    </dgm:pt>
    <dgm:pt modelId="{F8E141EC-3BFB-4496-853D-4F41E49DE664}">
      <dgm:prSet/>
      <dgm:spPr/>
      <dgm:t>
        <a:bodyPr/>
        <a:lstStyle/>
        <a:p>
          <a:endParaRPr lang="en-US" sz="1000" dirty="0"/>
        </a:p>
      </dgm:t>
    </dgm:pt>
    <dgm:pt modelId="{A17B9879-4DD2-4ED4-AD39-57A54EB0A15B}" type="parTrans" cxnId="{A67A2E0A-25B0-4ED2-AC17-8FA693C85BD4}">
      <dgm:prSet/>
      <dgm:spPr/>
      <dgm:t>
        <a:bodyPr/>
        <a:lstStyle/>
        <a:p>
          <a:endParaRPr lang="en-US"/>
        </a:p>
      </dgm:t>
    </dgm:pt>
    <dgm:pt modelId="{5F93B65F-C061-42DE-AB17-AD3949354765}" type="sibTrans" cxnId="{A67A2E0A-25B0-4ED2-AC17-8FA693C85BD4}">
      <dgm:prSet/>
      <dgm:spPr/>
      <dgm:t>
        <a:bodyPr/>
        <a:lstStyle/>
        <a:p>
          <a:endParaRPr lang="en-US"/>
        </a:p>
      </dgm:t>
    </dgm:pt>
    <dgm:pt modelId="{9BBB0DC5-C18D-45FE-BB76-C88C03726C9D}" type="pres">
      <dgm:prSet presAssocID="{ADB87045-0572-4F19-86FB-E55769D80C9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190B3AA-F54A-464C-A006-749DF6A250FF}" type="pres">
      <dgm:prSet presAssocID="{0B228CFF-491F-4D55-9900-471B41C18880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457B0477-0954-4ADC-A936-E7E97D465E6E}" type="pres">
      <dgm:prSet presAssocID="{0B228CFF-491F-4D55-9900-471B41C18880}" presName="childText1" presStyleLbl="solidAlignAcc1" presStyleIdx="0" presStyleCnt="5" custScaleY="133400" custLinFactNeighborX="857" custLinFactNeighborY="12804">
        <dgm:presLayoutVars>
          <dgm:chMax val="0"/>
          <dgm:chPref val="0"/>
          <dgm:bulletEnabled val="1"/>
        </dgm:presLayoutVars>
      </dgm:prSet>
      <dgm:spPr/>
    </dgm:pt>
    <dgm:pt modelId="{595379C2-8D0E-4ED1-9E42-5ED46BDDDCCD}" type="pres">
      <dgm:prSet presAssocID="{B5538CE7-70F5-4B89-8A86-3D923F698BD5}" presName="parentText2" presStyleLbl="node1" presStyleIdx="1" presStyleCnt="5" custLinFactNeighborX="128" custLinFactNeighborY="-4757">
        <dgm:presLayoutVars>
          <dgm:chMax/>
          <dgm:chPref val="3"/>
          <dgm:bulletEnabled val="1"/>
        </dgm:presLayoutVars>
      </dgm:prSet>
      <dgm:spPr/>
    </dgm:pt>
    <dgm:pt modelId="{E2A1634D-D47F-4B6E-9F7B-2993B1D67A92}" type="pres">
      <dgm:prSet presAssocID="{B5538CE7-70F5-4B89-8A86-3D923F698BD5}" presName="childText2" presStyleLbl="solidAlignAcc1" presStyleIdx="1" presStyleCnt="5" custScaleY="136201" custLinFactNeighborX="-49" custLinFactNeighborY="5422">
        <dgm:presLayoutVars>
          <dgm:chMax val="0"/>
          <dgm:chPref val="0"/>
          <dgm:bulletEnabled val="1"/>
        </dgm:presLayoutVars>
      </dgm:prSet>
      <dgm:spPr/>
    </dgm:pt>
    <dgm:pt modelId="{62540463-B34F-48A1-A79E-8613BE0BFB84}" type="pres">
      <dgm:prSet presAssocID="{F77D1DA5-DB52-413D-B194-61F44C238559}" presName="parentText3" presStyleLbl="node1" presStyleIdx="2" presStyleCnt="5" custLinFactNeighborY="-5878">
        <dgm:presLayoutVars>
          <dgm:chMax/>
          <dgm:chPref val="3"/>
          <dgm:bulletEnabled val="1"/>
        </dgm:presLayoutVars>
      </dgm:prSet>
      <dgm:spPr/>
    </dgm:pt>
    <dgm:pt modelId="{DAB014D6-6504-4845-A4F3-BB64A1B253BD}" type="pres">
      <dgm:prSet presAssocID="{F77D1DA5-DB52-413D-B194-61F44C238559}" presName="childText3" presStyleLbl="solidAlignAcc1" presStyleIdx="2" presStyleCnt="5" custScaleY="117640" custLinFactNeighborX="-1406" custLinFactNeighborY="-31">
        <dgm:presLayoutVars>
          <dgm:chMax val="0"/>
          <dgm:chPref val="0"/>
          <dgm:bulletEnabled val="1"/>
        </dgm:presLayoutVars>
      </dgm:prSet>
      <dgm:spPr/>
    </dgm:pt>
    <dgm:pt modelId="{93042217-70AC-498D-AFF5-34936B251C05}" type="pres">
      <dgm:prSet presAssocID="{8502CAD2-E671-45BB-9A12-06C5537595DA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A9C04B6A-12AE-44B0-AF88-DED46D9B5A81}" type="pres">
      <dgm:prSet presAssocID="{8502CAD2-E671-45BB-9A12-06C5537595DA}" presName="childText4" presStyleLbl="solidAlignAcc1" presStyleIdx="3" presStyleCnt="5" custLinFactNeighborY="-1503">
        <dgm:presLayoutVars>
          <dgm:chMax val="0"/>
          <dgm:chPref val="0"/>
          <dgm:bulletEnabled val="1"/>
        </dgm:presLayoutVars>
      </dgm:prSet>
      <dgm:spPr/>
    </dgm:pt>
    <dgm:pt modelId="{5602EC63-5C53-4676-889E-DBA05008864D}" type="pres">
      <dgm:prSet presAssocID="{A19FF1F9-8938-4811-8A82-8EF0C867895E}" presName="parentText5" presStyleLbl="node1" presStyleIdx="4" presStyleCnt="5" custScaleX="130527" custLinFactNeighborX="1197" custLinFactNeighborY="11448">
        <dgm:presLayoutVars>
          <dgm:chMax/>
          <dgm:chPref val="3"/>
          <dgm:bulletEnabled val="1"/>
        </dgm:presLayoutVars>
      </dgm:prSet>
      <dgm:spPr/>
    </dgm:pt>
    <dgm:pt modelId="{DE8FAEC2-9CAF-4690-8BBB-9D51F0C409C8}" type="pres">
      <dgm:prSet presAssocID="{A19FF1F9-8938-4811-8A82-8EF0C867895E}" presName="childText5" presStyleLbl="solidAlignAcc1" presStyleIdx="4" presStyleCnt="5" custScaleX="109189" custScaleY="83543" custLinFactNeighborX="2132" custLinFactNeighborY="-2065">
        <dgm:presLayoutVars>
          <dgm:chMax val="0"/>
          <dgm:chPref val="0"/>
          <dgm:bulletEnabled val="1"/>
        </dgm:presLayoutVars>
      </dgm:prSet>
      <dgm:spPr/>
    </dgm:pt>
  </dgm:ptLst>
  <dgm:cxnLst>
    <dgm:cxn modelId="{468F4704-4DF2-411E-A9EA-6215CC7B1F24}" type="presOf" srcId="{ADB87045-0572-4F19-86FB-E55769D80C92}" destId="{9BBB0DC5-C18D-45FE-BB76-C88C03726C9D}" srcOrd="0" destOrd="0" presId="urn:microsoft.com/office/officeart/2009/3/layout/IncreasingArrowsProcess"/>
    <dgm:cxn modelId="{4354EC08-A261-4F2E-A465-A519871028FC}" srcId="{B5538CE7-70F5-4B89-8A86-3D923F698BD5}" destId="{5032D9A6-D86F-430C-9BFB-C0C511A1D5E7}" srcOrd="0" destOrd="0" parTransId="{9FA84D0D-CC0A-4372-8484-37D5588588AF}" sibTransId="{15C9F11E-D9F1-4F1F-8E78-0866A0B3865B}"/>
    <dgm:cxn modelId="{A67A2E0A-25B0-4ED2-AC17-8FA693C85BD4}" srcId="{0B228CFF-491F-4D55-9900-471B41C18880}" destId="{F8E141EC-3BFB-4496-853D-4F41E49DE664}" srcOrd="1" destOrd="0" parTransId="{A17B9879-4DD2-4ED4-AD39-57A54EB0A15B}" sibTransId="{5F93B65F-C061-42DE-AB17-AD3949354765}"/>
    <dgm:cxn modelId="{10942F0D-5DE4-4F5D-B31C-65926F10A364}" srcId="{8502CAD2-E671-45BB-9A12-06C5537595DA}" destId="{83FF476F-3FC3-4CC3-A073-8877F8DA56D6}" srcOrd="0" destOrd="0" parTransId="{B960CD68-B728-48EA-AD14-892BEB2CD1A9}" sibTransId="{D14951DF-0681-4F9F-A0D9-1B2C0D38E2EA}"/>
    <dgm:cxn modelId="{5A573419-C925-4A96-89E8-937C857F7FD4}" srcId="{ADB87045-0572-4F19-86FB-E55769D80C92}" destId="{F77D1DA5-DB52-413D-B194-61F44C238559}" srcOrd="2" destOrd="0" parTransId="{9058E4DB-9219-45D9-8D6A-7F83C67E0036}" sibTransId="{9EBDBF98-128E-4F7E-9EDA-F20DC6FE0B78}"/>
    <dgm:cxn modelId="{6E0A5733-00BF-406C-B002-CD7B8EAC2710}" type="presOf" srcId="{A19FF1F9-8938-4811-8A82-8EF0C867895E}" destId="{5602EC63-5C53-4676-889E-DBA05008864D}" srcOrd="0" destOrd="0" presId="urn:microsoft.com/office/officeart/2009/3/layout/IncreasingArrowsProcess"/>
    <dgm:cxn modelId="{9981FB33-E83E-42A0-9447-38EEFB2216C3}" type="presOf" srcId="{5032D9A6-D86F-430C-9BFB-C0C511A1D5E7}" destId="{E2A1634D-D47F-4B6E-9F7B-2993B1D67A92}" srcOrd="0" destOrd="0" presId="urn:microsoft.com/office/officeart/2009/3/layout/IncreasingArrowsProcess"/>
    <dgm:cxn modelId="{1B6B176E-3455-496A-ABC5-38B78A21D7FB}" type="presOf" srcId="{83FF476F-3FC3-4CC3-A073-8877F8DA56D6}" destId="{A9C04B6A-12AE-44B0-AF88-DED46D9B5A81}" srcOrd="0" destOrd="0" presId="urn:microsoft.com/office/officeart/2009/3/layout/IncreasingArrowsProcess"/>
    <dgm:cxn modelId="{3874BE51-0889-41F4-8893-709517BE98C2}" type="presOf" srcId="{F77D1DA5-DB52-413D-B194-61F44C238559}" destId="{62540463-B34F-48A1-A79E-8613BE0BFB84}" srcOrd="0" destOrd="0" presId="urn:microsoft.com/office/officeart/2009/3/layout/IncreasingArrowsProcess"/>
    <dgm:cxn modelId="{DB596C55-7E3B-4161-B472-4EADDC80EF67}" type="presOf" srcId="{6194497C-62BC-4780-B3BE-2D7707EC2380}" destId="{457B0477-0954-4ADC-A936-E7E97D465E6E}" srcOrd="0" destOrd="0" presId="urn:microsoft.com/office/officeart/2009/3/layout/IncreasingArrowsProcess"/>
    <dgm:cxn modelId="{CFB45A75-4357-409F-93EF-142C3BDCFF32}" srcId="{F77D1DA5-DB52-413D-B194-61F44C238559}" destId="{B9F45E41-FD31-4C63-A3E7-2C98D5EFE37D}" srcOrd="0" destOrd="0" parTransId="{8DF0F5A6-1B50-4616-BBA8-9AE1157BAFB0}" sibTransId="{9EDC5839-3F28-428F-BFB3-B5723B59769A}"/>
    <dgm:cxn modelId="{54880882-DDB5-4050-BEB4-89AD1349EAB0}" srcId="{ADB87045-0572-4F19-86FB-E55769D80C92}" destId="{0B228CFF-491F-4D55-9900-471B41C18880}" srcOrd="0" destOrd="0" parTransId="{36A8247B-CE87-4119-BC76-F917794FFEA4}" sibTransId="{FF8559AA-0AD0-4791-9B33-A4356E37E1AC}"/>
    <dgm:cxn modelId="{28E57886-C497-49DB-92D1-20114A178494}" srcId="{ADB87045-0572-4F19-86FB-E55769D80C92}" destId="{8502CAD2-E671-45BB-9A12-06C5537595DA}" srcOrd="3" destOrd="0" parTransId="{6F9F2BD4-BFC0-4566-8454-8CF0F335F63C}" sibTransId="{366F07C2-6D05-4014-BC8E-5E3430B36755}"/>
    <dgm:cxn modelId="{BD595989-BDFF-4B50-8E74-44389AA7F540}" srcId="{ADB87045-0572-4F19-86FB-E55769D80C92}" destId="{B5538CE7-70F5-4B89-8A86-3D923F698BD5}" srcOrd="1" destOrd="0" parTransId="{33E0405C-1BA3-4D89-9B65-62681514B38A}" sibTransId="{272703D7-ABA3-4A73-A1F7-333B2689A8BF}"/>
    <dgm:cxn modelId="{6290D591-8F9B-487D-91D9-D4659C47D89E}" srcId="{A19FF1F9-8938-4811-8A82-8EF0C867895E}" destId="{55C3EF0C-E6EA-482A-99C1-4916969B5C62}" srcOrd="0" destOrd="0" parTransId="{53F2B3B4-2EEC-4524-BC7E-C49813CC66B9}" sibTransId="{CE3A0F76-5C01-4EF3-9B80-A2EB9CBED51B}"/>
    <dgm:cxn modelId="{1701BE9F-EE0F-4C0E-B35F-44877F781A0B}" type="presOf" srcId="{B5538CE7-70F5-4B89-8A86-3D923F698BD5}" destId="{595379C2-8D0E-4ED1-9E42-5ED46BDDDCCD}" srcOrd="0" destOrd="0" presId="urn:microsoft.com/office/officeart/2009/3/layout/IncreasingArrowsProcess"/>
    <dgm:cxn modelId="{4C0929A8-DA9A-4D48-AD83-4218F3B49CD4}" type="presOf" srcId="{8502CAD2-E671-45BB-9A12-06C5537595DA}" destId="{93042217-70AC-498D-AFF5-34936B251C05}" srcOrd="0" destOrd="0" presId="urn:microsoft.com/office/officeart/2009/3/layout/IncreasingArrowsProcess"/>
    <dgm:cxn modelId="{AA613AAB-8D91-4CA3-970B-ED8FA80FE1B8}" type="presOf" srcId="{55C3EF0C-E6EA-482A-99C1-4916969B5C62}" destId="{DE8FAEC2-9CAF-4690-8BBB-9D51F0C409C8}" srcOrd="0" destOrd="0" presId="urn:microsoft.com/office/officeart/2009/3/layout/IncreasingArrowsProcess"/>
    <dgm:cxn modelId="{A198A5B0-23BF-40B2-B276-9FF143737EDF}" type="presOf" srcId="{B9F45E41-FD31-4C63-A3E7-2C98D5EFE37D}" destId="{DAB014D6-6504-4845-A4F3-BB64A1B253BD}" srcOrd="0" destOrd="0" presId="urn:microsoft.com/office/officeart/2009/3/layout/IncreasingArrowsProcess"/>
    <dgm:cxn modelId="{596E7EB7-B9E6-46AF-8DA5-948D41CB941E}" type="presOf" srcId="{F8E141EC-3BFB-4496-853D-4F41E49DE664}" destId="{457B0477-0954-4ADC-A936-E7E97D465E6E}" srcOrd="0" destOrd="1" presId="urn:microsoft.com/office/officeart/2009/3/layout/IncreasingArrowsProcess"/>
    <dgm:cxn modelId="{27AD7EE9-31AA-489E-BD30-4C3BA48F6AF6}" type="presOf" srcId="{0B228CFF-491F-4D55-9900-471B41C18880}" destId="{3190B3AA-F54A-464C-A006-749DF6A250FF}" srcOrd="0" destOrd="0" presId="urn:microsoft.com/office/officeart/2009/3/layout/IncreasingArrowsProcess"/>
    <dgm:cxn modelId="{33CB04EC-F865-4B1A-9C39-B07590DC5D9C}" srcId="{0B228CFF-491F-4D55-9900-471B41C18880}" destId="{6194497C-62BC-4780-B3BE-2D7707EC2380}" srcOrd="0" destOrd="0" parTransId="{2713FEC9-54F6-4556-8A6E-F3155D0A3200}" sibTransId="{E1B9BE89-D3EB-4829-824F-82EA49CBDF5F}"/>
    <dgm:cxn modelId="{28608EEF-4F88-4CF2-9648-497D710FEFB7}" srcId="{ADB87045-0572-4F19-86FB-E55769D80C92}" destId="{A19FF1F9-8938-4811-8A82-8EF0C867895E}" srcOrd="4" destOrd="0" parTransId="{48EF86F4-5689-4345-A16D-ED044EB638B7}" sibTransId="{8B29C17F-B4E6-4F28-8059-92FEBA03A4B3}"/>
    <dgm:cxn modelId="{2D9058E2-AE60-4F71-9920-A734C92BE1F8}" type="presParOf" srcId="{9BBB0DC5-C18D-45FE-BB76-C88C03726C9D}" destId="{3190B3AA-F54A-464C-A006-749DF6A250FF}" srcOrd="0" destOrd="0" presId="urn:microsoft.com/office/officeart/2009/3/layout/IncreasingArrowsProcess"/>
    <dgm:cxn modelId="{D7C47D76-45A4-4FD8-9055-C78E455F969A}" type="presParOf" srcId="{9BBB0DC5-C18D-45FE-BB76-C88C03726C9D}" destId="{457B0477-0954-4ADC-A936-E7E97D465E6E}" srcOrd="1" destOrd="0" presId="urn:microsoft.com/office/officeart/2009/3/layout/IncreasingArrowsProcess"/>
    <dgm:cxn modelId="{C5787152-54F4-429E-8D66-B0F64BBA5534}" type="presParOf" srcId="{9BBB0DC5-C18D-45FE-BB76-C88C03726C9D}" destId="{595379C2-8D0E-4ED1-9E42-5ED46BDDDCCD}" srcOrd="2" destOrd="0" presId="urn:microsoft.com/office/officeart/2009/3/layout/IncreasingArrowsProcess"/>
    <dgm:cxn modelId="{F3165F64-57CE-44F6-BB06-62145EED84BD}" type="presParOf" srcId="{9BBB0DC5-C18D-45FE-BB76-C88C03726C9D}" destId="{E2A1634D-D47F-4B6E-9F7B-2993B1D67A92}" srcOrd="3" destOrd="0" presId="urn:microsoft.com/office/officeart/2009/3/layout/IncreasingArrowsProcess"/>
    <dgm:cxn modelId="{C6C942AF-E989-4695-BF19-15B8676288B2}" type="presParOf" srcId="{9BBB0DC5-C18D-45FE-BB76-C88C03726C9D}" destId="{62540463-B34F-48A1-A79E-8613BE0BFB84}" srcOrd="4" destOrd="0" presId="urn:microsoft.com/office/officeart/2009/3/layout/IncreasingArrowsProcess"/>
    <dgm:cxn modelId="{D459CC0F-6462-4FEF-8052-2CDFEC234DCC}" type="presParOf" srcId="{9BBB0DC5-C18D-45FE-BB76-C88C03726C9D}" destId="{DAB014D6-6504-4845-A4F3-BB64A1B253BD}" srcOrd="5" destOrd="0" presId="urn:microsoft.com/office/officeart/2009/3/layout/IncreasingArrowsProcess"/>
    <dgm:cxn modelId="{757BD164-7C67-4D01-8509-F6BDA1AC0C4C}" type="presParOf" srcId="{9BBB0DC5-C18D-45FE-BB76-C88C03726C9D}" destId="{93042217-70AC-498D-AFF5-34936B251C05}" srcOrd="6" destOrd="0" presId="urn:microsoft.com/office/officeart/2009/3/layout/IncreasingArrowsProcess"/>
    <dgm:cxn modelId="{480FB43D-F636-422B-A3DE-FEA837C996CC}" type="presParOf" srcId="{9BBB0DC5-C18D-45FE-BB76-C88C03726C9D}" destId="{A9C04B6A-12AE-44B0-AF88-DED46D9B5A81}" srcOrd="7" destOrd="0" presId="urn:microsoft.com/office/officeart/2009/3/layout/IncreasingArrowsProcess"/>
    <dgm:cxn modelId="{A7774A6B-D9B4-4347-9075-4A8EC1E3DA57}" type="presParOf" srcId="{9BBB0DC5-C18D-45FE-BB76-C88C03726C9D}" destId="{5602EC63-5C53-4676-889E-DBA05008864D}" srcOrd="8" destOrd="0" presId="urn:microsoft.com/office/officeart/2009/3/layout/IncreasingArrowsProcess"/>
    <dgm:cxn modelId="{6414269B-F102-4382-91F0-E73A54FF717C}" type="presParOf" srcId="{9BBB0DC5-C18D-45FE-BB76-C88C03726C9D}" destId="{DE8FAEC2-9CAF-4690-8BBB-9D51F0C409C8}" srcOrd="9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59F880-18EF-4AC5-9FE0-4E4EC3EFF8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E66C9-C3BB-423A-B261-FCFF850B3C7C}">
      <dgm:prSet phldrT="[Text]"/>
      <dgm:spPr/>
      <dgm:t>
        <a:bodyPr/>
        <a:lstStyle/>
        <a:p>
          <a:r>
            <a:rPr lang="en-US" dirty="0"/>
            <a:t>Move from preparedness to implementation</a:t>
          </a:r>
        </a:p>
      </dgm:t>
    </dgm:pt>
    <dgm:pt modelId="{6D56FC91-B8C7-40FD-8B78-E736C84DAAE9}" type="parTrans" cxnId="{3224FD7B-AC37-4626-971D-2DD9BBDF65E4}">
      <dgm:prSet/>
      <dgm:spPr/>
      <dgm:t>
        <a:bodyPr/>
        <a:lstStyle/>
        <a:p>
          <a:endParaRPr lang="en-US"/>
        </a:p>
      </dgm:t>
    </dgm:pt>
    <dgm:pt modelId="{4EE1BB99-F548-41F6-A52F-8F97655548CE}" type="sibTrans" cxnId="{3224FD7B-AC37-4626-971D-2DD9BBDF65E4}">
      <dgm:prSet/>
      <dgm:spPr/>
      <dgm:t>
        <a:bodyPr/>
        <a:lstStyle/>
        <a:p>
          <a:endParaRPr lang="en-US"/>
        </a:p>
      </dgm:t>
    </dgm:pt>
    <dgm:pt modelId="{F00D50FB-09F3-4653-A474-221979BD0E21}">
      <dgm:prSet phldrT="[Text]"/>
      <dgm:spPr/>
      <dgm:t>
        <a:bodyPr/>
        <a:lstStyle/>
        <a:p>
          <a:r>
            <a:rPr lang="en-US" dirty="0"/>
            <a:t>For SAI Management and audit teams </a:t>
          </a:r>
        </a:p>
      </dgm:t>
    </dgm:pt>
    <dgm:pt modelId="{1BEAD23F-C9AD-41B5-995D-546371630953}" type="parTrans" cxnId="{C8422DB5-8065-4818-9D82-C4B189A0CCD1}">
      <dgm:prSet/>
      <dgm:spPr/>
      <dgm:t>
        <a:bodyPr/>
        <a:lstStyle/>
        <a:p>
          <a:endParaRPr lang="en-US"/>
        </a:p>
      </dgm:t>
    </dgm:pt>
    <dgm:pt modelId="{256CE265-C40E-4F09-8AF2-1AA992DB3646}" type="sibTrans" cxnId="{C8422DB5-8065-4818-9D82-C4B189A0CCD1}">
      <dgm:prSet/>
      <dgm:spPr/>
      <dgm:t>
        <a:bodyPr/>
        <a:lstStyle/>
        <a:p>
          <a:endParaRPr lang="en-US"/>
        </a:p>
      </dgm:t>
    </dgm:pt>
    <dgm:pt modelId="{2719A147-18E6-4DB7-87EA-189E546849F2}">
      <dgm:prSet phldrT="[Text]"/>
      <dgm:spPr/>
      <dgm:t>
        <a:bodyPr/>
        <a:lstStyle/>
        <a:p>
          <a:r>
            <a:rPr lang="en-US" dirty="0"/>
            <a:t>High level interaction using gaming formats </a:t>
          </a:r>
        </a:p>
      </dgm:t>
    </dgm:pt>
    <dgm:pt modelId="{B760EC2E-E1EE-4EF1-952B-E3BEA6DA3C1D}" type="parTrans" cxnId="{E9F25F62-0281-4A5A-8428-375FD56E0AD3}">
      <dgm:prSet/>
      <dgm:spPr/>
      <dgm:t>
        <a:bodyPr/>
        <a:lstStyle/>
        <a:p>
          <a:endParaRPr lang="en-US"/>
        </a:p>
      </dgm:t>
    </dgm:pt>
    <dgm:pt modelId="{E1F471C7-ADDF-413A-952F-154C20106236}" type="sibTrans" cxnId="{E9F25F62-0281-4A5A-8428-375FD56E0AD3}">
      <dgm:prSet/>
      <dgm:spPr/>
      <dgm:t>
        <a:bodyPr/>
        <a:lstStyle/>
        <a:p>
          <a:endParaRPr lang="en-US"/>
        </a:p>
      </dgm:t>
    </dgm:pt>
    <dgm:pt modelId="{31D75B8E-3851-416D-BF65-F4265CB073D4}">
      <dgm:prSet phldrT="[Text]"/>
      <dgm:spPr/>
      <dgm:t>
        <a:bodyPr/>
        <a:lstStyle/>
        <a:p>
          <a:r>
            <a:rPr lang="en-US" dirty="0"/>
            <a:t>Awareness raising &amp; practical how to guidance</a:t>
          </a:r>
        </a:p>
      </dgm:t>
    </dgm:pt>
    <dgm:pt modelId="{AC528438-C4B4-458C-ABCA-3647A032F84B}" type="parTrans" cxnId="{D9AEA97A-A985-4661-9300-6D1C81472D6A}">
      <dgm:prSet/>
      <dgm:spPr/>
      <dgm:t>
        <a:bodyPr/>
        <a:lstStyle/>
        <a:p>
          <a:endParaRPr lang="en-US"/>
        </a:p>
      </dgm:t>
    </dgm:pt>
    <dgm:pt modelId="{E0F8F071-AF17-4A85-9639-7ECEEB327F48}" type="sibTrans" cxnId="{D9AEA97A-A985-4661-9300-6D1C81472D6A}">
      <dgm:prSet/>
      <dgm:spPr/>
      <dgm:t>
        <a:bodyPr/>
        <a:lstStyle/>
        <a:p>
          <a:endParaRPr lang="en-US"/>
        </a:p>
      </dgm:t>
    </dgm:pt>
    <dgm:pt modelId="{949542F7-C92B-4BB6-AD30-8B42C467F6CB}">
      <dgm:prSet phldrT="[Text]"/>
      <dgm:spPr/>
      <dgm:t>
        <a:bodyPr/>
        <a:lstStyle/>
        <a:p>
          <a:r>
            <a:rPr lang="en-US" dirty="0"/>
            <a:t>Based on IDI eLearning methodology, use IDI LMS</a:t>
          </a:r>
        </a:p>
      </dgm:t>
    </dgm:pt>
    <dgm:pt modelId="{544134EA-A66F-475D-A480-BC04A46BD051}" type="parTrans" cxnId="{56F00BBC-6E16-4441-9995-909005719802}">
      <dgm:prSet/>
      <dgm:spPr/>
      <dgm:t>
        <a:bodyPr/>
        <a:lstStyle/>
        <a:p>
          <a:endParaRPr lang="en-US"/>
        </a:p>
      </dgm:t>
    </dgm:pt>
    <dgm:pt modelId="{494288DF-0877-4FC2-85AD-CA645C853895}" type="sibTrans" cxnId="{56F00BBC-6E16-4441-9995-909005719802}">
      <dgm:prSet/>
      <dgm:spPr/>
      <dgm:t>
        <a:bodyPr/>
        <a:lstStyle/>
        <a:p>
          <a:endParaRPr lang="en-US"/>
        </a:p>
      </dgm:t>
    </dgm:pt>
    <dgm:pt modelId="{F669E6D7-14F6-47D2-AA47-E941ED93C7E0}">
      <dgm:prSet/>
      <dgm:spPr/>
      <dgm:t>
        <a:bodyPr/>
        <a:lstStyle/>
        <a:p>
          <a:r>
            <a:rPr lang="en-US" dirty="0"/>
            <a:t>Available to anyone at anytime</a:t>
          </a:r>
        </a:p>
      </dgm:t>
    </dgm:pt>
    <dgm:pt modelId="{DE102CF4-BBA6-4AE5-B762-BE9739EC97D7}" type="parTrans" cxnId="{A30B6BE7-2B8F-4049-A604-36C2CE3B5DF0}">
      <dgm:prSet/>
      <dgm:spPr/>
      <dgm:t>
        <a:bodyPr/>
        <a:lstStyle/>
        <a:p>
          <a:endParaRPr lang="en-US"/>
        </a:p>
      </dgm:t>
    </dgm:pt>
    <dgm:pt modelId="{62741B51-C93C-45E0-8C8B-1F3BC400426D}" type="sibTrans" cxnId="{A30B6BE7-2B8F-4049-A604-36C2CE3B5DF0}">
      <dgm:prSet/>
      <dgm:spPr/>
      <dgm:t>
        <a:bodyPr/>
        <a:lstStyle/>
        <a:p>
          <a:endParaRPr lang="en-US"/>
        </a:p>
      </dgm:t>
    </dgm:pt>
    <dgm:pt modelId="{D282D466-3594-4AD0-AC03-DB6E33D3C9DD}">
      <dgm:prSet/>
      <dgm:spPr/>
      <dgm:t>
        <a:bodyPr/>
        <a:lstStyle/>
        <a:p>
          <a:r>
            <a:rPr lang="en-US" dirty="0"/>
            <a:t>Initially developed in English, to explore other language options</a:t>
          </a:r>
        </a:p>
      </dgm:t>
    </dgm:pt>
    <dgm:pt modelId="{1B8E4C89-BB53-4515-B6A0-75A63EB1DCAB}" type="parTrans" cxnId="{9E274392-E79B-48D9-80B4-CEDAC07A58F2}">
      <dgm:prSet/>
      <dgm:spPr/>
      <dgm:t>
        <a:bodyPr/>
        <a:lstStyle/>
        <a:p>
          <a:endParaRPr lang="en-US"/>
        </a:p>
      </dgm:t>
    </dgm:pt>
    <dgm:pt modelId="{B2D5B511-C085-4F75-84A0-192026D01EAC}" type="sibTrans" cxnId="{9E274392-E79B-48D9-80B4-CEDAC07A58F2}">
      <dgm:prSet/>
      <dgm:spPr/>
      <dgm:t>
        <a:bodyPr/>
        <a:lstStyle/>
        <a:p>
          <a:endParaRPr lang="en-US"/>
        </a:p>
      </dgm:t>
    </dgm:pt>
    <dgm:pt modelId="{1C1BFB07-13A2-4056-B2F5-4A2A498EB6E7}">
      <dgm:prSet/>
      <dgm:spPr/>
      <dgm:t>
        <a:bodyPr/>
        <a:lstStyle/>
        <a:p>
          <a:r>
            <a:rPr lang="en-US" dirty="0"/>
            <a:t>Partnership with KSC, UNDESA inputs from global team  </a:t>
          </a:r>
        </a:p>
      </dgm:t>
    </dgm:pt>
    <dgm:pt modelId="{31D90B01-9FC1-44CC-A234-0F4C54C9E1A2}" type="parTrans" cxnId="{BB7A97EC-2A2B-4420-9FAC-2103EF08AE84}">
      <dgm:prSet/>
      <dgm:spPr/>
      <dgm:t>
        <a:bodyPr/>
        <a:lstStyle/>
        <a:p>
          <a:endParaRPr lang="en-US"/>
        </a:p>
      </dgm:t>
    </dgm:pt>
    <dgm:pt modelId="{D7F49249-B1DF-4F7E-833F-429B2755216B}" type="sibTrans" cxnId="{BB7A97EC-2A2B-4420-9FAC-2103EF08AE84}">
      <dgm:prSet/>
      <dgm:spPr/>
      <dgm:t>
        <a:bodyPr/>
        <a:lstStyle/>
        <a:p>
          <a:endParaRPr lang="en-US"/>
        </a:p>
      </dgm:t>
    </dgm:pt>
    <dgm:pt modelId="{1F745832-DE0D-4B99-B59B-C20E7E83C8EB}">
      <dgm:prSet/>
      <dgm:spPr/>
      <dgm:t>
        <a:bodyPr/>
        <a:lstStyle/>
        <a:p>
          <a:r>
            <a:rPr lang="en-US" dirty="0"/>
            <a:t>Avoid duplication </a:t>
          </a:r>
        </a:p>
      </dgm:t>
    </dgm:pt>
    <dgm:pt modelId="{55BBA293-F616-4163-A4AB-A7514B4EAC6F}" type="parTrans" cxnId="{5C9ECE0A-93FA-421F-A942-B5AD3924CD5D}">
      <dgm:prSet/>
      <dgm:spPr/>
      <dgm:t>
        <a:bodyPr/>
        <a:lstStyle/>
        <a:p>
          <a:endParaRPr lang="en-US"/>
        </a:p>
      </dgm:t>
    </dgm:pt>
    <dgm:pt modelId="{90AEDAA5-3EFD-4169-8D40-88078B2B1753}" type="sibTrans" cxnId="{5C9ECE0A-93FA-421F-A942-B5AD3924CD5D}">
      <dgm:prSet/>
      <dgm:spPr/>
      <dgm:t>
        <a:bodyPr/>
        <a:lstStyle/>
        <a:p>
          <a:endParaRPr lang="en-US"/>
        </a:p>
      </dgm:t>
    </dgm:pt>
    <dgm:pt modelId="{57FBD5E9-A9F9-4B30-9DF2-3176C03CFC89}" type="pres">
      <dgm:prSet presAssocID="{6359F880-18EF-4AC5-9FE0-4E4EC3EFF855}" presName="diagram" presStyleCnt="0">
        <dgm:presLayoutVars>
          <dgm:dir/>
          <dgm:resizeHandles val="exact"/>
        </dgm:presLayoutVars>
      </dgm:prSet>
      <dgm:spPr/>
    </dgm:pt>
    <dgm:pt modelId="{E21AE976-8793-4B76-95F7-69596E3E143C}" type="pres">
      <dgm:prSet presAssocID="{67DE66C9-C3BB-423A-B261-FCFF850B3C7C}" presName="node" presStyleLbl="node1" presStyleIdx="0" presStyleCnt="9">
        <dgm:presLayoutVars>
          <dgm:bulletEnabled val="1"/>
        </dgm:presLayoutVars>
      </dgm:prSet>
      <dgm:spPr/>
    </dgm:pt>
    <dgm:pt modelId="{6B775622-E124-4344-86E3-0E288D246C57}" type="pres">
      <dgm:prSet presAssocID="{4EE1BB99-F548-41F6-A52F-8F97655548CE}" presName="sibTrans" presStyleCnt="0"/>
      <dgm:spPr/>
    </dgm:pt>
    <dgm:pt modelId="{91C53F1E-1395-4AF5-A95F-C00DBE3FFB5E}" type="pres">
      <dgm:prSet presAssocID="{F00D50FB-09F3-4653-A474-221979BD0E21}" presName="node" presStyleLbl="node1" presStyleIdx="1" presStyleCnt="9">
        <dgm:presLayoutVars>
          <dgm:bulletEnabled val="1"/>
        </dgm:presLayoutVars>
      </dgm:prSet>
      <dgm:spPr/>
    </dgm:pt>
    <dgm:pt modelId="{0C087F96-D43B-481C-A071-BCAC0B9F804C}" type="pres">
      <dgm:prSet presAssocID="{256CE265-C40E-4F09-8AF2-1AA992DB3646}" presName="sibTrans" presStyleCnt="0"/>
      <dgm:spPr/>
    </dgm:pt>
    <dgm:pt modelId="{7742EE45-F6BB-44B4-9E80-1946AE7FC70F}" type="pres">
      <dgm:prSet presAssocID="{2719A147-18E6-4DB7-87EA-189E546849F2}" presName="node" presStyleLbl="node1" presStyleIdx="2" presStyleCnt="9">
        <dgm:presLayoutVars>
          <dgm:bulletEnabled val="1"/>
        </dgm:presLayoutVars>
      </dgm:prSet>
      <dgm:spPr/>
    </dgm:pt>
    <dgm:pt modelId="{4A8BCF3F-C14B-45B7-8B66-1AA37B995FAB}" type="pres">
      <dgm:prSet presAssocID="{E1F471C7-ADDF-413A-952F-154C20106236}" presName="sibTrans" presStyleCnt="0"/>
      <dgm:spPr/>
    </dgm:pt>
    <dgm:pt modelId="{FEBAEB34-689D-4609-BEC6-C96B9B88CF5A}" type="pres">
      <dgm:prSet presAssocID="{31D75B8E-3851-416D-BF65-F4265CB073D4}" presName="node" presStyleLbl="node1" presStyleIdx="3" presStyleCnt="9">
        <dgm:presLayoutVars>
          <dgm:bulletEnabled val="1"/>
        </dgm:presLayoutVars>
      </dgm:prSet>
      <dgm:spPr/>
    </dgm:pt>
    <dgm:pt modelId="{7D58D064-7FA7-4AFC-8E74-F55CA058D3DC}" type="pres">
      <dgm:prSet presAssocID="{E0F8F071-AF17-4A85-9639-7ECEEB327F48}" presName="sibTrans" presStyleCnt="0"/>
      <dgm:spPr/>
    </dgm:pt>
    <dgm:pt modelId="{E814BDCD-C0C8-43D4-81D9-DD54925D25AF}" type="pres">
      <dgm:prSet presAssocID="{F669E6D7-14F6-47D2-AA47-E941ED93C7E0}" presName="node" presStyleLbl="node1" presStyleIdx="4" presStyleCnt="9">
        <dgm:presLayoutVars>
          <dgm:bulletEnabled val="1"/>
        </dgm:presLayoutVars>
      </dgm:prSet>
      <dgm:spPr/>
    </dgm:pt>
    <dgm:pt modelId="{E7C7F17C-E96A-465A-9A73-506C9F29FA0A}" type="pres">
      <dgm:prSet presAssocID="{62741B51-C93C-45E0-8C8B-1F3BC400426D}" presName="sibTrans" presStyleCnt="0"/>
      <dgm:spPr/>
    </dgm:pt>
    <dgm:pt modelId="{8AFDA542-893B-4445-BC91-D9D85E62D22A}" type="pres">
      <dgm:prSet presAssocID="{949542F7-C92B-4BB6-AD30-8B42C467F6CB}" presName="node" presStyleLbl="node1" presStyleIdx="5" presStyleCnt="9">
        <dgm:presLayoutVars>
          <dgm:bulletEnabled val="1"/>
        </dgm:presLayoutVars>
      </dgm:prSet>
      <dgm:spPr/>
    </dgm:pt>
    <dgm:pt modelId="{412AA0DF-64EF-41AF-BCD2-0EC2DB5108F9}" type="pres">
      <dgm:prSet presAssocID="{494288DF-0877-4FC2-85AD-CA645C853895}" presName="sibTrans" presStyleCnt="0"/>
      <dgm:spPr/>
    </dgm:pt>
    <dgm:pt modelId="{3832F636-B4CC-47D9-A7DD-B7A457D724C3}" type="pres">
      <dgm:prSet presAssocID="{D282D466-3594-4AD0-AC03-DB6E33D3C9DD}" presName="node" presStyleLbl="node1" presStyleIdx="6" presStyleCnt="9">
        <dgm:presLayoutVars>
          <dgm:bulletEnabled val="1"/>
        </dgm:presLayoutVars>
      </dgm:prSet>
      <dgm:spPr/>
    </dgm:pt>
    <dgm:pt modelId="{8B36B61D-D489-4C42-8A8A-728EFB7833D8}" type="pres">
      <dgm:prSet presAssocID="{B2D5B511-C085-4F75-84A0-192026D01EAC}" presName="sibTrans" presStyleCnt="0"/>
      <dgm:spPr/>
    </dgm:pt>
    <dgm:pt modelId="{1CA200E0-BF2C-4491-8348-C0A6F73B8662}" type="pres">
      <dgm:prSet presAssocID="{1C1BFB07-13A2-4056-B2F5-4A2A498EB6E7}" presName="node" presStyleLbl="node1" presStyleIdx="7" presStyleCnt="9">
        <dgm:presLayoutVars>
          <dgm:bulletEnabled val="1"/>
        </dgm:presLayoutVars>
      </dgm:prSet>
      <dgm:spPr/>
    </dgm:pt>
    <dgm:pt modelId="{5104ABD5-5A1B-444C-BE9A-73E0B771C33B}" type="pres">
      <dgm:prSet presAssocID="{D7F49249-B1DF-4F7E-833F-429B2755216B}" presName="sibTrans" presStyleCnt="0"/>
      <dgm:spPr/>
    </dgm:pt>
    <dgm:pt modelId="{05E831E0-10E4-4982-8108-CB23864F2C46}" type="pres">
      <dgm:prSet presAssocID="{1F745832-DE0D-4B99-B59B-C20E7E83C8EB}" presName="node" presStyleLbl="node1" presStyleIdx="8" presStyleCnt="9">
        <dgm:presLayoutVars>
          <dgm:bulletEnabled val="1"/>
        </dgm:presLayoutVars>
      </dgm:prSet>
      <dgm:spPr/>
    </dgm:pt>
  </dgm:ptLst>
  <dgm:cxnLst>
    <dgm:cxn modelId="{1EDC4505-123E-4270-906F-C52C34C439F3}" type="presOf" srcId="{F00D50FB-09F3-4653-A474-221979BD0E21}" destId="{91C53F1E-1395-4AF5-A95F-C00DBE3FFB5E}" srcOrd="0" destOrd="0" presId="urn:microsoft.com/office/officeart/2005/8/layout/default"/>
    <dgm:cxn modelId="{5C9ECE0A-93FA-421F-A942-B5AD3924CD5D}" srcId="{6359F880-18EF-4AC5-9FE0-4E4EC3EFF855}" destId="{1F745832-DE0D-4B99-B59B-C20E7E83C8EB}" srcOrd="8" destOrd="0" parTransId="{55BBA293-F616-4163-A4AB-A7514B4EAC6F}" sibTransId="{90AEDAA5-3EFD-4169-8D40-88078B2B1753}"/>
    <dgm:cxn modelId="{87E9D20B-8FF2-409D-BED3-905C4DBC8B05}" type="presOf" srcId="{1F745832-DE0D-4B99-B59B-C20E7E83C8EB}" destId="{05E831E0-10E4-4982-8108-CB23864F2C46}" srcOrd="0" destOrd="0" presId="urn:microsoft.com/office/officeart/2005/8/layout/default"/>
    <dgm:cxn modelId="{285DA529-7810-4BAE-8E38-F30BCD605A15}" type="presOf" srcId="{1C1BFB07-13A2-4056-B2F5-4A2A498EB6E7}" destId="{1CA200E0-BF2C-4491-8348-C0A6F73B8662}" srcOrd="0" destOrd="0" presId="urn:microsoft.com/office/officeart/2005/8/layout/default"/>
    <dgm:cxn modelId="{6EB82637-3949-4A9F-B784-65A4AE322FB4}" type="presOf" srcId="{949542F7-C92B-4BB6-AD30-8B42C467F6CB}" destId="{8AFDA542-893B-4445-BC91-D9D85E62D22A}" srcOrd="0" destOrd="0" presId="urn:microsoft.com/office/officeart/2005/8/layout/default"/>
    <dgm:cxn modelId="{E9F25F62-0281-4A5A-8428-375FD56E0AD3}" srcId="{6359F880-18EF-4AC5-9FE0-4E4EC3EFF855}" destId="{2719A147-18E6-4DB7-87EA-189E546849F2}" srcOrd="2" destOrd="0" parTransId="{B760EC2E-E1EE-4EF1-952B-E3BEA6DA3C1D}" sibTransId="{E1F471C7-ADDF-413A-952F-154C20106236}"/>
    <dgm:cxn modelId="{C038A669-C597-4A94-9508-B5AA2F6F83CB}" type="presOf" srcId="{2719A147-18E6-4DB7-87EA-189E546849F2}" destId="{7742EE45-F6BB-44B4-9E80-1946AE7FC70F}" srcOrd="0" destOrd="0" presId="urn:microsoft.com/office/officeart/2005/8/layout/default"/>
    <dgm:cxn modelId="{91B1AC75-C19F-44C8-9767-D906E3A8A2C4}" type="presOf" srcId="{67DE66C9-C3BB-423A-B261-FCFF850B3C7C}" destId="{E21AE976-8793-4B76-95F7-69596E3E143C}" srcOrd="0" destOrd="0" presId="urn:microsoft.com/office/officeart/2005/8/layout/default"/>
    <dgm:cxn modelId="{D9AEA97A-A985-4661-9300-6D1C81472D6A}" srcId="{6359F880-18EF-4AC5-9FE0-4E4EC3EFF855}" destId="{31D75B8E-3851-416D-BF65-F4265CB073D4}" srcOrd="3" destOrd="0" parTransId="{AC528438-C4B4-458C-ABCA-3647A032F84B}" sibTransId="{E0F8F071-AF17-4A85-9639-7ECEEB327F48}"/>
    <dgm:cxn modelId="{3224FD7B-AC37-4626-971D-2DD9BBDF65E4}" srcId="{6359F880-18EF-4AC5-9FE0-4E4EC3EFF855}" destId="{67DE66C9-C3BB-423A-B261-FCFF850B3C7C}" srcOrd="0" destOrd="0" parTransId="{6D56FC91-B8C7-40FD-8B78-E736C84DAAE9}" sibTransId="{4EE1BB99-F548-41F6-A52F-8F97655548CE}"/>
    <dgm:cxn modelId="{9E274392-E79B-48D9-80B4-CEDAC07A58F2}" srcId="{6359F880-18EF-4AC5-9FE0-4E4EC3EFF855}" destId="{D282D466-3594-4AD0-AC03-DB6E33D3C9DD}" srcOrd="6" destOrd="0" parTransId="{1B8E4C89-BB53-4515-B6A0-75A63EB1DCAB}" sibTransId="{B2D5B511-C085-4F75-84A0-192026D01EAC}"/>
    <dgm:cxn modelId="{E6AB5A97-75C6-47F2-87AF-92EB6CF43847}" type="presOf" srcId="{6359F880-18EF-4AC5-9FE0-4E4EC3EFF855}" destId="{57FBD5E9-A9F9-4B30-9DF2-3176C03CFC89}" srcOrd="0" destOrd="0" presId="urn:microsoft.com/office/officeart/2005/8/layout/default"/>
    <dgm:cxn modelId="{C8422DB5-8065-4818-9D82-C4B189A0CCD1}" srcId="{6359F880-18EF-4AC5-9FE0-4E4EC3EFF855}" destId="{F00D50FB-09F3-4653-A474-221979BD0E21}" srcOrd="1" destOrd="0" parTransId="{1BEAD23F-C9AD-41B5-995D-546371630953}" sibTransId="{256CE265-C40E-4F09-8AF2-1AA992DB3646}"/>
    <dgm:cxn modelId="{872489B9-BCAD-4A73-B874-90838C3D5A0A}" type="presOf" srcId="{D282D466-3594-4AD0-AC03-DB6E33D3C9DD}" destId="{3832F636-B4CC-47D9-A7DD-B7A457D724C3}" srcOrd="0" destOrd="0" presId="urn:microsoft.com/office/officeart/2005/8/layout/default"/>
    <dgm:cxn modelId="{56F00BBC-6E16-4441-9995-909005719802}" srcId="{6359F880-18EF-4AC5-9FE0-4E4EC3EFF855}" destId="{949542F7-C92B-4BB6-AD30-8B42C467F6CB}" srcOrd="5" destOrd="0" parTransId="{544134EA-A66F-475D-A480-BC04A46BD051}" sibTransId="{494288DF-0877-4FC2-85AD-CA645C853895}"/>
    <dgm:cxn modelId="{835914CF-CDD3-4CEE-A42F-532DE045586C}" type="presOf" srcId="{F669E6D7-14F6-47D2-AA47-E941ED93C7E0}" destId="{E814BDCD-C0C8-43D4-81D9-DD54925D25AF}" srcOrd="0" destOrd="0" presId="urn:microsoft.com/office/officeart/2005/8/layout/default"/>
    <dgm:cxn modelId="{D467CDE2-A8E2-4E5F-AFF2-0F59DBDFFE23}" type="presOf" srcId="{31D75B8E-3851-416D-BF65-F4265CB073D4}" destId="{FEBAEB34-689D-4609-BEC6-C96B9B88CF5A}" srcOrd="0" destOrd="0" presId="urn:microsoft.com/office/officeart/2005/8/layout/default"/>
    <dgm:cxn modelId="{A30B6BE7-2B8F-4049-A604-36C2CE3B5DF0}" srcId="{6359F880-18EF-4AC5-9FE0-4E4EC3EFF855}" destId="{F669E6D7-14F6-47D2-AA47-E941ED93C7E0}" srcOrd="4" destOrd="0" parTransId="{DE102CF4-BBA6-4AE5-B762-BE9739EC97D7}" sibTransId="{62741B51-C93C-45E0-8C8B-1F3BC400426D}"/>
    <dgm:cxn modelId="{BB7A97EC-2A2B-4420-9FAC-2103EF08AE84}" srcId="{6359F880-18EF-4AC5-9FE0-4E4EC3EFF855}" destId="{1C1BFB07-13A2-4056-B2F5-4A2A498EB6E7}" srcOrd="7" destOrd="0" parTransId="{31D90B01-9FC1-44CC-A234-0F4C54C9E1A2}" sibTransId="{D7F49249-B1DF-4F7E-833F-429B2755216B}"/>
    <dgm:cxn modelId="{7D96B788-9D3E-44EE-9F20-D5C90DFCFB9D}" type="presParOf" srcId="{57FBD5E9-A9F9-4B30-9DF2-3176C03CFC89}" destId="{E21AE976-8793-4B76-95F7-69596E3E143C}" srcOrd="0" destOrd="0" presId="urn:microsoft.com/office/officeart/2005/8/layout/default"/>
    <dgm:cxn modelId="{B6502536-80F5-4E7C-B760-2CE596FE4AA5}" type="presParOf" srcId="{57FBD5E9-A9F9-4B30-9DF2-3176C03CFC89}" destId="{6B775622-E124-4344-86E3-0E288D246C57}" srcOrd="1" destOrd="0" presId="urn:microsoft.com/office/officeart/2005/8/layout/default"/>
    <dgm:cxn modelId="{C7D1D38E-178A-41F2-9EAC-B2C532CA3692}" type="presParOf" srcId="{57FBD5E9-A9F9-4B30-9DF2-3176C03CFC89}" destId="{91C53F1E-1395-4AF5-A95F-C00DBE3FFB5E}" srcOrd="2" destOrd="0" presId="urn:microsoft.com/office/officeart/2005/8/layout/default"/>
    <dgm:cxn modelId="{513793EA-B27B-48E3-ADD8-3CE76304C746}" type="presParOf" srcId="{57FBD5E9-A9F9-4B30-9DF2-3176C03CFC89}" destId="{0C087F96-D43B-481C-A071-BCAC0B9F804C}" srcOrd="3" destOrd="0" presId="urn:microsoft.com/office/officeart/2005/8/layout/default"/>
    <dgm:cxn modelId="{CD8E18E9-2DCC-47B9-AE90-775D04DA1AC9}" type="presParOf" srcId="{57FBD5E9-A9F9-4B30-9DF2-3176C03CFC89}" destId="{7742EE45-F6BB-44B4-9E80-1946AE7FC70F}" srcOrd="4" destOrd="0" presId="urn:microsoft.com/office/officeart/2005/8/layout/default"/>
    <dgm:cxn modelId="{4845FC77-E721-486E-97AD-27BE57A7BC7D}" type="presParOf" srcId="{57FBD5E9-A9F9-4B30-9DF2-3176C03CFC89}" destId="{4A8BCF3F-C14B-45B7-8B66-1AA37B995FAB}" srcOrd="5" destOrd="0" presId="urn:microsoft.com/office/officeart/2005/8/layout/default"/>
    <dgm:cxn modelId="{E4CAC841-95BD-4868-B268-797D9C454A58}" type="presParOf" srcId="{57FBD5E9-A9F9-4B30-9DF2-3176C03CFC89}" destId="{FEBAEB34-689D-4609-BEC6-C96B9B88CF5A}" srcOrd="6" destOrd="0" presId="urn:microsoft.com/office/officeart/2005/8/layout/default"/>
    <dgm:cxn modelId="{7A29D594-1ABE-420A-B0E0-AD97E5565FBB}" type="presParOf" srcId="{57FBD5E9-A9F9-4B30-9DF2-3176C03CFC89}" destId="{7D58D064-7FA7-4AFC-8E74-F55CA058D3DC}" srcOrd="7" destOrd="0" presId="urn:microsoft.com/office/officeart/2005/8/layout/default"/>
    <dgm:cxn modelId="{75A674F5-A13C-46F7-96B8-C2836CB4B680}" type="presParOf" srcId="{57FBD5E9-A9F9-4B30-9DF2-3176C03CFC89}" destId="{E814BDCD-C0C8-43D4-81D9-DD54925D25AF}" srcOrd="8" destOrd="0" presId="urn:microsoft.com/office/officeart/2005/8/layout/default"/>
    <dgm:cxn modelId="{3F0A8599-AA01-4F67-A08F-365FC8BC805F}" type="presParOf" srcId="{57FBD5E9-A9F9-4B30-9DF2-3176C03CFC89}" destId="{E7C7F17C-E96A-465A-9A73-506C9F29FA0A}" srcOrd="9" destOrd="0" presId="urn:microsoft.com/office/officeart/2005/8/layout/default"/>
    <dgm:cxn modelId="{7FBF92E2-178D-400C-AE5E-C8BC5AFC28C6}" type="presParOf" srcId="{57FBD5E9-A9F9-4B30-9DF2-3176C03CFC89}" destId="{8AFDA542-893B-4445-BC91-D9D85E62D22A}" srcOrd="10" destOrd="0" presId="urn:microsoft.com/office/officeart/2005/8/layout/default"/>
    <dgm:cxn modelId="{159CCF19-1CE5-4EB9-A4E7-35A182472110}" type="presParOf" srcId="{57FBD5E9-A9F9-4B30-9DF2-3176C03CFC89}" destId="{412AA0DF-64EF-41AF-BCD2-0EC2DB5108F9}" srcOrd="11" destOrd="0" presId="urn:microsoft.com/office/officeart/2005/8/layout/default"/>
    <dgm:cxn modelId="{9811A425-0AFA-4AA8-8AAC-891C0895D214}" type="presParOf" srcId="{57FBD5E9-A9F9-4B30-9DF2-3176C03CFC89}" destId="{3832F636-B4CC-47D9-A7DD-B7A457D724C3}" srcOrd="12" destOrd="0" presId="urn:microsoft.com/office/officeart/2005/8/layout/default"/>
    <dgm:cxn modelId="{94CF2786-35F2-4F1A-A0CC-9D4746F893CA}" type="presParOf" srcId="{57FBD5E9-A9F9-4B30-9DF2-3176C03CFC89}" destId="{8B36B61D-D489-4C42-8A8A-728EFB7833D8}" srcOrd="13" destOrd="0" presId="urn:microsoft.com/office/officeart/2005/8/layout/default"/>
    <dgm:cxn modelId="{CB36125D-9BF2-4ACB-8BC7-029E30B21E4B}" type="presParOf" srcId="{57FBD5E9-A9F9-4B30-9DF2-3176C03CFC89}" destId="{1CA200E0-BF2C-4491-8348-C0A6F73B8662}" srcOrd="14" destOrd="0" presId="urn:microsoft.com/office/officeart/2005/8/layout/default"/>
    <dgm:cxn modelId="{BF32BF5E-548C-47BA-83A6-0E9A285C1413}" type="presParOf" srcId="{57FBD5E9-A9F9-4B30-9DF2-3176C03CFC89}" destId="{5104ABD5-5A1B-444C-BE9A-73E0B771C33B}" srcOrd="15" destOrd="0" presId="urn:microsoft.com/office/officeart/2005/8/layout/default"/>
    <dgm:cxn modelId="{8E50C486-548A-493A-B8A9-ECE564770780}" type="presParOf" srcId="{57FBD5E9-A9F9-4B30-9DF2-3176C03CFC89}" destId="{05E831E0-10E4-4982-8108-CB23864F2C4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73EC3B-7FCA-4248-9B5B-D940FAD428E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D0D05A-8E9D-4AFC-8659-852F2C6744A6}">
      <dgm:prSet phldrT="[Text]" custT="1"/>
      <dgm:spPr/>
      <dgm:t>
        <a:bodyPr/>
        <a:lstStyle/>
        <a:p>
          <a:r>
            <a:rPr lang="en-US" sz="1800" dirty="0"/>
            <a:t>To begin with focus on ‘preparedness’ not ‘implementation’ across ‘entire agenda’   </a:t>
          </a:r>
        </a:p>
      </dgm:t>
    </dgm:pt>
    <dgm:pt modelId="{1A18C550-29B2-4513-92AC-1616635884D2}" type="parTrans" cxnId="{82CEB4B8-3D1B-46C4-B446-A9E4CC99F9F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E411C8F-0D01-45B4-B9EC-DA683D3108AB}" type="sibTrans" cxnId="{82CEB4B8-3D1B-46C4-B446-A9E4CC99F9F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DC5DFDE-E068-405B-B70F-3F1E2D509928}">
      <dgm:prSet phldrT="[Text]" custT="1"/>
      <dgm:spPr/>
      <dgm:t>
        <a:bodyPr/>
        <a:lstStyle/>
        <a:p>
          <a:r>
            <a:rPr lang="en-US" sz="1800" b="0" dirty="0"/>
            <a:t>Advocate SAI role </a:t>
          </a:r>
        </a:p>
        <a:p>
          <a:r>
            <a:rPr lang="en-US" sz="1800" b="0" dirty="0"/>
            <a:t>Participate in VNRs , conversations with key national actors, visibility of the audit effort  </a:t>
          </a:r>
        </a:p>
      </dgm:t>
    </dgm:pt>
    <dgm:pt modelId="{418F5C14-10EF-4203-8925-B2CAF6DD1E1A}" type="parTrans" cxnId="{D206CF77-37AC-4E89-8E28-9F7CB8E3E52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066667D-2744-4DF9-8785-C19F349EBED3}" type="sibTrans" cxnId="{D206CF77-37AC-4E89-8E28-9F7CB8E3E52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2D6D512-29FE-44B7-8141-C00263EC378A}">
      <dgm:prSet phldrT="[Text]" custT="1"/>
      <dgm:spPr/>
      <dgm:t>
        <a:bodyPr/>
        <a:lstStyle/>
        <a:p>
          <a:r>
            <a:rPr lang="en-US" sz="1800" dirty="0" err="1"/>
            <a:t>Recognise</a:t>
          </a:r>
          <a:r>
            <a:rPr lang="en-US" sz="1800" dirty="0"/>
            <a:t> what is different in Auditing Agenda 2030</a:t>
          </a:r>
        </a:p>
      </dgm:t>
    </dgm:pt>
    <dgm:pt modelId="{0A4B5929-1F69-453A-B941-A961E3A8F909}" type="parTrans" cxnId="{08AB6064-1B8B-4BE8-934E-62A1E51C5C2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7EB8E5F-9180-44BF-AF76-CFB3AD4DDF21}" type="sibTrans" cxnId="{08AB6064-1B8B-4BE8-934E-62A1E51C5C2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0B7E54D-5EB0-4088-A4A1-461201D44812}">
      <dgm:prSet custT="1"/>
      <dgm:spPr/>
      <dgm:t>
        <a:bodyPr/>
        <a:lstStyle/>
        <a:p>
          <a:r>
            <a:rPr lang="en-US" sz="1800" dirty="0"/>
            <a:t>SAI Leadership to determine SAI’s strategic direction in engaging with SDGs</a:t>
          </a:r>
        </a:p>
      </dgm:t>
    </dgm:pt>
    <dgm:pt modelId="{3E40A7AC-ECDB-4606-B606-315BE9EAD173}" type="parTrans" cxnId="{53B476BD-1DB2-4581-9D33-440FDBCD8F0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E70423A-0E70-4F29-9A2B-56D0A63F5820}" type="sibTrans" cxnId="{53B476BD-1DB2-4581-9D33-440FDBCD8F0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50EC8E9-E83F-4FA8-9669-72CB67646AC6}">
      <dgm:prSet custT="1"/>
      <dgm:spPr/>
      <dgm:t>
        <a:bodyPr/>
        <a:lstStyle/>
        <a:p>
          <a:r>
            <a:rPr lang="en-US" sz="1800" dirty="0"/>
            <a:t>Consider ‘whole of government approach’ to auditing SDGs</a:t>
          </a:r>
        </a:p>
      </dgm:t>
    </dgm:pt>
    <dgm:pt modelId="{5C8E3EE7-A1B8-4952-9686-A334C57A81D1}" type="parTrans" cxnId="{34530E02-C6CB-4AD8-B8B4-280F7309D7E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4DD9157-1256-43EE-BCE3-DC2A6090C04D}" type="sibTrans" cxnId="{34530E02-C6CB-4AD8-B8B4-280F7309D7E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18A1BC6-8040-4F4D-BD0D-10CAA1C68959}">
      <dgm:prSet custT="1"/>
      <dgm:spPr/>
      <dgm:t>
        <a:bodyPr/>
        <a:lstStyle/>
        <a:p>
          <a:r>
            <a:rPr lang="en-US" sz="1800" dirty="0"/>
            <a:t>Cannot audit SDGs without considering  inclusiveness</a:t>
          </a:r>
        </a:p>
      </dgm:t>
    </dgm:pt>
    <dgm:pt modelId="{412368EF-8C0B-44B2-979A-43BA940F5B36}" type="parTrans" cxnId="{A2CE190A-30BD-47B6-894F-CB92A44C0BB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7EBF5F4-388F-4E76-AAA3-1596CA08EF05}" type="sibTrans" cxnId="{A2CE190A-30BD-47B6-894F-CB92A44C0BB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2547B35-B20C-4819-9BA8-09FD09DCE0F6}">
      <dgm:prSet custT="1"/>
      <dgm:spPr/>
      <dgm:t>
        <a:bodyPr/>
        <a:lstStyle/>
        <a:p>
          <a:r>
            <a:rPr lang="en-US" sz="1800" dirty="0"/>
            <a:t>High quality audits as per ISSAIs</a:t>
          </a:r>
        </a:p>
      </dgm:t>
    </dgm:pt>
    <dgm:pt modelId="{64311724-BCAA-490C-B9D3-D400AF5546BD}" type="parTrans" cxnId="{9A2B4CF2-5692-4693-BF53-67F4CC785C7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E7305DD-BA17-4DD3-9BE6-DA38562A1053}" type="sibTrans" cxnId="{9A2B4CF2-5692-4693-BF53-67F4CC785C7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E351344-8C0E-44DD-BA08-C4877941CEEC}">
      <dgm:prSet phldrT="[Text]" custT="1"/>
      <dgm:spPr/>
      <dgm:t>
        <a:bodyPr/>
        <a:lstStyle/>
        <a:p>
          <a:r>
            <a:rPr lang="en-US" sz="1800" b="0" dirty="0"/>
            <a:t>Engage widely with national and international  stakeholders throughout the audit process</a:t>
          </a:r>
        </a:p>
      </dgm:t>
    </dgm:pt>
    <dgm:pt modelId="{8C39DC69-4954-41B7-ACF4-A03084A75302}" type="parTrans" cxnId="{B362A8C5-948A-4CBC-AFB2-62D5B0E7B2F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3585387-74D3-4679-B37D-2DDFF461740A}" type="sibTrans" cxnId="{B362A8C5-948A-4CBC-AFB2-62D5B0E7B2F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2211AB4-149F-4EC1-AC28-AA11AAB04FD3}">
      <dgm:prSet custT="1"/>
      <dgm:spPr/>
      <dgm:t>
        <a:bodyPr/>
        <a:lstStyle/>
        <a:p>
          <a:r>
            <a:rPr lang="en-US" sz="1800" dirty="0"/>
            <a:t>Stakeholders expect SAIs to go beyond traditional financial/compliance audits to look at performance</a:t>
          </a:r>
        </a:p>
      </dgm:t>
    </dgm:pt>
    <dgm:pt modelId="{DAB7B93C-FDC2-49F0-AB8C-3F9C4699771C}" type="parTrans" cxnId="{CDFF5077-70AE-4368-A655-8CD3760EB1BE}">
      <dgm:prSet/>
      <dgm:spPr/>
      <dgm:t>
        <a:bodyPr/>
        <a:lstStyle/>
        <a:p>
          <a:endParaRPr lang="en-US" sz="1800"/>
        </a:p>
      </dgm:t>
    </dgm:pt>
    <dgm:pt modelId="{07F2969E-FAF5-45F3-A9C1-FB37E990BF8B}" type="sibTrans" cxnId="{CDFF5077-70AE-4368-A655-8CD3760EB1BE}">
      <dgm:prSet/>
      <dgm:spPr/>
      <dgm:t>
        <a:bodyPr/>
        <a:lstStyle/>
        <a:p>
          <a:endParaRPr lang="en-US" sz="1800"/>
        </a:p>
      </dgm:t>
    </dgm:pt>
    <dgm:pt modelId="{5781D0B0-E246-4237-A89F-CEC237260B9F}" type="pres">
      <dgm:prSet presAssocID="{4073EC3B-7FCA-4248-9B5B-D940FAD428E5}" presName="diagram" presStyleCnt="0">
        <dgm:presLayoutVars>
          <dgm:dir/>
          <dgm:resizeHandles val="exact"/>
        </dgm:presLayoutVars>
      </dgm:prSet>
      <dgm:spPr/>
    </dgm:pt>
    <dgm:pt modelId="{DEE2D760-FC2A-4D03-A7CB-0A2716551062}" type="pres">
      <dgm:prSet presAssocID="{9DC5DFDE-E068-405B-B70F-3F1E2D509928}" presName="node" presStyleLbl="node1" presStyleIdx="0" presStyleCnt="9" custScaleX="93475" custScaleY="62851" custLinFactNeighborX="303" custLinFactNeighborY="-6539">
        <dgm:presLayoutVars>
          <dgm:bulletEnabled val="1"/>
        </dgm:presLayoutVars>
      </dgm:prSet>
      <dgm:spPr/>
    </dgm:pt>
    <dgm:pt modelId="{B2CA93CE-D931-4963-A4D0-8D7C10769EB1}" type="pres">
      <dgm:prSet presAssocID="{6066667D-2744-4DF9-8785-C19F349EBED3}" presName="sibTrans" presStyleCnt="0"/>
      <dgm:spPr/>
    </dgm:pt>
    <dgm:pt modelId="{6C92CAB2-0CFE-4F0E-AB28-59D4B3B9E8C4}" type="pres">
      <dgm:prSet presAssocID="{A0B7E54D-5EB0-4088-A4A1-461201D44812}" presName="node" presStyleLbl="node1" presStyleIdx="1" presStyleCnt="9" custScaleX="96619" custScaleY="64412" custLinFactNeighborX="-1965" custLinFactNeighborY="-5675">
        <dgm:presLayoutVars>
          <dgm:bulletEnabled val="1"/>
        </dgm:presLayoutVars>
      </dgm:prSet>
      <dgm:spPr/>
    </dgm:pt>
    <dgm:pt modelId="{C2C12DF5-91DF-4856-97BF-964E16DAAA20}" type="pres">
      <dgm:prSet presAssocID="{9E70423A-0E70-4F29-9A2B-56D0A63F5820}" presName="sibTrans" presStyleCnt="0"/>
      <dgm:spPr/>
    </dgm:pt>
    <dgm:pt modelId="{F9D3AE31-5BB6-4D55-94C8-75ED157CF7C3}" type="pres">
      <dgm:prSet presAssocID="{98D0D05A-8E9D-4AFC-8659-852F2C6744A6}" presName="node" presStyleLbl="node1" presStyleIdx="2" presStyleCnt="9" custScaleX="92318" custScaleY="61454" custLinFactNeighborX="-4155" custLinFactNeighborY="-5522">
        <dgm:presLayoutVars>
          <dgm:bulletEnabled val="1"/>
        </dgm:presLayoutVars>
      </dgm:prSet>
      <dgm:spPr/>
    </dgm:pt>
    <dgm:pt modelId="{3ED6080B-A7A4-4959-A1EC-E6BC703F6DBB}" type="pres">
      <dgm:prSet presAssocID="{8E411C8F-0D01-45B4-B9EC-DA683D3108AB}" presName="sibTrans" presStyleCnt="0"/>
      <dgm:spPr/>
    </dgm:pt>
    <dgm:pt modelId="{BB95636F-C48E-4CA2-BA22-91A6EC11441E}" type="pres">
      <dgm:prSet presAssocID="{D2D6D512-29FE-44B7-8141-C00263EC378A}" presName="node" presStyleLbl="node1" presStyleIdx="3" presStyleCnt="9" custScaleX="93287" custScaleY="62191" custLinFactNeighborX="-2765" custLinFactNeighborY="-20269">
        <dgm:presLayoutVars>
          <dgm:bulletEnabled val="1"/>
        </dgm:presLayoutVars>
      </dgm:prSet>
      <dgm:spPr/>
    </dgm:pt>
    <dgm:pt modelId="{05E2F249-DF95-44BF-8DCE-0A6D21FBBB5D}" type="pres">
      <dgm:prSet presAssocID="{F7EB8E5F-9180-44BF-AF76-CFB3AD4DDF21}" presName="sibTrans" presStyleCnt="0"/>
      <dgm:spPr/>
    </dgm:pt>
    <dgm:pt modelId="{26152B4F-8475-43FD-ACE5-50526F0156D0}" type="pres">
      <dgm:prSet presAssocID="{050EC8E9-E83F-4FA8-9669-72CB67646AC6}" presName="node" presStyleLbl="node1" presStyleIdx="4" presStyleCnt="9" custScaleX="95733" custScaleY="61363" custLinFactNeighborX="-1315" custLinFactNeighborY="-19138">
        <dgm:presLayoutVars>
          <dgm:bulletEnabled val="1"/>
        </dgm:presLayoutVars>
      </dgm:prSet>
      <dgm:spPr/>
    </dgm:pt>
    <dgm:pt modelId="{371375C8-ED43-4D05-B70C-B1D08BC3A49C}" type="pres">
      <dgm:prSet presAssocID="{14DD9157-1256-43EE-BCE3-DC2A6090C04D}" presName="sibTrans" presStyleCnt="0"/>
      <dgm:spPr/>
    </dgm:pt>
    <dgm:pt modelId="{85A42092-A005-4482-AA14-E03DA51B5781}" type="pres">
      <dgm:prSet presAssocID="{018A1BC6-8040-4F4D-BD0D-10CAA1C68959}" presName="node" presStyleLbl="node1" presStyleIdx="5" presStyleCnt="9" custScaleX="93287" custScaleY="62946" custLinFactNeighborX="-3103" custLinFactNeighborY="-19820">
        <dgm:presLayoutVars>
          <dgm:bulletEnabled val="1"/>
        </dgm:presLayoutVars>
      </dgm:prSet>
      <dgm:spPr/>
    </dgm:pt>
    <dgm:pt modelId="{2B67A4BE-67D2-41A6-8BB6-665B460FB25B}" type="pres">
      <dgm:prSet presAssocID="{57EBF5F4-388F-4E76-AAA3-1596CA08EF05}" presName="sibTrans" presStyleCnt="0"/>
      <dgm:spPr/>
    </dgm:pt>
    <dgm:pt modelId="{593E54EB-58E6-4707-A971-2467D1F13DD6}" type="pres">
      <dgm:prSet presAssocID="{F2547B35-B20C-4819-9BA8-09FD09DCE0F6}" presName="node" presStyleLbl="node1" presStyleIdx="6" presStyleCnt="9" custScaleX="94563" custScaleY="63042" custLinFactNeighborX="-1062" custLinFactNeighborY="-33682">
        <dgm:presLayoutVars>
          <dgm:bulletEnabled val="1"/>
        </dgm:presLayoutVars>
      </dgm:prSet>
      <dgm:spPr/>
    </dgm:pt>
    <dgm:pt modelId="{E6077FBD-6EBB-45BC-8E71-723DE1A1ED8C}" type="pres">
      <dgm:prSet presAssocID="{0E7305DD-BA17-4DD3-9BE6-DA38562A1053}" presName="sibTrans" presStyleCnt="0"/>
      <dgm:spPr/>
    </dgm:pt>
    <dgm:pt modelId="{D1C03E58-8B15-45E9-A8D8-58C13FC1557C}" type="pres">
      <dgm:prSet presAssocID="{62211AB4-149F-4EC1-AC28-AA11AAB04FD3}" presName="node" presStyleLbl="node1" presStyleIdx="7" presStyleCnt="9" custScaleX="95088" custScaleY="62756" custLinFactNeighborX="-1761" custLinFactNeighborY="-34357">
        <dgm:presLayoutVars>
          <dgm:bulletEnabled val="1"/>
        </dgm:presLayoutVars>
      </dgm:prSet>
      <dgm:spPr/>
    </dgm:pt>
    <dgm:pt modelId="{93639BC9-AC5A-46F0-8169-0ACA5EB361A3}" type="pres">
      <dgm:prSet presAssocID="{07F2969E-FAF5-45F3-A9C1-FB37E990BF8B}" presName="sibTrans" presStyleCnt="0"/>
      <dgm:spPr/>
    </dgm:pt>
    <dgm:pt modelId="{16A0C0F3-EF76-4E54-B888-5CD886CE061B}" type="pres">
      <dgm:prSet presAssocID="{8E351344-8C0E-44DD-BA08-C4877941CEEC}" presName="node" presStyleLbl="node1" presStyleIdx="8" presStyleCnt="9" custScaleX="92828" custScaleY="62756" custLinFactNeighborX="-4310" custLinFactNeighborY="-33630">
        <dgm:presLayoutVars>
          <dgm:bulletEnabled val="1"/>
        </dgm:presLayoutVars>
      </dgm:prSet>
      <dgm:spPr/>
    </dgm:pt>
  </dgm:ptLst>
  <dgm:cxnLst>
    <dgm:cxn modelId="{34530E02-C6CB-4AD8-B8B4-280F7309D7EC}" srcId="{4073EC3B-7FCA-4248-9B5B-D940FAD428E5}" destId="{050EC8E9-E83F-4FA8-9669-72CB67646AC6}" srcOrd="4" destOrd="0" parTransId="{5C8E3EE7-A1B8-4952-9686-A334C57A81D1}" sibTransId="{14DD9157-1256-43EE-BCE3-DC2A6090C04D}"/>
    <dgm:cxn modelId="{A2CE190A-30BD-47B6-894F-CB92A44C0BBE}" srcId="{4073EC3B-7FCA-4248-9B5B-D940FAD428E5}" destId="{018A1BC6-8040-4F4D-BD0D-10CAA1C68959}" srcOrd="5" destOrd="0" parTransId="{412368EF-8C0B-44B2-979A-43BA940F5B36}" sibTransId="{57EBF5F4-388F-4E76-AAA3-1596CA08EF05}"/>
    <dgm:cxn modelId="{C070222C-CF5C-4A15-B1EC-CAEB017F43D1}" type="presOf" srcId="{4073EC3B-7FCA-4248-9B5B-D940FAD428E5}" destId="{5781D0B0-E246-4237-A89F-CEC237260B9F}" srcOrd="0" destOrd="0" presId="urn:microsoft.com/office/officeart/2005/8/layout/default"/>
    <dgm:cxn modelId="{BB29AF2E-24AD-41D0-80B3-27C8C857AEEE}" type="presOf" srcId="{9DC5DFDE-E068-405B-B70F-3F1E2D509928}" destId="{DEE2D760-FC2A-4D03-A7CB-0A2716551062}" srcOrd="0" destOrd="0" presId="urn:microsoft.com/office/officeart/2005/8/layout/default"/>
    <dgm:cxn modelId="{593F2D34-7A72-4013-B69E-89D7859D9F31}" type="presOf" srcId="{D2D6D512-29FE-44B7-8141-C00263EC378A}" destId="{BB95636F-C48E-4CA2-BA22-91A6EC11441E}" srcOrd="0" destOrd="0" presId="urn:microsoft.com/office/officeart/2005/8/layout/default"/>
    <dgm:cxn modelId="{2907DC39-D197-48AE-A715-275C08F8B5F6}" type="presOf" srcId="{8E351344-8C0E-44DD-BA08-C4877941CEEC}" destId="{16A0C0F3-EF76-4E54-B888-5CD886CE061B}" srcOrd="0" destOrd="0" presId="urn:microsoft.com/office/officeart/2005/8/layout/default"/>
    <dgm:cxn modelId="{08AB6064-1B8B-4BE8-934E-62A1E51C5C25}" srcId="{4073EC3B-7FCA-4248-9B5B-D940FAD428E5}" destId="{D2D6D512-29FE-44B7-8141-C00263EC378A}" srcOrd="3" destOrd="0" parTransId="{0A4B5929-1F69-453A-B941-A961E3A8F909}" sibTransId="{F7EB8E5F-9180-44BF-AF76-CFB3AD4DDF21}"/>
    <dgm:cxn modelId="{2AE47944-50E9-41EE-8B9C-26EB25D32AB6}" type="presOf" srcId="{98D0D05A-8E9D-4AFC-8659-852F2C6744A6}" destId="{F9D3AE31-5BB6-4D55-94C8-75ED157CF7C3}" srcOrd="0" destOrd="0" presId="urn:microsoft.com/office/officeart/2005/8/layout/default"/>
    <dgm:cxn modelId="{431A5A4A-75AF-4C80-AECC-9FD161AFEDF9}" type="presOf" srcId="{A0B7E54D-5EB0-4088-A4A1-461201D44812}" destId="{6C92CAB2-0CFE-4F0E-AB28-59D4B3B9E8C4}" srcOrd="0" destOrd="0" presId="urn:microsoft.com/office/officeart/2005/8/layout/default"/>
    <dgm:cxn modelId="{3F4EBE6F-72B9-49DC-8C78-94DCDD8FABFD}" type="presOf" srcId="{62211AB4-149F-4EC1-AC28-AA11AAB04FD3}" destId="{D1C03E58-8B15-45E9-A8D8-58C13FC1557C}" srcOrd="0" destOrd="0" presId="urn:microsoft.com/office/officeart/2005/8/layout/default"/>
    <dgm:cxn modelId="{CDFF5077-70AE-4368-A655-8CD3760EB1BE}" srcId="{4073EC3B-7FCA-4248-9B5B-D940FAD428E5}" destId="{62211AB4-149F-4EC1-AC28-AA11AAB04FD3}" srcOrd="7" destOrd="0" parTransId="{DAB7B93C-FDC2-49F0-AB8C-3F9C4699771C}" sibTransId="{07F2969E-FAF5-45F3-A9C1-FB37E990BF8B}"/>
    <dgm:cxn modelId="{D206CF77-37AC-4E89-8E28-9F7CB8E3E523}" srcId="{4073EC3B-7FCA-4248-9B5B-D940FAD428E5}" destId="{9DC5DFDE-E068-405B-B70F-3F1E2D509928}" srcOrd="0" destOrd="0" parTransId="{418F5C14-10EF-4203-8925-B2CAF6DD1E1A}" sibTransId="{6066667D-2744-4DF9-8785-C19F349EBED3}"/>
    <dgm:cxn modelId="{AD15DC82-6CAD-42A8-AA9B-1D2BBA48FD88}" type="presOf" srcId="{050EC8E9-E83F-4FA8-9669-72CB67646AC6}" destId="{26152B4F-8475-43FD-ACE5-50526F0156D0}" srcOrd="0" destOrd="0" presId="urn:microsoft.com/office/officeart/2005/8/layout/default"/>
    <dgm:cxn modelId="{A073FB96-0225-487D-B779-D1BE714D5AFC}" type="presOf" srcId="{018A1BC6-8040-4F4D-BD0D-10CAA1C68959}" destId="{85A42092-A005-4482-AA14-E03DA51B5781}" srcOrd="0" destOrd="0" presId="urn:microsoft.com/office/officeart/2005/8/layout/default"/>
    <dgm:cxn modelId="{82CEB4B8-3D1B-46C4-B446-A9E4CC99F9F5}" srcId="{4073EC3B-7FCA-4248-9B5B-D940FAD428E5}" destId="{98D0D05A-8E9D-4AFC-8659-852F2C6744A6}" srcOrd="2" destOrd="0" parTransId="{1A18C550-29B2-4513-92AC-1616635884D2}" sibTransId="{8E411C8F-0D01-45B4-B9EC-DA683D3108AB}"/>
    <dgm:cxn modelId="{53B476BD-1DB2-4581-9D33-440FDBCD8F0F}" srcId="{4073EC3B-7FCA-4248-9B5B-D940FAD428E5}" destId="{A0B7E54D-5EB0-4088-A4A1-461201D44812}" srcOrd="1" destOrd="0" parTransId="{3E40A7AC-ECDB-4606-B606-315BE9EAD173}" sibTransId="{9E70423A-0E70-4F29-9A2B-56D0A63F5820}"/>
    <dgm:cxn modelId="{B362A8C5-948A-4CBC-AFB2-62D5B0E7B2FE}" srcId="{4073EC3B-7FCA-4248-9B5B-D940FAD428E5}" destId="{8E351344-8C0E-44DD-BA08-C4877941CEEC}" srcOrd="8" destOrd="0" parTransId="{8C39DC69-4954-41B7-ACF4-A03084A75302}" sibTransId="{E3585387-74D3-4679-B37D-2DDFF461740A}"/>
    <dgm:cxn modelId="{9A2B4CF2-5692-4693-BF53-67F4CC785C7D}" srcId="{4073EC3B-7FCA-4248-9B5B-D940FAD428E5}" destId="{F2547B35-B20C-4819-9BA8-09FD09DCE0F6}" srcOrd="6" destOrd="0" parTransId="{64311724-BCAA-490C-B9D3-D400AF5546BD}" sibTransId="{0E7305DD-BA17-4DD3-9BE6-DA38562A1053}"/>
    <dgm:cxn modelId="{BFB200F3-C4A2-4EB3-AFF1-1418932A85C8}" type="presOf" srcId="{F2547B35-B20C-4819-9BA8-09FD09DCE0F6}" destId="{593E54EB-58E6-4707-A971-2467D1F13DD6}" srcOrd="0" destOrd="0" presId="urn:microsoft.com/office/officeart/2005/8/layout/default"/>
    <dgm:cxn modelId="{C0FCA95F-26EF-4F56-A5FA-20EAB2CDE132}" type="presParOf" srcId="{5781D0B0-E246-4237-A89F-CEC237260B9F}" destId="{DEE2D760-FC2A-4D03-A7CB-0A2716551062}" srcOrd="0" destOrd="0" presId="urn:microsoft.com/office/officeart/2005/8/layout/default"/>
    <dgm:cxn modelId="{06F85940-D484-435F-96BE-7B2A9F595B76}" type="presParOf" srcId="{5781D0B0-E246-4237-A89F-CEC237260B9F}" destId="{B2CA93CE-D931-4963-A4D0-8D7C10769EB1}" srcOrd="1" destOrd="0" presId="urn:microsoft.com/office/officeart/2005/8/layout/default"/>
    <dgm:cxn modelId="{CFEFC2F2-CD6D-46B5-AEFC-2D696204DC81}" type="presParOf" srcId="{5781D0B0-E246-4237-A89F-CEC237260B9F}" destId="{6C92CAB2-0CFE-4F0E-AB28-59D4B3B9E8C4}" srcOrd="2" destOrd="0" presId="urn:microsoft.com/office/officeart/2005/8/layout/default"/>
    <dgm:cxn modelId="{AA4E8DF4-A641-404F-9759-0B153BA8EA80}" type="presParOf" srcId="{5781D0B0-E246-4237-A89F-CEC237260B9F}" destId="{C2C12DF5-91DF-4856-97BF-964E16DAAA20}" srcOrd="3" destOrd="0" presId="urn:microsoft.com/office/officeart/2005/8/layout/default"/>
    <dgm:cxn modelId="{8E7EF9EF-85F6-47F4-9BA6-709225002C97}" type="presParOf" srcId="{5781D0B0-E246-4237-A89F-CEC237260B9F}" destId="{F9D3AE31-5BB6-4D55-94C8-75ED157CF7C3}" srcOrd="4" destOrd="0" presId="urn:microsoft.com/office/officeart/2005/8/layout/default"/>
    <dgm:cxn modelId="{C9767B7E-1816-4BC4-854C-51E1D77FFF01}" type="presParOf" srcId="{5781D0B0-E246-4237-A89F-CEC237260B9F}" destId="{3ED6080B-A7A4-4959-A1EC-E6BC703F6DBB}" srcOrd="5" destOrd="0" presId="urn:microsoft.com/office/officeart/2005/8/layout/default"/>
    <dgm:cxn modelId="{91993100-9E29-4A3E-B888-329B8864A492}" type="presParOf" srcId="{5781D0B0-E246-4237-A89F-CEC237260B9F}" destId="{BB95636F-C48E-4CA2-BA22-91A6EC11441E}" srcOrd="6" destOrd="0" presId="urn:microsoft.com/office/officeart/2005/8/layout/default"/>
    <dgm:cxn modelId="{D2CA616F-AC40-409E-93F4-97A74AE2CA71}" type="presParOf" srcId="{5781D0B0-E246-4237-A89F-CEC237260B9F}" destId="{05E2F249-DF95-44BF-8DCE-0A6D21FBBB5D}" srcOrd="7" destOrd="0" presId="urn:microsoft.com/office/officeart/2005/8/layout/default"/>
    <dgm:cxn modelId="{26F6ABA2-9776-4576-B3D7-6B7787A7A81E}" type="presParOf" srcId="{5781D0B0-E246-4237-A89F-CEC237260B9F}" destId="{26152B4F-8475-43FD-ACE5-50526F0156D0}" srcOrd="8" destOrd="0" presId="urn:microsoft.com/office/officeart/2005/8/layout/default"/>
    <dgm:cxn modelId="{2160E0F0-E39E-4453-877D-76DD0AD35800}" type="presParOf" srcId="{5781D0B0-E246-4237-A89F-CEC237260B9F}" destId="{371375C8-ED43-4D05-B70C-B1D08BC3A49C}" srcOrd="9" destOrd="0" presId="urn:microsoft.com/office/officeart/2005/8/layout/default"/>
    <dgm:cxn modelId="{7D5676A7-67CA-46B0-B24E-6FD950F2CBB0}" type="presParOf" srcId="{5781D0B0-E246-4237-A89F-CEC237260B9F}" destId="{85A42092-A005-4482-AA14-E03DA51B5781}" srcOrd="10" destOrd="0" presId="urn:microsoft.com/office/officeart/2005/8/layout/default"/>
    <dgm:cxn modelId="{6D12E740-8704-43D1-9402-25AC86F490FD}" type="presParOf" srcId="{5781D0B0-E246-4237-A89F-CEC237260B9F}" destId="{2B67A4BE-67D2-41A6-8BB6-665B460FB25B}" srcOrd="11" destOrd="0" presId="urn:microsoft.com/office/officeart/2005/8/layout/default"/>
    <dgm:cxn modelId="{4DC13F9B-D327-40EC-9BC0-F3672263D628}" type="presParOf" srcId="{5781D0B0-E246-4237-A89F-CEC237260B9F}" destId="{593E54EB-58E6-4707-A971-2467D1F13DD6}" srcOrd="12" destOrd="0" presId="urn:microsoft.com/office/officeart/2005/8/layout/default"/>
    <dgm:cxn modelId="{97CD74A6-8CF1-4B1B-A7E8-C9B849FB4901}" type="presParOf" srcId="{5781D0B0-E246-4237-A89F-CEC237260B9F}" destId="{E6077FBD-6EBB-45BC-8E71-723DE1A1ED8C}" srcOrd="13" destOrd="0" presId="urn:microsoft.com/office/officeart/2005/8/layout/default"/>
    <dgm:cxn modelId="{B740815C-371F-4043-AD2F-5554A89C6A35}" type="presParOf" srcId="{5781D0B0-E246-4237-A89F-CEC237260B9F}" destId="{D1C03E58-8B15-45E9-A8D8-58C13FC1557C}" srcOrd="14" destOrd="0" presId="urn:microsoft.com/office/officeart/2005/8/layout/default"/>
    <dgm:cxn modelId="{7854A4CD-19FF-4E28-9DE5-45D45F570838}" type="presParOf" srcId="{5781D0B0-E246-4237-A89F-CEC237260B9F}" destId="{93639BC9-AC5A-46F0-8169-0ACA5EB361A3}" srcOrd="15" destOrd="0" presId="urn:microsoft.com/office/officeart/2005/8/layout/default"/>
    <dgm:cxn modelId="{2E047B3B-7BC2-4C52-AAB6-9DA267DA0537}" type="presParOf" srcId="{5781D0B0-E246-4237-A89F-CEC237260B9F}" destId="{16A0C0F3-EF76-4E54-B888-5CD886CE061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7FF110-4A3E-4692-8C2A-882F6F98F9E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46E4B6-52F7-4D46-B3BC-C50B3003FC0F}">
      <dgm:prSet phldrT="[Text]"/>
      <dgm:spPr/>
      <dgm:t>
        <a:bodyPr/>
        <a:lstStyle/>
        <a:p>
          <a:r>
            <a:rPr lang="en-US" dirty="0"/>
            <a:t>What is your vision ?</a:t>
          </a:r>
        </a:p>
        <a:p>
          <a:r>
            <a:rPr lang="en-US" dirty="0"/>
            <a:t>Where do you want to go ? </a:t>
          </a:r>
        </a:p>
      </dgm:t>
    </dgm:pt>
    <dgm:pt modelId="{7F2B0736-C7EC-4552-AC15-5C9BB260FCDE}" type="parTrans" cxnId="{2193192D-DB0D-4561-91E2-7179042B1FC8}">
      <dgm:prSet/>
      <dgm:spPr/>
      <dgm:t>
        <a:bodyPr/>
        <a:lstStyle/>
        <a:p>
          <a:endParaRPr lang="en-US"/>
        </a:p>
      </dgm:t>
    </dgm:pt>
    <dgm:pt modelId="{734321AC-90E4-42D2-89E3-5608A0C35212}" type="sibTrans" cxnId="{2193192D-DB0D-4561-91E2-7179042B1FC8}">
      <dgm:prSet/>
      <dgm:spPr/>
      <dgm:t>
        <a:bodyPr/>
        <a:lstStyle/>
        <a:p>
          <a:endParaRPr lang="en-US"/>
        </a:p>
      </dgm:t>
    </dgm:pt>
    <dgm:pt modelId="{4A3CF976-14C0-4FCE-89DD-B276F2A28901}">
      <dgm:prSet phldrT="[Text]"/>
      <dgm:spPr/>
      <dgm:t>
        <a:bodyPr/>
        <a:lstStyle/>
        <a:p>
          <a:r>
            <a:rPr lang="en-US" dirty="0"/>
            <a:t>Strategic options, risks, capacities required</a:t>
          </a:r>
        </a:p>
      </dgm:t>
    </dgm:pt>
    <dgm:pt modelId="{8774CB59-FACB-4351-8C27-D0313F6E65AD}" type="parTrans" cxnId="{ECF56991-20C5-4DD7-AD04-0A7196A338A3}">
      <dgm:prSet/>
      <dgm:spPr/>
      <dgm:t>
        <a:bodyPr/>
        <a:lstStyle/>
        <a:p>
          <a:endParaRPr lang="en-US"/>
        </a:p>
      </dgm:t>
    </dgm:pt>
    <dgm:pt modelId="{E3611E90-1220-48B7-9F8D-AC8BC3E24832}" type="sibTrans" cxnId="{ECF56991-20C5-4DD7-AD04-0A7196A338A3}">
      <dgm:prSet/>
      <dgm:spPr/>
      <dgm:t>
        <a:bodyPr/>
        <a:lstStyle/>
        <a:p>
          <a:endParaRPr lang="en-US"/>
        </a:p>
      </dgm:t>
    </dgm:pt>
    <dgm:pt modelId="{9F18CE28-2A10-4EA3-9254-16738C18728F}">
      <dgm:prSet phldrT="[Text]"/>
      <dgm:spPr/>
      <dgm:t>
        <a:bodyPr/>
        <a:lstStyle/>
        <a:p>
          <a:r>
            <a:rPr lang="en-US" dirty="0"/>
            <a:t>Implementation  of strategy </a:t>
          </a:r>
        </a:p>
      </dgm:t>
    </dgm:pt>
    <dgm:pt modelId="{75F4A43D-59B7-49C9-A2A8-E0A52D21C6BD}" type="parTrans" cxnId="{812069C9-82BE-432D-A98F-8E6B07977626}">
      <dgm:prSet/>
      <dgm:spPr/>
      <dgm:t>
        <a:bodyPr/>
        <a:lstStyle/>
        <a:p>
          <a:endParaRPr lang="en-US"/>
        </a:p>
      </dgm:t>
    </dgm:pt>
    <dgm:pt modelId="{201BAC46-4DFD-4992-8C17-1765B97658DE}" type="sibTrans" cxnId="{812069C9-82BE-432D-A98F-8E6B07977626}">
      <dgm:prSet/>
      <dgm:spPr/>
      <dgm:t>
        <a:bodyPr/>
        <a:lstStyle/>
        <a:p>
          <a:endParaRPr lang="en-US"/>
        </a:p>
      </dgm:t>
    </dgm:pt>
    <dgm:pt modelId="{E7D82AF1-7D7E-4A19-992E-F757808812F1}">
      <dgm:prSet/>
      <dgm:spPr/>
      <dgm:t>
        <a:bodyPr/>
        <a:lstStyle/>
        <a:p>
          <a:r>
            <a:rPr lang="en-US" dirty="0"/>
            <a:t>Where are you ? </a:t>
          </a:r>
        </a:p>
        <a:p>
          <a:r>
            <a:rPr lang="en-US" dirty="0"/>
            <a:t>Gap Analysis</a:t>
          </a:r>
        </a:p>
        <a:p>
          <a:r>
            <a:rPr lang="en-US" dirty="0"/>
            <a:t>SAI PMF</a:t>
          </a:r>
        </a:p>
      </dgm:t>
    </dgm:pt>
    <dgm:pt modelId="{695BB325-8B3E-4DD7-900E-02E12EE1DC4B}" type="parTrans" cxnId="{D1BC625F-9387-4B0D-90CB-C70FA28B5F5C}">
      <dgm:prSet/>
      <dgm:spPr/>
      <dgm:t>
        <a:bodyPr/>
        <a:lstStyle/>
        <a:p>
          <a:endParaRPr lang="en-US"/>
        </a:p>
      </dgm:t>
    </dgm:pt>
    <dgm:pt modelId="{6A60A4D4-FA2C-4E46-ACEC-23438E012994}" type="sibTrans" cxnId="{D1BC625F-9387-4B0D-90CB-C70FA28B5F5C}">
      <dgm:prSet/>
      <dgm:spPr/>
      <dgm:t>
        <a:bodyPr/>
        <a:lstStyle/>
        <a:p>
          <a:endParaRPr lang="en-US"/>
        </a:p>
      </dgm:t>
    </dgm:pt>
    <dgm:pt modelId="{2B05322D-D3A3-47B2-976B-90684A2D3EFC}" type="pres">
      <dgm:prSet presAssocID="{FD7FF110-4A3E-4692-8C2A-882F6F98F9EF}" presName="Name0" presStyleCnt="0">
        <dgm:presLayoutVars>
          <dgm:dir/>
          <dgm:resizeHandles val="exact"/>
        </dgm:presLayoutVars>
      </dgm:prSet>
      <dgm:spPr/>
    </dgm:pt>
    <dgm:pt modelId="{6857D1A2-4E3D-47C3-B8CB-CE0ABE5F1202}" type="pres">
      <dgm:prSet presAssocID="{E7D82AF1-7D7E-4A19-992E-F757808812F1}" presName="node" presStyleLbl="node1" presStyleIdx="0" presStyleCnt="4">
        <dgm:presLayoutVars>
          <dgm:bulletEnabled val="1"/>
        </dgm:presLayoutVars>
      </dgm:prSet>
      <dgm:spPr/>
    </dgm:pt>
    <dgm:pt modelId="{5B76C41F-3780-402B-A4EE-7777DC547573}" type="pres">
      <dgm:prSet presAssocID="{6A60A4D4-FA2C-4E46-ACEC-23438E012994}" presName="sibTrans" presStyleLbl="sibTrans1D1" presStyleIdx="0" presStyleCnt="3"/>
      <dgm:spPr/>
    </dgm:pt>
    <dgm:pt modelId="{0746002C-025E-4961-B094-AE3C3CB9934C}" type="pres">
      <dgm:prSet presAssocID="{6A60A4D4-FA2C-4E46-ACEC-23438E012994}" presName="connectorText" presStyleLbl="sibTrans1D1" presStyleIdx="0" presStyleCnt="3"/>
      <dgm:spPr/>
    </dgm:pt>
    <dgm:pt modelId="{5C0CB874-7003-4071-85A6-92AF1A592917}" type="pres">
      <dgm:prSet presAssocID="{B646E4B6-52F7-4D46-B3BC-C50B3003FC0F}" presName="node" presStyleLbl="node1" presStyleIdx="1" presStyleCnt="4">
        <dgm:presLayoutVars>
          <dgm:bulletEnabled val="1"/>
        </dgm:presLayoutVars>
      </dgm:prSet>
      <dgm:spPr/>
    </dgm:pt>
    <dgm:pt modelId="{E3F01A5C-62BA-40AF-8A94-82A9BFE50A28}" type="pres">
      <dgm:prSet presAssocID="{734321AC-90E4-42D2-89E3-5608A0C35212}" presName="sibTrans" presStyleLbl="sibTrans1D1" presStyleIdx="1" presStyleCnt="3"/>
      <dgm:spPr/>
    </dgm:pt>
    <dgm:pt modelId="{113D75F5-7ABD-4DC8-90BD-BA872F092AFA}" type="pres">
      <dgm:prSet presAssocID="{734321AC-90E4-42D2-89E3-5608A0C35212}" presName="connectorText" presStyleLbl="sibTrans1D1" presStyleIdx="1" presStyleCnt="3"/>
      <dgm:spPr/>
    </dgm:pt>
    <dgm:pt modelId="{4521B92D-2C5F-449F-8B8F-0678650E8B04}" type="pres">
      <dgm:prSet presAssocID="{4A3CF976-14C0-4FCE-89DD-B276F2A28901}" presName="node" presStyleLbl="node1" presStyleIdx="2" presStyleCnt="4">
        <dgm:presLayoutVars>
          <dgm:bulletEnabled val="1"/>
        </dgm:presLayoutVars>
      </dgm:prSet>
      <dgm:spPr/>
    </dgm:pt>
    <dgm:pt modelId="{F96A8832-9468-418E-BC5C-395CC3021687}" type="pres">
      <dgm:prSet presAssocID="{E3611E90-1220-48B7-9F8D-AC8BC3E24832}" presName="sibTrans" presStyleLbl="sibTrans1D1" presStyleIdx="2" presStyleCnt="3"/>
      <dgm:spPr/>
    </dgm:pt>
    <dgm:pt modelId="{4A1CA8BE-7225-4C8A-8535-18105678C654}" type="pres">
      <dgm:prSet presAssocID="{E3611E90-1220-48B7-9F8D-AC8BC3E24832}" presName="connectorText" presStyleLbl="sibTrans1D1" presStyleIdx="2" presStyleCnt="3"/>
      <dgm:spPr/>
    </dgm:pt>
    <dgm:pt modelId="{C551C7AE-0923-4641-9C80-203DC60444DF}" type="pres">
      <dgm:prSet presAssocID="{9F18CE28-2A10-4EA3-9254-16738C18728F}" presName="node" presStyleLbl="node1" presStyleIdx="3" presStyleCnt="4">
        <dgm:presLayoutVars>
          <dgm:bulletEnabled val="1"/>
        </dgm:presLayoutVars>
      </dgm:prSet>
      <dgm:spPr/>
    </dgm:pt>
  </dgm:ptLst>
  <dgm:cxnLst>
    <dgm:cxn modelId="{6BE83325-9F86-4C85-93E2-3BBA83C6C694}" type="presOf" srcId="{E3611E90-1220-48B7-9F8D-AC8BC3E24832}" destId="{4A1CA8BE-7225-4C8A-8535-18105678C654}" srcOrd="1" destOrd="0" presId="urn:microsoft.com/office/officeart/2005/8/layout/bProcess3"/>
    <dgm:cxn modelId="{2193192D-DB0D-4561-91E2-7179042B1FC8}" srcId="{FD7FF110-4A3E-4692-8C2A-882F6F98F9EF}" destId="{B646E4B6-52F7-4D46-B3BC-C50B3003FC0F}" srcOrd="1" destOrd="0" parTransId="{7F2B0736-C7EC-4552-AC15-5C9BB260FCDE}" sibTransId="{734321AC-90E4-42D2-89E3-5608A0C35212}"/>
    <dgm:cxn modelId="{8DCAA82E-51CD-4CB7-8726-6C6B5DDC6825}" type="presOf" srcId="{4A3CF976-14C0-4FCE-89DD-B276F2A28901}" destId="{4521B92D-2C5F-449F-8B8F-0678650E8B04}" srcOrd="0" destOrd="0" presId="urn:microsoft.com/office/officeart/2005/8/layout/bProcess3"/>
    <dgm:cxn modelId="{E36DFC2E-415E-4A55-B053-E6C8B26D7780}" type="presOf" srcId="{9F18CE28-2A10-4EA3-9254-16738C18728F}" destId="{C551C7AE-0923-4641-9C80-203DC60444DF}" srcOrd="0" destOrd="0" presId="urn:microsoft.com/office/officeart/2005/8/layout/bProcess3"/>
    <dgm:cxn modelId="{D1BC625F-9387-4B0D-90CB-C70FA28B5F5C}" srcId="{FD7FF110-4A3E-4692-8C2A-882F6F98F9EF}" destId="{E7D82AF1-7D7E-4A19-992E-F757808812F1}" srcOrd="0" destOrd="0" parTransId="{695BB325-8B3E-4DD7-900E-02E12EE1DC4B}" sibTransId="{6A60A4D4-FA2C-4E46-ACEC-23438E012994}"/>
    <dgm:cxn modelId="{A66A1F4D-4259-4A41-B770-8F264DF5405F}" type="presOf" srcId="{734321AC-90E4-42D2-89E3-5608A0C35212}" destId="{E3F01A5C-62BA-40AF-8A94-82A9BFE50A28}" srcOrd="0" destOrd="0" presId="urn:microsoft.com/office/officeart/2005/8/layout/bProcess3"/>
    <dgm:cxn modelId="{8CBE0155-6C82-42B9-87F0-BF5B8CEE1FD2}" type="presOf" srcId="{FD7FF110-4A3E-4692-8C2A-882F6F98F9EF}" destId="{2B05322D-D3A3-47B2-976B-90684A2D3EFC}" srcOrd="0" destOrd="0" presId="urn:microsoft.com/office/officeart/2005/8/layout/bProcess3"/>
    <dgm:cxn modelId="{7E2B3681-2880-456E-9309-5B5551D36E10}" type="presOf" srcId="{E7D82AF1-7D7E-4A19-992E-F757808812F1}" destId="{6857D1A2-4E3D-47C3-B8CB-CE0ABE5F1202}" srcOrd="0" destOrd="0" presId="urn:microsoft.com/office/officeart/2005/8/layout/bProcess3"/>
    <dgm:cxn modelId="{63D5B681-73E2-4F6D-8088-47DE50585056}" type="presOf" srcId="{734321AC-90E4-42D2-89E3-5608A0C35212}" destId="{113D75F5-7ABD-4DC8-90BD-BA872F092AFA}" srcOrd="1" destOrd="0" presId="urn:microsoft.com/office/officeart/2005/8/layout/bProcess3"/>
    <dgm:cxn modelId="{ECF56991-20C5-4DD7-AD04-0A7196A338A3}" srcId="{FD7FF110-4A3E-4692-8C2A-882F6F98F9EF}" destId="{4A3CF976-14C0-4FCE-89DD-B276F2A28901}" srcOrd="2" destOrd="0" parTransId="{8774CB59-FACB-4351-8C27-D0313F6E65AD}" sibTransId="{E3611E90-1220-48B7-9F8D-AC8BC3E24832}"/>
    <dgm:cxn modelId="{BCFA1998-5611-47AC-855E-0FABC8D788EA}" type="presOf" srcId="{E3611E90-1220-48B7-9F8D-AC8BC3E24832}" destId="{F96A8832-9468-418E-BC5C-395CC3021687}" srcOrd="0" destOrd="0" presId="urn:microsoft.com/office/officeart/2005/8/layout/bProcess3"/>
    <dgm:cxn modelId="{5AC852B1-C682-41E2-AC89-52DD5BB6CEF1}" type="presOf" srcId="{6A60A4D4-FA2C-4E46-ACEC-23438E012994}" destId="{0746002C-025E-4961-B094-AE3C3CB9934C}" srcOrd="1" destOrd="0" presId="urn:microsoft.com/office/officeart/2005/8/layout/bProcess3"/>
    <dgm:cxn modelId="{812069C9-82BE-432D-A98F-8E6B07977626}" srcId="{FD7FF110-4A3E-4692-8C2A-882F6F98F9EF}" destId="{9F18CE28-2A10-4EA3-9254-16738C18728F}" srcOrd="3" destOrd="0" parTransId="{75F4A43D-59B7-49C9-A2A8-E0A52D21C6BD}" sibTransId="{201BAC46-4DFD-4992-8C17-1765B97658DE}"/>
    <dgm:cxn modelId="{A94285CB-965D-4BBA-AC40-6E4711355D54}" type="presOf" srcId="{B646E4B6-52F7-4D46-B3BC-C50B3003FC0F}" destId="{5C0CB874-7003-4071-85A6-92AF1A592917}" srcOrd="0" destOrd="0" presId="urn:microsoft.com/office/officeart/2005/8/layout/bProcess3"/>
    <dgm:cxn modelId="{F59333EB-DFD1-451A-B596-163ECF586AD4}" type="presOf" srcId="{6A60A4D4-FA2C-4E46-ACEC-23438E012994}" destId="{5B76C41F-3780-402B-A4EE-7777DC547573}" srcOrd="0" destOrd="0" presId="urn:microsoft.com/office/officeart/2005/8/layout/bProcess3"/>
    <dgm:cxn modelId="{75452744-B958-4B7E-849A-2C4C10592327}" type="presParOf" srcId="{2B05322D-D3A3-47B2-976B-90684A2D3EFC}" destId="{6857D1A2-4E3D-47C3-B8CB-CE0ABE5F1202}" srcOrd="0" destOrd="0" presId="urn:microsoft.com/office/officeart/2005/8/layout/bProcess3"/>
    <dgm:cxn modelId="{08034453-1031-4C58-9B6B-DC9FA319B913}" type="presParOf" srcId="{2B05322D-D3A3-47B2-976B-90684A2D3EFC}" destId="{5B76C41F-3780-402B-A4EE-7777DC547573}" srcOrd="1" destOrd="0" presId="urn:microsoft.com/office/officeart/2005/8/layout/bProcess3"/>
    <dgm:cxn modelId="{CB456C81-95F7-4D4D-A3DB-D97F0A017A3A}" type="presParOf" srcId="{5B76C41F-3780-402B-A4EE-7777DC547573}" destId="{0746002C-025E-4961-B094-AE3C3CB9934C}" srcOrd="0" destOrd="0" presId="urn:microsoft.com/office/officeart/2005/8/layout/bProcess3"/>
    <dgm:cxn modelId="{1E84533F-9085-4E67-902B-AE738A26042A}" type="presParOf" srcId="{2B05322D-D3A3-47B2-976B-90684A2D3EFC}" destId="{5C0CB874-7003-4071-85A6-92AF1A592917}" srcOrd="2" destOrd="0" presId="urn:microsoft.com/office/officeart/2005/8/layout/bProcess3"/>
    <dgm:cxn modelId="{369752F5-0874-4CCF-94FC-59688787B1A0}" type="presParOf" srcId="{2B05322D-D3A3-47B2-976B-90684A2D3EFC}" destId="{E3F01A5C-62BA-40AF-8A94-82A9BFE50A28}" srcOrd="3" destOrd="0" presId="urn:microsoft.com/office/officeart/2005/8/layout/bProcess3"/>
    <dgm:cxn modelId="{8864F1B0-04E6-47A3-ADB9-3BC996968045}" type="presParOf" srcId="{E3F01A5C-62BA-40AF-8A94-82A9BFE50A28}" destId="{113D75F5-7ABD-4DC8-90BD-BA872F092AFA}" srcOrd="0" destOrd="0" presId="urn:microsoft.com/office/officeart/2005/8/layout/bProcess3"/>
    <dgm:cxn modelId="{9C57D9D3-29B4-4A0B-B588-8CFDD076C1C1}" type="presParOf" srcId="{2B05322D-D3A3-47B2-976B-90684A2D3EFC}" destId="{4521B92D-2C5F-449F-8B8F-0678650E8B04}" srcOrd="4" destOrd="0" presId="urn:microsoft.com/office/officeart/2005/8/layout/bProcess3"/>
    <dgm:cxn modelId="{C79B46C9-3B3E-48C1-9E3A-E02925A1E916}" type="presParOf" srcId="{2B05322D-D3A3-47B2-976B-90684A2D3EFC}" destId="{F96A8832-9468-418E-BC5C-395CC3021687}" srcOrd="5" destOrd="0" presId="urn:microsoft.com/office/officeart/2005/8/layout/bProcess3"/>
    <dgm:cxn modelId="{C7195523-AA28-4CBD-97A9-AC43ED8FEC44}" type="presParOf" srcId="{F96A8832-9468-418E-BC5C-395CC3021687}" destId="{4A1CA8BE-7225-4C8A-8535-18105678C654}" srcOrd="0" destOrd="0" presId="urn:microsoft.com/office/officeart/2005/8/layout/bProcess3"/>
    <dgm:cxn modelId="{21B8A670-C331-4FF9-9FAF-19B97416A5D0}" type="presParOf" srcId="{2B05322D-D3A3-47B2-976B-90684A2D3EFC}" destId="{C551C7AE-0923-4641-9C80-203DC60444D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CC0958-1C2D-4B2A-B8F4-590B0D966DC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0E001-4F77-44E9-B267-5182C87DB1A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Move from </a:t>
          </a:r>
          <a:r>
            <a:rPr lang="en-US" dirty="0" err="1">
              <a:solidFill>
                <a:schemeClr val="tx1"/>
              </a:solidFill>
            </a:rPr>
            <a:t>programme</a:t>
          </a:r>
          <a:r>
            <a:rPr lang="en-US" dirty="0">
              <a:solidFill>
                <a:schemeClr val="tx1"/>
              </a:solidFill>
            </a:rPr>
            <a:t> to </a:t>
          </a:r>
          <a:r>
            <a:rPr lang="en-US" dirty="0" err="1">
              <a:solidFill>
                <a:schemeClr val="tx1"/>
              </a:solidFill>
            </a:rPr>
            <a:t>workstream</a:t>
          </a:r>
          <a:endParaRPr lang="en-US" dirty="0">
            <a:solidFill>
              <a:schemeClr val="tx1"/>
            </a:solidFill>
          </a:endParaRPr>
        </a:p>
      </dgm:t>
    </dgm:pt>
    <dgm:pt modelId="{AC6FAC91-F27C-4C68-929E-95EE7FD11FE5}" type="parTrans" cxnId="{DF3CCB0C-23D3-4975-BE09-E891845968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28383B-B065-411A-BF89-2C54AFCED17F}" type="sibTrans" cxnId="{DF3CCB0C-23D3-4975-BE09-E891845968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A6EDB6-FAB9-447E-BBA8-38F822C759E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Work on a strategic framework that brings together ISSAI based audit methodology and SDGs</a:t>
          </a:r>
        </a:p>
      </dgm:t>
    </dgm:pt>
    <dgm:pt modelId="{CE254464-BBFC-4D42-85C6-2CEDADB69160}" type="parTrans" cxnId="{CE11E9AA-C7A1-4221-BA62-49B1B8EDCA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F61D70-DA9B-47FF-9DC5-D2C250873599}" type="sibTrans" cxnId="{CE11E9AA-C7A1-4221-BA62-49B1B8EDCA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E32B7C-25C1-460A-B2C6-2970B9841E4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Support audit of implementation of SDGs using </a:t>
          </a:r>
          <a:r>
            <a:rPr lang="en-US" dirty="0" err="1">
              <a:solidFill>
                <a:schemeClr val="tx1"/>
              </a:solidFill>
            </a:rPr>
            <a:t>WoG</a:t>
          </a:r>
          <a:endParaRPr lang="en-US" dirty="0">
            <a:solidFill>
              <a:schemeClr val="tx1"/>
            </a:solidFill>
          </a:endParaRPr>
        </a:p>
      </dgm:t>
    </dgm:pt>
    <dgm:pt modelId="{A26F6E1A-2482-417D-BAD4-8E9A1A546945}" type="parTrans" cxnId="{9C7F9B1A-572F-4915-89B1-699B7987DA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36159A-6FDB-4581-86BE-C71D01FB8DE8}" type="sibTrans" cxnId="{9C7F9B1A-572F-4915-89B1-699B7987DA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A04C95-A784-4C3E-BF1C-D1E06909396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Explore new audit areas related to </a:t>
          </a:r>
          <a:r>
            <a:rPr lang="en-US" dirty="0" err="1">
              <a:solidFill>
                <a:schemeClr val="tx1"/>
              </a:solidFill>
            </a:rPr>
            <a:t>WoG</a:t>
          </a:r>
          <a:r>
            <a:rPr lang="en-US" dirty="0">
              <a:solidFill>
                <a:schemeClr val="tx1"/>
              </a:solidFill>
            </a:rPr>
            <a:t> e.g. data analytics in audit, auditing performance information, auditing inclusiveness</a:t>
          </a:r>
        </a:p>
      </dgm:t>
    </dgm:pt>
    <dgm:pt modelId="{6D4AD8F9-B16C-4BB3-B96B-7F5A5D2952CB}" type="parTrans" cxnId="{3ABC8DC5-9D68-4E4A-9259-F23FF5E8B8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D3DEDA-32F8-45B5-BC41-E14714B644FC}" type="sibTrans" cxnId="{3ABC8DC5-9D68-4E4A-9259-F23FF5E8B8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F935DE-AB15-420D-B18A-04754AEEFA8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Continue to work with capacity development, knowledge sharing and advocacy related to SDGs</a:t>
          </a:r>
        </a:p>
      </dgm:t>
    </dgm:pt>
    <dgm:pt modelId="{66A2638E-6204-4ED4-8466-DF1E926B2AC0}" type="parTrans" cxnId="{B0376102-05FC-4440-B3E4-08D07A59E7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B0D822-0D91-4A7A-BCD4-BE40E937D5BC}" type="sibTrans" cxnId="{B0376102-05FC-4440-B3E4-08D07A59E7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1422AE-AAC3-4FD9-8BCB-05B06CD81151}" type="pres">
      <dgm:prSet presAssocID="{88CC0958-1C2D-4B2A-B8F4-590B0D966DCC}" presName="diagram" presStyleCnt="0">
        <dgm:presLayoutVars>
          <dgm:dir/>
          <dgm:resizeHandles val="exact"/>
        </dgm:presLayoutVars>
      </dgm:prSet>
      <dgm:spPr/>
    </dgm:pt>
    <dgm:pt modelId="{0DB62C0B-A1CC-4271-B44D-598EFDCBA045}" type="pres">
      <dgm:prSet presAssocID="{0EF0E001-4F77-44E9-B267-5182C87DB1A6}" presName="node" presStyleLbl="node1" presStyleIdx="0" presStyleCnt="5">
        <dgm:presLayoutVars>
          <dgm:bulletEnabled val="1"/>
        </dgm:presLayoutVars>
      </dgm:prSet>
      <dgm:spPr/>
    </dgm:pt>
    <dgm:pt modelId="{63C6BCB6-0692-4F47-8CF6-A1FAAD3760E0}" type="pres">
      <dgm:prSet presAssocID="{1F28383B-B065-411A-BF89-2C54AFCED17F}" presName="sibTrans" presStyleCnt="0"/>
      <dgm:spPr/>
    </dgm:pt>
    <dgm:pt modelId="{3F64EC68-8D28-469F-951A-A4A90AC2C378}" type="pres">
      <dgm:prSet presAssocID="{D7A6EDB6-FAB9-447E-BBA8-38F822C759E7}" presName="node" presStyleLbl="node1" presStyleIdx="1" presStyleCnt="5">
        <dgm:presLayoutVars>
          <dgm:bulletEnabled val="1"/>
        </dgm:presLayoutVars>
      </dgm:prSet>
      <dgm:spPr/>
    </dgm:pt>
    <dgm:pt modelId="{FBC4A72B-C719-44FD-B172-73A06C407430}" type="pres">
      <dgm:prSet presAssocID="{F9F61D70-DA9B-47FF-9DC5-D2C250873599}" presName="sibTrans" presStyleCnt="0"/>
      <dgm:spPr/>
    </dgm:pt>
    <dgm:pt modelId="{7A1E02B7-B51C-4B09-95EE-7F1FFDBFAED2}" type="pres">
      <dgm:prSet presAssocID="{EEE32B7C-25C1-460A-B2C6-2970B9841E40}" presName="node" presStyleLbl="node1" presStyleIdx="2" presStyleCnt="5">
        <dgm:presLayoutVars>
          <dgm:bulletEnabled val="1"/>
        </dgm:presLayoutVars>
      </dgm:prSet>
      <dgm:spPr/>
    </dgm:pt>
    <dgm:pt modelId="{5B6E1B38-E637-4A8D-9C90-EC016E9D0DEC}" type="pres">
      <dgm:prSet presAssocID="{D236159A-6FDB-4581-86BE-C71D01FB8DE8}" presName="sibTrans" presStyleCnt="0"/>
      <dgm:spPr/>
    </dgm:pt>
    <dgm:pt modelId="{D6D9D437-C6C2-4901-8FF3-64BCFD34C7B8}" type="pres">
      <dgm:prSet presAssocID="{DBA04C95-A784-4C3E-BF1C-D1E069093967}" presName="node" presStyleLbl="node1" presStyleIdx="3" presStyleCnt="5">
        <dgm:presLayoutVars>
          <dgm:bulletEnabled val="1"/>
        </dgm:presLayoutVars>
      </dgm:prSet>
      <dgm:spPr/>
    </dgm:pt>
    <dgm:pt modelId="{99F10FBD-B5B4-4A77-8479-F162BA05AC45}" type="pres">
      <dgm:prSet presAssocID="{31D3DEDA-32F8-45B5-BC41-E14714B644FC}" presName="sibTrans" presStyleCnt="0"/>
      <dgm:spPr/>
    </dgm:pt>
    <dgm:pt modelId="{F2655C95-402E-4D80-B00B-37FA08C7F0C6}" type="pres">
      <dgm:prSet presAssocID="{71F935DE-AB15-420D-B18A-04754AEEFA8B}" presName="node" presStyleLbl="node1" presStyleIdx="4" presStyleCnt="5">
        <dgm:presLayoutVars>
          <dgm:bulletEnabled val="1"/>
        </dgm:presLayoutVars>
      </dgm:prSet>
      <dgm:spPr/>
    </dgm:pt>
  </dgm:ptLst>
  <dgm:cxnLst>
    <dgm:cxn modelId="{B0376102-05FC-4440-B3E4-08D07A59E789}" srcId="{88CC0958-1C2D-4B2A-B8F4-590B0D966DCC}" destId="{71F935DE-AB15-420D-B18A-04754AEEFA8B}" srcOrd="4" destOrd="0" parTransId="{66A2638E-6204-4ED4-8466-DF1E926B2AC0}" sibTransId="{B7B0D822-0D91-4A7A-BCD4-BE40E937D5BC}"/>
    <dgm:cxn modelId="{DF3CCB0C-23D3-4975-BE09-E8918459682E}" srcId="{88CC0958-1C2D-4B2A-B8F4-590B0D966DCC}" destId="{0EF0E001-4F77-44E9-B267-5182C87DB1A6}" srcOrd="0" destOrd="0" parTransId="{AC6FAC91-F27C-4C68-929E-95EE7FD11FE5}" sibTransId="{1F28383B-B065-411A-BF89-2C54AFCED17F}"/>
    <dgm:cxn modelId="{9C7F9B1A-572F-4915-89B1-699B7987DA98}" srcId="{88CC0958-1C2D-4B2A-B8F4-590B0D966DCC}" destId="{EEE32B7C-25C1-460A-B2C6-2970B9841E40}" srcOrd="2" destOrd="0" parTransId="{A26F6E1A-2482-417D-BAD4-8E9A1A546945}" sibTransId="{D236159A-6FDB-4581-86BE-C71D01FB8DE8}"/>
    <dgm:cxn modelId="{5CC79F24-B70E-4C22-9EB1-6B21886A288D}" type="presOf" srcId="{0EF0E001-4F77-44E9-B267-5182C87DB1A6}" destId="{0DB62C0B-A1CC-4271-B44D-598EFDCBA045}" srcOrd="0" destOrd="0" presId="urn:microsoft.com/office/officeart/2005/8/layout/default"/>
    <dgm:cxn modelId="{1AB86B3B-9578-46D2-8B20-726477F863E3}" type="presOf" srcId="{88CC0958-1C2D-4B2A-B8F4-590B0D966DCC}" destId="{E71422AE-AAC3-4FD9-8BCB-05B06CD81151}" srcOrd="0" destOrd="0" presId="urn:microsoft.com/office/officeart/2005/8/layout/default"/>
    <dgm:cxn modelId="{F7319646-22C7-486B-8526-4A9CD30F69D7}" type="presOf" srcId="{71F935DE-AB15-420D-B18A-04754AEEFA8B}" destId="{F2655C95-402E-4D80-B00B-37FA08C7F0C6}" srcOrd="0" destOrd="0" presId="urn:microsoft.com/office/officeart/2005/8/layout/default"/>
    <dgm:cxn modelId="{2135094D-5F66-4945-B562-4221283DFA4B}" type="presOf" srcId="{DBA04C95-A784-4C3E-BF1C-D1E069093967}" destId="{D6D9D437-C6C2-4901-8FF3-64BCFD34C7B8}" srcOrd="0" destOrd="0" presId="urn:microsoft.com/office/officeart/2005/8/layout/default"/>
    <dgm:cxn modelId="{BED1206E-1FA0-4EFA-857F-333CCDA06A9D}" type="presOf" srcId="{D7A6EDB6-FAB9-447E-BBA8-38F822C759E7}" destId="{3F64EC68-8D28-469F-951A-A4A90AC2C378}" srcOrd="0" destOrd="0" presId="urn:microsoft.com/office/officeart/2005/8/layout/default"/>
    <dgm:cxn modelId="{C87D0071-7042-4E86-895A-C2E3C7CB51EC}" type="presOf" srcId="{EEE32B7C-25C1-460A-B2C6-2970B9841E40}" destId="{7A1E02B7-B51C-4B09-95EE-7F1FFDBFAED2}" srcOrd="0" destOrd="0" presId="urn:microsoft.com/office/officeart/2005/8/layout/default"/>
    <dgm:cxn modelId="{CE11E9AA-C7A1-4221-BA62-49B1B8EDCA5E}" srcId="{88CC0958-1C2D-4B2A-B8F4-590B0D966DCC}" destId="{D7A6EDB6-FAB9-447E-BBA8-38F822C759E7}" srcOrd="1" destOrd="0" parTransId="{CE254464-BBFC-4D42-85C6-2CEDADB69160}" sibTransId="{F9F61D70-DA9B-47FF-9DC5-D2C250873599}"/>
    <dgm:cxn modelId="{3ABC8DC5-9D68-4E4A-9259-F23FF5E8B813}" srcId="{88CC0958-1C2D-4B2A-B8F4-590B0D966DCC}" destId="{DBA04C95-A784-4C3E-BF1C-D1E069093967}" srcOrd="3" destOrd="0" parTransId="{6D4AD8F9-B16C-4BB3-B96B-7F5A5D2952CB}" sibTransId="{31D3DEDA-32F8-45B5-BC41-E14714B644FC}"/>
    <dgm:cxn modelId="{CE124AEF-6215-4305-A8E4-395752B525CB}" type="presParOf" srcId="{E71422AE-AAC3-4FD9-8BCB-05B06CD81151}" destId="{0DB62C0B-A1CC-4271-B44D-598EFDCBA045}" srcOrd="0" destOrd="0" presId="urn:microsoft.com/office/officeart/2005/8/layout/default"/>
    <dgm:cxn modelId="{1F37E550-147A-4989-93EF-CDA23419FAF6}" type="presParOf" srcId="{E71422AE-AAC3-4FD9-8BCB-05B06CD81151}" destId="{63C6BCB6-0692-4F47-8CF6-A1FAAD3760E0}" srcOrd="1" destOrd="0" presId="urn:microsoft.com/office/officeart/2005/8/layout/default"/>
    <dgm:cxn modelId="{5A8095BD-2573-4BAC-BAE8-D6B7C21E24F9}" type="presParOf" srcId="{E71422AE-AAC3-4FD9-8BCB-05B06CD81151}" destId="{3F64EC68-8D28-469F-951A-A4A90AC2C378}" srcOrd="2" destOrd="0" presId="urn:microsoft.com/office/officeart/2005/8/layout/default"/>
    <dgm:cxn modelId="{65720F08-F570-4733-A063-4EABE12F6A16}" type="presParOf" srcId="{E71422AE-AAC3-4FD9-8BCB-05B06CD81151}" destId="{FBC4A72B-C719-44FD-B172-73A06C407430}" srcOrd="3" destOrd="0" presId="urn:microsoft.com/office/officeart/2005/8/layout/default"/>
    <dgm:cxn modelId="{ED0C4888-F230-47A1-B530-F5C80D7618C3}" type="presParOf" srcId="{E71422AE-AAC3-4FD9-8BCB-05B06CD81151}" destId="{7A1E02B7-B51C-4B09-95EE-7F1FFDBFAED2}" srcOrd="4" destOrd="0" presId="urn:microsoft.com/office/officeart/2005/8/layout/default"/>
    <dgm:cxn modelId="{75B8652A-E614-451C-895A-948E9055E787}" type="presParOf" srcId="{E71422AE-AAC3-4FD9-8BCB-05B06CD81151}" destId="{5B6E1B38-E637-4A8D-9C90-EC016E9D0DEC}" srcOrd="5" destOrd="0" presId="urn:microsoft.com/office/officeart/2005/8/layout/default"/>
    <dgm:cxn modelId="{4FCB3804-EBE4-4F93-B838-35E2E2FF7A9B}" type="presParOf" srcId="{E71422AE-AAC3-4FD9-8BCB-05B06CD81151}" destId="{D6D9D437-C6C2-4901-8FF3-64BCFD34C7B8}" srcOrd="6" destOrd="0" presId="urn:microsoft.com/office/officeart/2005/8/layout/default"/>
    <dgm:cxn modelId="{CA5421BE-ECF3-4B0C-8E35-08A85F772D15}" type="presParOf" srcId="{E71422AE-AAC3-4FD9-8BCB-05B06CD81151}" destId="{99F10FBD-B5B4-4A77-8479-F162BA05AC45}" srcOrd="7" destOrd="0" presId="urn:microsoft.com/office/officeart/2005/8/layout/default"/>
    <dgm:cxn modelId="{607914BA-2A37-4998-9D80-403D1FBB3749}" type="presParOf" srcId="{E71422AE-AAC3-4FD9-8BCB-05B06CD81151}" destId="{F2655C95-402E-4D80-B00B-37FA08C7F0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11/layout/RadialPictureList" loCatId="officeonlin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/>
      <dgm:spPr/>
      <dgm:t>
        <a:bodyPr/>
        <a:lstStyle/>
        <a:p>
          <a:r>
            <a:rPr lang="en-US" dirty="0"/>
            <a:t>Why is it important for SAIs to contribute to implementation of SDGs ?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/>
        </a:p>
      </dgm:t>
    </dgm:pt>
    <dgm:pt modelId="{A8A66A9A-E68D-48CC-9C11-42835C989C82}">
      <dgm:prSet phldrT="[Text]"/>
      <dgm:spPr/>
      <dgm:t>
        <a:bodyPr/>
        <a:lstStyle/>
        <a:p>
          <a:r>
            <a:rPr lang="en-US" dirty="0"/>
            <a:t>Implementation of Agenda 2030 will improve the lives of citizens </a:t>
          </a:r>
        </a:p>
      </dgm:t>
    </dgm:pt>
    <dgm:pt modelId="{F2B06A42-6084-42C3-B4DA-7AABD5AB3384}" type="parTrans" cxnId="{0DCFB914-BFED-4206-987E-BC76FF069413}">
      <dgm:prSet/>
      <dgm:spPr/>
      <dgm:t>
        <a:bodyPr/>
        <a:lstStyle/>
        <a:p>
          <a:endParaRPr lang="en-US"/>
        </a:p>
      </dgm:t>
    </dgm:pt>
    <dgm:pt modelId="{157274C4-E814-40C6-B4FA-E0A42AD97411}" type="sibTrans" cxnId="{0DCFB914-BFED-4206-987E-BC76FF069413}">
      <dgm:prSet/>
      <dgm:spPr/>
      <dgm:t>
        <a:bodyPr/>
        <a:lstStyle/>
        <a:p>
          <a:endParaRPr lang="en-US"/>
        </a:p>
      </dgm:t>
    </dgm:pt>
    <dgm:pt modelId="{197080F4-7CA2-4A1F-8D2E-241C505E87A1}">
      <dgm:prSet phldrT="[Text]"/>
      <dgm:spPr/>
      <dgm:t>
        <a:bodyPr/>
        <a:lstStyle/>
        <a:p>
          <a:r>
            <a:rPr lang="en-US" dirty="0"/>
            <a:t>SAIs have a central role to play in an independent oversight of the implementation of the agenda</a:t>
          </a:r>
        </a:p>
      </dgm:t>
    </dgm:pt>
    <dgm:pt modelId="{C2DD685E-556D-45C7-B32E-05D4446E2142}" type="parTrans" cxnId="{DD92998C-D7EF-4AAA-AE86-1DB29122F662}">
      <dgm:prSet/>
      <dgm:spPr/>
      <dgm:t>
        <a:bodyPr/>
        <a:lstStyle/>
        <a:p>
          <a:endParaRPr lang="en-US"/>
        </a:p>
      </dgm:t>
    </dgm:pt>
    <dgm:pt modelId="{7300C8C6-0472-4E7D-A898-BCF79A38CFEF}" type="sibTrans" cxnId="{DD92998C-D7EF-4AAA-AE86-1DB29122F662}">
      <dgm:prSet/>
      <dgm:spPr/>
      <dgm:t>
        <a:bodyPr/>
        <a:lstStyle/>
        <a:p>
          <a:endParaRPr lang="en-US"/>
        </a:p>
      </dgm:t>
    </dgm:pt>
    <dgm:pt modelId="{F738D019-0F28-4413-8DDA-557D809D94A2}">
      <dgm:prSet phldrT="[Text]"/>
      <dgm:spPr/>
      <dgm:t>
        <a:bodyPr/>
        <a:lstStyle/>
        <a:p>
          <a:r>
            <a:rPr lang="en-US" dirty="0"/>
            <a:t>SAIs need capacity to conduct high quality audits of implementation of SDGs so that they contribute to value and benefits for citizens</a:t>
          </a:r>
        </a:p>
      </dgm:t>
    </dgm:pt>
    <dgm:pt modelId="{AA1F4BA2-C7EA-49D7-898B-B49D20A30270}" type="parTrans" cxnId="{4C1E6647-02AA-46A8-955F-07248D6D7287}">
      <dgm:prSet/>
      <dgm:spPr/>
      <dgm:t>
        <a:bodyPr/>
        <a:lstStyle/>
        <a:p>
          <a:endParaRPr lang="en-US"/>
        </a:p>
      </dgm:t>
    </dgm:pt>
    <dgm:pt modelId="{15CE8C56-0979-42B5-951D-45F6431CC3DA}" type="sibTrans" cxnId="{4C1E6647-02AA-46A8-955F-07248D6D7287}">
      <dgm:prSet/>
      <dgm:spPr/>
      <dgm:t>
        <a:bodyPr/>
        <a:lstStyle/>
        <a:p>
          <a:endParaRPr lang="en-US"/>
        </a:p>
      </dgm:t>
    </dgm:pt>
    <dgm:pt modelId="{54535349-C86F-40F7-B245-25753F69BEE9}" type="pres">
      <dgm:prSet presAssocID="{84EA126F-4A45-4C42-BBD7-CAF7EDD00E80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B1888C8C-FBF7-4386-841D-7EF767D2DC77}" type="pres">
      <dgm:prSet presAssocID="{FE29E8A8-3B6A-43D7-BD11-FBA1CF4A1093}" presName="Parent" presStyleLbl="node1" presStyleIdx="0" presStyleCnt="2">
        <dgm:presLayoutVars>
          <dgm:chMax val="4"/>
          <dgm:chPref val="3"/>
        </dgm:presLayoutVars>
      </dgm:prSet>
      <dgm:spPr/>
    </dgm:pt>
    <dgm:pt modelId="{1A5DEE11-794E-4040-B840-C73646D6C16F}" type="pres">
      <dgm:prSet presAssocID="{A8A66A9A-E68D-48CC-9C11-42835C989C82}" presName="Accent" presStyleLbl="node1" presStyleIdx="1" presStyleCnt="2"/>
      <dgm:spPr/>
    </dgm:pt>
    <dgm:pt modelId="{59F0A091-C403-4264-934D-B68D70C00C07}" type="pres">
      <dgm:prSet presAssocID="{A8A66A9A-E68D-48CC-9C11-42835C989C82}" presName="Image1" presStyleLbl="fgImgPlace1" presStyleIdx="0" presStyleCnt="3"/>
      <dgm:spPr/>
    </dgm:pt>
    <dgm:pt modelId="{24E8BCDE-5DC1-4295-8DFF-38703B139DB9}" type="pres">
      <dgm:prSet presAssocID="{A8A66A9A-E68D-48CC-9C11-42835C989C82}" presName="Child1" presStyleLbl="revTx" presStyleIdx="0" presStyleCnt="3" custScaleX="282981" custLinFactNeighborX="92724" custLinFactNeighborY="-4274">
        <dgm:presLayoutVars>
          <dgm:chMax val="0"/>
          <dgm:chPref val="0"/>
          <dgm:bulletEnabled val="1"/>
        </dgm:presLayoutVars>
      </dgm:prSet>
      <dgm:spPr/>
    </dgm:pt>
    <dgm:pt modelId="{6F99C883-9BB4-447C-AE60-CCAF72D59BB9}" type="pres">
      <dgm:prSet presAssocID="{197080F4-7CA2-4A1F-8D2E-241C505E87A1}" presName="Image2" presStyleCnt="0"/>
      <dgm:spPr/>
    </dgm:pt>
    <dgm:pt modelId="{A634EB94-C2DF-4E1E-AF90-BDF9E4A874CF}" type="pres">
      <dgm:prSet presAssocID="{197080F4-7CA2-4A1F-8D2E-241C505E87A1}" presName="Image" presStyleLbl="fgImgPlace1" presStyleIdx="1" presStyleCnt="3"/>
      <dgm:spPr/>
    </dgm:pt>
    <dgm:pt modelId="{1AFBCE00-E6BD-46E8-9BB7-E35CA2A62D88}" type="pres">
      <dgm:prSet presAssocID="{197080F4-7CA2-4A1F-8D2E-241C505E87A1}" presName="Child2" presStyleLbl="revTx" presStyleIdx="1" presStyleCnt="3" custScaleX="289880" custLinFactNeighborX="96846" custLinFactNeighborY="-2849">
        <dgm:presLayoutVars>
          <dgm:chMax val="0"/>
          <dgm:chPref val="0"/>
          <dgm:bulletEnabled val="1"/>
        </dgm:presLayoutVars>
      </dgm:prSet>
      <dgm:spPr/>
    </dgm:pt>
    <dgm:pt modelId="{78040305-8D07-4FA0-BADE-1301338949CC}" type="pres">
      <dgm:prSet presAssocID="{F738D019-0F28-4413-8DDA-557D809D94A2}" presName="Image3" presStyleCnt="0"/>
      <dgm:spPr/>
    </dgm:pt>
    <dgm:pt modelId="{4C50834A-2026-4AA7-82F6-6749DC3D1FC8}" type="pres">
      <dgm:prSet presAssocID="{F738D019-0F28-4413-8DDA-557D809D94A2}" presName="Image" presStyleLbl="fgImgPlace1" presStyleIdx="2" presStyleCnt="3"/>
      <dgm:spPr/>
    </dgm:pt>
    <dgm:pt modelId="{EAC2C5CD-CAF8-42D2-90B2-9BE600906EA5}" type="pres">
      <dgm:prSet presAssocID="{F738D019-0F28-4413-8DDA-557D809D94A2}" presName="Child3" presStyleLbl="revTx" presStyleIdx="2" presStyleCnt="3" custScaleX="277642" custLinFactNeighborX="95300" custLinFactNeighborY="-7122">
        <dgm:presLayoutVars>
          <dgm:chMax val="0"/>
          <dgm:chPref val="0"/>
          <dgm:bulletEnabled val="1"/>
        </dgm:presLayoutVars>
      </dgm:prSet>
      <dgm:spPr/>
    </dgm:pt>
  </dgm:ptLst>
  <dgm:cxnLst>
    <dgm:cxn modelId="{76B31F0E-2661-4EF1-B3D4-A9C8ABBFA96E}" type="presOf" srcId="{84EA126F-4A45-4C42-BBD7-CAF7EDD00E80}" destId="{54535349-C86F-40F7-B245-25753F69BEE9}" srcOrd="0" destOrd="0" presId="urn:microsoft.com/office/officeart/2011/layout/RadialPictureList"/>
    <dgm:cxn modelId="{0DCFB914-BFED-4206-987E-BC76FF069413}" srcId="{FE29E8A8-3B6A-43D7-BD11-FBA1CF4A1093}" destId="{A8A66A9A-E68D-48CC-9C11-42835C989C82}" srcOrd="0" destOrd="0" parTransId="{F2B06A42-6084-42C3-B4DA-7AABD5AB3384}" sibTransId="{157274C4-E814-40C6-B4FA-E0A42AD97411}"/>
    <dgm:cxn modelId="{E2B5643E-C143-4032-9488-823E9351CE3B}" type="presOf" srcId="{197080F4-7CA2-4A1F-8D2E-241C505E87A1}" destId="{1AFBCE00-E6BD-46E8-9BB7-E35CA2A62D88}" srcOrd="0" destOrd="0" presId="urn:microsoft.com/office/officeart/2011/layout/RadialPictureList"/>
    <dgm:cxn modelId="{4C1E6647-02AA-46A8-955F-07248D6D7287}" srcId="{FE29E8A8-3B6A-43D7-BD11-FBA1CF4A1093}" destId="{F738D019-0F28-4413-8DDA-557D809D94A2}" srcOrd="2" destOrd="0" parTransId="{AA1F4BA2-C7EA-49D7-898B-B49D20A30270}" sibTransId="{15CE8C56-0979-42B5-951D-45F6431CC3DA}"/>
    <dgm:cxn modelId="{35C2134A-3A94-4D5A-91F1-D850F6405ED6}" type="presOf" srcId="{FE29E8A8-3B6A-43D7-BD11-FBA1CF4A1093}" destId="{B1888C8C-FBF7-4386-841D-7EF767D2DC77}" srcOrd="0" destOrd="0" presId="urn:microsoft.com/office/officeart/2011/layout/RadialPictureList"/>
    <dgm:cxn modelId="{DD92998C-D7EF-4AAA-AE86-1DB29122F662}" srcId="{FE29E8A8-3B6A-43D7-BD11-FBA1CF4A1093}" destId="{197080F4-7CA2-4A1F-8D2E-241C505E87A1}" srcOrd="1" destOrd="0" parTransId="{C2DD685E-556D-45C7-B32E-05D4446E2142}" sibTransId="{7300C8C6-0472-4E7D-A898-BCF79A38CFEF}"/>
    <dgm:cxn modelId="{E88B06AD-EC69-451A-ACA5-FCD1A6226F04}" type="presOf" srcId="{F738D019-0F28-4413-8DDA-557D809D94A2}" destId="{EAC2C5CD-CAF8-42D2-90B2-9BE600906EA5}" srcOrd="0" destOrd="0" presId="urn:microsoft.com/office/officeart/2011/layout/RadialPictureList"/>
    <dgm:cxn modelId="{13938FBA-200C-4AE4-AF56-7BC8D2D0485A}" type="presOf" srcId="{A8A66A9A-E68D-48CC-9C11-42835C989C82}" destId="{24E8BCDE-5DC1-4295-8DFF-38703B139DB9}" srcOrd="0" destOrd="0" presId="urn:microsoft.com/office/officeart/2011/layout/RadialPictureList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CC81E49F-F70F-4DAD-BEBC-F80FE50DC071}" type="presParOf" srcId="{54535349-C86F-40F7-B245-25753F69BEE9}" destId="{B1888C8C-FBF7-4386-841D-7EF767D2DC77}" srcOrd="0" destOrd="0" presId="urn:microsoft.com/office/officeart/2011/layout/RadialPictureList"/>
    <dgm:cxn modelId="{D212F414-90D0-427A-82A1-56B6029B3623}" type="presParOf" srcId="{54535349-C86F-40F7-B245-25753F69BEE9}" destId="{1A5DEE11-794E-4040-B840-C73646D6C16F}" srcOrd="1" destOrd="0" presId="urn:microsoft.com/office/officeart/2011/layout/RadialPictureList"/>
    <dgm:cxn modelId="{6AE2DE81-AC31-4111-835D-FC28B0D12F57}" type="presParOf" srcId="{54535349-C86F-40F7-B245-25753F69BEE9}" destId="{59F0A091-C403-4264-934D-B68D70C00C07}" srcOrd="2" destOrd="0" presId="urn:microsoft.com/office/officeart/2011/layout/RadialPictureList"/>
    <dgm:cxn modelId="{59A0BDC3-47D3-4FA6-B475-D34DC2FF849B}" type="presParOf" srcId="{54535349-C86F-40F7-B245-25753F69BEE9}" destId="{24E8BCDE-5DC1-4295-8DFF-38703B139DB9}" srcOrd="3" destOrd="0" presId="urn:microsoft.com/office/officeart/2011/layout/RadialPictureList"/>
    <dgm:cxn modelId="{0F58A17F-2235-4F6A-979F-E68D89F38311}" type="presParOf" srcId="{54535349-C86F-40F7-B245-25753F69BEE9}" destId="{6F99C883-9BB4-447C-AE60-CCAF72D59BB9}" srcOrd="4" destOrd="0" presId="urn:microsoft.com/office/officeart/2011/layout/RadialPictureList"/>
    <dgm:cxn modelId="{96F666F4-D3C1-4540-8EFA-B26A860719A2}" type="presParOf" srcId="{6F99C883-9BB4-447C-AE60-CCAF72D59BB9}" destId="{A634EB94-C2DF-4E1E-AF90-BDF9E4A874CF}" srcOrd="0" destOrd="0" presId="urn:microsoft.com/office/officeart/2011/layout/RadialPictureList"/>
    <dgm:cxn modelId="{0482FA91-E6B8-47C1-A48B-44CB32821681}" type="presParOf" srcId="{54535349-C86F-40F7-B245-25753F69BEE9}" destId="{1AFBCE00-E6BD-46E8-9BB7-E35CA2A62D88}" srcOrd="5" destOrd="0" presId="urn:microsoft.com/office/officeart/2011/layout/RadialPictureList"/>
    <dgm:cxn modelId="{7CB22FD7-5A2B-4B6C-8037-7596E6717BB7}" type="presParOf" srcId="{54535349-C86F-40F7-B245-25753F69BEE9}" destId="{78040305-8D07-4FA0-BADE-1301338949CC}" srcOrd="6" destOrd="0" presId="urn:microsoft.com/office/officeart/2011/layout/RadialPictureList"/>
    <dgm:cxn modelId="{58DDD4FA-681A-49AF-95DC-BFB2072B686F}" type="presParOf" srcId="{78040305-8D07-4FA0-BADE-1301338949CC}" destId="{4C50834A-2026-4AA7-82F6-6749DC3D1FC8}" srcOrd="0" destOrd="0" presId="urn:microsoft.com/office/officeart/2011/layout/RadialPictureList"/>
    <dgm:cxn modelId="{9E1E68C7-E5F2-4FEA-B066-F3447C4E00EF}" type="presParOf" srcId="{54535349-C86F-40F7-B245-25753F69BEE9}" destId="{EAC2C5CD-CAF8-42D2-90B2-9BE600906EA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0B3BC-AAD2-4842-A024-334E9A96FA2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CE1B241-CBEE-4A51-B1DF-77222604E317}">
      <dgm:prSet phldrT="[Text]"/>
      <dgm:spPr/>
      <dgm:t>
        <a:bodyPr/>
        <a:lstStyle/>
        <a:p>
          <a:r>
            <a:rPr lang="en-US" dirty="0"/>
            <a:t>National Ownership</a:t>
          </a:r>
        </a:p>
      </dgm:t>
    </dgm:pt>
    <dgm:pt modelId="{67EFA13F-FEA3-4BCA-A247-2F2B913C4B13}" type="parTrans" cxnId="{E066CE0B-0AE4-4CEF-8247-06B490881985}">
      <dgm:prSet/>
      <dgm:spPr/>
      <dgm:t>
        <a:bodyPr/>
        <a:lstStyle/>
        <a:p>
          <a:endParaRPr lang="en-US"/>
        </a:p>
      </dgm:t>
    </dgm:pt>
    <dgm:pt modelId="{A9FB1940-FC20-4D6B-BCF2-ECD153615233}" type="sibTrans" cxnId="{E066CE0B-0AE4-4CEF-8247-06B490881985}">
      <dgm:prSet/>
      <dgm:spPr/>
      <dgm:t>
        <a:bodyPr/>
        <a:lstStyle/>
        <a:p>
          <a:endParaRPr lang="en-US"/>
        </a:p>
      </dgm:t>
    </dgm:pt>
    <dgm:pt modelId="{0524CFA0-05F9-4819-B2C0-9BA3B22AEB81}">
      <dgm:prSet phldrT="[Text]"/>
      <dgm:spPr/>
      <dgm:t>
        <a:bodyPr/>
        <a:lstStyle/>
        <a:p>
          <a:r>
            <a:rPr lang="en-US" dirty="0"/>
            <a:t>Universal </a:t>
          </a:r>
        </a:p>
      </dgm:t>
    </dgm:pt>
    <dgm:pt modelId="{365D9C13-2383-401A-93B8-69DA9F2E1FA8}" type="parTrans" cxnId="{7251A725-5878-4E23-B231-BB36D8212B3E}">
      <dgm:prSet/>
      <dgm:spPr/>
      <dgm:t>
        <a:bodyPr/>
        <a:lstStyle/>
        <a:p>
          <a:endParaRPr lang="en-US"/>
        </a:p>
      </dgm:t>
    </dgm:pt>
    <dgm:pt modelId="{EFC9ECFB-CE83-47C8-A3AC-784273227952}" type="sibTrans" cxnId="{7251A725-5878-4E23-B231-BB36D8212B3E}">
      <dgm:prSet/>
      <dgm:spPr/>
      <dgm:t>
        <a:bodyPr/>
        <a:lstStyle/>
        <a:p>
          <a:endParaRPr lang="en-US"/>
        </a:p>
      </dgm:t>
    </dgm:pt>
    <dgm:pt modelId="{869CD6B7-7DED-4109-B3E6-06D961E594CE}">
      <dgm:prSet phldrT="[Text]"/>
      <dgm:spPr/>
      <dgm:t>
        <a:bodyPr/>
        <a:lstStyle/>
        <a:p>
          <a:r>
            <a:rPr lang="en-US" dirty="0"/>
            <a:t>Integrated</a:t>
          </a:r>
        </a:p>
      </dgm:t>
    </dgm:pt>
    <dgm:pt modelId="{B335FE82-D094-4B3F-B35D-1BAB46F73745}" type="parTrans" cxnId="{0C1AC311-D3F4-4A22-AB13-E11C17CF6697}">
      <dgm:prSet/>
      <dgm:spPr/>
      <dgm:t>
        <a:bodyPr/>
        <a:lstStyle/>
        <a:p>
          <a:endParaRPr lang="en-US"/>
        </a:p>
      </dgm:t>
    </dgm:pt>
    <dgm:pt modelId="{BEF79E6F-8FF1-4251-ADE7-C1F5650CFBFF}" type="sibTrans" cxnId="{0C1AC311-D3F4-4A22-AB13-E11C17CF6697}">
      <dgm:prSet/>
      <dgm:spPr/>
      <dgm:t>
        <a:bodyPr/>
        <a:lstStyle/>
        <a:p>
          <a:endParaRPr lang="en-US"/>
        </a:p>
      </dgm:t>
    </dgm:pt>
    <dgm:pt modelId="{8140F5B0-0071-491B-BBD9-553874932468}">
      <dgm:prSet/>
      <dgm:spPr/>
      <dgm:t>
        <a:bodyPr/>
        <a:lstStyle/>
        <a:p>
          <a:r>
            <a:rPr lang="en-US" dirty="0"/>
            <a:t>National targets considering national priorities</a:t>
          </a:r>
        </a:p>
      </dgm:t>
    </dgm:pt>
    <dgm:pt modelId="{106F2301-643F-405D-8134-68755C1D856A}" type="parTrans" cxnId="{FEC51065-246C-41BD-82E5-332428BA2386}">
      <dgm:prSet/>
      <dgm:spPr/>
      <dgm:t>
        <a:bodyPr/>
        <a:lstStyle/>
        <a:p>
          <a:endParaRPr lang="en-US"/>
        </a:p>
      </dgm:t>
    </dgm:pt>
    <dgm:pt modelId="{70EDB901-A2F5-4B2F-AC29-43F000B56E83}" type="sibTrans" cxnId="{FEC51065-246C-41BD-82E5-332428BA2386}">
      <dgm:prSet/>
      <dgm:spPr/>
      <dgm:t>
        <a:bodyPr/>
        <a:lstStyle/>
        <a:p>
          <a:endParaRPr lang="en-US"/>
        </a:p>
      </dgm:t>
    </dgm:pt>
    <dgm:pt modelId="{53F112C7-B727-4E2D-A272-82C0387E66C2}">
      <dgm:prSet/>
      <dgm:spPr/>
      <dgm:t>
        <a:bodyPr/>
        <a:lstStyle/>
        <a:p>
          <a:r>
            <a:rPr lang="en-US" dirty="0"/>
            <a:t>Relevant for both developed and developing countries</a:t>
          </a:r>
        </a:p>
      </dgm:t>
    </dgm:pt>
    <dgm:pt modelId="{268014B1-6A54-4745-9DE2-6B0E4B431A58}" type="parTrans" cxnId="{4B0736F5-A26A-4C9B-A9B6-7161EA86E2CE}">
      <dgm:prSet/>
      <dgm:spPr/>
      <dgm:t>
        <a:bodyPr/>
        <a:lstStyle/>
        <a:p>
          <a:endParaRPr lang="en-US"/>
        </a:p>
      </dgm:t>
    </dgm:pt>
    <dgm:pt modelId="{40EE056B-5D8F-4E58-B3C7-0993246E3B77}" type="sibTrans" cxnId="{4B0736F5-A26A-4C9B-A9B6-7161EA86E2CE}">
      <dgm:prSet/>
      <dgm:spPr/>
      <dgm:t>
        <a:bodyPr/>
        <a:lstStyle/>
        <a:p>
          <a:endParaRPr lang="en-US"/>
        </a:p>
      </dgm:t>
    </dgm:pt>
    <dgm:pt modelId="{B733181E-251B-4BAC-A923-5B104C9BFA5E}">
      <dgm:prSet/>
      <dgm:spPr/>
      <dgm:t>
        <a:bodyPr/>
        <a:lstStyle/>
        <a:p>
          <a:r>
            <a:rPr lang="en-US" dirty="0"/>
            <a:t>Integrate social, economic and environmental aspects in policy making and implementation</a:t>
          </a:r>
        </a:p>
      </dgm:t>
    </dgm:pt>
    <dgm:pt modelId="{8592C2B2-4284-47FA-A58E-154C082F99BB}" type="parTrans" cxnId="{82B560AA-292B-4DA6-A5FD-FAD82CD74D84}">
      <dgm:prSet/>
      <dgm:spPr/>
      <dgm:t>
        <a:bodyPr/>
        <a:lstStyle/>
        <a:p>
          <a:endParaRPr lang="en-US"/>
        </a:p>
      </dgm:t>
    </dgm:pt>
    <dgm:pt modelId="{DEA4F785-527B-4E3E-9C65-D84184BF983D}" type="sibTrans" cxnId="{82B560AA-292B-4DA6-A5FD-FAD82CD74D84}">
      <dgm:prSet/>
      <dgm:spPr/>
      <dgm:t>
        <a:bodyPr/>
        <a:lstStyle/>
        <a:p>
          <a:endParaRPr lang="en-US"/>
        </a:p>
      </dgm:t>
    </dgm:pt>
    <dgm:pt modelId="{9E7FF7EC-633A-4FB0-A340-9306A14C14CD}" type="pres">
      <dgm:prSet presAssocID="{57D0B3BC-AAD2-4842-A024-334E9A96FA2C}" presName="diagram" presStyleCnt="0">
        <dgm:presLayoutVars>
          <dgm:dir/>
          <dgm:animLvl val="lvl"/>
          <dgm:resizeHandles val="exact"/>
        </dgm:presLayoutVars>
      </dgm:prSet>
      <dgm:spPr/>
    </dgm:pt>
    <dgm:pt modelId="{12165AA4-86A5-4803-9F66-F9DF295BD0D2}" type="pres">
      <dgm:prSet presAssocID="{ACE1B241-CBEE-4A51-B1DF-77222604E317}" presName="compNode" presStyleCnt="0"/>
      <dgm:spPr/>
    </dgm:pt>
    <dgm:pt modelId="{C92D841B-010E-4B6D-B68F-D2A387324D7E}" type="pres">
      <dgm:prSet presAssocID="{ACE1B241-CBEE-4A51-B1DF-77222604E317}" presName="childRect" presStyleLbl="bgAcc1" presStyleIdx="0" presStyleCnt="3">
        <dgm:presLayoutVars>
          <dgm:bulletEnabled val="1"/>
        </dgm:presLayoutVars>
      </dgm:prSet>
      <dgm:spPr/>
    </dgm:pt>
    <dgm:pt modelId="{03A0BF72-8114-421F-AC52-F89674F0EE7C}" type="pres">
      <dgm:prSet presAssocID="{ACE1B241-CBEE-4A51-B1DF-77222604E31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2FCFBD5-5AB3-4FFF-B465-72AC2E01DEF8}" type="pres">
      <dgm:prSet presAssocID="{ACE1B241-CBEE-4A51-B1DF-77222604E317}" presName="parentRect" presStyleLbl="alignNode1" presStyleIdx="0" presStyleCnt="3"/>
      <dgm:spPr/>
    </dgm:pt>
    <dgm:pt modelId="{1D2C4CFF-517D-451F-B2AE-8A1981ED8AC1}" type="pres">
      <dgm:prSet presAssocID="{ACE1B241-CBEE-4A51-B1DF-77222604E317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23A013-BB63-40E4-99DB-249C2554158C}" type="pres">
      <dgm:prSet presAssocID="{A9FB1940-FC20-4D6B-BCF2-ECD153615233}" presName="sibTrans" presStyleLbl="sibTrans2D1" presStyleIdx="0" presStyleCnt="0"/>
      <dgm:spPr/>
    </dgm:pt>
    <dgm:pt modelId="{8DCE0831-A55B-46CC-B664-DD6D2F0AC43D}" type="pres">
      <dgm:prSet presAssocID="{0524CFA0-05F9-4819-B2C0-9BA3B22AEB81}" presName="compNode" presStyleCnt="0"/>
      <dgm:spPr/>
    </dgm:pt>
    <dgm:pt modelId="{E65B881D-200F-47D6-AC21-FC69CF59757B}" type="pres">
      <dgm:prSet presAssocID="{0524CFA0-05F9-4819-B2C0-9BA3B22AEB81}" presName="childRect" presStyleLbl="bgAcc1" presStyleIdx="1" presStyleCnt="3">
        <dgm:presLayoutVars>
          <dgm:bulletEnabled val="1"/>
        </dgm:presLayoutVars>
      </dgm:prSet>
      <dgm:spPr/>
    </dgm:pt>
    <dgm:pt modelId="{AAED1897-BA98-4036-9F19-18B264D43E2C}" type="pres">
      <dgm:prSet presAssocID="{0524CFA0-05F9-4819-B2C0-9BA3B22AEB8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3930B7-E237-40AA-858E-3C7601BF7B28}" type="pres">
      <dgm:prSet presAssocID="{0524CFA0-05F9-4819-B2C0-9BA3B22AEB81}" presName="parentRect" presStyleLbl="alignNode1" presStyleIdx="1" presStyleCnt="3"/>
      <dgm:spPr/>
    </dgm:pt>
    <dgm:pt modelId="{6C3AEE33-0EEF-4EA3-AA17-630A47042ED1}" type="pres">
      <dgm:prSet presAssocID="{0524CFA0-05F9-4819-B2C0-9BA3B22AEB81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6CFB65-008C-4900-A076-94DF30C223BD}" type="pres">
      <dgm:prSet presAssocID="{EFC9ECFB-CE83-47C8-A3AC-784273227952}" presName="sibTrans" presStyleLbl="sibTrans2D1" presStyleIdx="0" presStyleCnt="0"/>
      <dgm:spPr/>
    </dgm:pt>
    <dgm:pt modelId="{2255AA79-EB30-428A-89F4-5F430DAA5CB5}" type="pres">
      <dgm:prSet presAssocID="{869CD6B7-7DED-4109-B3E6-06D961E594CE}" presName="compNode" presStyleCnt="0"/>
      <dgm:spPr/>
    </dgm:pt>
    <dgm:pt modelId="{E0128E5A-1122-42E9-89E8-D8251154DE19}" type="pres">
      <dgm:prSet presAssocID="{869CD6B7-7DED-4109-B3E6-06D961E594CE}" presName="childRect" presStyleLbl="bgAcc1" presStyleIdx="2" presStyleCnt="3">
        <dgm:presLayoutVars>
          <dgm:bulletEnabled val="1"/>
        </dgm:presLayoutVars>
      </dgm:prSet>
      <dgm:spPr/>
    </dgm:pt>
    <dgm:pt modelId="{60A3DF96-D7BB-4B34-AEAB-D662B27F5A52}" type="pres">
      <dgm:prSet presAssocID="{869CD6B7-7DED-4109-B3E6-06D961E594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E446D6-D373-4A11-8164-33199B64F2CA}" type="pres">
      <dgm:prSet presAssocID="{869CD6B7-7DED-4109-B3E6-06D961E594CE}" presName="parentRect" presStyleLbl="alignNode1" presStyleIdx="2" presStyleCnt="3"/>
      <dgm:spPr/>
    </dgm:pt>
    <dgm:pt modelId="{4147DA5B-DA91-4433-BF1A-135959351C1F}" type="pres">
      <dgm:prSet presAssocID="{869CD6B7-7DED-4109-B3E6-06D961E594CE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7EDCB0A-419D-46A6-BA7A-4D8F0462A3F3}" type="presOf" srcId="{B733181E-251B-4BAC-A923-5B104C9BFA5E}" destId="{E0128E5A-1122-42E9-89E8-D8251154DE19}" srcOrd="0" destOrd="0" presId="urn:microsoft.com/office/officeart/2005/8/layout/bList2"/>
    <dgm:cxn modelId="{E066CE0B-0AE4-4CEF-8247-06B490881985}" srcId="{57D0B3BC-AAD2-4842-A024-334E9A96FA2C}" destId="{ACE1B241-CBEE-4A51-B1DF-77222604E317}" srcOrd="0" destOrd="0" parTransId="{67EFA13F-FEA3-4BCA-A247-2F2B913C4B13}" sibTransId="{A9FB1940-FC20-4D6B-BCF2-ECD153615233}"/>
    <dgm:cxn modelId="{0C1AC311-D3F4-4A22-AB13-E11C17CF6697}" srcId="{57D0B3BC-AAD2-4842-A024-334E9A96FA2C}" destId="{869CD6B7-7DED-4109-B3E6-06D961E594CE}" srcOrd="2" destOrd="0" parTransId="{B335FE82-D094-4B3F-B35D-1BAB46F73745}" sibTransId="{BEF79E6F-8FF1-4251-ADE7-C1F5650CFBFF}"/>
    <dgm:cxn modelId="{7251A725-5878-4E23-B231-BB36D8212B3E}" srcId="{57D0B3BC-AAD2-4842-A024-334E9A96FA2C}" destId="{0524CFA0-05F9-4819-B2C0-9BA3B22AEB81}" srcOrd="1" destOrd="0" parTransId="{365D9C13-2383-401A-93B8-69DA9F2E1FA8}" sibTransId="{EFC9ECFB-CE83-47C8-A3AC-784273227952}"/>
    <dgm:cxn modelId="{20DDBC61-127E-463F-9212-7067CD9C414E}" type="presOf" srcId="{0524CFA0-05F9-4819-B2C0-9BA3B22AEB81}" destId="{E03930B7-E237-40AA-858E-3C7601BF7B28}" srcOrd="1" destOrd="0" presId="urn:microsoft.com/office/officeart/2005/8/layout/bList2"/>
    <dgm:cxn modelId="{FEC51065-246C-41BD-82E5-332428BA2386}" srcId="{ACE1B241-CBEE-4A51-B1DF-77222604E317}" destId="{8140F5B0-0071-491B-BBD9-553874932468}" srcOrd="0" destOrd="0" parTransId="{106F2301-643F-405D-8134-68755C1D856A}" sibTransId="{70EDB901-A2F5-4B2F-AC29-43F000B56E83}"/>
    <dgm:cxn modelId="{28B17F55-782C-49EE-88FA-D3F6207CD528}" type="presOf" srcId="{57D0B3BC-AAD2-4842-A024-334E9A96FA2C}" destId="{9E7FF7EC-633A-4FB0-A340-9306A14C14CD}" srcOrd="0" destOrd="0" presId="urn:microsoft.com/office/officeart/2005/8/layout/bList2"/>
    <dgm:cxn modelId="{39C6C557-3FA2-4087-AB40-67FAA6D9A263}" type="presOf" srcId="{ACE1B241-CBEE-4A51-B1DF-77222604E317}" destId="{02FCFBD5-5AB3-4FFF-B465-72AC2E01DEF8}" srcOrd="1" destOrd="0" presId="urn:microsoft.com/office/officeart/2005/8/layout/bList2"/>
    <dgm:cxn modelId="{A7E1078C-A1AF-4B14-90D4-B6D37A2D2186}" type="presOf" srcId="{8140F5B0-0071-491B-BBD9-553874932468}" destId="{C92D841B-010E-4B6D-B68F-D2A387324D7E}" srcOrd="0" destOrd="0" presId="urn:microsoft.com/office/officeart/2005/8/layout/bList2"/>
    <dgm:cxn modelId="{6A97BB94-ED69-4665-9E2A-60509C67CF3E}" type="presOf" srcId="{ACE1B241-CBEE-4A51-B1DF-77222604E317}" destId="{03A0BF72-8114-421F-AC52-F89674F0EE7C}" srcOrd="0" destOrd="0" presId="urn:microsoft.com/office/officeart/2005/8/layout/bList2"/>
    <dgm:cxn modelId="{0C417FA4-6C14-47E6-BA0A-E3547047A4AB}" type="presOf" srcId="{53F112C7-B727-4E2D-A272-82C0387E66C2}" destId="{E65B881D-200F-47D6-AC21-FC69CF59757B}" srcOrd="0" destOrd="0" presId="urn:microsoft.com/office/officeart/2005/8/layout/bList2"/>
    <dgm:cxn modelId="{61A06BA7-EDED-4A09-91A6-8CE762A8A388}" type="presOf" srcId="{0524CFA0-05F9-4819-B2C0-9BA3B22AEB81}" destId="{AAED1897-BA98-4036-9F19-18B264D43E2C}" srcOrd="0" destOrd="0" presId="urn:microsoft.com/office/officeart/2005/8/layout/bList2"/>
    <dgm:cxn modelId="{D80DC5A9-E42F-4588-8BDA-90CC732C6EC7}" type="presOf" srcId="{EFC9ECFB-CE83-47C8-A3AC-784273227952}" destId="{896CFB65-008C-4900-A076-94DF30C223BD}" srcOrd="0" destOrd="0" presId="urn:microsoft.com/office/officeart/2005/8/layout/bList2"/>
    <dgm:cxn modelId="{82B560AA-292B-4DA6-A5FD-FAD82CD74D84}" srcId="{869CD6B7-7DED-4109-B3E6-06D961E594CE}" destId="{B733181E-251B-4BAC-A923-5B104C9BFA5E}" srcOrd="0" destOrd="0" parTransId="{8592C2B2-4284-47FA-A58E-154C082F99BB}" sibTransId="{DEA4F785-527B-4E3E-9C65-D84184BF983D}"/>
    <dgm:cxn modelId="{CF6CC2B7-ECD7-4EB6-BDA8-E574AD55E0E0}" type="presOf" srcId="{869CD6B7-7DED-4109-B3E6-06D961E594CE}" destId="{60A3DF96-D7BB-4B34-AEAB-D662B27F5A52}" srcOrd="0" destOrd="0" presId="urn:microsoft.com/office/officeart/2005/8/layout/bList2"/>
    <dgm:cxn modelId="{F86BBCE8-1BDE-42B5-9B6C-8B14A8575B30}" type="presOf" srcId="{869CD6B7-7DED-4109-B3E6-06D961E594CE}" destId="{3BE446D6-D373-4A11-8164-33199B64F2CA}" srcOrd="1" destOrd="0" presId="urn:microsoft.com/office/officeart/2005/8/layout/bList2"/>
    <dgm:cxn modelId="{4B0736F5-A26A-4C9B-A9B6-7161EA86E2CE}" srcId="{0524CFA0-05F9-4819-B2C0-9BA3B22AEB81}" destId="{53F112C7-B727-4E2D-A272-82C0387E66C2}" srcOrd="0" destOrd="0" parTransId="{268014B1-6A54-4745-9DE2-6B0E4B431A58}" sibTransId="{40EE056B-5D8F-4E58-B3C7-0993246E3B77}"/>
    <dgm:cxn modelId="{43BFF7FA-2140-4351-A6C4-E178ACF26A56}" type="presOf" srcId="{A9FB1940-FC20-4D6B-BCF2-ECD153615233}" destId="{8523A013-BB63-40E4-99DB-249C2554158C}" srcOrd="0" destOrd="0" presId="urn:microsoft.com/office/officeart/2005/8/layout/bList2"/>
    <dgm:cxn modelId="{CEF9A2F8-D543-4BAB-BA8A-A16E2A475A31}" type="presParOf" srcId="{9E7FF7EC-633A-4FB0-A340-9306A14C14CD}" destId="{12165AA4-86A5-4803-9F66-F9DF295BD0D2}" srcOrd="0" destOrd="0" presId="urn:microsoft.com/office/officeart/2005/8/layout/bList2"/>
    <dgm:cxn modelId="{C5FF694C-8A7E-4165-94C4-5C1AE0DE01EE}" type="presParOf" srcId="{12165AA4-86A5-4803-9F66-F9DF295BD0D2}" destId="{C92D841B-010E-4B6D-B68F-D2A387324D7E}" srcOrd="0" destOrd="0" presId="urn:microsoft.com/office/officeart/2005/8/layout/bList2"/>
    <dgm:cxn modelId="{C1DF5F80-98D7-48E2-AB32-C048EF50FEBB}" type="presParOf" srcId="{12165AA4-86A5-4803-9F66-F9DF295BD0D2}" destId="{03A0BF72-8114-421F-AC52-F89674F0EE7C}" srcOrd="1" destOrd="0" presId="urn:microsoft.com/office/officeart/2005/8/layout/bList2"/>
    <dgm:cxn modelId="{415E3DBE-7905-4673-B91A-304C3E51890C}" type="presParOf" srcId="{12165AA4-86A5-4803-9F66-F9DF295BD0D2}" destId="{02FCFBD5-5AB3-4FFF-B465-72AC2E01DEF8}" srcOrd="2" destOrd="0" presId="urn:microsoft.com/office/officeart/2005/8/layout/bList2"/>
    <dgm:cxn modelId="{D99580D2-D4E4-4E23-8E05-3FBAC92F3B89}" type="presParOf" srcId="{12165AA4-86A5-4803-9F66-F9DF295BD0D2}" destId="{1D2C4CFF-517D-451F-B2AE-8A1981ED8AC1}" srcOrd="3" destOrd="0" presId="urn:microsoft.com/office/officeart/2005/8/layout/bList2"/>
    <dgm:cxn modelId="{4BB48AC9-CBBC-402C-BD85-90CBF97858C3}" type="presParOf" srcId="{9E7FF7EC-633A-4FB0-A340-9306A14C14CD}" destId="{8523A013-BB63-40E4-99DB-249C2554158C}" srcOrd="1" destOrd="0" presId="urn:microsoft.com/office/officeart/2005/8/layout/bList2"/>
    <dgm:cxn modelId="{A63D32C2-8D37-4F47-9D34-DB460E28AFBA}" type="presParOf" srcId="{9E7FF7EC-633A-4FB0-A340-9306A14C14CD}" destId="{8DCE0831-A55B-46CC-B664-DD6D2F0AC43D}" srcOrd="2" destOrd="0" presId="urn:microsoft.com/office/officeart/2005/8/layout/bList2"/>
    <dgm:cxn modelId="{DAD347D9-3FFE-4678-B459-D9352A6E781B}" type="presParOf" srcId="{8DCE0831-A55B-46CC-B664-DD6D2F0AC43D}" destId="{E65B881D-200F-47D6-AC21-FC69CF59757B}" srcOrd="0" destOrd="0" presId="urn:microsoft.com/office/officeart/2005/8/layout/bList2"/>
    <dgm:cxn modelId="{B4643889-05B4-4A06-A332-A8B5B656B720}" type="presParOf" srcId="{8DCE0831-A55B-46CC-B664-DD6D2F0AC43D}" destId="{AAED1897-BA98-4036-9F19-18B264D43E2C}" srcOrd="1" destOrd="0" presId="urn:microsoft.com/office/officeart/2005/8/layout/bList2"/>
    <dgm:cxn modelId="{BF71EF33-B1AD-4B19-8438-ED0119C52733}" type="presParOf" srcId="{8DCE0831-A55B-46CC-B664-DD6D2F0AC43D}" destId="{E03930B7-E237-40AA-858E-3C7601BF7B28}" srcOrd="2" destOrd="0" presId="urn:microsoft.com/office/officeart/2005/8/layout/bList2"/>
    <dgm:cxn modelId="{4EB50E32-C332-4983-AB3F-E38F35321AD0}" type="presParOf" srcId="{8DCE0831-A55B-46CC-B664-DD6D2F0AC43D}" destId="{6C3AEE33-0EEF-4EA3-AA17-630A47042ED1}" srcOrd="3" destOrd="0" presId="urn:microsoft.com/office/officeart/2005/8/layout/bList2"/>
    <dgm:cxn modelId="{AE5EDFA2-7458-49E1-BFB2-767F5920A5DB}" type="presParOf" srcId="{9E7FF7EC-633A-4FB0-A340-9306A14C14CD}" destId="{896CFB65-008C-4900-A076-94DF30C223BD}" srcOrd="3" destOrd="0" presId="urn:microsoft.com/office/officeart/2005/8/layout/bList2"/>
    <dgm:cxn modelId="{04E0CCB1-59B8-4705-848D-C412C7D78901}" type="presParOf" srcId="{9E7FF7EC-633A-4FB0-A340-9306A14C14CD}" destId="{2255AA79-EB30-428A-89F4-5F430DAA5CB5}" srcOrd="4" destOrd="0" presId="urn:microsoft.com/office/officeart/2005/8/layout/bList2"/>
    <dgm:cxn modelId="{51EC86EC-1F18-48CB-BD95-DB9653B1CC6B}" type="presParOf" srcId="{2255AA79-EB30-428A-89F4-5F430DAA5CB5}" destId="{E0128E5A-1122-42E9-89E8-D8251154DE19}" srcOrd="0" destOrd="0" presId="urn:microsoft.com/office/officeart/2005/8/layout/bList2"/>
    <dgm:cxn modelId="{113AB6CC-5F2F-4E26-85CD-5AECDC44B76D}" type="presParOf" srcId="{2255AA79-EB30-428A-89F4-5F430DAA5CB5}" destId="{60A3DF96-D7BB-4B34-AEAB-D662B27F5A52}" srcOrd="1" destOrd="0" presId="urn:microsoft.com/office/officeart/2005/8/layout/bList2"/>
    <dgm:cxn modelId="{B6910141-239C-48F6-80A0-7C51833CAC45}" type="presParOf" srcId="{2255AA79-EB30-428A-89F4-5F430DAA5CB5}" destId="{3BE446D6-D373-4A11-8164-33199B64F2CA}" srcOrd="2" destOrd="0" presId="urn:microsoft.com/office/officeart/2005/8/layout/bList2"/>
    <dgm:cxn modelId="{C41B3B51-330B-4B1E-AC7F-682E903F3690}" type="presParOf" srcId="{2255AA79-EB30-428A-89F4-5F430DAA5CB5}" destId="{4147DA5B-DA91-4433-BF1A-135959351C1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D0B3BC-AAD2-4842-A024-334E9A96FA2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E1B241-CBEE-4A51-B1DF-77222604E317}">
      <dgm:prSet phldrT="[Text]"/>
      <dgm:spPr/>
      <dgm:t>
        <a:bodyPr/>
        <a:lstStyle/>
        <a:p>
          <a:r>
            <a:rPr lang="en-US" dirty="0"/>
            <a:t>Leave no one behind </a:t>
          </a:r>
        </a:p>
      </dgm:t>
    </dgm:pt>
    <dgm:pt modelId="{67EFA13F-FEA3-4BCA-A247-2F2B913C4B13}" type="parTrans" cxnId="{E066CE0B-0AE4-4CEF-8247-06B490881985}">
      <dgm:prSet/>
      <dgm:spPr/>
      <dgm:t>
        <a:bodyPr/>
        <a:lstStyle/>
        <a:p>
          <a:endParaRPr lang="en-US"/>
        </a:p>
      </dgm:t>
    </dgm:pt>
    <dgm:pt modelId="{A9FB1940-FC20-4D6B-BCF2-ECD153615233}" type="sibTrans" cxnId="{E066CE0B-0AE4-4CEF-8247-06B490881985}">
      <dgm:prSet/>
      <dgm:spPr/>
      <dgm:t>
        <a:bodyPr/>
        <a:lstStyle/>
        <a:p>
          <a:endParaRPr lang="en-US"/>
        </a:p>
      </dgm:t>
    </dgm:pt>
    <dgm:pt modelId="{0524CFA0-05F9-4819-B2C0-9BA3B22AEB81}">
      <dgm:prSet phldrT="[Text]"/>
      <dgm:spPr/>
      <dgm:t>
        <a:bodyPr/>
        <a:lstStyle/>
        <a:p>
          <a:r>
            <a:rPr lang="en-US" dirty="0"/>
            <a:t>Partnership for Goals</a:t>
          </a:r>
        </a:p>
      </dgm:t>
    </dgm:pt>
    <dgm:pt modelId="{365D9C13-2383-401A-93B8-69DA9F2E1FA8}" type="parTrans" cxnId="{7251A725-5878-4E23-B231-BB36D8212B3E}">
      <dgm:prSet/>
      <dgm:spPr/>
      <dgm:t>
        <a:bodyPr/>
        <a:lstStyle/>
        <a:p>
          <a:endParaRPr lang="en-US"/>
        </a:p>
      </dgm:t>
    </dgm:pt>
    <dgm:pt modelId="{EFC9ECFB-CE83-47C8-A3AC-784273227952}" type="sibTrans" cxnId="{7251A725-5878-4E23-B231-BB36D8212B3E}">
      <dgm:prSet/>
      <dgm:spPr/>
      <dgm:t>
        <a:bodyPr/>
        <a:lstStyle/>
        <a:p>
          <a:endParaRPr lang="en-US"/>
        </a:p>
      </dgm:t>
    </dgm:pt>
    <dgm:pt modelId="{869CD6B7-7DED-4109-B3E6-06D961E594CE}">
      <dgm:prSet phldrT="[Text]"/>
      <dgm:spPr/>
      <dgm:t>
        <a:bodyPr/>
        <a:lstStyle/>
        <a:p>
          <a:r>
            <a:rPr lang="en-US" dirty="0"/>
            <a:t>Follow up and Review</a:t>
          </a:r>
        </a:p>
      </dgm:t>
    </dgm:pt>
    <dgm:pt modelId="{B335FE82-D094-4B3F-B35D-1BAB46F73745}" type="parTrans" cxnId="{0C1AC311-D3F4-4A22-AB13-E11C17CF6697}">
      <dgm:prSet/>
      <dgm:spPr/>
      <dgm:t>
        <a:bodyPr/>
        <a:lstStyle/>
        <a:p>
          <a:endParaRPr lang="en-US"/>
        </a:p>
      </dgm:t>
    </dgm:pt>
    <dgm:pt modelId="{BEF79E6F-8FF1-4251-ADE7-C1F5650CFBFF}" type="sibTrans" cxnId="{0C1AC311-D3F4-4A22-AB13-E11C17CF6697}">
      <dgm:prSet/>
      <dgm:spPr/>
      <dgm:t>
        <a:bodyPr/>
        <a:lstStyle/>
        <a:p>
          <a:endParaRPr lang="en-US"/>
        </a:p>
      </dgm:t>
    </dgm:pt>
    <dgm:pt modelId="{8140F5B0-0071-491B-BBD9-553874932468}">
      <dgm:prSet/>
      <dgm:spPr/>
      <dgm:t>
        <a:bodyPr/>
        <a:lstStyle/>
        <a:p>
          <a:r>
            <a:rPr lang="en-US" dirty="0"/>
            <a:t>Reaching the furthest behind first</a:t>
          </a:r>
        </a:p>
      </dgm:t>
    </dgm:pt>
    <dgm:pt modelId="{106F2301-643F-405D-8134-68755C1D856A}" type="parTrans" cxnId="{FEC51065-246C-41BD-82E5-332428BA2386}">
      <dgm:prSet/>
      <dgm:spPr/>
      <dgm:t>
        <a:bodyPr/>
        <a:lstStyle/>
        <a:p>
          <a:endParaRPr lang="en-US"/>
        </a:p>
      </dgm:t>
    </dgm:pt>
    <dgm:pt modelId="{70EDB901-A2F5-4B2F-AC29-43F000B56E83}" type="sibTrans" cxnId="{FEC51065-246C-41BD-82E5-332428BA2386}">
      <dgm:prSet/>
      <dgm:spPr/>
      <dgm:t>
        <a:bodyPr/>
        <a:lstStyle/>
        <a:p>
          <a:endParaRPr lang="en-US"/>
        </a:p>
      </dgm:t>
    </dgm:pt>
    <dgm:pt modelId="{53F112C7-B727-4E2D-A272-82C0387E66C2}">
      <dgm:prSet/>
      <dgm:spPr/>
      <dgm:t>
        <a:bodyPr/>
        <a:lstStyle/>
        <a:p>
          <a:r>
            <a:rPr lang="en-US" dirty="0"/>
            <a:t>Wide stakeholder participation – government, parliament, public institutions, academia, professional bodies, civil society, vulnerable groups, citizens, private sector</a:t>
          </a:r>
        </a:p>
      </dgm:t>
    </dgm:pt>
    <dgm:pt modelId="{268014B1-6A54-4745-9DE2-6B0E4B431A58}" type="parTrans" cxnId="{4B0736F5-A26A-4C9B-A9B6-7161EA86E2CE}">
      <dgm:prSet/>
      <dgm:spPr/>
      <dgm:t>
        <a:bodyPr/>
        <a:lstStyle/>
        <a:p>
          <a:endParaRPr lang="en-US"/>
        </a:p>
      </dgm:t>
    </dgm:pt>
    <dgm:pt modelId="{40EE056B-5D8F-4E58-B3C7-0993246E3B77}" type="sibTrans" cxnId="{4B0736F5-A26A-4C9B-A9B6-7161EA86E2CE}">
      <dgm:prSet/>
      <dgm:spPr/>
      <dgm:t>
        <a:bodyPr/>
        <a:lstStyle/>
        <a:p>
          <a:endParaRPr lang="en-US"/>
        </a:p>
      </dgm:t>
    </dgm:pt>
    <dgm:pt modelId="{B733181E-251B-4BAC-A923-5B104C9BFA5E}">
      <dgm:prSet/>
      <dgm:spPr/>
      <dgm:t>
        <a:bodyPr/>
        <a:lstStyle/>
        <a:p>
          <a:r>
            <a:rPr lang="en-US" dirty="0"/>
            <a:t>SDG Results Targets and indicators</a:t>
          </a:r>
        </a:p>
      </dgm:t>
    </dgm:pt>
    <dgm:pt modelId="{8592C2B2-4284-47FA-A58E-154C082F99BB}" type="parTrans" cxnId="{82B560AA-292B-4DA6-A5FD-FAD82CD74D84}">
      <dgm:prSet/>
      <dgm:spPr/>
      <dgm:t>
        <a:bodyPr/>
        <a:lstStyle/>
        <a:p>
          <a:endParaRPr lang="en-US"/>
        </a:p>
      </dgm:t>
    </dgm:pt>
    <dgm:pt modelId="{DEA4F785-527B-4E3E-9C65-D84184BF983D}" type="sibTrans" cxnId="{82B560AA-292B-4DA6-A5FD-FAD82CD74D84}">
      <dgm:prSet/>
      <dgm:spPr/>
      <dgm:t>
        <a:bodyPr/>
        <a:lstStyle/>
        <a:p>
          <a:endParaRPr lang="en-US"/>
        </a:p>
      </dgm:t>
    </dgm:pt>
    <dgm:pt modelId="{442A8D33-BBFE-45C8-A9B5-8D0B43F9D671}">
      <dgm:prSet/>
      <dgm:spPr/>
      <dgm:t>
        <a:bodyPr/>
        <a:lstStyle/>
        <a:p>
          <a:r>
            <a:rPr lang="en-US" dirty="0"/>
            <a:t>Inclusiveness</a:t>
          </a:r>
        </a:p>
      </dgm:t>
    </dgm:pt>
    <dgm:pt modelId="{C48DD2C9-08D9-4E89-9E01-CE9AE15A3949}" type="parTrans" cxnId="{1EA8BAC6-8B1B-4672-917A-E6565986AE76}">
      <dgm:prSet/>
      <dgm:spPr/>
      <dgm:t>
        <a:bodyPr/>
        <a:lstStyle/>
        <a:p>
          <a:endParaRPr lang="en-US"/>
        </a:p>
      </dgm:t>
    </dgm:pt>
    <dgm:pt modelId="{A9AD7BAB-5F30-495A-B884-3BE6D2CC84D7}" type="sibTrans" cxnId="{1EA8BAC6-8B1B-4672-917A-E6565986AE76}">
      <dgm:prSet/>
      <dgm:spPr/>
      <dgm:t>
        <a:bodyPr/>
        <a:lstStyle/>
        <a:p>
          <a:endParaRPr lang="en-US"/>
        </a:p>
      </dgm:t>
    </dgm:pt>
    <dgm:pt modelId="{589D6A86-3DCC-4294-AC2C-E8EB55877E80}">
      <dgm:prSet/>
      <dgm:spPr/>
      <dgm:t>
        <a:bodyPr/>
        <a:lstStyle/>
        <a:p>
          <a:r>
            <a:rPr lang="en-US" dirty="0"/>
            <a:t>Voluntary National Reviews at High Level Political Forum</a:t>
          </a:r>
        </a:p>
      </dgm:t>
    </dgm:pt>
    <dgm:pt modelId="{43A6C9FA-9308-4E63-8E5D-F83EAB29B56E}" type="parTrans" cxnId="{D4F4F75C-A6C9-46B5-A895-04D049CDB4D3}">
      <dgm:prSet/>
      <dgm:spPr/>
      <dgm:t>
        <a:bodyPr/>
        <a:lstStyle/>
        <a:p>
          <a:endParaRPr lang="en-US"/>
        </a:p>
      </dgm:t>
    </dgm:pt>
    <dgm:pt modelId="{DE349B30-1C2A-4839-9141-BFE5F884292F}" type="sibTrans" cxnId="{D4F4F75C-A6C9-46B5-A895-04D049CDB4D3}">
      <dgm:prSet/>
      <dgm:spPr/>
      <dgm:t>
        <a:bodyPr/>
        <a:lstStyle/>
        <a:p>
          <a:endParaRPr lang="en-US"/>
        </a:p>
      </dgm:t>
    </dgm:pt>
    <dgm:pt modelId="{C1EF64E8-1457-4979-880A-91C2031AE64A}">
      <dgm:prSet/>
      <dgm:spPr/>
      <dgm:t>
        <a:bodyPr/>
        <a:lstStyle/>
        <a:p>
          <a:r>
            <a:rPr lang="en-US" dirty="0"/>
            <a:t>Partnership for implementation</a:t>
          </a:r>
        </a:p>
      </dgm:t>
    </dgm:pt>
    <dgm:pt modelId="{8691626E-B555-46A7-BF03-A09A8EF815E8}" type="parTrans" cxnId="{2EF964A1-42DB-45D0-948A-BE74B78AE2AF}">
      <dgm:prSet/>
      <dgm:spPr/>
      <dgm:t>
        <a:bodyPr/>
        <a:lstStyle/>
        <a:p>
          <a:endParaRPr lang="en-US"/>
        </a:p>
      </dgm:t>
    </dgm:pt>
    <dgm:pt modelId="{6A25DA69-8C63-478E-8A96-43193BF715D7}" type="sibTrans" cxnId="{2EF964A1-42DB-45D0-948A-BE74B78AE2AF}">
      <dgm:prSet/>
      <dgm:spPr/>
      <dgm:t>
        <a:bodyPr/>
        <a:lstStyle/>
        <a:p>
          <a:endParaRPr lang="en-US"/>
        </a:p>
      </dgm:t>
    </dgm:pt>
    <dgm:pt modelId="{9E7FF7EC-633A-4FB0-A340-9306A14C14CD}" type="pres">
      <dgm:prSet presAssocID="{57D0B3BC-AAD2-4842-A024-334E9A96FA2C}" presName="diagram" presStyleCnt="0">
        <dgm:presLayoutVars>
          <dgm:dir/>
          <dgm:animLvl val="lvl"/>
          <dgm:resizeHandles val="exact"/>
        </dgm:presLayoutVars>
      </dgm:prSet>
      <dgm:spPr/>
    </dgm:pt>
    <dgm:pt modelId="{12165AA4-86A5-4803-9F66-F9DF295BD0D2}" type="pres">
      <dgm:prSet presAssocID="{ACE1B241-CBEE-4A51-B1DF-77222604E317}" presName="compNode" presStyleCnt="0"/>
      <dgm:spPr/>
    </dgm:pt>
    <dgm:pt modelId="{C92D841B-010E-4B6D-B68F-D2A387324D7E}" type="pres">
      <dgm:prSet presAssocID="{ACE1B241-CBEE-4A51-B1DF-77222604E317}" presName="childRect" presStyleLbl="bgAcc1" presStyleIdx="0" presStyleCnt="3">
        <dgm:presLayoutVars>
          <dgm:bulletEnabled val="1"/>
        </dgm:presLayoutVars>
      </dgm:prSet>
      <dgm:spPr/>
    </dgm:pt>
    <dgm:pt modelId="{03A0BF72-8114-421F-AC52-F89674F0EE7C}" type="pres">
      <dgm:prSet presAssocID="{ACE1B241-CBEE-4A51-B1DF-77222604E31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2FCFBD5-5AB3-4FFF-B465-72AC2E01DEF8}" type="pres">
      <dgm:prSet presAssocID="{ACE1B241-CBEE-4A51-B1DF-77222604E317}" presName="parentRect" presStyleLbl="alignNode1" presStyleIdx="0" presStyleCnt="3"/>
      <dgm:spPr/>
    </dgm:pt>
    <dgm:pt modelId="{1D2C4CFF-517D-451F-B2AE-8A1981ED8AC1}" type="pres">
      <dgm:prSet presAssocID="{ACE1B241-CBEE-4A51-B1DF-77222604E317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23A013-BB63-40E4-99DB-249C2554158C}" type="pres">
      <dgm:prSet presAssocID="{A9FB1940-FC20-4D6B-BCF2-ECD153615233}" presName="sibTrans" presStyleLbl="sibTrans2D1" presStyleIdx="0" presStyleCnt="0"/>
      <dgm:spPr/>
    </dgm:pt>
    <dgm:pt modelId="{8DCE0831-A55B-46CC-B664-DD6D2F0AC43D}" type="pres">
      <dgm:prSet presAssocID="{0524CFA0-05F9-4819-B2C0-9BA3B22AEB81}" presName="compNode" presStyleCnt="0"/>
      <dgm:spPr/>
    </dgm:pt>
    <dgm:pt modelId="{E65B881D-200F-47D6-AC21-FC69CF59757B}" type="pres">
      <dgm:prSet presAssocID="{0524CFA0-05F9-4819-B2C0-9BA3B22AEB81}" presName="childRect" presStyleLbl="bgAcc1" presStyleIdx="1" presStyleCnt="3">
        <dgm:presLayoutVars>
          <dgm:bulletEnabled val="1"/>
        </dgm:presLayoutVars>
      </dgm:prSet>
      <dgm:spPr/>
    </dgm:pt>
    <dgm:pt modelId="{AAED1897-BA98-4036-9F19-18B264D43E2C}" type="pres">
      <dgm:prSet presAssocID="{0524CFA0-05F9-4819-B2C0-9BA3B22AEB8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3930B7-E237-40AA-858E-3C7601BF7B28}" type="pres">
      <dgm:prSet presAssocID="{0524CFA0-05F9-4819-B2C0-9BA3B22AEB81}" presName="parentRect" presStyleLbl="alignNode1" presStyleIdx="1" presStyleCnt="3"/>
      <dgm:spPr/>
    </dgm:pt>
    <dgm:pt modelId="{6C3AEE33-0EEF-4EA3-AA17-630A47042ED1}" type="pres">
      <dgm:prSet presAssocID="{0524CFA0-05F9-4819-B2C0-9BA3B22AEB81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6CFB65-008C-4900-A076-94DF30C223BD}" type="pres">
      <dgm:prSet presAssocID="{EFC9ECFB-CE83-47C8-A3AC-784273227952}" presName="sibTrans" presStyleLbl="sibTrans2D1" presStyleIdx="0" presStyleCnt="0"/>
      <dgm:spPr/>
    </dgm:pt>
    <dgm:pt modelId="{2255AA79-EB30-428A-89F4-5F430DAA5CB5}" type="pres">
      <dgm:prSet presAssocID="{869CD6B7-7DED-4109-B3E6-06D961E594CE}" presName="compNode" presStyleCnt="0"/>
      <dgm:spPr/>
    </dgm:pt>
    <dgm:pt modelId="{E0128E5A-1122-42E9-89E8-D8251154DE19}" type="pres">
      <dgm:prSet presAssocID="{869CD6B7-7DED-4109-B3E6-06D961E594CE}" presName="childRect" presStyleLbl="bgAcc1" presStyleIdx="2" presStyleCnt="3">
        <dgm:presLayoutVars>
          <dgm:bulletEnabled val="1"/>
        </dgm:presLayoutVars>
      </dgm:prSet>
      <dgm:spPr/>
    </dgm:pt>
    <dgm:pt modelId="{60A3DF96-D7BB-4B34-AEAB-D662B27F5A52}" type="pres">
      <dgm:prSet presAssocID="{869CD6B7-7DED-4109-B3E6-06D961E594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E446D6-D373-4A11-8164-33199B64F2CA}" type="pres">
      <dgm:prSet presAssocID="{869CD6B7-7DED-4109-B3E6-06D961E594CE}" presName="parentRect" presStyleLbl="alignNode1" presStyleIdx="2" presStyleCnt="3"/>
      <dgm:spPr/>
    </dgm:pt>
    <dgm:pt modelId="{4147DA5B-DA91-4433-BF1A-135959351C1F}" type="pres">
      <dgm:prSet presAssocID="{869CD6B7-7DED-4109-B3E6-06D961E594CE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7EDCB0A-419D-46A6-BA7A-4D8F0462A3F3}" type="presOf" srcId="{B733181E-251B-4BAC-A923-5B104C9BFA5E}" destId="{E0128E5A-1122-42E9-89E8-D8251154DE19}" srcOrd="0" destOrd="0" presId="urn:microsoft.com/office/officeart/2005/8/layout/bList2"/>
    <dgm:cxn modelId="{E066CE0B-0AE4-4CEF-8247-06B490881985}" srcId="{57D0B3BC-AAD2-4842-A024-334E9A96FA2C}" destId="{ACE1B241-CBEE-4A51-B1DF-77222604E317}" srcOrd="0" destOrd="0" parTransId="{67EFA13F-FEA3-4BCA-A247-2F2B913C4B13}" sibTransId="{A9FB1940-FC20-4D6B-BCF2-ECD153615233}"/>
    <dgm:cxn modelId="{0C1AC311-D3F4-4A22-AB13-E11C17CF6697}" srcId="{57D0B3BC-AAD2-4842-A024-334E9A96FA2C}" destId="{869CD6B7-7DED-4109-B3E6-06D961E594CE}" srcOrd="2" destOrd="0" parTransId="{B335FE82-D094-4B3F-B35D-1BAB46F73745}" sibTransId="{BEF79E6F-8FF1-4251-ADE7-C1F5650CFBFF}"/>
    <dgm:cxn modelId="{33ACBF19-45D7-4A4A-8C25-50EA1758144A}" type="presOf" srcId="{442A8D33-BBFE-45C8-A9B5-8D0B43F9D671}" destId="{C92D841B-010E-4B6D-B68F-D2A387324D7E}" srcOrd="0" destOrd="1" presId="urn:microsoft.com/office/officeart/2005/8/layout/bList2"/>
    <dgm:cxn modelId="{7251A725-5878-4E23-B231-BB36D8212B3E}" srcId="{57D0B3BC-AAD2-4842-A024-334E9A96FA2C}" destId="{0524CFA0-05F9-4819-B2C0-9BA3B22AEB81}" srcOrd="1" destOrd="0" parTransId="{365D9C13-2383-401A-93B8-69DA9F2E1FA8}" sibTransId="{EFC9ECFB-CE83-47C8-A3AC-784273227952}"/>
    <dgm:cxn modelId="{1FDC5028-1686-41BD-9B10-4863E38167AC}" type="presOf" srcId="{C1EF64E8-1457-4979-880A-91C2031AE64A}" destId="{E65B881D-200F-47D6-AC21-FC69CF59757B}" srcOrd="0" destOrd="1" presId="urn:microsoft.com/office/officeart/2005/8/layout/bList2"/>
    <dgm:cxn modelId="{D4F4F75C-A6C9-46B5-A895-04D049CDB4D3}" srcId="{869CD6B7-7DED-4109-B3E6-06D961E594CE}" destId="{589D6A86-3DCC-4294-AC2C-E8EB55877E80}" srcOrd="1" destOrd="0" parTransId="{43A6C9FA-9308-4E63-8E5D-F83EAB29B56E}" sibTransId="{DE349B30-1C2A-4839-9141-BFE5F884292F}"/>
    <dgm:cxn modelId="{20DDBC61-127E-463F-9212-7067CD9C414E}" type="presOf" srcId="{0524CFA0-05F9-4819-B2C0-9BA3B22AEB81}" destId="{E03930B7-E237-40AA-858E-3C7601BF7B28}" srcOrd="1" destOrd="0" presId="urn:microsoft.com/office/officeart/2005/8/layout/bList2"/>
    <dgm:cxn modelId="{FEC51065-246C-41BD-82E5-332428BA2386}" srcId="{ACE1B241-CBEE-4A51-B1DF-77222604E317}" destId="{8140F5B0-0071-491B-BBD9-553874932468}" srcOrd="0" destOrd="0" parTransId="{106F2301-643F-405D-8134-68755C1D856A}" sibTransId="{70EDB901-A2F5-4B2F-AC29-43F000B56E83}"/>
    <dgm:cxn modelId="{28B17F55-782C-49EE-88FA-D3F6207CD528}" type="presOf" srcId="{57D0B3BC-AAD2-4842-A024-334E9A96FA2C}" destId="{9E7FF7EC-633A-4FB0-A340-9306A14C14CD}" srcOrd="0" destOrd="0" presId="urn:microsoft.com/office/officeart/2005/8/layout/bList2"/>
    <dgm:cxn modelId="{39C6C557-3FA2-4087-AB40-67FAA6D9A263}" type="presOf" srcId="{ACE1B241-CBEE-4A51-B1DF-77222604E317}" destId="{02FCFBD5-5AB3-4FFF-B465-72AC2E01DEF8}" srcOrd="1" destOrd="0" presId="urn:microsoft.com/office/officeart/2005/8/layout/bList2"/>
    <dgm:cxn modelId="{A7E1078C-A1AF-4B14-90D4-B6D37A2D2186}" type="presOf" srcId="{8140F5B0-0071-491B-BBD9-553874932468}" destId="{C92D841B-010E-4B6D-B68F-D2A387324D7E}" srcOrd="0" destOrd="0" presId="urn:microsoft.com/office/officeart/2005/8/layout/bList2"/>
    <dgm:cxn modelId="{6A97BB94-ED69-4665-9E2A-60509C67CF3E}" type="presOf" srcId="{ACE1B241-CBEE-4A51-B1DF-77222604E317}" destId="{03A0BF72-8114-421F-AC52-F89674F0EE7C}" srcOrd="0" destOrd="0" presId="urn:microsoft.com/office/officeart/2005/8/layout/bList2"/>
    <dgm:cxn modelId="{804C269E-BE1F-4205-8429-96DCCE1C7718}" type="presOf" srcId="{589D6A86-3DCC-4294-AC2C-E8EB55877E80}" destId="{E0128E5A-1122-42E9-89E8-D8251154DE19}" srcOrd="0" destOrd="1" presId="urn:microsoft.com/office/officeart/2005/8/layout/bList2"/>
    <dgm:cxn modelId="{2EF964A1-42DB-45D0-948A-BE74B78AE2AF}" srcId="{0524CFA0-05F9-4819-B2C0-9BA3B22AEB81}" destId="{C1EF64E8-1457-4979-880A-91C2031AE64A}" srcOrd="1" destOrd="0" parTransId="{8691626E-B555-46A7-BF03-A09A8EF815E8}" sibTransId="{6A25DA69-8C63-478E-8A96-43193BF715D7}"/>
    <dgm:cxn modelId="{0C417FA4-6C14-47E6-BA0A-E3547047A4AB}" type="presOf" srcId="{53F112C7-B727-4E2D-A272-82C0387E66C2}" destId="{E65B881D-200F-47D6-AC21-FC69CF59757B}" srcOrd="0" destOrd="0" presId="urn:microsoft.com/office/officeart/2005/8/layout/bList2"/>
    <dgm:cxn modelId="{61A06BA7-EDED-4A09-91A6-8CE762A8A388}" type="presOf" srcId="{0524CFA0-05F9-4819-B2C0-9BA3B22AEB81}" destId="{AAED1897-BA98-4036-9F19-18B264D43E2C}" srcOrd="0" destOrd="0" presId="urn:microsoft.com/office/officeart/2005/8/layout/bList2"/>
    <dgm:cxn modelId="{D80DC5A9-E42F-4588-8BDA-90CC732C6EC7}" type="presOf" srcId="{EFC9ECFB-CE83-47C8-A3AC-784273227952}" destId="{896CFB65-008C-4900-A076-94DF30C223BD}" srcOrd="0" destOrd="0" presId="urn:microsoft.com/office/officeart/2005/8/layout/bList2"/>
    <dgm:cxn modelId="{82B560AA-292B-4DA6-A5FD-FAD82CD74D84}" srcId="{869CD6B7-7DED-4109-B3E6-06D961E594CE}" destId="{B733181E-251B-4BAC-A923-5B104C9BFA5E}" srcOrd="0" destOrd="0" parTransId="{8592C2B2-4284-47FA-A58E-154C082F99BB}" sibTransId="{DEA4F785-527B-4E3E-9C65-D84184BF983D}"/>
    <dgm:cxn modelId="{CF6CC2B7-ECD7-4EB6-BDA8-E574AD55E0E0}" type="presOf" srcId="{869CD6B7-7DED-4109-B3E6-06D961E594CE}" destId="{60A3DF96-D7BB-4B34-AEAB-D662B27F5A52}" srcOrd="0" destOrd="0" presId="urn:microsoft.com/office/officeart/2005/8/layout/bList2"/>
    <dgm:cxn modelId="{1EA8BAC6-8B1B-4672-917A-E6565986AE76}" srcId="{ACE1B241-CBEE-4A51-B1DF-77222604E317}" destId="{442A8D33-BBFE-45C8-A9B5-8D0B43F9D671}" srcOrd="1" destOrd="0" parTransId="{C48DD2C9-08D9-4E89-9E01-CE9AE15A3949}" sibTransId="{A9AD7BAB-5F30-495A-B884-3BE6D2CC84D7}"/>
    <dgm:cxn modelId="{F86BBCE8-1BDE-42B5-9B6C-8B14A8575B30}" type="presOf" srcId="{869CD6B7-7DED-4109-B3E6-06D961E594CE}" destId="{3BE446D6-D373-4A11-8164-33199B64F2CA}" srcOrd="1" destOrd="0" presId="urn:microsoft.com/office/officeart/2005/8/layout/bList2"/>
    <dgm:cxn modelId="{4B0736F5-A26A-4C9B-A9B6-7161EA86E2CE}" srcId="{0524CFA0-05F9-4819-B2C0-9BA3B22AEB81}" destId="{53F112C7-B727-4E2D-A272-82C0387E66C2}" srcOrd="0" destOrd="0" parTransId="{268014B1-6A54-4745-9DE2-6B0E4B431A58}" sibTransId="{40EE056B-5D8F-4E58-B3C7-0993246E3B77}"/>
    <dgm:cxn modelId="{43BFF7FA-2140-4351-A6C4-E178ACF26A56}" type="presOf" srcId="{A9FB1940-FC20-4D6B-BCF2-ECD153615233}" destId="{8523A013-BB63-40E4-99DB-249C2554158C}" srcOrd="0" destOrd="0" presId="urn:microsoft.com/office/officeart/2005/8/layout/bList2"/>
    <dgm:cxn modelId="{CEF9A2F8-D543-4BAB-BA8A-A16E2A475A31}" type="presParOf" srcId="{9E7FF7EC-633A-4FB0-A340-9306A14C14CD}" destId="{12165AA4-86A5-4803-9F66-F9DF295BD0D2}" srcOrd="0" destOrd="0" presId="urn:microsoft.com/office/officeart/2005/8/layout/bList2"/>
    <dgm:cxn modelId="{C5FF694C-8A7E-4165-94C4-5C1AE0DE01EE}" type="presParOf" srcId="{12165AA4-86A5-4803-9F66-F9DF295BD0D2}" destId="{C92D841B-010E-4B6D-B68F-D2A387324D7E}" srcOrd="0" destOrd="0" presId="urn:microsoft.com/office/officeart/2005/8/layout/bList2"/>
    <dgm:cxn modelId="{C1DF5F80-98D7-48E2-AB32-C048EF50FEBB}" type="presParOf" srcId="{12165AA4-86A5-4803-9F66-F9DF295BD0D2}" destId="{03A0BF72-8114-421F-AC52-F89674F0EE7C}" srcOrd="1" destOrd="0" presId="urn:microsoft.com/office/officeart/2005/8/layout/bList2"/>
    <dgm:cxn modelId="{415E3DBE-7905-4673-B91A-304C3E51890C}" type="presParOf" srcId="{12165AA4-86A5-4803-9F66-F9DF295BD0D2}" destId="{02FCFBD5-5AB3-4FFF-B465-72AC2E01DEF8}" srcOrd="2" destOrd="0" presId="urn:microsoft.com/office/officeart/2005/8/layout/bList2"/>
    <dgm:cxn modelId="{D99580D2-D4E4-4E23-8E05-3FBAC92F3B89}" type="presParOf" srcId="{12165AA4-86A5-4803-9F66-F9DF295BD0D2}" destId="{1D2C4CFF-517D-451F-B2AE-8A1981ED8AC1}" srcOrd="3" destOrd="0" presId="urn:microsoft.com/office/officeart/2005/8/layout/bList2"/>
    <dgm:cxn modelId="{4BB48AC9-CBBC-402C-BD85-90CBF97858C3}" type="presParOf" srcId="{9E7FF7EC-633A-4FB0-A340-9306A14C14CD}" destId="{8523A013-BB63-40E4-99DB-249C2554158C}" srcOrd="1" destOrd="0" presId="urn:microsoft.com/office/officeart/2005/8/layout/bList2"/>
    <dgm:cxn modelId="{A63D32C2-8D37-4F47-9D34-DB460E28AFBA}" type="presParOf" srcId="{9E7FF7EC-633A-4FB0-A340-9306A14C14CD}" destId="{8DCE0831-A55B-46CC-B664-DD6D2F0AC43D}" srcOrd="2" destOrd="0" presId="urn:microsoft.com/office/officeart/2005/8/layout/bList2"/>
    <dgm:cxn modelId="{DAD347D9-3FFE-4678-B459-D9352A6E781B}" type="presParOf" srcId="{8DCE0831-A55B-46CC-B664-DD6D2F0AC43D}" destId="{E65B881D-200F-47D6-AC21-FC69CF59757B}" srcOrd="0" destOrd="0" presId="urn:microsoft.com/office/officeart/2005/8/layout/bList2"/>
    <dgm:cxn modelId="{B4643889-05B4-4A06-A332-A8B5B656B720}" type="presParOf" srcId="{8DCE0831-A55B-46CC-B664-DD6D2F0AC43D}" destId="{AAED1897-BA98-4036-9F19-18B264D43E2C}" srcOrd="1" destOrd="0" presId="urn:microsoft.com/office/officeart/2005/8/layout/bList2"/>
    <dgm:cxn modelId="{BF71EF33-B1AD-4B19-8438-ED0119C52733}" type="presParOf" srcId="{8DCE0831-A55B-46CC-B664-DD6D2F0AC43D}" destId="{E03930B7-E237-40AA-858E-3C7601BF7B28}" srcOrd="2" destOrd="0" presId="urn:microsoft.com/office/officeart/2005/8/layout/bList2"/>
    <dgm:cxn modelId="{4EB50E32-C332-4983-AB3F-E38F35321AD0}" type="presParOf" srcId="{8DCE0831-A55B-46CC-B664-DD6D2F0AC43D}" destId="{6C3AEE33-0EEF-4EA3-AA17-630A47042ED1}" srcOrd="3" destOrd="0" presId="urn:microsoft.com/office/officeart/2005/8/layout/bList2"/>
    <dgm:cxn modelId="{AE5EDFA2-7458-49E1-BFB2-767F5920A5DB}" type="presParOf" srcId="{9E7FF7EC-633A-4FB0-A340-9306A14C14CD}" destId="{896CFB65-008C-4900-A076-94DF30C223BD}" srcOrd="3" destOrd="0" presId="urn:microsoft.com/office/officeart/2005/8/layout/bList2"/>
    <dgm:cxn modelId="{04E0CCB1-59B8-4705-848D-C412C7D78901}" type="presParOf" srcId="{9E7FF7EC-633A-4FB0-A340-9306A14C14CD}" destId="{2255AA79-EB30-428A-89F4-5F430DAA5CB5}" srcOrd="4" destOrd="0" presId="urn:microsoft.com/office/officeart/2005/8/layout/bList2"/>
    <dgm:cxn modelId="{51EC86EC-1F18-48CB-BD95-DB9653B1CC6B}" type="presParOf" srcId="{2255AA79-EB30-428A-89F4-5F430DAA5CB5}" destId="{E0128E5A-1122-42E9-89E8-D8251154DE19}" srcOrd="0" destOrd="0" presId="urn:microsoft.com/office/officeart/2005/8/layout/bList2"/>
    <dgm:cxn modelId="{113AB6CC-5F2F-4E26-85CD-5AECDC44B76D}" type="presParOf" srcId="{2255AA79-EB30-428A-89F4-5F430DAA5CB5}" destId="{60A3DF96-D7BB-4B34-AEAB-D662B27F5A52}" srcOrd="1" destOrd="0" presId="urn:microsoft.com/office/officeart/2005/8/layout/bList2"/>
    <dgm:cxn modelId="{B6910141-239C-48F6-80A0-7C51833CAC45}" type="presParOf" srcId="{2255AA79-EB30-428A-89F4-5F430DAA5CB5}" destId="{3BE446D6-D373-4A11-8164-33199B64F2CA}" srcOrd="2" destOrd="0" presId="urn:microsoft.com/office/officeart/2005/8/layout/bList2"/>
    <dgm:cxn modelId="{C41B3B51-330B-4B1E-AC7F-682E903F3690}" type="presParOf" srcId="{2255AA79-EB30-428A-89F4-5F430DAA5CB5}" destId="{4147DA5B-DA91-4433-BF1A-135959351C1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2C64CF-9AAA-4D3D-8728-E7F906EF6AC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1C09CC-245A-48F9-8EBC-CDEA45C1D608}">
      <dgm:prSet phldrT="[Text]"/>
      <dgm:spPr/>
      <dgm:t>
        <a:bodyPr/>
        <a:lstStyle/>
        <a:p>
          <a:r>
            <a:rPr lang="en-US" dirty="0"/>
            <a:t> 1 </a:t>
          </a:r>
        </a:p>
        <a:p>
          <a:r>
            <a:rPr lang="en-US" dirty="0"/>
            <a:t>Review or audit preparedness of governments for implementing SDGs </a:t>
          </a:r>
        </a:p>
      </dgm:t>
    </dgm:pt>
    <dgm:pt modelId="{EEF0D4CB-DAC9-4EA2-85DA-08C98BE1292D}" type="parTrans" cxnId="{4075EF82-ED3B-43A6-A22D-F0899D57D918}">
      <dgm:prSet/>
      <dgm:spPr/>
      <dgm:t>
        <a:bodyPr/>
        <a:lstStyle/>
        <a:p>
          <a:endParaRPr lang="en-US"/>
        </a:p>
      </dgm:t>
    </dgm:pt>
    <dgm:pt modelId="{04ECA606-AC3C-4D41-8BF9-F3A4416284EB}" type="sibTrans" cxnId="{4075EF82-ED3B-43A6-A22D-F0899D57D918}">
      <dgm:prSet/>
      <dgm:spPr/>
      <dgm:t>
        <a:bodyPr/>
        <a:lstStyle/>
        <a:p>
          <a:endParaRPr lang="en-US"/>
        </a:p>
      </dgm:t>
    </dgm:pt>
    <dgm:pt modelId="{F48FA4B0-9B1F-43B6-82D1-53B5D1FFB023}">
      <dgm:prSet phldrT="[Text]"/>
      <dgm:spPr/>
      <dgm:t>
        <a:bodyPr/>
        <a:lstStyle/>
        <a:p>
          <a:r>
            <a:rPr lang="en-US" dirty="0"/>
            <a:t>2 </a:t>
          </a:r>
        </a:p>
        <a:p>
          <a:r>
            <a:rPr lang="en-US" dirty="0"/>
            <a:t>Undertake performance audits on specific aspects of SDGs</a:t>
          </a:r>
        </a:p>
      </dgm:t>
    </dgm:pt>
    <dgm:pt modelId="{AC5DC918-60E7-4130-8B69-EF46B9AF5E47}" type="parTrans" cxnId="{5688E609-8C1F-4B49-B3A3-3B56917DE5A5}">
      <dgm:prSet/>
      <dgm:spPr/>
      <dgm:t>
        <a:bodyPr/>
        <a:lstStyle/>
        <a:p>
          <a:endParaRPr lang="en-US"/>
        </a:p>
      </dgm:t>
    </dgm:pt>
    <dgm:pt modelId="{AFB5AAAF-6A95-4596-9633-2E7D37E6767F}" type="sibTrans" cxnId="{5688E609-8C1F-4B49-B3A3-3B56917DE5A5}">
      <dgm:prSet/>
      <dgm:spPr/>
      <dgm:t>
        <a:bodyPr/>
        <a:lstStyle/>
        <a:p>
          <a:endParaRPr lang="en-US"/>
        </a:p>
      </dgm:t>
    </dgm:pt>
    <dgm:pt modelId="{3DE8D159-1F9B-45C0-817B-42566DA12F36}">
      <dgm:prSet phldrT="[Text]"/>
      <dgm:spPr/>
      <dgm:t>
        <a:bodyPr/>
        <a:lstStyle/>
        <a:p>
          <a:r>
            <a:rPr lang="en-US" dirty="0"/>
            <a:t>3</a:t>
          </a:r>
        </a:p>
        <a:p>
          <a:r>
            <a:rPr lang="en-US" dirty="0"/>
            <a:t>Assessing and supporting the implementation of SDG 16 </a:t>
          </a:r>
        </a:p>
      </dgm:t>
    </dgm:pt>
    <dgm:pt modelId="{001903B7-9607-4664-B9E6-EE412B946482}" type="parTrans" cxnId="{05E425EE-90F2-49E7-BFCA-B2A9A9C0F6EF}">
      <dgm:prSet/>
      <dgm:spPr/>
      <dgm:t>
        <a:bodyPr/>
        <a:lstStyle/>
        <a:p>
          <a:endParaRPr lang="en-US"/>
        </a:p>
      </dgm:t>
    </dgm:pt>
    <dgm:pt modelId="{1522253D-0DDE-4A24-9624-FD08D2D0E558}" type="sibTrans" cxnId="{05E425EE-90F2-49E7-BFCA-B2A9A9C0F6EF}">
      <dgm:prSet/>
      <dgm:spPr/>
      <dgm:t>
        <a:bodyPr/>
        <a:lstStyle/>
        <a:p>
          <a:endParaRPr lang="en-US"/>
        </a:p>
      </dgm:t>
    </dgm:pt>
    <dgm:pt modelId="{13BEE169-2FA4-4E15-BEC0-42706D132FE5}">
      <dgm:prSet phldrT="[Text]"/>
      <dgm:spPr/>
      <dgm:t>
        <a:bodyPr/>
        <a:lstStyle/>
        <a:p>
          <a:r>
            <a:rPr lang="en-US" dirty="0"/>
            <a:t>4 </a:t>
          </a:r>
        </a:p>
        <a:p>
          <a:r>
            <a:rPr lang="en-US" dirty="0"/>
            <a:t>Being Models of transparency and accountability in own operations </a:t>
          </a:r>
        </a:p>
      </dgm:t>
    </dgm:pt>
    <dgm:pt modelId="{7266D3EE-F596-42E9-818D-CB930CA0D975}" type="parTrans" cxnId="{671F0D71-897F-4B8C-89D8-9FE8F95A49E7}">
      <dgm:prSet/>
      <dgm:spPr/>
      <dgm:t>
        <a:bodyPr/>
        <a:lstStyle/>
        <a:p>
          <a:endParaRPr lang="en-US"/>
        </a:p>
      </dgm:t>
    </dgm:pt>
    <dgm:pt modelId="{A7443B27-B1B6-4864-975C-D77AE71A3EB1}" type="sibTrans" cxnId="{671F0D71-897F-4B8C-89D8-9FE8F95A49E7}">
      <dgm:prSet/>
      <dgm:spPr/>
      <dgm:t>
        <a:bodyPr/>
        <a:lstStyle/>
        <a:p>
          <a:endParaRPr lang="en-US"/>
        </a:p>
      </dgm:t>
    </dgm:pt>
    <dgm:pt modelId="{BD31A23F-9B09-4264-A1E3-4B52E0830D9D}" type="pres">
      <dgm:prSet presAssocID="{AB2C64CF-9AAA-4D3D-8728-E7F906EF6AC0}" presName="diagram" presStyleCnt="0">
        <dgm:presLayoutVars>
          <dgm:dir/>
          <dgm:resizeHandles val="exact"/>
        </dgm:presLayoutVars>
      </dgm:prSet>
      <dgm:spPr/>
    </dgm:pt>
    <dgm:pt modelId="{7974291A-2B2E-46E4-84EB-B5F90B9D5982}" type="pres">
      <dgm:prSet presAssocID="{8C1C09CC-245A-48F9-8EBC-CDEA45C1D608}" presName="node" presStyleLbl="node1" presStyleIdx="0" presStyleCnt="4">
        <dgm:presLayoutVars>
          <dgm:bulletEnabled val="1"/>
        </dgm:presLayoutVars>
      </dgm:prSet>
      <dgm:spPr/>
    </dgm:pt>
    <dgm:pt modelId="{CCB9AE12-7C88-43D3-9142-1C2D1A3592B4}" type="pres">
      <dgm:prSet presAssocID="{04ECA606-AC3C-4D41-8BF9-F3A4416284EB}" presName="sibTrans" presStyleCnt="0"/>
      <dgm:spPr/>
    </dgm:pt>
    <dgm:pt modelId="{0F0D7009-3141-4363-9A57-FFCDAB233332}" type="pres">
      <dgm:prSet presAssocID="{F48FA4B0-9B1F-43B6-82D1-53B5D1FFB023}" presName="node" presStyleLbl="node1" presStyleIdx="1" presStyleCnt="4">
        <dgm:presLayoutVars>
          <dgm:bulletEnabled val="1"/>
        </dgm:presLayoutVars>
      </dgm:prSet>
      <dgm:spPr/>
    </dgm:pt>
    <dgm:pt modelId="{67145B4E-E63E-4291-9B2F-39194972F369}" type="pres">
      <dgm:prSet presAssocID="{AFB5AAAF-6A95-4596-9633-2E7D37E6767F}" presName="sibTrans" presStyleCnt="0"/>
      <dgm:spPr/>
    </dgm:pt>
    <dgm:pt modelId="{615D62CB-A10C-4E67-9D90-725CFF122B7E}" type="pres">
      <dgm:prSet presAssocID="{3DE8D159-1F9B-45C0-817B-42566DA12F36}" presName="node" presStyleLbl="node1" presStyleIdx="2" presStyleCnt="4">
        <dgm:presLayoutVars>
          <dgm:bulletEnabled val="1"/>
        </dgm:presLayoutVars>
      </dgm:prSet>
      <dgm:spPr/>
    </dgm:pt>
    <dgm:pt modelId="{5D968406-D92E-4045-A72E-ADF6319A35F4}" type="pres">
      <dgm:prSet presAssocID="{1522253D-0DDE-4A24-9624-FD08D2D0E558}" presName="sibTrans" presStyleCnt="0"/>
      <dgm:spPr/>
    </dgm:pt>
    <dgm:pt modelId="{216CA633-7DBE-447F-B316-DC911CC83E8E}" type="pres">
      <dgm:prSet presAssocID="{13BEE169-2FA4-4E15-BEC0-42706D132FE5}" presName="node" presStyleLbl="node1" presStyleIdx="3" presStyleCnt="4">
        <dgm:presLayoutVars>
          <dgm:bulletEnabled val="1"/>
        </dgm:presLayoutVars>
      </dgm:prSet>
      <dgm:spPr/>
    </dgm:pt>
  </dgm:ptLst>
  <dgm:cxnLst>
    <dgm:cxn modelId="{5688E609-8C1F-4B49-B3A3-3B56917DE5A5}" srcId="{AB2C64CF-9AAA-4D3D-8728-E7F906EF6AC0}" destId="{F48FA4B0-9B1F-43B6-82D1-53B5D1FFB023}" srcOrd="1" destOrd="0" parTransId="{AC5DC918-60E7-4130-8B69-EF46B9AF5E47}" sibTransId="{AFB5AAAF-6A95-4596-9633-2E7D37E6767F}"/>
    <dgm:cxn modelId="{5BCC4118-1FE5-4E3D-B6B4-E4B78A094FBB}" type="presOf" srcId="{AB2C64CF-9AAA-4D3D-8728-E7F906EF6AC0}" destId="{BD31A23F-9B09-4264-A1E3-4B52E0830D9D}" srcOrd="0" destOrd="0" presId="urn:microsoft.com/office/officeart/2005/8/layout/default"/>
    <dgm:cxn modelId="{41F3E71F-BE68-41A7-BC7F-E4D3DA298E17}" type="presOf" srcId="{F48FA4B0-9B1F-43B6-82D1-53B5D1FFB023}" destId="{0F0D7009-3141-4363-9A57-FFCDAB233332}" srcOrd="0" destOrd="0" presId="urn:microsoft.com/office/officeart/2005/8/layout/default"/>
    <dgm:cxn modelId="{B4FFF338-6829-454D-AA2B-733C5B31D573}" type="presOf" srcId="{3DE8D159-1F9B-45C0-817B-42566DA12F36}" destId="{615D62CB-A10C-4E67-9D90-725CFF122B7E}" srcOrd="0" destOrd="0" presId="urn:microsoft.com/office/officeart/2005/8/layout/default"/>
    <dgm:cxn modelId="{671F0D71-897F-4B8C-89D8-9FE8F95A49E7}" srcId="{AB2C64CF-9AAA-4D3D-8728-E7F906EF6AC0}" destId="{13BEE169-2FA4-4E15-BEC0-42706D132FE5}" srcOrd="3" destOrd="0" parTransId="{7266D3EE-F596-42E9-818D-CB930CA0D975}" sibTransId="{A7443B27-B1B6-4864-975C-D77AE71A3EB1}"/>
    <dgm:cxn modelId="{DF243171-594B-4FB9-9679-ACAB922DCA94}" type="presOf" srcId="{8C1C09CC-245A-48F9-8EBC-CDEA45C1D608}" destId="{7974291A-2B2E-46E4-84EB-B5F90B9D5982}" srcOrd="0" destOrd="0" presId="urn:microsoft.com/office/officeart/2005/8/layout/default"/>
    <dgm:cxn modelId="{4075EF82-ED3B-43A6-A22D-F0899D57D918}" srcId="{AB2C64CF-9AAA-4D3D-8728-E7F906EF6AC0}" destId="{8C1C09CC-245A-48F9-8EBC-CDEA45C1D608}" srcOrd="0" destOrd="0" parTransId="{EEF0D4CB-DAC9-4EA2-85DA-08C98BE1292D}" sibTransId="{04ECA606-AC3C-4D41-8BF9-F3A4416284EB}"/>
    <dgm:cxn modelId="{05E425EE-90F2-49E7-BFCA-B2A9A9C0F6EF}" srcId="{AB2C64CF-9AAA-4D3D-8728-E7F906EF6AC0}" destId="{3DE8D159-1F9B-45C0-817B-42566DA12F36}" srcOrd="2" destOrd="0" parTransId="{001903B7-9607-4664-B9E6-EE412B946482}" sibTransId="{1522253D-0DDE-4A24-9624-FD08D2D0E558}"/>
    <dgm:cxn modelId="{D5CCC5F6-5D75-46DB-8F03-41C3129AD255}" type="presOf" srcId="{13BEE169-2FA4-4E15-BEC0-42706D132FE5}" destId="{216CA633-7DBE-447F-B316-DC911CC83E8E}" srcOrd="0" destOrd="0" presId="urn:microsoft.com/office/officeart/2005/8/layout/default"/>
    <dgm:cxn modelId="{7EC8DEB3-1A84-45C9-ABC3-143E83327C1F}" type="presParOf" srcId="{BD31A23F-9B09-4264-A1E3-4B52E0830D9D}" destId="{7974291A-2B2E-46E4-84EB-B5F90B9D5982}" srcOrd="0" destOrd="0" presId="urn:microsoft.com/office/officeart/2005/8/layout/default"/>
    <dgm:cxn modelId="{2C751181-8458-433D-BFDE-28EB3639A51A}" type="presParOf" srcId="{BD31A23F-9B09-4264-A1E3-4B52E0830D9D}" destId="{CCB9AE12-7C88-43D3-9142-1C2D1A3592B4}" srcOrd="1" destOrd="0" presId="urn:microsoft.com/office/officeart/2005/8/layout/default"/>
    <dgm:cxn modelId="{A3773619-30F2-412D-8F74-6BD6D3A9C900}" type="presParOf" srcId="{BD31A23F-9B09-4264-A1E3-4B52E0830D9D}" destId="{0F0D7009-3141-4363-9A57-FFCDAB233332}" srcOrd="2" destOrd="0" presId="urn:microsoft.com/office/officeart/2005/8/layout/default"/>
    <dgm:cxn modelId="{6A368115-0191-44B8-814B-43AD4276C21A}" type="presParOf" srcId="{BD31A23F-9B09-4264-A1E3-4B52E0830D9D}" destId="{67145B4E-E63E-4291-9B2F-39194972F369}" srcOrd="3" destOrd="0" presId="urn:microsoft.com/office/officeart/2005/8/layout/default"/>
    <dgm:cxn modelId="{D5FC2568-385E-4889-9616-D0C5FB5143FF}" type="presParOf" srcId="{BD31A23F-9B09-4264-A1E3-4B52E0830D9D}" destId="{615D62CB-A10C-4E67-9D90-725CFF122B7E}" srcOrd="4" destOrd="0" presId="urn:microsoft.com/office/officeart/2005/8/layout/default"/>
    <dgm:cxn modelId="{EB5C31F3-BE72-436D-AA72-CEC35DAAA990}" type="presParOf" srcId="{BD31A23F-9B09-4264-A1E3-4B52E0830D9D}" destId="{5D968406-D92E-4045-A72E-ADF6319A35F4}" srcOrd="5" destOrd="0" presId="urn:microsoft.com/office/officeart/2005/8/layout/default"/>
    <dgm:cxn modelId="{CA4525A5-BBAA-4DF1-9393-0E27BB5D8F1E}" type="presParOf" srcId="{BD31A23F-9B09-4264-A1E3-4B52E0830D9D}" destId="{216CA633-7DBE-447F-B316-DC911CC83E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5D382D-44F5-420A-9BB6-FE6054EDAC7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4333D-5FD7-4B38-BD53-B591BC0330B6}">
      <dgm:prSet phldrT="[Text]"/>
      <dgm:spPr/>
      <dgm:t>
        <a:bodyPr/>
        <a:lstStyle/>
        <a:p>
          <a:r>
            <a:rPr lang="en-US" dirty="0"/>
            <a:t>Advocacy &amp; Awareness Raising  </a:t>
          </a:r>
        </a:p>
      </dgm:t>
    </dgm:pt>
    <dgm:pt modelId="{B80DC588-D7C4-4D6F-A266-233747391DF4}" type="parTrans" cxnId="{52C59955-9C76-47DC-91E1-78D6186E3ADD}">
      <dgm:prSet/>
      <dgm:spPr/>
      <dgm:t>
        <a:bodyPr/>
        <a:lstStyle/>
        <a:p>
          <a:endParaRPr lang="en-US"/>
        </a:p>
      </dgm:t>
    </dgm:pt>
    <dgm:pt modelId="{B108E679-070D-46D1-860C-ACAA2ACAEBB1}" type="sibTrans" cxnId="{52C59955-9C76-47DC-91E1-78D6186E3ADD}">
      <dgm:prSet/>
      <dgm:spPr/>
      <dgm:t>
        <a:bodyPr/>
        <a:lstStyle/>
        <a:p>
          <a:endParaRPr lang="en-US"/>
        </a:p>
      </dgm:t>
    </dgm:pt>
    <dgm:pt modelId="{3F4C66BC-71E2-4921-9E46-92E82C92AFE9}">
      <dgm:prSet/>
      <dgm:spPr/>
      <dgm:t>
        <a:bodyPr/>
        <a:lstStyle/>
        <a:p>
          <a:r>
            <a:rPr lang="en-US" dirty="0"/>
            <a:t>Guidance on Performance Audit of Preparedness for Implementation of SDGs</a:t>
          </a:r>
        </a:p>
      </dgm:t>
    </dgm:pt>
    <dgm:pt modelId="{119EB808-D33A-463D-AFAE-685C880FAAC3}" type="parTrans" cxnId="{2C034D17-8893-4161-ACCB-8487D779C65C}">
      <dgm:prSet/>
      <dgm:spPr/>
      <dgm:t>
        <a:bodyPr/>
        <a:lstStyle/>
        <a:p>
          <a:endParaRPr lang="en-US"/>
        </a:p>
      </dgm:t>
    </dgm:pt>
    <dgm:pt modelId="{20411696-E1DA-43C7-99E9-62E0AE035212}" type="sibTrans" cxnId="{2C034D17-8893-4161-ACCB-8487D779C65C}">
      <dgm:prSet/>
      <dgm:spPr/>
      <dgm:t>
        <a:bodyPr/>
        <a:lstStyle/>
        <a:p>
          <a:endParaRPr lang="en-US"/>
        </a:p>
      </dgm:t>
    </dgm:pt>
    <dgm:pt modelId="{5024616C-7ACF-4408-9CB4-B2F4F1E16C1A}">
      <dgm:prSet/>
      <dgm:spPr/>
      <dgm:t>
        <a:bodyPr/>
        <a:lstStyle/>
        <a:p>
          <a:r>
            <a:rPr lang="en-US" dirty="0"/>
            <a:t>Cooperative Performance Audit of Preparedness for Implementation of SDGs</a:t>
          </a:r>
        </a:p>
      </dgm:t>
    </dgm:pt>
    <dgm:pt modelId="{0AECE868-BBF1-46E9-9A18-49FD39F76CC1}" type="parTrans" cxnId="{C699B858-E54F-4DE5-91FE-BD8EFD618D53}">
      <dgm:prSet/>
      <dgm:spPr/>
      <dgm:t>
        <a:bodyPr/>
        <a:lstStyle/>
        <a:p>
          <a:endParaRPr lang="en-US"/>
        </a:p>
      </dgm:t>
    </dgm:pt>
    <dgm:pt modelId="{EBE1791F-D925-4F59-A69E-4BB17C6F5E51}" type="sibTrans" cxnId="{C699B858-E54F-4DE5-91FE-BD8EFD618D53}">
      <dgm:prSet/>
      <dgm:spPr/>
      <dgm:t>
        <a:bodyPr/>
        <a:lstStyle/>
        <a:p>
          <a:endParaRPr lang="en-US"/>
        </a:p>
      </dgm:t>
    </dgm:pt>
    <dgm:pt modelId="{71AD7D6B-15A4-4C84-97CF-2FA3A4067E3D}">
      <dgm:prSet/>
      <dgm:spPr/>
      <dgm:t>
        <a:bodyPr/>
        <a:lstStyle/>
        <a:p>
          <a:r>
            <a:rPr lang="en-US" dirty="0"/>
            <a:t>Lessons Learned and Compendium of Audit findings </a:t>
          </a:r>
        </a:p>
      </dgm:t>
    </dgm:pt>
    <dgm:pt modelId="{E4F4E4E4-D7EE-45EB-B190-A308E190D2DF}" type="parTrans" cxnId="{17D54482-8288-44CC-BB95-B660E918C7C1}">
      <dgm:prSet/>
      <dgm:spPr/>
      <dgm:t>
        <a:bodyPr/>
        <a:lstStyle/>
        <a:p>
          <a:endParaRPr lang="en-US"/>
        </a:p>
      </dgm:t>
    </dgm:pt>
    <dgm:pt modelId="{6C02ADBC-1D6C-4B45-B7D4-3C0E2050C449}" type="sibTrans" cxnId="{17D54482-8288-44CC-BB95-B660E918C7C1}">
      <dgm:prSet/>
      <dgm:spPr/>
      <dgm:t>
        <a:bodyPr/>
        <a:lstStyle/>
        <a:p>
          <a:endParaRPr lang="en-US"/>
        </a:p>
      </dgm:t>
    </dgm:pt>
    <dgm:pt modelId="{5ADD4B43-5936-4D19-970E-4652910E4706}">
      <dgm:prSet/>
      <dgm:spPr/>
      <dgm:t>
        <a:bodyPr/>
        <a:lstStyle/>
        <a:p>
          <a:r>
            <a:rPr lang="en-US" dirty="0"/>
            <a:t>Community of Practice of SDG Auditors </a:t>
          </a:r>
        </a:p>
      </dgm:t>
    </dgm:pt>
    <dgm:pt modelId="{C3475E43-8348-45E5-B98D-D31ACBD3800C}" type="parTrans" cxnId="{43297C06-4F9F-40C4-80D3-9169A6D1AC27}">
      <dgm:prSet/>
      <dgm:spPr/>
      <dgm:t>
        <a:bodyPr/>
        <a:lstStyle/>
        <a:p>
          <a:endParaRPr lang="en-US"/>
        </a:p>
      </dgm:t>
    </dgm:pt>
    <dgm:pt modelId="{C3282356-87D4-4C4D-865E-D94421F1A218}" type="sibTrans" cxnId="{43297C06-4F9F-40C4-80D3-9169A6D1AC27}">
      <dgm:prSet/>
      <dgm:spPr/>
      <dgm:t>
        <a:bodyPr/>
        <a:lstStyle/>
        <a:p>
          <a:endParaRPr lang="en-US"/>
        </a:p>
      </dgm:t>
    </dgm:pt>
    <dgm:pt modelId="{551E80D8-2930-498C-9CE6-3AD4495A53F6}">
      <dgm:prSet/>
      <dgm:spPr/>
      <dgm:t>
        <a:bodyPr/>
        <a:lstStyle/>
        <a:p>
          <a:r>
            <a:rPr lang="en-US" dirty="0"/>
            <a:t>Massive Open Online Course on: Leave no one Behind </a:t>
          </a:r>
        </a:p>
      </dgm:t>
    </dgm:pt>
    <dgm:pt modelId="{59DA886C-26DA-41F5-8ECE-A9DCC22FF086}" type="parTrans" cxnId="{6C1748F3-8314-4385-9122-E7348947B76F}">
      <dgm:prSet/>
      <dgm:spPr/>
      <dgm:t>
        <a:bodyPr/>
        <a:lstStyle/>
        <a:p>
          <a:endParaRPr lang="en-US"/>
        </a:p>
      </dgm:t>
    </dgm:pt>
    <dgm:pt modelId="{FF10410A-6C51-4A98-A6FF-60FB3A1D32A1}" type="sibTrans" cxnId="{6C1748F3-8314-4385-9122-E7348947B76F}">
      <dgm:prSet/>
      <dgm:spPr/>
      <dgm:t>
        <a:bodyPr/>
        <a:lstStyle/>
        <a:p>
          <a:endParaRPr lang="en-US"/>
        </a:p>
      </dgm:t>
    </dgm:pt>
    <dgm:pt modelId="{AF2E544B-D92F-4667-AFF8-F112A3B27947}" type="pres">
      <dgm:prSet presAssocID="{CF5D382D-44F5-420A-9BB6-FE6054EDAC7E}" presName="Name0" presStyleCnt="0">
        <dgm:presLayoutVars>
          <dgm:dir/>
          <dgm:resizeHandles val="exact"/>
        </dgm:presLayoutVars>
      </dgm:prSet>
      <dgm:spPr/>
    </dgm:pt>
    <dgm:pt modelId="{4A8AA88A-ABB8-445B-8D72-5890E70D7A5B}" type="pres">
      <dgm:prSet presAssocID="{5E74333D-5FD7-4B38-BD53-B591BC0330B6}" presName="composite" presStyleCnt="0"/>
      <dgm:spPr/>
    </dgm:pt>
    <dgm:pt modelId="{48FA5962-FB85-42B9-980F-65A580CA02BF}" type="pres">
      <dgm:prSet presAssocID="{5E74333D-5FD7-4B38-BD53-B591BC0330B6}" presName="rect1" presStyleLbl="trAlignAcc1" presStyleIdx="0" presStyleCnt="6">
        <dgm:presLayoutVars>
          <dgm:bulletEnabled val="1"/>
        </dgm:presLayoutVars>
      </dgm:prSet>
      <dgm:spPr/>
    </dgm:pt>
    <dgm:pt modelId="{D4432561-3B98-41F1-B3FD-CF33B7D3EEFD}" type="pres">
      <dgm:prSet presAssocID="{5E74333D-5FD7-4B38-BD53-B591BC0330B6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0B7A04-0EA7-4C3B-AE8D-FAD7F0832CE2}" type="pres">
      <dgm:prSet presAssocID="{B108E679-070D-46D1-860C-ACAA2ACAEBB1}" presName="sibTrans" presStyleCnt="0"/>
      <dgm:spPr/>
    </dgm:pt>
    <dgm:pt modelId="{762D6125-1AEE-41A2-8643-08378823FD32}" type="pres">
      <dgm:prSet presAssocID="{3F4C66BC-71E2-4921-9E46-92E82C92AFE9}" presName="composite" presStyleCnt="0"/>
      <dgm:spPr/>
    </dgm:pt>
    <dgm:pt modelId="{7259DAF6-7E40-4BEA-B7AB-ED4E38B5AC96}" type="pres">
      <dgm:prSet presAssocID="{3F4C66BC-71E2-4921-9E46-92E82C92AFE9}" presName="rect1" presStyleLbl="trAlignAcc1" presStyleIdx="1" presStyleCnt="6">
        <dgm:presLayoutVars>
          <dgm:bulletEnabled val="1"/>
        </dgm:presLayoutVars>
      </dgm:prSet>
      <dgm:spPr/>
    </dgm:pt>
    <dgm:pt modelId="{AC2C929C-D89A-45C6-A22F-CC8BCA9C32E5}" type="pres">
      <dgm:prSet presAssocID="{3F4C66BC-71E2-4921-9E46-92E82C92AFE9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DABC36-1959-4926-B1E1-84DCFDEAA9D2}" type="pres">
      <dgm:prSet presAssocID="{20411696-E1DA-43C7-99E9-62E0AE035212}" presName="sibTrans" presStyleCnt="0"/>
      <dgm:spPr/>
    </dgm:pt>
    <dgm:pt modelId="{AF385818-BE02-4BEF-8A77-A87809738FE1}" type="pres">
      <dgm:prSet presAssocID="{5024616C-7ACF-4408-9CB4-B2F4F1E16C1A}" presName="composite" presStyleCnt="0"/>
      <dgm:spPr/>
    </dgm:pt>
    <dgm:pt modelId="{9BC04EA9-26D4-4268-975E-D26BE1D733F6}" type="pres">
      <dgm:prSet presAssocID="{5024616C-7ACF-4408-9CB4-B2F4F1E16C1A}" presName="rect1" presStyleLbl="trAlignAcc1" presStyleIdx="2" presStyleCnt="6">
        <dgm:presLayoutVars>
          <dgm:bulletEnabled val="1"/>
        </dgm:presLayoutVars>
      </dgm:prSet>
      <dgm:spPr/>
    </dgm:pt>
    <dgm:pt modelId="{747C7D9E-8E3E-40C1-AB18-CE4986E59715}" type="pres">
      <dgm:prSet presAssocID="{5024616C-7ACF-4408-9CB4-B2F4F1E16C1A}" presName="rect2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435CCA-27C9-48E7-914D-A588B7509672}" type="pres">
      <dgm:prSet presAssocID="{EBE1791F-D925-4F59-A69E-4BB17C6F5E51}" presName="sibTrans" presStyleCnt="0"/>
      <dgm:spPr/>
    </dgm:pt>
    <dgm:pt modelId="{2A2E787B-0C77-45C4-9DE1-ACD68B8024E0}" type="pres">
      <dgm:prSet presAssocID="{71AD7D6B-15A4-4C84-97CF-2FA3A4067E3D}" presName="composite" presStyleCnt="0"/>
      <dgm:spPr/>
    </dgm:pt>
    <dgm:pt modelId="{456AB246-0100-4B4D-913C-96BCC70C54A6}" type="pres">
      <dgm:prSet presAssocID="{71AD7D6B-15A4-4C84-97CF-2FA3A4067E3D}" presName="rect1" presStyleLbl="trAlignAcc1" presStyleIdx="3" presStyleCnt="6">
        <dgm:presLayoutVars>
          <dgm:bulletEnabled val="1"/>
        </dgm:presLayoutVars>
      </dgm:prSet>
      <dgm:spPr/>
    </dgm:pt>
    <dgm:pt modelId="{F1F38284-1511-471A-AA72-9816ED59749A}" type="pres">
      <dgm:prSet presAssocID="{71AD7D6B-15A4-4C84-97CF-2FA3A4067E3D}" presName="rect2" presStyleLbl="fgImgPlace1" presStyleIdx="3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B81D74-DFC1-4063-AC6C-436539421B7F}" type="pres">
      <dgm:prSet presAssocID="{6C02ADBC-1D6C-4B45-B7D4-3C0E2050C449}" presName="sibTrans" presStyleCnt="0"/>
      <dgm:spPr/>
    </dgm:pt>
    <dgm:pt modelId="{72073BCD-C939-4261-9362-5CBA5D8B6ACB}" type="pres">
      <dgm:prSet presAssocID="{5ADD4B43-5936-4D19-970E-4652910E4706}" presName="composite" presStyleCnt="0"/>
      <dgm:spPr/>
    </dgm:pt>
    <dgm:pt modelId="{F988885B-7598-4819-883D-2F9A00219A6C}" type="pres">
      <dgm:prSet presAssocID="{5ADD4B43-5936-4D19-970E-4652910E4706}" presName="rect1" presStyleLbl="trAlignAcc1" presStyleIdx="4" presStyleCnt="6">
        <dgm:presLayoutVars>
          <dgm:bulletEnabled val="1"/>
        </dgm:presLayoutVars>
      </dgm:prSet>
      <dgm:spPr/>
    </dgm:pt>
    <dgm:pt modelId="{20C43285-BDF9-46AD-B26E-DE281078361C}" type="pres">
      <dgm:prSet presAssocID="{5ADD4B43-5936-4D19-970E-4652910E4706}" presName="rect2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7A497A-2CB0-4741-8EEB-5A146BB6E82B}" type="pres">
      <dgm:prSet presAssocID="{C3282356-87D4-4C4D-865E-D94421F1A218}" presName="sibTrans" presStyleCnt="0"/>
      <dgm:spPr/>
    </dgm:pt>
    <dgm:pt modelId="{EE03E509-2109-4D9D-B85A-22DFB0E87F36}" type="pres">
      <dgm:prSet presAssocID="{551E80D8-2930-498C-9CE6-3AD4495A53F6}" presName="composite" presStyleCnt="0"/>
      <dgm:spPr/>
    </dgm:pt>
    <dgm:pt modelId="{A62730FD-86C0-47C1-9EBE-6CC2A46FB39F}" type="pres">
      <dgm:prSet presAssocID="{551E80D8-2930-498C-9CE6-3AD4495A53F6}" presName="rect1" presStyleLbl="trAlignAcc1" presStyleIdx="5" presStyleCnt="6">
        <dgm:presLayoutVars>
          <dgm:bulletEnabled val="1"/>
        </dgm:presLayoutVars>
      </dgm:prSet>
      <dgm:spPr/>
    </dgm:pt>
    <dgm:pt modelId="{A5659DD4-6C41-423B-9B31-29254F780662}" type="pres">
      <dgm:prSet presAssocID="{551E80D8-2930-498C-9CE6-3AD4495A53F6}" presName="rect2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3297C06-4F9F-40C4-80D3-9169A6D1AC27}" srcId="{CF5D382D-44F5-420A-9BB6-FE6054EDAC7E}" destId="{5ADD4B43-5936-4D19-970E-4652910E4706}" srcOrd="4" destOrd="0" parTransId="{C3475E43-8348-45E5-B98D-D31ACBD3800C}" sibTransId="{C3282356-87D4-4C4D-865E-D94421F1A218}"/>
    <dgm:cxn modelId="{CC95E713-5A95-4844-8F83-9C53D6DF24DA}" type="presOf" srcId="{5E74333D-5FD7-4B38-BD53-B591BC0330B6}" destId="{48FA5962-FB85-42B9-980F-65A580CA02BF}" srcOrd="0" destOrd="0" presId="urn:microsoft.com/office/officeart/2008/layout/PictureStrips"/>
    <dgm:cxn modelId="{2C034D17-8893-4161-ACCB-8487D779C65C}" srcId="{CF5D382D-44F5-420A-9BB6-FE6054EDAC7E}" destId="{3F4C66BC-71E2-4921-9E46-92E82C92AFE9}" srcOrd="1" destOrd="0" parTransId="{119EB808-D33A-463D-AFAE-685C880FAAC3}" sibTransId="{20411696-E1DA-43C7-99E9-62E0AE035212}"/>
    <dgm:cxn modelId="{6C462940-E8C9-4019-8091-AB0FC9E538C0}" type="presOf" srcId="{CF5D382D-44F5-420A-9BB6-FE6054EDAC7E}" destId="{AF2E544B-D92F-4667-AFF8-F112A3B27947}" srcOrd="0" destOrd="0" presId="urn:microsoft.com/office/officeart/2008/layout/PictureStrips"/>
    <dgm:cxn modelId="{F1EAFA40-58F8-4212-9786-05844654F8EA}" type="presOf" srcId="{551E80D8-2930-498C-9CE6-3AD4495A53F6}" destId="{A62730FD-86C0-47C1-9EBE-6CC2A46FB39F}" srcOrd="0" destOrd="0" presId="urn:microsoft.com/office/officeart/2008/layout/PictureStrips"/>
    <dgm:cxn modelId="{B7D3014B-29E7-477C-BB1D-199FD305AB16}" type="presOf" srcId="{5024616C-7ACF-4408-9CB4-B2F4F1E16C1A}" destId="{9BC04EA9-26D4-4268-975E-D26BE1D733F6}" srcOrd="0" destOrd="0" presId="urn:microsoft.com/office/officeart/2008/layout/PictureStrips"/>
    <dgm:cxn modelId="{97B33973-1C2B-4B1C-9A04-E16BBFAEFA7B}" type="presOf" srcId="{71AD7D6B-15A4-4C84-97CF-2FA3A4067E3D}" destId="{456AB246-0100-4B4D-913C-96BCC70C54A6}" srcOrd="0" destOrd="0" presId="urn:microsoft.com/office/officeart/2008/layout/PictureStrips"/>
    <dgm:cxn modelId="{52C59955-9C76-47DC-91E1-78D6186E3ADD}" srcId="{CF5D382D-44F5-420A-9BB6-FE6054EDAC7E}" destId="{5E74333D-5FD7-4B38-BD53-B591BC0330B6}" srcOrd="0" destOrd="0" parTransId="{B80DC588-D7C4-4D6F-A266-233747391DF4}" sibTransId="{B108E679-070D-46D1-860C-ACAA2ACAEBB1}"/>
    <dgm:cxn modelId="{C699B858-E54F-4DE5-91FE-BD8EFD618D53}" srcId="{CF5D382D-44F5-420A-9BB6-FE6054EDAC7E}" destId="{5024616C-7ACF-4408-9CB4-B2F4F1E16C1A}" srcOrd="2" destOrd="0" parTransId="{0AECE868-BBF1-46E9-9A18-49FD39F76CC1}" sibTransId="{EBE1791F-D925-4F59-A69E-4BB17C6F5E51}"/>
    <dgm:cxn modelId="{17D54482-8288-44CC-BB95-B660E918C7C1}" srcId="{CF5D382D-44F5-420A-9BB6-FE6054EDAC7E}" destId="{71AD7D6B-15A4-4C84-97CF-2FA3A4067E3D}" srcOrd="3" destOrd="0" parTransId="{E4F4E4E4-D7EE-45EB-B190-A308E190D2DF}" sibTransId="{6C02ADBC-1D6C-4B45-B7D4-3C0E2050C449}"/>
    <dgm:cxn modelId="{9805F483-2D21-4BB6-8870-7AB4131C00FB}" type="presOf" srcId="{3F4C66BC-71E2-4921-9E46-92E82C92AFE9}" destId="{7259DAF6-7E40-4BEA-B7AB-ED4E38B5AC96}" srcOrd="0" destOrd="0" presId="urn:microsoft.com/office/officeart/2008/layout/PictureStrips"/>
    <dgm:cxn modelId="{4B5625B5-6E0F-4099-9FA8-8DF48CD7CFAA}" type="presOf" srcId="{5ADD4B43-5936-4D19-970E-4652910E4706}" destId="{F988885B-7598-4819-883D-2F9A00219A6C}" srcOrd="0" destOrd="0" presId="urn:microsoft.com/office/officeart/2008/layout/PictureStrips"/>
    <dgm:cxn modelId="{6C1748F3-8314-4385-9122-E7348947B76F}" srcId="{CF5D382D-44F5-420A-9BB6-FE6054EDAC7E}" destId="{551E80D8-2930-498C-9CE6-3AD4495A53F6}" srcOrd="5" destOrd="0" parTransId="{59DA886C-26DA-41F5-8ECE-A9DCC22FF086}" sibTransId="{FF10410A-6C51-4A98-A6FF-60FB3A1D32A1}"/>
    <dgm:cxn modelId="{EDA319D4-0414-424B-B01E-4848979FEC7E}" type="presParOf" srcId="{AF2E544B-D92F-4667-AFF8-F112A3B27947}" destId="{4A8AA88A-ABB8-445B-8D72-5890E70D7A5B}" srcOrd="0" destOrd="0" presId="urn:microsoft.com/office/officeart/2008/layout/PictureStrips"/>
    <dgm:cxn modelId="{00E5F520-5CF3-4B7D-8BA7-31A0038E027A}" type="presParOf" srcId="{4A8AA88A-ABB8-445B-8D72-5890E70D7A5B}" destId="{48FA5962-FB85-42B9-980F-65A580CA02BF}" srcOrd="0" destOrd="0" presId="urn:microsoft.com/office/officeart/2008/layout/PictureStrips"/>
    <dgm:cxn modelId="{8757A17E-11E3-411A-BF0C-B8645C29344D}" type="presParOf" srcId="{4A8AA88A-ABB8-445B-8D72-5890E70D7A5B}" destId="{D4432561-3B98-41F1-B3FD-CF33B7D3EEFD}" srcOrd="1" destOrd="0" presId="urn:microsoft.com/office/officeart/2008/layout/PictureStrips"/>
    <dgm:cxn modelId="{AB28D119-C49F-4DCA-BB80-CC57C907C447}" type="presParOf" srcId="{AF2E544B-D92F-4667-AFF8-F112A3B27947}" destId="{760B7A04-0EA7-4C3B-AE8D-FAD7F0832CE2}" srcOrd="1" destOrd="0" presId="urn:microsoft.com/office/officeart/2008/layout/PictureStrips"/>
    <dgm:cxn modelId="{8FB223E1-04C8-4595-A131-3825A24C29DA}" type="presParOf" srcId="{AF2E544B-D92F-4667-AFF8-F112A3B27947}" destId="{762D6125-1AEE-41A2-8643-08378823FD32}" srcOrd="2" destOrd="0" presId="urn:microsoft.com/office/officeart/2008/layout/PictureStrips"/>
    <dgm:cxn modelId="{A5F03706-467C-45FA-8F44-9EA0526048B4}" type="presParOf" srcId="{762D6125-1AEE-41A2-8643-08378823FD32}" destId="{7259DAF6-7E40-4BEA-B7AB-ED4E38B5AC96}" srcOrd="0" destOrd="0" presId="urn:microsoft.com/office/officeart/2008/layout/PictureStrips"/>
    <dgm:cxn modelId="{2806E5A7-A6C2-404A-B3DC-FF080115F0F0}" type="presParOf" srcId="{762D6125-1AEE-41A2-8643-08378823FD32}" destId="{AC2C929C-D89A-45C6-A22F-CC8BCA9C32E5}" srcOrd="1" destOrd="0" presId="urn:microsoft.com/office/officeart/2008/layout/PictureStrips"/>
    <dgm:cxn modelId="{8BF94A63-5BAE-4D20-969F-D31A6DC4C126}" type="presParOf" srcId="{AF2E544B-D92F-4667-AFF8-F112A3B27947}" destId="{F5DABC36-1959-4926-B1E1-84DCFDEAA9D2}" srcOrd="3" destOrd="0" presId="urn:microsoft.com/office/officeart/2008/layout/PictureStrips"/>
    <dgm:cxn modelId="{EFDF05FD-723E-42B4-9CF5-3C0E28ECA5E5}" type="presParOf" srcId="{AF2E544B-D92F-4667-AFF8-F112A3B27947}" destId="{AF385818-BE02-4BEF-8A77-A87809738FE1}" srcOrd="4" destOrd="0" presId="urn:microsoft.com/office/officeart/2008/layout/PictureStrips"/>
    <dgm:cxn modelId="{DDA07712-9322-4732-8D3A-22113BD2E0EB}" type="presParOf" srcId="{AF385818-BE02-4BEF-8A77-A87809738FE1}" destId="{9BC04EA9-26D4-4268-975E-D26BE1D733F6}" srcOrd="0" destOrd="0" presId="urn:microsoft.com/office/officeart/2008/layout/PictureStrips"/>
    <dgm:cxn modelId="{2AF7B7A0-54A6-4DBF-BE5D-AC741AB955D4}" type="presParOf" srcId="{AF385818-BE02-4BEF-8A77-A87809738FE1}" destId="{747C7D9E-8E3E-40C1-AB18-CE4986E59715}" srcOrd="1" destOrd="0" presId="urn:microsoft.com/office/officeart/2008/layout/PictureStrips"/>
    <dgm:cxn modelId="{F803D659-C8D3-469F-840B-E946033224F3}" type="presParOf" srcId="{AF2E544B-D92F-4667-AFF8-F112A3B27947}" destId="{AE435CCA-27C9-48E7-914D-A588B7509672}" srcOrd="5" destOrd="0" presId="urn:microsoft.com/office/officeart/2008/layout/PictureStrips"/>
    <dgm:cxn modelId="{7B22FB52-126E-440D-BE27-DA3758B9D318}" type="presParOf" srcId="{AF2E544B-D92F-4667-AFF8-F112A3B27947}" destId="{2A2E787B-0C77-45C4-9DE1-ACD68B8024E0}" srcOrd="6" destOrd="0" presId="urn:microsoft.com/office/officeart/2008/layout/PictureStrips"/>
    <dgm:cxn modelId="{F15EF633-A38C-4675-9D34-40C3E65EBFF6}" type="presParOf" srcId="{2A2E787B-0C77-45C4-9DE1-ACD68B8024E0}" destId="{456AB246-0100-4B4D-913C-96BCC70C54A6}" srcOrd="0" destOrd="0" presId="urn:microsoft.com/office/officeart/2008/layout/PictureStrips"/>
    <dgm:cxn modelId="{600C916C-D00D-42FB-90EA-2D51A25279A9}" type="presParOf" srcId="{2A2E787B-0C77-45C4-9DE1-ACD68B8024E0}" destId="{F1F38284-1511-471A-AA72-9816ED59749A}" srcOrd="1" destOrd="0" presId="urn:microsoft.com/office/officeart/2008/layout/PictureStrips"/>
    <dgm:cxn modelId="{71581376-A564-4AE0-AC1A-B67A2D13ED6D}" type="presParOf" srcId="{AF2E544B-D92F-4667-AFF8-F112A3B27947}" destId="{20B81D74-DFC1-4063-AC6C-436539421B7F}" srcOrd="7" destOrd="0" presId="urn:microsoft.com/office/officeart/2008/layout/PictureStrips"/>
    <dgm:cxn modelId="{B10C212B-23A4-4CA1-BB48-4515A9D5A9A1}" type="presParOf" srcId="{AF2E544B-D92F-4667-AFF8-F112A3B27947}" destId="{72073BCD-C939-4261-9362-5CBA5D8B6ACB}" srcOrd="8" destOrd="0" presId="urn:microsoft.com/office/officeart/2008/layout/PictureStrips"/>
    <dgm:cxn modelId="{36D1710A-1869-4065-BE81-4C8A990F9F26}" type="presParOf" srcId="{72073BCD-C939-4261-9362-5CBA5D8B6ACB}" destId="{F988885B-7598-4819-883D-2F9A00219A6C}" srcOrd="0" destOrd="0" presId="urn:microsoft.com/office/officeart/2008/layout/PictureStrips"/>
    <dgm:cxn modelId="{42ECD96E-6735-472F-88B4-98B51C3B89D8}" type="presParOf" srcId="{72073BCD-C939-4261-9362-5CBA5D8B6ACB}" destId="{20C43285-BDF9-46AD-B26E-DE281078361C}" srcOrd="1" destOrd="0" presId="urn:microsoft.com/office/officeart/2008/layout/PictureStrips"/>
    <dgm:cxn modelId="{763EA5F5-80E4-44AF-AE8A-03DA3716915E}" type="presParOf" srcId="{AF2E544B-D92F-4667-AFF8-F112A3B27947}" destId="{6C7A497A-2CB0-4741-8EEB-5A146BB6E82B}" srcOrd="9" destOrd="0" presId="urn:microsoft.com/office/officeart/2008/layout/PictureStrips"/>
    <dgm:cxn modelId="{D9DFEB65-8261-49FF-934C-5B76A2F071E7}" type="presParOf" srcId="{AF2E544B-D92F-4667-AFF8-F112A3B27947}" destId="{EE03E509-2109-4D9D-B85A-22DFB0E87F36}" srcOrd="10" destOrd="0" presId="urn:microsoft.com/office/officeart/2008/layout/PictureStrips"/>
    <dgm:cxn modelId="{9BF54EB6-62BB-4CC2-92FF-1F330AD6E633}" type="presParOf" srcId="{EE03E509-2109-4D9D-B85A-22DFB0E87F36}" destId="{A62730FD-86C0-47C1-9EBE-6CC2A46FB39F}" srcOrd="0" destOrd="0" presId="urn:microsoft.com/office/officeart/2008/layout/PictureStrips"/>
    <dgm:cxn modelId="{8F637099-F881-44A0-871A-79C75428DB6C}" type="presParOf" srcId="{EE03E509-2109-4D9D-B85A-22DFB0E87F36}" destId="{A5659DD4-6C41-423B-9B31-29254F780662}" srcOrd="1" destOrd="0" presId="urn:microsoft.com/office/officeart/2008/layout/PictureStrips"/>
  </dgm:cxnLst>
  <dgm:bg>
    <a:solidFill>
      <a:schemeClr val="accent1">
        <a:tint val="5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9814CE-D539-4411-85AB-214978C38F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9212C8-53A4-4AE3-BA97-D424F0A6D95C}">
      <dgm:prSet phldrT="[Text]" custT="1"/>
      <dgm:spPr/>
      <dgm:t>
        <a:bodyPr/>
        <a:lstStyle/>
        <a:p>
          <a:r>
            <a:rPr lang="en-US" sz="2000" dirty="0"/>
            <a:t>Support SAIs in conducting high quality audits of SDGs</a:t>
          </a:r>
        </a:p>
      </dgm:t>
    </dgm:pt>
    <dgm:pt modelId="{5BB47760-DB67-41E6-B6DC-BF80B805F0D1}" type="parTrans" cxnId="{F3BD363E-4344-4087-90CE-87AC75EBBD66}">
      <dgm:prSet/>
      <dgm:spPr/>
      <dgm:t>
        <a:bodyPr/>
        <a:lstStyle/>
        <a:p>
          <a:endParaRPr lang="en-US" sz="2000"/>
        </a:p>
      </dgm:t>
    </dgm:pt>
    <dgm:pt modelId="{6AAA37E3-6158-4C8A-919F-B64038AA4D8F}" type="sibTrans" cxnId="{F3BD363E-4344-4087-90CE-87AC75EBBD66}">
      <dgm:prSet/>
      <dgm:spPr/>
      <dgm:t>
        <a:bodyPr/>
        <a:lstStyle/>
        <a:p>
          <a:endParaRPr lang="en-US" sz="2000"/>
        </a:p>
      </dgm:t>
    </dgm:pt>
    <dgm:pt modelId="{0365B265-F79B-4819-BDF8-D9A2F44ED8D7}">
      <dgm:prSet custT="1"/>
      <dgm:spPr/>
      <dgm:t>
        <a:bodyPr/>
        <a:lstStyle/>
        <a:p>
          <a:r>
            <a:rPr lang="en-US" sz="2000" dirty="0"/>
            <a:t>Partners : KSC, UNDESA, KNI, INTOSAI Regions, CAAF, IBP, GAB</a:t>
          </a:r>
        </a:p>
      </dgm:t>
    </dgm:pt>
    <dgm:pt modelId="{44891BAC-B818-4A29-A97D-B95FBD5B4F3F}" type="parTrans" cxnId="{82AF0F45-1362-4CD1-A64E-6AD1EFBAE8BD}">
      <dgm:prSet/>
      <dgm:spPr/>
      <dgm:t>
        <a:bodyPr/>
        <a:lstStyle/>
        <a:p>
          <a:endParaRPr lang="en-US" sz="2000"/>
        </a:p>
      </dgm:t>
    </dgm:pt>
    <dgm:pt modelId="{EADBADBB-0517-423A-8A87-36EF22B950A0}" type="sibTrans" cxnId="{82AF0F45-1362-4CD1-A64E-6AD1EFBAE8BD}">
      <dgm:prSet/>
      <dgm:spPr/>
      <dgm:t>
        <a:bodyPr/>
        <a:lstStyle/>
        <a:p>
          <a:endParaRPr lang="en-US" sz="2000"/>
        </a:p>
      </dgm:t>
    </dgm:pt>
    <dgm:pt modelId="{3C3FCF0C-C639-4FCB-8B36-8B6B9CF1CC05}" type="pres">
      <dgm:prSet presAssocID="{099814CE-D539-4411-85AB-214978C38F82}" presName="linearFlow" presStyleCnt="0">
        <dgm:presLayoutVars>
          <dgm:dir/>
          <dgm:resizeHandles val="exact"/>
        </dgm:presLayoutVars>
      </dgm:prSet>
      <dgm:spPr/>
    </dgm:pt>
    <dgm:pt modelId="{A14D9FA5-890A-4879-84C4-FC1D4FA3D000}" type="pres">
      <dgm:prSet presAssocID="{309212C8-53A4-4AE3-BA97-D424F0A6D95C}" presName="composite" presStyleCnt="0"/>
      <dgm:spPr/>
    </dgm:pt>
    <dgm:pt modelId="{08577F63-AF70-4B9D-9BAC-B318843DB2DD}" type="pres">
      <dgm:prSet presAssocID="{309212C8-53A4-4AE3-BA97-D424F0A6D95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FE9369-8BB2-40EF-A8C6-7207460A9520}" type="pres">
      <dgm:prSet presAssocID="{309212C8-53A4-4AE3-BA97-D424F0A6D95C}" presName="txShp" presStyleLbl="node1" presStyleIdx="0" presStyleCnt="2">
        <dgm:presLayoutVars>
          <dgm:bulletEnabled val="1"/>
        </dgm:presLayoutVars>
      </dgm:prSet>
      <dgm:spPr/>
    </dgm:pt>
    <dgm:pt modelId="{4B6D208F-7ED5-41A8-8CBB-25D4FA68FBAE}" type="pres">
      <dgm:prSet presAssocID="{6AAA37E3-6158-4C8A-919F-B64038AA4D8F}" presName="spacing" presStyleCnt="0"/>
      <dgm:spPr/>
    </dgm:pt>
    <dgm:pt modelId="{4469B07C-5808-49C6-B7B2-EEB0C77B7A40}" type="pres">
      <dgm:prSet presAssocID="{0365B265-F79B-4819-BDF8-D9A2F44ED8D7}" presName="composite" presStyleCnt="0"/>
      <dgm:spPr/>
    </dgm:pt>
    <dgm:pt modelId="{469E96C6-C97C-4814-B321-149A9EA1EA5A}" type="pres">
      <dgm:prSet presAssocID="{0365B265-F79B-4819-BDF8-D9A2F44ED8D7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1A0CD7-389A-4927-A9D7-E88C4DE98FE5}" type="pres">
      <dgm:prSet presAssocID="{0365B265-F79B-4819-BDF8-D9A2F44ED8D7}" presName="txShp" presStyleLbl="node1" presStyleIdx="1" presStyleCnt="2">
        <dgm:presLayoutVars>
          <dgm:bulletEnabled val="1"/>
        </dgm:presLayoutVars>
      </dgm:prSet>
      <dgm:spPr/>
    </dgm:pt>
  </dgm:ptLst>
  <dgm:cxnLst>
    <dgm:cxn modelId="{F3BD363E-4344-4087-90CE-87AC75EBBD66}" srcId="{099814CE-D539-4411-85AB-214978C38F82}" destId="{309212C8-53A4-4AE3-BA97-D424F0A6D95C}" srcOrd="0" destOrd="0" parTransId="{5BB47760-DB67-41E6-B6DC-BF80B805F0D1}" sibTransId="{6AAA37E3-6158-4C8A-919F-B64038AA4D8F}"/>
    <dgm:cxn modelId="{82AF0F45-1362-4CD1-A64E-6AD1EFBAE8BD}" srcId="{099814CE-D539-4411-85AB-214978C38F82}" destId="{0365B265-F79B-4819-BDF8-D9A2F44ED8D7}" srcOrd="1" destOrd="0" parTransId="{44891BAC-B818-4A29-A97D-B95FBD5B4F3F}" sibTransId="{EADBADBB-0517-423A-8A87-36EF22B950A0}"/>
    <dgm:cxn modelId="{3A9FF19D-EDF2-4CAA-8A21-7E859DA398A3}" type="presOf" srcId="{0365B265-F79B-4819-BDF8-D9A2F44ED8D7}" destId="{EF1A0CD7-389A-4927-A9D7-E88C4DE98FE5}" srcOrd="0" destOrd="0" presId="urn:microsoft.com/office/officeart/2005/8/layout/vList3"/>
    <dgm:cxn modelId="{5F8275E3-71D2-4F29-9D8D-E29D654545D8}" type="presOf" srcId="{309212C8-53A4-4AE3-BA97-D424F0A6D95C}" destId="{16FE9369-8BB2-40EF-A8C6-7207460A9520}" srcOrd="0" destOrd="0" presId="urn:microsoft.com/office/officeart/2005/8/layout/vList3"/>
    <dgm:cxn modelId="{4F51CFEE-3571-4AB1-8E15-8E28E26F1D9C}" type="presOf" srcId="{099814CE-D539-4411-85AB-214978C38F82}" destId="{3C3FCF0C-C639-4FCB-8B36-8B6B9CF1CC05}" srcOrd="0" destOrd="0" presId="urn:microsoft.com/office/officeart/2005/8/layout/vList3"/>
    <dgm:cxn modelId="{AEC34B4A-4441-46E8-B32D-B975795FA5A2}" type="presParOf" srcId="{3C3FCF0C-C639-4FCB-8B36-8B6B9CF1CC05}" destId="{A14D9FA5-890A-4879-84C4-FC1D4FA3D000}" srcOrd="0" destOrd="0" presId="urn:microsoft.com/office/officeart/2005/8/layout/vList3"/>
    <dgm:cxn modelId="{0F0DBE30-EB83-4C74-A19C-DC60A90D2AD3}" type="presParOf" srcId="{A14D9FA5-890A-4879-84C4-FC1D4FA3D000}" destId="{08577F63-AF70-4B9D-9BAC-B318843DB2DD}" srcOrd="0" destOrd="0" presId="urn:microsoft.com/office/officeart/2005/8/layout/vList3"/>
    <dgm:cxn modelId="{62363244-A773-4CB2-8A2C-415D20522E89}" type="presParOf" srcId="{A14D9FA5-890A-4879-84C4-FC1D4FA3D000}" destId="{16FE9369-8BB2-40EF-A8C6-7207460A9520}" srcOrd="1" destOrd="0" presId="urn:microsoft.com/office/officeart/2005/8/layout/vList3"/>
    <dgm:cxn modelId="{8E5C51DE-B165-4A59-B6A6-DBB3B6099AEE}" type="presParOf" srcId="{3C3FCF0C-C639-4FCB-8B36-8B6B9CF1CC05}" destId="{4B6D208F-7ED5-41A8-8CBB-25D4FA68FBAE}" srcOrd="1" destOrd="0" presId="urn:microsoft.com/office/officeart/2005/8/layout/vList3"/>
    <dgm:cxn modelId="{9A35A06D-3136-4270-B7F2-788F6E97AAFE}" type="presParOf" srcId="{3C3FCF0C-C639-4FCB-8B36-8B6B9CF1CC05}" destId="{4469B07C-5808-49C6-B7B2-EEB0C77B7A40}" srcOrd="2" destOrd="0" presId="urn:microsoft.com/office/officeart/2005/8/layout/vList3"/>
    <dgm:cxn modelId="{1DA14F18-1340-49F0-A04B-1B40C2A620DB}" type="presParOf" srcId="{4469B07C-5808-49C6-B7B2-EEB0C77B7A40}" destId="{469E96C6-C97C-4814-B321-149A9EA1EA5A}" srcOrd="0" destOrd="0" presId="urn:microsoft.com/office/officeart/2005/8/layout/vList3"/>
    <dgm:cxn modelId="{879598A3-20BC-4168-9EC4-051D245004D3}" type="presParOf" srcId="{4469B07C-5808-49C6-B7B2-EEB0C77B7A40}" destId="{EF1A0CD7-389A-4927-A9D7-E88C4DE98F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171378-B047-427C-9218-1725574F7A7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4087B-DA99-4E30-AB90-8D392D55E018}">
      <dgm:prSet phldrT="[Text]" custT="1"/>
      <dgm:spPr/>
      <dgm:t>
        <a:bodyPr/>
        <a:lstStyle/>
        <a:p>
          <a:r>
            <a:rPr lang="en-US" sz="2400" dirty="0"/>
            <a:t>1. Integration - Whole of Government Approach</a:t>
          </a:r>
        </a:p>
      </dgm:t>
    </dgm:pt>
    <dgm:pt modelId="{63B306D2-D9C5-478C-B44C-CF8A37FB3DAB}" type="parTrans" cxnId="{48F2445F-0014-4AFC-8EA5-2C83D74A1630}">
      <dgm:prSet/>
      <dgm:spPr/>
      <dgm:t>
        <a:bodyPr/>
        <a:lstStyle/>
        <a:p>
          <a:endParaRPr lang="en-US" sz="2400"/>
        </a:p>
      </dgm:t>
    </dgm:pt>
    <dgm:pt modelId="{91CABF19-4734-47A7-8651-08BFBD084948}" type="sibTrans" cxnId="{48F2445F-0014-4AFC-8EA5-2C83D74A1630}">
      <dgm:prSet/>
      <dgm:spPr/>
      <dgm:t>
        <a:bodyPr/>
        <a:lstStyle/>
        <a:p>
          <a:endParaRPr lang="en-US" sz="2400"/>
        </a:p>
      </dgm:t>
    </dgm:pt>
    <dgm:pt modelId="{A25F46EB-DE4D-4073-953E-CD5AC6E7688C}">
      <dgm:prSet phldrT="[Text]" custT="1"/>
      <dgm:spPr/>
      <dgm:t>
        <a:bodyPr/>
        <a:lstStyle/>
        <a:p>
          <a:r>
            <a:rPr lang="en-US" sz="2400" dirty="0"/>
            <a:t>2. Inclusiveness - Leave No one Behind</a:t>
          </a:r>
        </a:p>
      </dgm:t>
    </dgm:pt>
    <dgm:pt modelId="{23835DF1-F9B3-47D7-A2B6-73D1B442EDB5}" type="parTrans" cxnId="{4AB08BEA-E4A7-4EFE-9A15-F669C76837DF}">
      <dgm:prSet/>
      <dgm:spPr/>
      <dgm:t>
        <a:bodyPr/>
        <a:lstStyle/>
        <a:p>
          <a:endParaRPr lang="en-US" sz="2400"/>
        </a:p>
      </dgm:t>
    </dgm:pt>
    <dgm:pt modelId="{7F7CA497-A6D0-41D7-AE99-82BD72397270}" type="sibTrans" cxnId="{4AB08BEA-E4A7-4EFE-9A15-F669C76837DF}">
      <dgm:prSet/>
      <dgm:spPr/>
      <dgm:t>
        <a:bodyPr/>
        <a:lstStyle/>
        <a:p>
          <a:endParaRPr lang="en-US" sz="2400"/>
        </a:p>
      </dgm:t>
    </dgm:pt>
    <dgm:pt modelId="{665A6919-F318-46B4-8405-A2E4F0A55918}">
      <dgm:prSet phldrT="[Text]" custT="1"/>
      <dgm:spPr/>
      <dgm:t>
        <a:bodyPr/>
        <a:lstStyle/>
        <a:p>
          <a:r>
            <a:rPr lang="en-US" sz="2400" dirty="0"/>
            <a:t>3. Follow up and Review - Data</a:t>
          </a:r>
        </a:p>
      </dgm:t>
    </dgm:pt>
    <dgm:pt modelId="{89BF4595-770F-4A14-A75C-EB0BF9901630}" type="parTrans" cxnId="{66800274-D010-488D-95CB-E500FB9E9795}">
      <dgm:prSet/>
      <dgm:spPr/>
      <dgm:t>
        <a:bodyPr/>
        <a:lstStyle/>
        <a:p>
          <a:endParaRPr lang="en-US" sz="2400"/>
        </a:p>
      </dgm:t>
    </dgm:pt>
    <dgm:pt modelId="{B9052509-4B2B-404F-9EF5-02FFBFDE5E35}" type="sibTrans" cxnId="{66800274-D010-488D-95CB-E500FB9E9795}">
      <dgm:prSet/>
      <dgm:spPr/>
      <dgm:t>
        <a:bodyPr/>
        <a:lstStyle/>
        <a:p>
          <a:endParaRPr lang="en-US" sz="2400"/>
        </a:p>
      </dgm:t>
    </dgm:pt>
    <dgm:pt modelId="{16E87DE7-3A01-4DBF-A3A9-E0EFCFCE55D3}">
      <dgm:prSet custT="1"/>
      <dgm:spPr/>
      <dgm:t>
        <a:bodyPr/>
        <a:lstStyle/>
        <a:p>
          <a:r>
            <a:rPr lang="en-US" sz="2400" dirty="0"/>
            <a:t>4. Multi stakeholder engagement </a:t>
          </a:r>
        </a:p>
      </dgm:t>
    </dgm:pt>
    <dgm:pt modelId="{8CEFC2DD-CCBF-4E9F-8A2F-1B74A0B08E4F}" type="parTrans" cxnId="{B08645F5-878C-4567-A402-39B75F3C575E}">
      <dgm:prSet/>
      <dgm:spPr/>
      <dgm:t>
        <a:bodyPr/>
        <a:lstStyle/>
        <a:p>
          <a:endParaRPr lang="en-US" sz="2400"/>
        </a:p>
      </dgm:t>
    </dgm:pt>
    <dgm:pt modelId="{A8271766-358D-4964-AC6E-56A5561F04D1}" type="sibTrans" cxnId="{B08645F5-878C-4567-A402-39B75F3C575E}">
      <dgm:prSet/>
      <dgm:spPr/>
      <dgm:t>
        <a:bodyPr/>
        <a:lstStyle/>
        <a:p>
          <a:endParaRPr lang="en-US" sz="2400"/>
        </a:p>
      </dgm:t>
    </dgm:pt>
    <dgm:pt modelId="{647D01FE-6C0B-41DB-A0F2-D3D25B67453C}" type="pres">
      <dgm:prSet presAssocID="{BD171378-B047-427C-9218-1725574F7A7B}" presName="Name0" presStyleCnt="0">
        <dgm:presLayoutVars>
          <dgm:dir/>
          <dgm:resizeHandles val="exact"/>
        </dgm:presLayoutVars>
      </dgm:prSet>
      <dgm:spPr/>
    </dgm:pt>
    <dgm:pt modelId="{30EE88C3-3F57-4093-8CFA-A3E12465E5C0}" type="pres">
      <dgm:prSet presAssocID="{12D4087B-DA99-4E30-AB90-8D392D55E018}" presName="compNode" presStyleCnt="0"/>
      <dgm:spPr/>
    </dgm:pt>
    <dgm:pt modelId="{1D79B713-D18B-4FFC-B5F8-CD0CFE322469}" type="pres">
      <dgm:prSet presAssocID="{12D4087B-DA99-4E30-AB90-8D392D55E018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E3F0403-C5F0-46D5-ADDA-420ACFAE8CE0}" type="pres">
      <dgm:prSet presAssocID="{12D4087B-DA99-4E30-AB90-8D392D55E018}" presName="textRect" presStyleLbl="revTx" presStyleIdx="0" presStyleCnt="4">
        <dgm:presLayoutVars>
          <dgm:bulletEnabled val="1"/>
        </dgm:presLayoutVars>
      </dgm:prSet>
      <dgm:spPr/>
    </dgm:pt>
    <dgm:pt modelId="{B18D5044-9AE4-4EAB-96F4-7202C575A167}" type="pres">
      <dgm:prSet presAssocID="{91CABF19-4734-47A7-8651-08BFBD084948}" presName="sibTrans" presStyleLbl="sibTrans2D1" presStyleIdx="0" presStyleCnt="0"/>
      <dgm:spPr/>
    </dgm:pt>
    <dgm:pt modelId="{01BB303B-7CCD-45D0-A6D5-7E72A53BA386}" type="pres">
      <dgm:prSet presAssocID="{A25F46EB-DE4D-4073-953E-CD5AC6E7688C}" presName="compNode" presStyleCnt="0"/>
      <dgm:spPr/>
    </dgm:pt>
    <dgm:pt modelId="{D7A47F96-0137-4D08-9AE3-6D88BFFA1AC7}" type="pres">
      <dgm:prSet presAssocID="{A25F46EB-DE4D-4073-953E-CD5AC6E7688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39DA908C-3AD4-449B-B0CF-84D934DAABD4}" type="pres">
      <dgm:prSet presAssocID="{A25F46EB-DE4D-4073-953E-CD5AC6E7688C}" presName="textRect" presStyleLbl="revTx" presStyleIdx="1" presStyleCnt="4">
        <dgm:presLayoutVars>
          <dgm:bulletEnabled val="1"/>
        </dgm:presLayoutVars>
      </dgm:prSet>
      <dgm:spPr/>
    </dgm:pt>
    <dgm:pt modelId="{BE5E4C04-99BB-4BC2-AAB6-3575106BEEBB}" type="pres">
      <dgm:prSet presAssocID="{7F7CA497-A6D0-41D7-AE99-82BD72397270}" presName="sibTrans" presStyleLbl="sibTrans2D1" presStyleIdx="0" presStyleCnt="0"/>
      <dgm:spPr/>
    </dgm:pt>
    <dgm:pt modelId="{F7DF7A64-797F-4070-A19F-EE172947F312}" type="pres">
      <dgm:prSet presAssocID="{665A6919-F318-46B4-8405-A2E4F0A55918}" presName="compNode" presStyleCnt="0"/>
      <dgm:spPr/>
    </dgm:pt>
    <dgm:pt modelId="{056BE213-D750-4640-B6C5-C14A7B902FC8}" type="pres">
      <dgm:prSet presAssocID="{665A6919-F318-46B4-8405-A2E4F0A55918}" presName="pictRect" presStyleLbl="node1" presStyleIdx="2" presStyleCnt="4" custScaleX="110195" custScaleY="11423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C05397-AADA-4E6F-B4F1-E1716C16E18E}" type="pres">
      <dgm:prSet presAssocID="{665A6919-F318-46B4-8405-A2E4F0A55918}" presName="textRect" presStyleLbl="revTx" presStyleIdx="2" presStyleCnt="4">
        <dgm:presLayoutVars>
          <dgm:bulletEnabled val="1"/>
        </dgm:presLayoutVars>
      </dgm:prSet>
      <dgm:spPr/>
    </dgm:pt>
    <dgm:pt modelId="{BA78A9FD-C995-4E65-A991-7D5B50AFE8DD}" type="pres">
      <dgm:prSet presAssocID="{B9052509-4B2B-404F-9EF5-02FFBFDE5E35}" presName="sibTrans" presStyleLbl="sibTrans2D1" presStyleIdx="0" presStyleCnt="0"/>
      <dgm:spPr/>
    </dgm:pt>
    <dgm:pt modelId="{72D7D53E-3530-4EC1-8B06-4A62E8F3B46B}" type="pres">
      <dgm:prSet presAssocID="{16E87DE7-3A01-4DBF-A3A9-E0EFCFCE55D3}" presName="compNode" presStyleCnt="0"/>
      <dgm:spPr/>
    </dgm:pt>
    <dgm:pt modelId="{C1857CB7-B910-4989-9FAD-F3A58BF240D6}" type="pres">
      <dgm:prSet presAssocID="{16E87DE7-3A01-4DBF-A3A9-E0EFCFCE55D3}" presName="pictRect" presStyleLbl="node1" presStyleIdx="3" presStyleCnt="4" custLinFactNeighborY="128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A5770C-B5BB-49D5-B05B-A4AC71BE9AA5}" type="pres">
      <dgm:prSet presAssocID="{16E87DE7-3A01-4DBF-A3A9-E0EFCFCE55D3}" presName="textRect" presStyleLbl="revTx" presStyleIdx="3" presStyleCnt="4" custScaleX="111402">
        <dgm:presLayoutVars>
          <dgm:bulletEnabled val="1"/>
        </dgm:presLayoutVars>
      </dgm:prSet>
      <dgm:spPr/>
    </dgm:pt>
  </dgm:ptLst>
  <dgm:cxnLst>
    <dgm:cxn modelId="{360C5739-9893-455A-927A-D5633585DD30}" type="presOf" srcId="{12D4087B-DA99-4E30-AB90-8D392D55E018}" destId="{2E3F0403-C5F0-46D5-ADDA-420ACFAE8CE0}" srcOrd="0" destOrd="0" presId="urn:microsoft.com/office/officeart/2005/8/layout/pList1"/>
    <dgm:cxn modelId="{6B4E5A3A-2728-4C08-8809-4A7369D9FFA8}" type="presOf" srcId="{BD171378-B047-427C-9218-1725574F7A7B}" destId="{647D01FE-6C0B-41DB-A0F2-D3D25B67453C}" srcOrd="0" destOrd="0" presId="urn:microsoft.com/office/officeart/2005/8/layout/pList1"/>
    <dgm:cxn modelId="{3B2CE25B-DC1C-490B-8744-EFEBAB38A872}" type="presOf" srcId="{7F7CA497-A6D0-41D7-AE99-82BD72397270}" destId="{BE5E4C04-99BB-4BC2-AAB6-3575106BEEBB}" srcOrd="0" destOrd="0" presId="urn:microsoft.com/office/officeart/2005/8/layout/pList1"/>
    <dgm:cxn modelId="{48F2445F-0014-4AFC-8EA5-2C83D74A1630}" srcId="{BD171378-B047-427C-9218-1725574F7A7B}" destId="{12D4087B-DA99-4E30-AB90-8D392D55E018}" srcOrd="0" destOrd="0" parTransId="{63B306D2-D9C5-478C-B44C-CF8A37FB3DAB}" sibTransId="{91CABF19-4734-47A7-8651-08BFBD084948}"/>
    <dgm:cxn modelId="{6188C962-D949-4B39-9AD0-91CBA88919A0}" type="presOf" srcId="{B9052509-4B2B-404F-9EF5-02FFBFDE5E35}" destId="{BA78A9FD-C995-4E65-A991-7D5B50AFE8DD}" srcOrd="0" destOrd="0" presId="urn:microsoft.com/office/officeart/2005/8/layout/pList1"/>
    <dgm:cxn modelId="{66800274-D010-488D-95CB-E500FB9E9795}" srcId="{BD171378-B047-427C-9218-1725574F7A7B}" destId="{665A6919-F318-46B4-8405-A2E4F0A55918}" srcOrd="2" destOrd="0" parTransId="{89BF4595-770F-4A14-A75C-EB0BF9901630}" sibTransId="{B9052509-4B2B-404F-9EF5-02FFBFDE5E35}"/>
    <dgm:cxn modelId="{6C6B17C0-7872-46C2-AF8E-649F198F0B61}" type="presOf" srcId="{A25F46EB-DE4D-4073-953E-CD5AC6E7688C}" destId="{39DA908C-3AD4-449B-B0CF-84D934DAABD4}" srcOrd="0" destOrd="0" presId="urn:microsoft.com/office/officeart/2005/8/layout/pList1"/>
    <dgm:cxn modelId="{4A0156D0-921C-43DC-A189-3D5FF4B7B177}" type="presOf" srcId="{16E87DE7-3A01-4DBF-A3A9-E0EFCFCE55D3}" destId="{D3A5770C-B5BB-49D5-B05B-A4AC71BE9AA5}" srcOrd="0" destOrd="0" presId="urn:microsoft.com/office/officeart/2005/8/layout/pList1"/>
    <dgm:cxn modelId="{F540A3E4-FA67-4145-AE8F-AE02D772E696}" type="presOf" srcId="{91CABF19-4734-47A7-8651-08BFBD084948}" destId="{B18D5044-9AE4-4EAB-96F4-7202C575A167}" srcOrd="0" destOrd="0" presId="urn:microsoft.com/office/officeart/2005/8/layout/pList1"/>
    <dgm:cxn modelId="{9928D9E4-4ACD-4546-9105-F491B20D0FB6}" type="presOf" srcId="{665A6919-F318-46B4-8405-A2E4F0A55918}" destId="{F8C05397-AADA-4E6F-B4F1-E1716C16E18E}" srcOrd="0" destOrd="0" presId="urn:microsoft.com/office/officeart/2005/8/layout/pList1"/>
    <dgm:cxn modelId="{4AB08BEA-E4A7-4EFE-9A15-F669C76837DF}" srcId="{BD171378-B047-427C-9218-1725574F7A7B}" destId="{A25F46EB-DE4D-4073-953E-CD5AC6E7688C}" srcOrd="1" destOrd="0" parTransId="{23835DF1-F9B3-47D7-A2B6-73D1B442EDB5}" sibTransId="{7F7CA497-A6D0-41D7-AE99-82BD72397270}"/>
    <dgm:cxn modelId="{B08645F5-878C-4567-A402-39B75F3C575E}" srcId="{BD171378-B047-427C-9218-1725574F7A7B}" destId="{16E87DE7-3A01-4DBF-A3A9-E0EFCFCE55D3}" srcOrd="3" destOrd="0" parTransId="{8CEFC2DD-CCBF-4E9F-8A2F-1B74A0B08E4F}" sibTransId="{A8271766-358D-4964-AC6E-56A5561F04D1}"/>
    <dgm:cxn modelId="{045C0729-FE20-42C2-8BD6-6D4B59E46E7A}" type="presParOf" srcId="{647D01FE-6C0B-41DB-A0F2-D3D25B67453C}" destId="{30EE88C3-3F57-4093-8CFA-A3E12465E5C0}" srcOrd="0" destOrd="0" presId="urn:microsoft.com/office/officeart/2005/8/layout/pList1"/>
    <dgm:cxn modelId="{3F59CAF4-2A0D-40DF-87F4-13E0D3CCF8A8}" type="presParOf" srcId="{30EE88C3-3F57-4093-8CFA-A3E12465E5C0}" destId="{1D79B713-D18B-4FFC-B5F8-CD0CFE322469}" srcOrd="0" destOrd="0" presId="urn:microsoft.com/office/officeart/2005/8/layout/pList1"/>
    <dgm:cxn modelId="{2CCBB027-DDE0-4BF3-859B-93D3563DCDE2}" type="presParOf" srcId="{30EE88C3-3F57-4093-8CFA-A3E12465E5C0}" destId="{2E3F0403-C5F0-46D5-ADDA-420ACFAE8CE0}" srcOrd="1" destOrd="0" presId="urn:microsoft.com/office/officeart/2005/8/layout/pList1"/>
    <dgm:cxn modelId="{F460E2F1-5A6C-4050-B531-85C5058369AC}" type="presParOf" srcId="{647D01FE-6C0B-41DB-A0F2-D3D25B67453C}" destId="{B18D5044-9AE4-4EAB-96F4-7202C575A167}" srcOrd="1" destOrd="0" presId="urn:microsoft.com/office/officeart/2005/8/layout/pList1"/>
    <dgm:cxn modelId="{46D485A1-B6D2-4E7F-A180-029F186952A7}" type="presParOf" srcId="{647D01FE-6C0B-41DB-A0F2-D3D25B67453C}" destId="{01BB303B-7CCD-45D0-A6D5-7E72A53BA386}" srcOrd="2" destOrd="0" presId="urn:microsoft.com/office/officeart/2005/8/layout/pList1"/>
    <dgm:cxn modelId="{7BD12768-1AF7-47FB-821E-432833E69B8C}" type="presParOf" srcId="{01BB303B-7CCD-45D0-A6D5-7E72A53BA386}" destId="{D7A47F96-0137-4D08-9AE3-6D88BFFA1AC7}" srcOrd="0" destOrd="0" presId="urn:microsoft.com/office/officeart/2005/8/layout/pList1"/>
    <dgm:cxn modelId="{F2B88C8D-1BC3-40AA-B61B-456C73A8B2D1}" type="presParOf" srcId="{01BB303B-7CCD-45D0-A6D5-7E72A53BA386}" destId="{39DA908C-3AD4-449B-B0CF-84D934DAABD4}" srcOrd="1" destOrd="0" presId="urn:microsoft.com/office/officeart/2005/8/layout/pList1"/>
    <dgm:cxn modelId="{B1401698-3327-46AE-9094-21E2F3BAEA97}" type="presParOf" srcId="{647D01FE-6C0B-41DB-A0F2-D3D25B67453C}" destId="{BE5E4C04-99BB-4BC2-AAB6-3575106BEEBB}" srcOrd="3" destOrd="0" presId="urn:microsoft.com/office/officeart/2005/8/layout/pList1"/>
    <dgm:cxn modelId="{11662EE0-9828-41EA-A8FE-5203574AEA75}" type="presParOf" srcId="{647D01FE-6C0B-41DB-A0F2-D3D25B67453C}" destId="{F7DF7A64-797F-4070-A19F-EE172947F312}" srcOrd="4" destOrd="0" presId="urn:microsoft.com/office/officeart/2005/8/layout/pList1"/>
    <dgm:cxn modelId="{FC5D502A-E07A-470C-875B-FE0D285D1E8B}" type="presParOf" srcId="{F7DF7A64-797F-4070-A19F-EE172947F312}" destId="{056BE213-D750-4640-B6C5-C14A7B902FC8}" srcOrd="0" destOrd="0" presId="urn:microsoft.com/office/officeart/2005/8/layout/pList1"/>
    <dgm:cxn modelId="{E9FDC62C-A7A1-4C3A-B6D4-521F4A90E4A3}" type="presParOf" srcId="{F7DF7A64-797F-4070-A19F-EE172947F312}" destId="{F8C05397-AADA-4E6F-B4F1-E1716C16E18E}" srcOrd="1" destOrd="0" presId="urn:microsoft.com/office/officeart/2005/8/layout/pList1"/>
    <dgm:cxn modelId="{48414122-080C-4CC3-971A-2ACEC1FA529D}" type="presParOf" srcId="{647D01FE-6C0B-41DB-A0F2-D3D25B67453C}" destId="{BA78A9FD-C995-4E65-A991-7D5B50AFE8DD}" srcOrd="5" destOrd="0" presId="urn:microsoft.com/office/officeart/2005/8/layout/pList1"/>
    <dgm:cxn modelId="{3D3BDC42-87AE-4741-B212-40D254F9FB72}" type="presParOf" srcId="{647D01FE-6C0B-41DB-A0F2-D3D25B67453C}" destId="{72D7D53E-3530-4EC1-8B06-4A62E8F3B46B}" srcOrd="6" destOrd="0" presId="urn:microsoft.com/office/officeart/2005/8/layout/pList1"/>
    <dgm:cxn modelId="{9099145B-A05E-4936-BB57-522AC05C1D72}" type="presParOf" srcId="{72D7D53E-3530-4EC1-8B06-4A62E8F3B46B}" destId="{C1857CB7-B910-4989-9FAD-F3A58BF240D6}" srcOrd="0" destOrd="0" presId="urn:microsoft.com/office/officeart/2005/8/layout/pList1"/>
    <dgm:cxn modelId="{8AE0614E-EC92-45C0-B6F6-D4EDE1E91B81}" type="presParOf" srcId="{72D7D53E-3530-4EC1-8B06-4A62E8F3B46B}" destId="{D3A5770C-B5BB-49D5-B05B-A4AC71BE9AA5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F72D-1F39-454F-9CF9-D7F005AED6FC}">
      <dsp:nvSpPr>
        <dsp:cNvPr id="0" name=""/>
        <dsp:cNvSpPr/>
      </dsp:nvSpPr>
      <dsp:spPr>
        <a:xfrm>
          <a:off x="1625125" y="1266"/>
          <a:ext cx="3136417" cy="1881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Why is Auditing SDGs important ?</a:t>
          </a:r>
        </a:p>
      </dsp:txBody>
      <dsp:txXfrm>
        <a:off x="1625125" y="1266"/>
        <a:ext cx="3136417" cy="1881850"/>
      </dsp:txXfrm>
    </dsp:sp>
    <dsp:sp modelId="{BA8B38A2-84DB-4D40-8EE9-D43A9EB349E2}">
      <dsp:nvSpPr>
        <dsp:cNvPr id="0" name=""/>
        <dsp:cNvSpPr/>
      </dsp:nvSpPr>
      <dsp:spPr>
        <a:xfrm>
          <a:off x="5075184" y="1266"/>
          <a:ext cx="3136417" cy="18818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is different about Auditing SDGs</a:t>
          </a:r>
        </a:p>
      </dsp:txBody>
      <dsp:txXfrm>
        <a:off x="5075184" y="1266"/>
        <a:ext cx="3136417" cy="1881850"/>
      </dsp:txXfrm>
    </dsp:sp>
    <dsp:sp modelId="{135FFCDD-5935-4DC0-B9EB-9EA96152146C}">
      <dsp:nvSpPr>
        <dsp:cNvPr id="0" name=""/>
        <dsp:cNvSpPr/>
      </dsp:nvSpPr>
      <dsp:spPr>
        <a:xfrm>
          <a:off x="1625125" y="2196758"/>
          <a:ext cx="3136417" cy="18818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IDI- KSC Auditing SDGs </a:t>
          </a:r>
          <a:r>
            <a:rPr lang="en-US" sz="3600" kern="1200" dirty="0" err="1"/>
            <a:t>Programme</a:t>
          </a:r>
          <a:endParaRPr lang="en-US" sz="3600" kern="1200" dirty="0"/>
        </a:p>
      </dsp:txBody>
      <dsp:txXfrm>
        <a:off x="1625125" y="2196758"/>
        <a:ext cx="3136417" cy="1881850"/>
      </dsp:txXfrm>
    </dsp:sp>
    <dsp:sp modelId="{7815854C-E6B0-45F8-BA7A-F5C67EDC1AAF}">
      <dsp:nvSpPr>
        <dsp:cNvPr id="0" name=""/>
        <dsp:cNvSpPr/>
      </dsp:nvSpPr>
      <dsp:spPr>
        <a:xfrm>
          <a:off x="5075184" y="2196758"/>
          <a:ext cx="3136417" cy="18818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Key Messages &amp; Future Plans </a:t>
          </a:r>
        </a:p>
      </dsp:txBody>
      <dsp:txXfrm>
        <a:off x="5075184" y="2196758"/>
        <a:ext cx="3136417" cy="1881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0DC9-4A02-4AFE-ACD3-2EA12BD05513}">
      <dsp:nvSpPr>
        <dsp:cNvPr id="0" name=""/>
        <dsp:cNvSpPr/>
      </dsp:nvSpPr>
      <dsp:spPr>
        <a:xfrm>
          <a:off x="5048" y="2258844"/>
          <a:ext cx="2582118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 audit preparedness?</a:t>
          </a:r>
        </a:p>
      </dsp:txBody>
      <dsp:txXfrm>
        <a:off x="5048" y="2258844"/>
        <a:ext cx="2582118" cy="935550"/>
      </dsp:txXfrm>
    </dsp:sp>
    <dsp:sp modelId="{3B9E77FE-533E-451F-ADA6-01DCE363C105}">
      <dsp:nvSpPr>
        <dsp:cNvPr id="0" name=""/>
        <dsp:cNvSpPr/>
      </dsp:nvSpPr>
      <dsp:spPr>
        <a:xfrm>
          <a:off x="2587166" y="504688"/>
          <a:ext cx="516423" cy="4443862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6646A-3237-44B5-9761-507029604F06}">
      <dsp:nvSpPr>
        <dsp:cNvPr id="0" name=""/>
        <dsp:cNvSpPr/>
      </dsp:nvSpPr>
      <dsp:spPr>
        <a:xfrm>
          <a:off x="3310159" y="504688"/>
          <a:ext cx="7023362" cy="44438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400" kern="1200" dirty="0"/>
            <a:t>- Urging national governments into action if there isn’t any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400" kern="1200" dirty="0"/>
            <a:t>- Providing constructive feedback at an early stage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400" kern="1200" dirty="0"/>
            <a:t>- Reminding governments that SDGs are not business as usual by looking at issues of integration, coherence, coordination and inclusiveness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400" kern="1200" dirty="0"/>
            <a:t>- Contribute by providing independent oversight on preparedness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2400" kern="1200" dirty="0"/>
            <a:t>- Going in at this stage will also enable the SAIs to know all the stakeholders and negotiate a more central position for themselves in their countries efforts towards implementing SDGs.</a:t>
          </a:r>
        </a:p>
      </dsp:txBody>
      <dsp:txXfrm>
        <a:off x="3310159" y="504688"/>
        <a:ext cx="7023362" cy="4443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78DAF-98FB-4D19-BFE8-5BAC1EF3207A}">
      <dsp:nvSpPr>
        <dsp:cNvPr id="0" name=""/>
        <dsp:cNvSpPr/>
      </dsp:nvSpPr>
      <dsp:spPr>
        <a:xfrm>
          <a:off x="1926154" y="715636"/>
          <a:ext cx="4126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62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2121384" y="759140"/>
        <a:ext cx="22161" cy="4432"/>
      </dsp:txXfrm>
    </dsp:sp>
    <dsp:sp modelId="{B9F47E99-62AB-4AE4-BA4E-31D71EDEE982}">
      <dsp:nvSpPr>
        <dsp:cNvPr id="0" name=""/>
        <dsp:cNvSpPr/>
      </dsp:nvSpPr>
      <dsp:spPr>
        <a:xfrm>
          <a:off x="902" y="183241"/>
          <a:ext cx="1927051" cy="1156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Gap Analysis</a:t>
          </a:r>
        </a:p>
      </dsp:txBody>
      <dsp:txXfrm>
        <a:off x="902" y="183241"/>
        <a:ext cx="1927051" cy="1156231"/>
      </dsp:txXfrm>
    </dsp:sp>
    <dsp:sp modelId="{7928918F-3665-4171-9AC9-2782F762569F}">
      <dsp:nvSpPr>
        <dsp:cNvPr id="0" name=""/>
        <dsp:cNvSpPr/>
      </dsp:nvSpPr>
      <dsp:spPr>
        <a:xfrm>
          <a:off x="964428" y="1337672"/>
          <a:ext cx="2370273" cy="412621"/>
        </a:xfrm>
        <a:custGeom>
          <a:avLst/>
          <a:gdLst/>
          <a:ahLst/>
          <a:cxnLst/>
          <a:rect l="0" t="0" r="0" b="0"/>
          <a:pathLst>
            <a:path>
              <a:moveTo>
                <a:pt x="2370273" y="0"/>
              </a:moveTo>
              <a:lnTo>
                <a:pt x="2370273" y="223410"/>
              </a:lnTo>
              <a:lnTo>
                <a:pt x="0" y="223410"/>
              </a:lnTo>
              <a:lnTo>
                <a:pt x="0" y="412621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2089281" y="1541767"/>
        <a:ext cx="120567" cy="4432"/>
      </dsp:txXfrm>
    </dsp:sp>
    <dsp:sp modelId="{4A4114C8-EB82-4BC7-88C2-EA6059D0FE70}">
      <dsp:nvSpPr>
        <dsp:cNvPr id="0" name=""/>
        <dsp:cNvSpPr/>
      </dsp:nvSpPr>
      <dsp:spPr>
        <a:xfrm>
          <a:off x="2371176" y="183241"/>
          <a:ext cx="1927051" cy="1156231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Strategy</a:t>
          </a:r>
        </a:p>
      </dsp:txBody>
      <dsp:txXfrm>
        <a:off x="2371176" y="183241"/>
        <a:ext cx="1927051" cy="1156231"/>
      </dsp:txXfrm>
    </dsp:sp>
    <dsp:sp modelId="{231A66C8-5B8B-45D8-A8A3-FED72F8D30BC}">
      <dsp:nvSpPr>
        <dsp:cNvPr id="0" name=""/>
        <dsp:cNvSpPr/>
      </dsp:nvSpPr>
      <dsp:spPr>
        <a:xfrm>
          <a:off x="1926154" y="2315090"/>
          <a:ext cx="4126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621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2121384" y="2358593"/>
        <a:ext cx="22161" cy="4432"/>
      </dsp:txXfrm>
    </dsp:sp>
    <dsp:sp modelId="{3F2E3B1F-448D-46A3-9650-10DC9516FAC0}">
      <dsp:nvSpPr>
        <dsp:cNvPr id="0" name=""/>
        <dsp:cNvSpPr/>
      </dsp:nvSpPr>
      <dsp:spPr>
        <a:xfrm>
          <a:off x="902" y="1782694"/>
          <a:ext cx="1927051" cy="115623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Institutional Arrangements for integration in national context</a:t>
          </a:r>
        </a:p>
      </dsp:txBody>
      <dsp:txXfrm>
        <a:off x="902" y="1782694"/>
        <a:ext cx="1927051" cy="1156231"/>
      </dsp:txXfrm>
    </dsp:sp>
    <dsp:sp modelId="{2BDD2D57-63D7-4206-9BAB-F58B4D649AAA}">
      <dsp:nvSpPr>
        <dsp:cNvPr id="0" name=""/>
        <dsp:cNvSpPr/>
      </dsp:nvSpPr>
      <dsp:spPr>
        <a:xfrm>
          <a:off x="964428" y="2937125"/>
          <a:ext cx="2370273" cy="412621"/>
        </a:xfrm>
        <a:custGeom>
          <a:avLst/>
          <a:gdLst/>
          <a:ahLst/>
          <a:cxnLst/>
          <a:rect l="0" t="0" r="0" b="0"/>
          <a:pathLst>
            <a:path>
              <a:moveTo>
                <a:pt x="2370273" y="0"/>
              </a:moveTo>
              <a:lnTo>
                <a:pt x="2370273" y="223410"/>
              </a:lnTo>
              <a:lnTo>
                <a:pt x="0" y="223410"/>
              </a:lnTo>
              <a:lnTo>
                <a:pt x="0" y="412621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2089281" y="3141220"/>
        <a:ext cx="120567" cy="4432"/>
      </dsp:txXfrm>
    </dsp:sp>
    <dsp:sp modelId="{A6293B76-E4DC-4FD8-A81E-C4907C89707E}">
      <dsp:nvSpPr>
        <dsp:cNvPr id="0" name=""/>
        <dsp:cNvSpPr/>
      </dsp:nvSpPr>
      <dsp:spPr>
        <a:xfrm>
          <a:off x="2371176" y="1782694"/>
          <a:ext cx="1927051" cy="1156231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Arrangements for means of implementation</a:t>
          </a:r>
        </a:p>
      </dsp:txBody>
      <dsp:txXfrm>
        <a:off x="2371176" y="1782694"/>
        <a:ext cx="1927051" cy="1156231"/>
      </dsp:txXfrm>
    </dsp:sp>
    <dsp:sp modelId="{D9A1B48F-9030-4722-BA91-73DFFFE9377D}">
      <dsp:nvSpPr>
        <dsp:cNvPr id="0" name=""/>
        <dsp:cNvSpPr/>
      </dsp:nvSpPr>
      <dsp:spPr>
        <a:xfrm>
          <a:off x="902" y="3382147"/>
          <a:ext cx="1927051" cy="115623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Arrangements for follow-up and review</a:t>
          </a:r>
        </a:p>
      </dsp:txBody>
      <dsp:txXfrm>
        <a:off x="902" y="3382147"/>
        <a:ext cx="1927051" cy="11562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0B3AA-F54A-464C-A006-749DF6A250FF}">
      <dsp:nvSpPr>
        <dsp:cNvPr id="0" name=""/>
        <dsp:cNvSpPr/>
      </dsp:nvSpPr>
      <dsp:spPr>
        <a:xfrm>
          <a:off x="748627" y="143594"/>
          <a:ext cx="7780617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6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SAI </a:t>
          </a:r>
          <a:r>
            <a:rPr lang="nb-NO" sz="1800" b="1" kern="1200" dirty="0" err="1"/>
            <a:t>Commitment</a:t>
          </a:r>
          <a:r>
            <a:rPr lang="nb-NO" sz="1800" b="1" kern="1200" dirty="0"/>
            <a:t> and Readiness  </a:t>
          </a:r>
          <a:endParaRPr lang="en-US" sz="1800" b="1" kern="1200" dirty="0"/>
        </a:p>
      </dsp:txBody>
      <dsp:txXfrm>
        <a:off x="748627" y="426474"/>
        <a:ext cx="7497737" cy="565759"/>
      </dsp:txXfrm>
    </dsp:sp>
    <dsp:sp modelId="{457B0477-0954-4ADC-A936-E7E97D465E6E}">
      <dsp:nvSpPr>
        <dsp:cNvPr id="0" name=""/>
        <dsp:cNvSpPr/>
      </dsp:nvSpPr>
      <dsp:spPr>
        <a:xfrm>
          <a:off x="760951" y="933753"/>
          <a:ext cx="1438013" cy="277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SAI </a:t>
          </a:r>
          <a:r>
            <a:rPr lang="nb-NO" sz="1400" b="1" kern="1200" dirty="0" err="1"/>
            <a:t>includes</a:t>
          </a:r>
          <a:r>
            <a:rPr lang="nb-NO" sz="1400" b="1" kern="1200" dirty="0"/>
            <a:t> </a:t>
          </a:r>
          <a:r>
            <a:rPr lang="nb-NO" sz="1400" b="1" kern="1200" dirty="0" err="1"/>
            <a:t>the</a:t>
          </a:r>
          <a:r>
            <a:rPr lang="nb-NO" sz="1400" b="1" kern="1200" dirty="0"/>
            <a:t> </a:t>
          </a:r>
          <a:r>
            <a:rPr lang="nb-NO" sz="1400" b="1" kern="1200" dirty="0" err="1"/>
            <a:t>audit</a:t>
          </a:r>
          <a:r>
            <a:rPr lang="nb-NO" sz="1400" b="1" kern="1200" dirty="0"/>
            <a:t> in </a:t>
          </a:r>
          <a:r>
            <a:rPr lang="nb-NO" sz="1400" b="1" kern="1200" dirty="0" err="1"/>
            <a:t>their</a:t>
          </a:r>
          <a:r>
            <a:rPr lang="nb-NO" sz="1400" b="1" kern="1200" dirty="0"/>
            <a:t> </a:t>
          </a:r>
          <a:r>
            <a:rPr lang="nb-NO" sz="1400" b="1" kern="1200" dirty="0" err="1"/>
            <a:t>annual</a:t>
          </a:r>
          <a:r>
            <a:rPr lang="nb-NO" sz="1400" b="1" kern="1200" dirty="0"/>
            <a:t> plan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Readiness to </a:t>
          </a:r>
          <a:r>
            <a:rPr lang="nb-NO" sz="1400" b="1" kern="1200" dirty="0" err="1"/>
            <a:t>provide</a:t>
          </a:r>
          <a:r>
            <a:rPr lang="nb-NO" sz="1400" b="1" kern="1200" dirty="0"/>
            <a:t> </a:t>
          </a:r>
          <a:r>
            <a:rPr lang="nb-NO" sz="1400" b="1" kern="1200" dirty="0" err="1"/>
            <a:t>resources</a:t>
          </a:r>
          <a:r>
            <a:rPr lang="nb-NO" sz="1400" b="1" kern="1200" dirty="0"/>
            <a:t> and to </a:t>
          </a:r>
          <a:r>
            <a:rPr lang="nb-NO" sz="1400" b="1" kern="1200" dirty="0" err="1"/>
            <a:t>conduct</a:t>
          </a:r>
          <a:r>
            <a:rPr lang="nb-NO" sz="1400" b="1" kern="1200" dirty="0"/>
            <a:t> </a:t>
          </a:r>
          <a:r>
            <a:rPr lang="nb-NO" sz="1400" b="1" kern="1200" dirty="0" err="1"/>
            <a:t>the</a:t>
          </a:r>
          <a:r>
            <a:rPr lang="nb-NO" sz="1400" b="1" kern="1200" dirty="0"/>
            <a:t> </a:t>
          </a:r>
          <a:r>
            <a:rPr lang="nb-NO" sz="1400" b="1" kern="1200" dirty="0" err="1"/>
            <a:t>audit</a:t>
          </a:r>
          <a:endParaRPr lang="nb-NO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Agreement  </a:t>
          </a:r>
          <a:r>
            <a:rPr lang="nb-NO" sz="1400" b="1" kern="1200" dirty="0" err="1"/>
            <a:t>with</a:t>
          </a:r>
          <a:r>
            <a:rPr lang="nb-NO" sz="1400" b="1" kern="1200" dirty="0"/>
            <a:t> SAI </a:t>
          </a:r>
          <a:r>
            <a:rPr lang="nb-NO" sz="1400" b="1" kern="1200" dirty="0" err="1"/>
            <a:t>leadership</a:t>
          </a:r>
          <a:endParaRPr lang="nb-NO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Participation of middle management</a:t>
          </a:r>
          <a:endParaRPr lang="en-US" sz="1400" b="1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60951" y="933753"/>
        <a:ext cx="1438013" cy="2771587"/>
      </dsp:txXfrm>
    </dsp:sp>
    <dsp:sp modelId="{595379C2-8D0E-4ED1-9E42-5ED46BDDDCCD}">
      <dsp:nvSpPr>
        <dsp:cNvPr id="0" name=""/>
        <dsp:cNvSpPr/>
      </dsp:nvSpPr>
      <dsp:spPr>
        <a:xfrm>
          <a:off x="2194604" y="467086"/>
          <a:ext cx="6342759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6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 err="1"/>
            <a:t>Guidance</a:t>
          </a:r>
          <a:r>
            <a:rPr lang="nb-NO" sz="1800" b="1" kern="1200" dirty="0"/>
            <a:t> </a:t>
          </a:r>
          <a:r>
            <a:rPr lang="nb-NO" sz="1800" b="1" kern="1200" dirty="0" err="1"/>
            <a:t>on</a:t>
          </a:r>
          <a:r>
            <a:rPr lang="nb-NO" sz="1800" b="1" kern="1200" dirty="0"/>
            <a:t> Auditing </a:t>
          </a:r>
          <a:r>
            <a:rPr lang="nb-NO" sz="1800" b="1" kern="1200" dirty="0" err="1"/>
            <a:t>Preparedness</a:t>
          </a:r>
          <a:r>
            <a:rPr lang="nb-NO" sz="1800" b="1" kern="1200" dirty="0"/>
            <a:t> </a:t>
          </a:r>
        </a:p>
      </dsp:txBody>
      <dsp:txXfrm>
        <a:off x="2194604" y="749966"/>
        <a:ext cx="6059879" cy="565759"/>
      </dsp:txXfrm>
    </dsp:sp>
    <dsp:sp modelId="{E2A1634D-D47F-4B6E-9F7B-2993B1D67A92}">
      <dsp:nvSpPr>
        <dsp:cNvPr id="0" name=""/>
        <dsp:cNvSpPr/>
      </dsp:nvSpPr>
      <dsp:spPr>
        <a:xfrm>
          <a:off x="2185780" y="1128602"/>
          <a:ext cx="1438013" cy="2829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/>
            <a:t>Agenda 2030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/>
            <a:t>SAIs and SDGS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/>
            <a:t>Audit</a:t>
          </a:r>
          <a:r>
            <a:rPr lang="nb-NO" sz="1600" b="1" kern="1200" dirty="0"/>
            <a:t> Model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/>
            <a:t>Performance</a:t>
          </a:r>
          <a:r>
            <a:rPr lang="nb-NO" sz="1600" b="1" kern="1200" dirty="0"/>
            <a:t> </a:t>
          </a:r>
          <a:r>
            <a:rPr lang="nb-NO" sz="1600" b="1" kern="1200" dirty="0" err="1"/>
            <a:t>Audit</a:t>
          </a:r>
          <a:r>
            <a:rPr lang="nb-NO" sz="1600" b="1" kern="1200" dirty="0"/>
            <a:t> </a:t>
          </a:r>
          <a:r>
            <a:rPr lang="nb-NO" sz="1600" b="1" kern="1200" dirty="0" err="1"/>
            <a:t>of</a:t>
          </a:r>
          <a:r>
            <a:rPr lang="nb-NO" sz="1600" b="1" kern="1200" dirty="0"/>
            <a:t> </a:t>
          </a:r>
          <a:r>
            <a:rPr lang="nb-NO" sz="1600" b="1" kern="1200" dirty="0" err="1"/>
            <a:t>Preparedness</a:t>
          </a:r>
          <a:endParaRPr lang="nb-NO" sz="1600" b="1" kern="1200" dirty="0"/>
        </a:p>
      </dsp:txBody>
      <dsp:txXfrm>
        <a:off x="2185780" y="1128602"/>
        <a:ext cx="1438013" cy="2829782"/>
      </dsp:txXfrm>
    </dsp:sp>
    <dsp:sp modelId="{62540463-B34F-48A1-A79E-8613BE0BFB84}">
      <dsp:nvSpPr>
        <dsp:cNvPr id="0" name=""/>
        <dsp:cNvSpPr/>
      </dsp:nvSpPr>
      <dsp:spPr>
        <a:xfrm>
          <a:off x="3624343" y="831721"/>
          <a:ext cx="4904901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96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 err="1"/>
            <a:t>eLearning</a:t>
          </a:r>
          <a:r>
            <a:rPr lang="nb-NO" sz="1800" b="1" kern="1200" dirty="0"/>
            <a:t>/ face to face workshop</a:t>
          </a:r>
        </a:p>
      </dsp:txBody>
      <dsp:txXfrm>
        <a:off x="3624343" y="1114601"/>
        <a:ext cx="4622021" cy="565759"/>
      </dsp:txXfrm>
    </dsp:sp>
    <dsp:sp modelId="{DAB014D6-6504-4845-A4F3-BB64A1B253BD}">
      <dsp:nvSpPr>
        <dsp:cNvPr id="0" name=""/>
        <dsp:cNvSpPr/>
      </dsp:nvSpPr>
      <dsp:spPr>
        <a:xfrm>
          <a:off x="3604125" y="1585443"/>
          <a:ext cx="1438013" cy="2444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1" kern="1200" dirty="0"/>
            <a:t>1-2 </a:t>
          </a:r>
          <a:r>
            <a:rPr lang="nb-NO" sz="1500" b="1" kern="1200" dirty="0" err="1"/>
            <a:t>week</a:t>
          </a:r>
          <a:r>
            <a:rPr lang="nb-NO" sz="1500" b="1" kern="1200" dirty="0"/>
            <a:t> mentor training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1" kern="1200" dirty="0"/>
            <a:t>8 </a:t>
          </a:r>
          <a:r>
            <a:rPr lang="nb-NO" sz="1500" b="1" kern="1200" dirty="0" err="1"/>
            <a:t>week</a:t>
          </a:r>
          <a:r>
            <a:rPr lang="nb-NO" sz="1500" b="1" kern="1200" dirty="0"/>
            <a:t> mentor led </a:t>
          </a:r>
          <a:r>
            <a:rPr lang="nb-NO" sz="1500" b="1" kern="1200" dirty="0" err="1"/>
            <a:t>eLearning</a:t>
          </a:r>
          <a:r>
            <a:rPr lang="nb-NO" sz="1500" b="1" kern="1200" dirty="0"/>
            <a:t> </a:t>
          </a:r>
          <a:r>
            <a:rPr lang="nb-NO" sz="1500" b="1" kern="1200" dirty="0" err="1"/>
            <a:t>course</a:t>
          </a:r>
          <a:r>
            <a:rPr lang="nb-NO" sz="1500" b="1" kern="1200" dirty="0"/>
            <a:t>/</a:t>
          </a:r>
          <a:r>
            <a:rPr lang="nb-NO" sz="1500" b="1" kern="1200" dirty="0" err="1"/>
            <a:t>two</a:t>
          </a:r>
          <a:r>
            <a:rPr lang="nb-NO" sz="1500" b="1" kern="1200" dirty="0"/>
            <a:t> </a:t>
          </a:r>
          <a:r>
            <a:rPr lang="nb-NO" sz="1500" b="1" kern="1200" dirty="0" err="1"/>
            <a:t>week</a:t>
          </a:r>
          <a:r>
            <a:rPr lang="nb-NO" sz="1500" b="1" kern="1200" dirty="0"/>
            <a:t> workshop for </a:t>
          </a:r>
          <a:r>
            <a:rPr lang="nb-NO" sz="1500" b="1" kern="1200" dirty="0" err="1"/>
            <a:t>audit</a:t>
          </a:r>
          <a:r>
            <a:rPr lang="nb-NO" sz="1500" b="1" kern="1200" dirty="0"/>
            <a:t> teams </a:t>
          </a:r>
          <a:r>
            <a:rPr lang="nb-NO" sz="1500" b="1" kern="1200" dirty="0" err="1"/>
            <a:t>on</a:t>
          </a:r>
          <a:r>
            <a:rPr lang="nb-NO" sz="1500" b="1" kern="1200" dirty="0"/>
            <a:t> </a:t>
          </a:r>
          <a:r>
            <a:rPr lang="nb-NO" sz="1500" b="1" kern="1200" dirty="0" err="1"/>
            <a:t>subject</a:t>
          </a:r>
          <a:r>
            <a:rPr lang="nb-NO" sz="1500" b="1" kern="1200" dirty="0"/>
            <a:t> matter &amp; </a:t>
          </a:r>
          <a:r>
            <a:rPr lang="nb-NO" sz="1500" b="1" kern="1200" dirty="0" err="1"/>
            <a:t>methodology</a:t>
          </a:r>
          <a:r>
            <a:rPr lang="nb-NO" sz="1500" b="1" kern="1200" dirty="0"/>
            <a:t> </a:t>
          </a:r>
        </a:p>
      </dsp:txBody>
      <dsp:txXfrm>
        <a:off x="3604125" y="1585443"/>
        <a:ext cx="1438013" cy="2444149"/>
      </dsp:txXfrm>
    </dsp:sp>
    <dsp:sp modelId="{93042217-70AC-498D-AFF5-34936B251C05}">
      <dsp:nvSpPr>
        <dsp:cNvPr id="0" name=""/>
        <dsp:cNvSpPr/>
      </dsp:nvSpPr>
      <dsp:spPr>
        <a:xfrm>
          <a:off x="5062979" y="1275550"/>
          <a:ext cx="3466264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6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/>
            <a:t>Support during the </a:t>
          </a:r>
          <a:r>
            <a:rPr lang="nb-NO" sz="1600" b="1" kern="1200" dirty="0" err="1"/>
            <a:t>audit</a:t>
          </a:r>
          <a:r>
            <a:rPr lang="nb-NO" sz="1600" b="1" kern="1200" dirty="0"/>
            <a:t> </a:t>
          </a:r>
          <a:r>
            <a:rPr lang="nb-NO" sz="1600" b="1" kern="1200" dirty="0" err="1"/>
            <a:t>process</a:t>
          </a:r>
          <a:r>
            <a:rPr lang="nb-NO" sz="1600" b="1" kern="1200" dirty="0"/>
            <a:t> </a:t>
          </a:r>
        </a:p>
      </dsp:txBody>
      <dsp:txXfrm>
        <a:off x="5062979" y="1558430"/>
        <a:ext cx="3183384" cy="565759"/>
      </dsp:txXfrm>
    </dsp:sp>
    <dsp:sp modelId="{A9C04B6A-12AE-44B0-AF88-DED46D9B5A81}">
      <dsp:nvSpPr>
        <dsp:cNvPr id="0" name=""/>
        <dsp:cNvSpPr/>
      </dsp:nvSpPr>
      <dsp:spPr>
        <a:xfrm>
          <a:off x="5062979" y="2115428"/>
          <a:ext cx="1438013" cy="2077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/>
            <a:t>Audit</a:t>
          </a:r>
          <a:r>
            <a:rPr lang="nb-NO" sz="1600" b="1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/>
            <a:t>Planning Meeting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/>
            <a:t>Audit</a:t>
          </a:r>
          <a:r>
            <a:rPr lang="nb-NO" sz="1600" b="1" kern="1200" dirty="0"/>
            <a:t> </a:t>
          </a:r>
          <a:r>
            <a:rPr lang="nb-NO" sz="1600" b="1" kern="1200" dirty="0" err="1"/>
            <a:t>Review</a:t>
          </a:r>
          <a:r>
            <a:rPr lang="nb-NO" sz="1600" b="1" kern="1200" dirty="0"/>
            <a:t> Meeting </a:t>
          </a:r>
        </a:p>
      </dsp:txBody>
      <dsp:txXfrm>
        <a:off x="5062979" y="2115428"/>
        <a:ext cx="1438013" cy="2077652"/>
      </dsp:txXfrm>
    </dsp:sp>
    <dsp:sp modelId="{5602EC63-5C53-4676-889E-DBA05008864D}">
      <dsp:nvSpPr>
        <dsp:cNvPr id="0" name=""/>
        <dsp:cNvSpPr/>
      </dsp:nvSpPr>
      <dsp:spPr>
        <a:xfrm>
          <a:off x="6215511" y="1782405"/>
          <a:ext cx="2647618" cy="1131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6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/>
            <a:t>Quality</a:t>
          </a:r>
          <a:r>
            <a:rPr lang="nb-NO" sz="1600" b="1" kern="1200" dirty="0"/>
            <a:t> </a:t>
          </a:r>
          <a:r>
            <a:rPr lang="nb-NO" sz="1600" b="1" kern="1200" dirty="0" err="1"/>
            <a:t>Assurance</a:t>
          </a:r>
          <a:r>
            <a:rPr lang="nb-NO" sz="1600" b="1" kern="1200" dirty="0"/>
            <a:t> </a:t>
          </a:r>
        </a:p>
      </dsp:txBody>
      <dsp:txXfrm>
        <a:off x="6215511" y="2065285"/>
        <a:ext cx="2364738" cy="565759"/>
      </dsp:txXfrm>
    </dsp:sp>
    <dsp:sp modelId="{DE8FAEC2-9CAF-4690-8BBB-9D51F0C409C8}">
      <dsp:nvSpPr>
        <dsp:cNvPr id="0" name=""/>
        <dsp:cNvSpPr/>
      </dsp:nvSpPr>
      <dsp:spPr>
        <a:xfrm>
          <a:off x="6465426" y="2652030"/>
          <a:ext cx="1570152" cy="17357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 err="1"/>
            <a:t>Independent</a:t>
          </a:r>
          <a:r>
            <a:rPr lang="nb-NO" sz="1600" b="1" kern="1200" dirty="0"/>
            <a:t> </a:t>
          </a:r>
          <a:r>
            <a:rPr lang="nb-NO" sz="1600" b="1" kern="1200" dirty="0" err="1"/>
            <a:t>assurance</a:t>
          </a:r>
          <a:r>
            <a:rPr lang="nb-NO" sz="1600" b="1" kern="1200" dirty="0"/>
            <a:t> of </a:t>
          </a:r>
          <a:r>
            <a:rPr lang="nb-NO" sz="1600" b="1" kern="1200" dirty="0" err="1"/>
            <a:t>audit</a:t>
          </a:r>
          <a:r>
            <a:rPr lang="nb-NO" sz="1600" b="1" kern="1200" dirty="0"/>
            <a:t> </a:t>
          </a:r>
          <a:r>
            <a:rPr lang="nb-NO" sz="1600" b="1" kern="1200" dirty="0" err="1"/>
            <a:t>quality</a:t>
          </a:r>
          <a:r>
            <a:rPr lang="nb-NO" sz="1600" b="1" kern="1200" dirty="0"/>
            <a:t> </a:t>
          </a:r>
        </a:p>
      </dsp:txBody>
      <dsp:txXfrm>
        <a:off x="6465426" y="2652030"/>
        <a:ext cx="1570152" cy="17357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AE976-8793-4B76-95F7-69596E3E143C}">
      <dsp:nvSpPr>
        <dsp:cNvPr id="0" name=""/>
        <dsp:cNvSpPr/>
      </dsp:nvSpPr>
      <dsp:spPr>
        <a:xfrm>
          <a:off x="0" y="66194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Move from preparedness to implementation</a:t>
          </a:r>
        </a:p>
      </dsp:txBody>
      <dsp:txXfrm>
        <a:off x="0" y="66194"/>
        <a:ext cx="2372590" cy="1423554"/>
      </dsp:txXfrm>
    </dsp:sp>
    <dsp:sp modelId="{91C53F1E-1395-4AF5-A95F-C00DBE3FFB5E}">
      <dsp:nvSpPr>
        <dsp:cNvPr id="0" name=""/>
        <dsp:cNvSpPr/>
      </dsp:nvSpPr>
      <dsp:spPr>
        <a:xfrm>
          <a:off x="2609850" y="66194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For SAI Management and audit teams </a:t>
          </a:r>
        </a:p>
      </dsp:txBody>
      <dsp:txXfrm>
        <a:off x="2609850" y="66194"/>
        <a:ext cx="2372590" cy="1423554"/>
      </dsp:txXfrm>
    </dsp:sp>
    <dsp:sp modelId="{7742EE45-F6BB-44B4-9E80-1946AE7FC70F}">
      <dsp:nvSpPr>
        <dsp:cNvPr id="0" name=""/>
        <dsp:cNvSpPr/>
      </dsp:nvSpPr>
      <dsp:spPr>
        <a:xfrm>
          <a:off x="5219700" y="66194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 level interaction using gaming formats </a:t>
          </a:r>
        </a:p>
      </dsp:txBody>
      <dsp:txXfrm>
        <a:off x="5219700" y="66194"/>
        <a:ext cx="2372590" cy="1423554"/>
      </dsp:txXfrm>
    </dsp:sp>
    <dsp:sp modelId="{FEBAEB34-689D-4609-BEC6-C96B9B88CF5A}">
      <dsp:nvSpPr>
        <dsp:cNvPr id="0" name=""/>
        <dsp:cNvSpPr/>
      </dsp:nvSpPr>
      <dsp:spPr>
        <a:xfrm>
          <a:off x="0" y="1727008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Awareness raising &amp; practical how to guidance</a:t>
          </a:r>
        </a:p>
      </dsp:txBody>
      <dsp:txXfrm>
        <a:off x="0" y="1727008"/>
        <a:ext cx="2372590" cy="1423554"/>
      </dsp:txXfrm>
    </dsp:sp>
    <dsp:sp modelId="{E814BDCD-C0C8-43D4-81D9-DD54925D25AF}">
      <dsp:nvSpPr>
        <dsp:cNvPr id="0" name=""/>
        <dsp:cNvSpPr/>
      </dsp:nvSpPr>
      <dsp:spPr>
        <a:xfrm>
          <a:off x="2609850" y="1727008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Available to anyone at anytime</a:t>
          </a:r>
        </a:p>
      </dsp:txBody>
      <dsp:txXfrm>
        <a:off x="2609850" y="1727008"/>
        <a:ext cx="2372590" cy="1423554"/>
      </dsp:txXfrm>
    </dsp:sp>
    <dsp:sp modelId="{8AFDA542-893B-4445-BC91-D9D85E62D22A}">
      <dsp:nvSpPr>
        <dsp:cNvPr id="0" name=""/>
        <dsp:cNvSpPr/>
      </dsp:nvSpPr>
      <dsp:spPr>
        <a:xfrm>
          <a:off x="5219700" y="1727008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Based on IDI eLearning methodology, use IDI LMS</a:t>
          </a:r>
        </a:p>
      </dsp:txBody>
      <dsp:txXfrm>
        <a:off x="5219700" y="1727008"/>
        <a:ext cx="2372590" cy="1423554"/>
      </dsp:txXfrm>
    </dsp:sp>
    <dsp:sp modelId="{3832F636-B4CC-47D9-A7DD-B7A457D724C3}">
      <dsp:nvSpPr>
        <dsp:cNvPr id="0" name=""/>
        <dsp:cNvSpPr/>
      </dsp:nvSpPr>
      <dsp:spPr>
        <a:xfrm>
          <a:off x="0" y="3387821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Initially developed in English, to explore other language options</a:t>
          </a:r>
        </a:p>
      </dsp:txBody>
      <dsp:txXfrm>
        <a:off x="0" y="3387821"/>
        <a:ext cx="2372590" cy="1423554"/>
      </dsp:txXfrm>
    </dsp:sp>
    <dsp:sp modelId="{1CA200E0-BF2C-4491-8348-C0A6F73B8662}">
      <dsp:nvSpPr>
        <dsp:cNvPr id="0" name=""/>
        <dsp:cNvSpPr/>
      </dsp:nvSpPr>
      <dsp:spPr>
        <a:xfrm>
          <a:off x="2609850" y="3387821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Partnership with KSC, UNDESA inputs from global team  </a:t>
          </a:r>
        </a:p>
      </dsp:txBody>
      <dsp:txXfrm>
        <a:off x="2609850" y="3387821"/>
        <a:ext cx="2372590" cy="1423554"/>
      </dsp:txXfrm>
    </dsp:sp>
    <dsp:sp modelId="{05E831E0-10E4-4982-8108-CB23864F2C46}">
      <dsp:nvSpPr>
        <dsp:cNvPr id="0" name=""/>
        <dsp:cNvSpPr/>
      </dsp:nvSpPr>
      <dsp:spPr>
        <a:xfrm>
          <a:off x="5219700" y="3387821"/>
          <a:ext cx="2372590" cy="1423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Avoid duplication </a:t>
          </a:r>
        </a:p>
      </dsp:txBody>
      <dsp:txXfrm>
        <a:off x="5219700" y="3387821"/>
        <a:ext cx="2372590" cy="14235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2D760-FC2A-4D03-A7CB-0A2716551062}">
      <dsp:nvSpPr>
        <dsp:cNvPr id="0" name=""/>
        <dsp:cNvSpPr/>
      </dsp:nvSpPr>
      <dsp:spPr>
        <a:xfrm>
          <a:off x="13808" y="62177"/>
          <a:ext cx="3661335" cy="14770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Advocate SAI role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Participate in VNRs , conversations with key national actors, visibility of the audit effort  </a:t>
          </a:r>
        </a:p>
      </dsp:txBody>
      <dsp:txXfrm>
        <a:off x="13808" y="62177"/>
        <a:ext cx="3661335" cy="1477091"/>
      </dsp:txXfrm>
    </dsp:sp>
    <dsp:sp modelId="{6C92CAB2-0CFE-4F0E-AB28-59D4B3B9E8C4}">
      <dsp:nvSpPr>
        <dsp:cNvPr id="0" name=""/>
        <dsp:cNvSpPr/>
      </dsp:nvSpPr>
      <dsp:spPr>
        <a:xfrm>
          <a:off x="3978000" y="64140"/>
          <a:ext cx="3784483" cy="1513777"/>
        </a:xfrm>
        <a:prstGeom prst="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SAI Leadership to determine SAI’s strategic direction in engaging with SDGs</a:t>
          </a:r>
        </a:p>
      </dsp:txBody>
      <dsp:txXfrm>
        <a:off x="3978000" y="64140"/>
        <a:ext cx="3784483" cy="1513777"/>
      </dsp:txXfrm>
    </dsp:sp>
    <dsp:sp modelId="{F9D3AE31-5BB6-4D55-94C8-75ED157CF7C3}">
      <dsp:nvSpPr>
        <dsp:cNvPr id="0" name=""/>
        <dsp:cNvSpPr/>
      </dsp:nvSpPr>
      <dsp:spPr>
        <a:xfrm>
          <a:off x="8068394" y="102494"/>
          <a:ext cx="3616017" cy="144426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begin with focus on ‘preparedness’ not ‘implementation’ across ‘entire agenda’   </a:t>
          </a:r>
        </a:p>
      </dsp:txBody>
      <dsp:txXfrm>
        <a:off x="8068394" y="102494"/>
        <a:ext cx="3616017" cy="1444260"/>
      </dsp:txXfrm>
    </dsp:sp>
    <dsp:sp modelId="{BB95636F-C48E-4CA2-BA22-91A6EC11441E}">
      <dsp:nvSpPr>
        <dsp:cNvPr id="0" name=""/>
        <dsp:cNvSpPr/>
      </dsp:nvSpPr>
      <dsp:spPr>
        <a:xfrm>
          <a:off x="0" y="1635500"/>
          <a:ext cx="3653971" cy="1461580"/>
        </a:xfrm>
        <a:prstGeom prst="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Recognise</a:t>
          </a:r>
          <a:r>
            <a:rPr lang="en-US" sz="1800" kern="1200" dirty="0"/>
            <a:t> what is different in Auditing Agenda 2030</a:t>
          </a:r>
        </a:p>
      </dsp:txBody>
      <dsp:txXfrm>
        <a:off x="0" y="1635500"/>
        <a:ext cx="3653971" cy="1461580"/>
      </dsp:txXfrm>
    </dsp:sp>
    <dsp:sp modelId="{26152B4F-8475-43FD-ACE5-50526F0156D0}">
      <dsp:nvSpPr>
        <dsp:cNvPr id="0" name=""/>
        <dsp:cNvSpPr/>
      </dsp:nvSpPr>
      <dsp:spPr>
        <a:xfrm>
          <a:off x="3998152" y="1671810"/>
          <a:ext cx="3749779" cy="144212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Consider ‘whole of government approach’ to auditing SDGs</a:t>
          </a:r>
        </a:p>
      </dsp:txBody>
      <dsp:txXfrm>
        <a:off x="3998152" y="1671810"/>
        <a:ext cx="3749779" cy="1442121"/>
      </dsp:txXfrm>
    </dsp:sp>
    <dsp:sp modelId="{85A42092-A005-4482-AA14-E03DA51B5781}">
      <dsp:nvSpPr>
        <dsp:cNvPr id="0" name=""/>
        <dsp:cNvSpPr/>
      </dsp:nvSpPr>
      <dsp:spPr>
        <a:xfrm>
          <a:off x="8069589" y="1637180"/>
          <a:ext cx="3653971" cy="1479324"/>
        </a:xfrm>
        <a:prstGeom prst="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Cannot audit SDGs without considering  inclusiveness</a:t>
          </a:r>
        </a:p>
      </dsp:txBody>
      <dsp:txXfrm>
        <a:off x="8069589" y="1637180"/>
        <a:ext cx="3653971" cy="1479324"/>
      </dsp:txXfrm>
    </dsp:sp>
    <dsp:sp modelId="{593E54EB-58E6-4707-A971-2467D1F13DD6}">
      <dsp:nvSpPr>
        <dsp:cNvPr id="0" name=""/>
        <dsp:cNvSpPr/>
      </dsp:nvSpPr>
      <dsp:spPr>
        <a:xfrm>
          <a:off x="0" y="3182419"/>
          <a:ext cx="3703951" cy="148158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 quality audits as per ISSAIs</a:t>
          </a:r>
        </a:p>
      </dsp:txBody>
      <dsp:txXfrm>
        <a:off x="0" y="3182419"/>
        <a:ext cx="3703951" cy="1481580"/>
      </dsp:txXfrm>
    </dsp:sp>
    <dsp:sp modelId="{D1C03E58-8B15-45E9-A8D8-58C13FC1557C}">
      <dsp:nvSpPr>
        <dsp:cNvPr id="0" name=""/>
        <dsp:cNvSpPr/>
      </dsp:nvSpPr>
      <dsp:spPr>
        <a:xfrm>
          <a:off x="4027294" y="3169916"/>
          <a:ext cx="3724515" cy="1474859"/>
        </a:xfrm>
        <a:prstGeom prst="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Stakeholders expect SAIs to go beyond traditional financial/compliance audits to look at performance</a:t>
          </a:r>
        </a:p>
      </dsp:txBody>
      <dsp:txXfrm>
        <a:off x="4027294" y="3169916"/>
        <a:ext cx="3724515" cy="1474859"/>
      </dsp:txXfrm>
    </dsp:sp>
    <dsp:sp modelId="{16A0C0F3-EF76-4E54-B888-5CD886CE061B}">
      <dsp:nvSpPr>
        <dsp:cNvPr id="0" name=""/>
        <dsp:cNvSpPr/>
      </dsp:nvSpPr>
      <dsp:spPr>
        <a:xfrm>
          <a:off x="8043659" y="3187001"/>
          <a:ext cx="3635993" cy="147485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Engage widely with national and international  stakeholders throughout the audit process</a:t>
          </a:r>
        </a:p>
      </dsp:txBody>
      <dsp:txXfrm>
        <a:off x="8043659" y="3187001"/>
        <a:ext cx="3635993" cy="14748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C41F-3780-402B-A4EE-7777DC547573}">
      <dsp:nvSpPr>
        <dsp:cNvPr id="0" name=""/>
        <dsp:cNvSpPr/>
      </dsp:nvSpPr>
      <dsp:spPr>
        <a:xfrm>
          <a:off x="3797656" y="903331"/>
          <a:ext cx="6958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588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27434" y="945418"/>
        <a:ext cx="36324" cy="7264"/>
      </dsp:txXfrm>
    </dsp:sp>
    <dsp:sp modelId="{6857D1A2-4E3D-47C3-B8CB-CE0ABE5F1202}">
      <dsp:nvSpPr>
        <dsp:cNvPr id="0" name=""/>
        <dsp:cNvSpPr/>
      </dsp:nvSpPr>
      <dsp:spPr>
        <a:xfrm>
          <a:off x="640848" y="1468"/>
          <a:ext cx="3158608" cy="18951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Where are you ?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Gap Analysis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SAI PMF</a:t>
          </a:r>
        </a:p>
      </dsp:txBody>
      <dsp:txXfrm>
        <a:off x="640848" y="1468"/>
        <a:ext cx="3158608" cy="1895165"/>
      </dsp:txXfrm>
    </dsp:sp>
    <dsp:sp modelId="{E3F01A5C-62BA-40AF-8A94-82A9BFE50A28}">
      <dsp:nvSpPr>
        <dsp:cNvPr id="0" name=""/>
        <dsp:cNvSpPr/>
      </dsp:nvSpPr>
      <dsp:spPr>
        <a:xfrm>
          <a:off x="2220152" y="1894833"/>
          <a:ext cx="3885089" cy="695880"/>
        </a:xfrm>
        <a:custGeom>
          <a:avLst/>
          <a:gdLst/>
          <a:ahLst/>
          <a:cxnLst/>
          <a:rect l="0" t="0" r="0" b="0"/>
          <a:pathLst>
            <a:path>
              <a:moveTo>
                <a:pt x="3885089" y="0"/>
              </a:moveTo>
              <a:lnTo>
                <a:pt x="3885089" y="365040"/>
              </a:lnTo>
              <a:lnTo>
                <a:pt x="0" y="365040"/>
              </a:lnTo>
              <a:lnTo>
                <a:pt x="0" y="69588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3886" y="2239141"/>
        <a:ext cx="197621" cy="7264"/>
      </dsp:txXfrm>
    </dsp:sp>
    <dsp:sp modelId="{5C0CB874-7003-4071-85A6-92AF1A592917}">
      <dsp:nvSpPr>
        <dsp:cNvPr id="0" name=""/>
        <dsp:cNvSpPr/>
      </dsp:nvSpPr>
      <dsp:spPr>
        <a:xfrm>
          <a:off x="4525937" y="1468"/>
          <a:ext cx="3158608" cy="189516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is your vision ?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Where do you want to go ? </a:t>
          </a:r>
        </a:p>
      </dsp:txBody>
      <dsp:txXfrm>
        <a:off x="4525937" y="1468"/>
        <a:ext cx="3158608" cy="1895165"/>
      </dsp:txXfrm>
    </dsp:sp>
    <dsp:sp modelId="{F96A8832-9468-418E-BC5C-395CC3021687}">
      <dsp:nvSpPr>
        <dsp:cNvPr id="0" name=""/>
        <dsp:cNvSpPr/>
      </dsp:nvSpPr>
      <dsp:spPr>
        <a:xfrm>
          <a:off x="3797656" y="3524976"/>
          <a:ext cx="6958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5880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27434" y="3567064"/>
        <a:ext cx="36324" cy="7264"/>
      </dsp:txXfrm>
    </dsp:sp>
    <dsp:sp modelId="{4521B92D-2C5F-449F-8B8F-0678650E8B04}">
      <dsp:nvSpPr>
        <dsp:cNvPr id="0" name=""/>
        <dsp:cNvSpPr/>
      </dsp:nvSpPr>
      <dsp:spPr>
        <a:xfrm>
          <a:off x="640848" y="2623114"/>
          <a:ext cx="3158608" cy="189516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options, risks, capacities required</a:t>
          </a:r>
        </a:p>
      </dsp:txBody>
      <dsp:txXfrm>
        <a:off x="640848" y="2623114"/>
        <a:ext cx="3158608" cy="1895165"/>
      </dsp:txXfrm>
    </dsp:sp>
    <dsp:sp modelId="{C551C7AE-0923-4641-9C80-203DC60444DF}">
      <dsp:nvSpPr>
        <dsp:cNvPr id="0" name=""/>
        <dsp:cNvSpPr/>
      </dsp:nvSpPr>
      <dsp:spPr>
        <a:xfrm>
          <a:off x="4525937" y="2623114"/>
          <a:ext cx="3158608" cy="189516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Implementation  of strategy </a:t>
          </a:r>
        </a:p>
      </dsp:txBody>
      <dsp:txXfrm>
        <a:off x="4525937" y="2623114"/>
        <a:ext cx="3158608" cy="18951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62C0B-A1CC-4271-B44D-598EFDCBA045}">
      <dsp:nvSpPr>
        <dsp:cNvPr id="0" name=""/>
        <dsp:cNvSpPr/>
      </dsp:nvSpPr>
      <dsp:spPr>
        <a:xfrm>
          <a:off x="471487" y="2629"/>
          <a:ext cx="3134320" cy="1880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Move from </a:t>
          </a:r>
          <a:r>
            <a:rPr lang="en-US" sz="2100" kern="1200" dirty="0" err="1">
              <a:solidFill>
                <a:schemeClr val="tx1"/>
              </a:solidFill>
            </a:rPr>
            <a:t>programme</a:t>
          </a:r>
          <a:r>
            <a:rPr lang="en-US" sz="2100" kern="1200" dirty="0">
              <a:solidFill>
                <a:schemeClr val="tx1"/>
              </a:solidFill>
            </a:rPr>
            <a:t> to </a:t>
          </a:r>
          <a:r>
            <a:rPr lang="en-US" sz="2100" kern="1200" dirty="0" err="1">
              <a:solidFill>
                <a:schemeClr val="tx1"/>
              </a:solidFill>
            </a:rPr>
            <a:t>workstream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71487" y="2629"/>
        <a:ext cx="3134320" cy="1880592"/>
      </dsp:txXfrm>
    </dsp:sp>
    <dsp:sp modelId="{3F64EC68-8D28-469F-951A-A4A90AC2C378}">
      <dsp:nvSpPr>
        <dsp:cNvPr id="0" name=""/>
        <dsp:cNvSpPr/>
      </dsp:nvSpPr>
      <dsp:spPr>
        <a:xfrm>
          <a:off x="3919239" y="2629"/>
          <a:ext cx="3134320" cy="18805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Work on a strategic framework that brings together ISSAI based audit methodology and SDGs</a:t>
          </a:r>
        </a:p>
      </dsp:txBody>
      <dsp:txXfrm>
        <a:off x="3919239" y="2629"/>
        <a:ext cx="3134320" cy="1880592"/>
      </dsp:txXfrm>
    </dsp:sp>
    <dsp:sp modelId="{7A1E02B7-B51C-4B09-95EE-7F1FFDBFAED2}">
      <dsp:nvSpPr>
        <dsp:cNvPr id="0" name=""/>
        <dsp:cNvSpPr/>
      </dsp:nvSpPr>
      <dsp:spPr>
        <a:xfrm>
          <a:off x="7366992" y="2629"/>
          <a:ext cx="3134320" cy="18805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Support audit of implementation of SDGs using </a:t>
          </a:r>
          <a:r>
            <a:rPr lang="en-US" sz="2100" kern="1200" dirty="0" err="1">
              <a:solidFill>
                <a:schemeClr val="tx1"/>
              </a:solidFill>
            </a:rPr>
            <a:t>WoG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366992" y="2629"/>
        <a:ext cx="3134320" cy="1880592"/>
      </dsp:txXfrm>
    </dsp:sp>
    <dsp:sp modelId="{D6D9D437-C6C2-4901-8FF3-64BCFD34C7B8}">
      <dsp:nvSpPr>
        <dsp:cNvPr id="0" name=""/>
        <dsp:cNvSpPr/>
      </dsp:nvSpPr>
      <dsp:spPr>
        <a:xfrm>
          <a:off x="2195363" y="2196653"/>
          <a:ext cx="3134320" cy="1880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Explore new audit areas related to </a:t>
          </a:r>
          <a:r>
            <a:rPr lang="en-US" sz="2100" kern="1200" dirty="0" err="1">
              <a:solidFill>
                <a:schemeClr val="tx1"/>
              </a:solidFill>
            </a:rPr>
            <a:t>WoG</a:t>
          </a:r>
          <a:r>
            <a:rPr lang="en-US" sz="2100" kern="1200" dirty="0">
              <a:solidFill>
                <a:schemeClr val="tx1"/>
              </a:solidFill>
            </a:rPr>
            <a:t> e.g. data analytics in audit, auditing performance information, auditing inclusiveness</a:t>
          </a:r>
        </a:p>
      </dsp:txBody>
      <dsp:txXfrm>
        <a:off x="2195363" y="2196653"/>
        <a:ext cx="3134320" cy="1880592"/>
      </dsp:txXfrm>
    </dsp:sp>
    <dsp:sp modelId="{F2655C95-402E-4D80-B00B-37FA08C7F0C6}">
      <dsp:nvSpPr>
        <dsp:cNvPr id="0" name=""/>
        <dsp:cNvSpPr/>
      </dsp:nvSpPr>
      <dsp:spPr>
        <a:xfrm>
          <a:off x="5643116" y="2196653"/>
          <a:ext cx="3134320" cy="18805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Continue to work with capacity development, knowledge sharing and advocacy related to SDGs</a:t>
          </a:r>
        </a:p>
      </dsp:txBody>
      <dsp:txXfrm>
        <a:off x="5643116" y="2196653"/>
        <a:ext cx="3134320" cy="1880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8C8C-FBF7-4386-841D-7EF767D2DC77}">
      <dsp:nvSpPr>
        <dsp:cNvPr id="0" name=""/>
        <dsp:cNvSpPr/>
      </dsp:nvSpPr>
      <dsp:spPr>
        <a:xfrm>
          <a:off x="3799207" y="1433779"/>
          <a:ext cx="2578616" cy="25787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is it important for SAIs to contribute to implementation of SDGs ?</a:t>
          </a:r>
        </a:p>
      </dsp:txBody>
      <dsp:txXfrm>
        <a:off x="4176837" y="1811427"/>
        <a:ext cx="1823356" cy="1823447"/>
      </dsp:txXfrm>
    </dsp:sp>
    <dsp:sp modelId="{1A5DEE11-794E-4040-B840-C73646D6C16F}">
      <dsp:nvSpPr>
        <dsp:cNvPr id="0" name=""/>
        <dsp:cNvSpPr/>
      </dsp:nvSpPr>
      <dsp:spPr>
        <a:xfrm>
          <a:off x="2469451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0A091-C403-4264-934D-B68D70C00C07}">
      <dsp:nvSpPr>
        <dsp:cNvPr id="0" name=""/>
        <dsp:cNvSpPr/>
      </dsp:nvSpPr>
      <dsp:spPr>
        <a:xfrm>
          <a:off x="6296928" y="456793"/>
          <a:ext cx="1381373" cy="138176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8BCDE-5DC1-4295-8DFF-38703B139DB9}">
      <dsp:nvSpPr>
        <dsp:cNvPr id="0" name=""/>
        <dsp:cNvSpPr/>
      </dsp:nvSpPr>
      <dsp:spPr>
        <a:xfrm>
          <a:off x="7805887" y="421852"/>
          <a:ext cx="523238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900" kern="1200" dirty="0"/>
            <a:t>Implementation of Agenda 2030 will improve the lives of citizens </a:t>
          </a:r>
        </a:p>
      </dsp:txBody>
      <dsp:txXfrm>
        <a:off x="7805887" y="421852"/>
        <a:ext cx="5232382" cy="1337327"/>
      </dsp:txXfrm>
    </dsp:sp>
    <dsp:sp modelId="{A634EB94-C2DF-4E1E-AF90-BDF9E4A874CF}">
      <dsp:nvSpPr>
        <dsp:cNvPr id="0" name=""/>
        <dsp:cNvSpPr/>
      </dsp:nvSpPr>
      <dsp:spPr>
        <a:xfrm>
          <a:off x="6830833" y="2028748"/>
          <a:ext cx="1381373" cy="1381760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FBCE00-E6BD-46E8-9BB7-E35CA2A62D88}">
      <dsp:nvSpPr>
        <dsp:cNvPr id="0" name=""/>
        <dsp:cNvSpPr/>
      </dsp:nvSpPr>
      <dsp:spPr>
        <a:xfrm>
          <a:off x="8359932" y="2010155"/>
          <a:ext cx="5359946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800" kern="1200" dirty="0"/>
            <a:t>SAIs have a central role to play in an independent oversight of the implementation of the agenda</a:t>
          </a:r>
        </a:p>
      </dsp:txBody>
      <dsp:txXfrm>
        <a:off x="8359932" y="2010155"/>
        <a:ext cx="5359946" cy="1337327"/>
      </dsp:txXfrm>
    </dsp:sp>
    <dsp:sp modelId="{4C50834A-2026-4AA7-82F6-6749DC3D1FC8}">
      <dsp:nvSpPr>
        <dsp:cNvPr id="0" name=""/>
        <dsp:cNvSpPr/>
      </dsp:nvSpPr>
      <dsp:spPr>
        <a:xfrm>
          <a:off x="6296928" y="3622920"/>
          <a:ext cx="1381373" cy="1381760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2C5CD-CAF8-42D2-90B2-9BE600906EA5}">
      <dsp:nvSpPr>
        <dsp:cNvPr id="0" name=""/>
        <dsp:cNvSpPr/>
      </dsp:nvSpPr>
      <dsp:spPr>
        <a:xfrm>
          <a:off x="7902878" y="3555853"/>
          <a:ext cx="5133663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700" kern="1200" dirty="0"/>
            <a:t>SAIs need capacity to conduct high quality audits of implementation of SDGs so that they contribute to value and benefits for citizens</a:t>
          </a:r>
        </a:p>
      </dsp:txBody>
      <dsp:txXfrm>
        <a:off x="7902878" y="3555853"/>
        <a:ext cx="5133663" cy="1337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841B-010E-4B6D-B68F-D2A387324D7E}">
      <dsp:nvSpPr>
        <dsp:cNvPr id="0" name=""/>
        <dsp:cNvSpPr/>
      </dsp:nvSpPr>
      <dsp:spPr>
        <a:xfrm>
          <a:off x="7416" y="202167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National targets considering national priorities</a:t>
          </a:r>
        </a:p>
      </dsp:txBody>
      <dsp:txXfrm>
        <a:off x="63443" y="258194"/>
        <a:ext cx="3091129" cy="2335081"/>
      </dsp:txXfrm>
    </dsp:sp>
    <dsp:sp modelId="{02FCFBD5-5AB3-4FFF-B465-72AC2E01DEF8}">
      <dsp:nvSpPr>
        <dsp:cNvPr id="0" name=""/>
        <dsp:cNvSpPr/>
      </dsp:nvSpPr>
      <dsp:spPr>
        <a:xfrm>
          <a:off x="7416" y="2593276"/>
          <a:ext cx="3203183" cy="102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National Ownership</a:t>
          </a:r>
        </a:p>
      </dsp:txBody>
      <dsp:txXfrm>
        <a:off x="7416" y="2593276"/>
        <a:ext cx="2255762" cy="1028176"/>
      </dsp:txXfrm>
    </dsp:sp>
    <dsp:sp modelId="{1D2C4CFF-517D-451F-B2AE-8A1981ED8AC1}">
      <dsp:nvSpPr>
        <dsp:cNvPr id="0" name=""/>
        <dsp:cNvSpPr/>
      </dsp:nvSpPr>
      <dsp:spPr>
        <a:xfrm>
          <a:off x="2353791" y="2756592"/>
          <a:ext cx="1121114" cy="11211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B881D-200F-47D6-AC21-FC69CF59757B}">
      <dsp:nvSpPr>
        <dsp:cNvPr id="0" name=""/>
        <dsp:cNvSpPr/>
      </dsp:nvSpPr>
      <dsp:spPr>
        <a:xfrm>
          <a:off x="3752655" y="202167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Relevant for both developed and developing countries</a:t>
          </a:r>
        </a:p>
      </dsp:txBody>
      <dsp:txXfrm>
        <a:off x="3808682" y="258194"/>
        <a:ext cx="3091129" cy="2335081"/>
      </dsp:txXfrm>
    </dsp:sp>
    <dsp:sp modelId="{E03930B7-E237-40AA-858E-3C7601BF7B28}">
      <dsp:nvSpPr>
        <dsp:cNvPr id="0" name=""/>
        <dsp:cNvSpPr/>
      </dsp:nvSpPr>
      <dsp:spPr>
        <a:xfrm>
          <a:off x="3752655" y="2593276"/>
          <a:ext cx="3203183" cy="102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Universal </a:t>
          </a:r>
        </a:p>
      </dsp:txBody>
      <dsp:txXfrm>
        <a:off x="3752655" y="2593276"/>
        <a:ext cx="2255762" cy="1028176"/>
      </dsp:txXfrm>
    </dsp:sp>
    <dsp:sp modelId="{6C3AEE33-0EEF-4EA3-AA17-630A47042ED1}">
      <dsp:nvSpPr>
        <dsp:cNvPr id="0" name=""/>
        <dsp:cNvSpPr/>
      </dsp:nvSpPr>
      <dsp:spPr>
        <a:xfrm>
          <a:off x="6099030" y="2756592"/>
          <a:ext cx="1121114" cy="11211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28E5A-1122-42E9-89E8-D8251154DE19}">
      <dsp:nvSpPr>
        <dsp:cNvPr id="0" name=""/>
        <dsp:cNvSpPr/>
      </dsp:nvSpPr>
      <dsp:spPr>
        <a:xfrm>
          <a:off x="7497893" y="202167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Integrate social, economic and environmental aspects in policy making and implementation</a:t>
          </a:r>
        </a:p>
      </dsp:txBody>
      <dsp:txXfrm>
        <a:off x="7553920" y="258194"/>
        <a:ext cx="3091129" cy="2335081"/>
      </dsp:txXfrm>
    </dsp:sp>
    <dsp:sp modelId="{3BE446D6-D373-4A11-8164-33199B64F2CA}">
      <dsp:nvSpPr>
        <dsp:cNvPr id="0" name=""/>
        <dsp:cNvSpPr/>
      </dsp:nvSpPr>
      <dsp:spPr>
        <a:xfrm>
          <a:off x="7497893" y="2593276"/>
          <a:ext cx="3203183" cy="102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Integrated</a:t>
          </a:r>
        </a:p>
      </dsp:txBody>
      <dsp:txXfrm>
        <a:off x="7497893" y="2593276"/>
        <a:ext cx="2255762" cy="1028176"/>
      </dsp:txXfrm>
    </dsp:sp>
    <dsp:sp modelId="{4147DA5B-DA91-4433-BF1A-135959351C1F}">
      <dsp:nvSpPr>
        <dsp:cNvPr id="0" name=""/>
        <dsp:cNvSpPr/>
      </dsp:nvSpPr>
      <dsp:spPr>
        <a:xfrm>
          <a:off x="9844269" y="2756592"/>
          <a:ext cx="1121114" cy="11211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841B-010E-4B6D-B68F-D2A387324D7E}">
      <dsp:nvSpPr>
        <dsp:cNvPr id="0" name=""/>
        <dsp:cNvSpPr/>
      </dsp:nvSpPr>
      <dsp:spPr>
        <a:xfrm>
          <a:off x="7416" y="202167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Reaching the furthest behind first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Inclusiveness</a:t>
          </a:r>
        </a:p>
      </dsp:txBody>
      <dsp:txXfrm>
        <a:off x="63443" y="258194"/>
        <a:ext cx="3091129" cy="2335081"/>
      </dsp:txXfrm>
    </dsp:sp>
    <dsp:sp modelId="{02FCFBD5-5AB3-4FFF-B465-72AC2E01DEF8}">
      <dsp:nvSpPr>
        <dsp:cNvPr id="0" name=""/>
        <dsp:cNvSpPr/>
      </dsp:nvSpPr>
      <dsp:spPr>
        <a:xfrm>
          <a:off x="7416" y="2593276"/>
          <a:ext cx="3203183" cy="102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Leave no one behind </a:t>
          </a:r>
        </a:p>
      </dsp:txBody>
      <dsp:txXfrm>
        <a:off x="7416" y="2593276"/>
        <a:ext cx="2255762" cy="1028176"/>
      </dsp:txXfrm>
    </dsp:sp>
    <dsp:sp modelId="{1D2C4CFF-517D-451F-B2AE-8A1981ED8AC1}">
      <dsp:nvSpPr>
        <dsp:cNvPr id="0" name=""/>
        <dsp:cNvSpPr/>
      </dsp:nvSpPr>
      <dsp:spPr>
        <a:xfrm>
          <a:off x="2353791" y="2756592"/>
          <a:ext cx="1121114" cy="11211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B881D-200F-47D6-AC21-FC69CF59757B}">
      <dsp:nvSpPr>
        <dsp:cNvPr id="0" name=""/>
        <dsp:cNvSpPr/>
      </dsp:nvSpPr>
      <dsp:spPr>
        <a:xfrm>
          <a:off x="3752655" y="202167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Wide stakeholder participation – government, parliament, public institutions, academia, professional bodies, civil society, vulnerable groups, citizens, private sector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Partnership for implementation</a:t>
          </a:r>
        </a:p>
      </dsp:txBody>
      <dsp:txXfrm>
        <a:off x="3808682" y="258194"/>
        <a:ext cx="3091129" cy="2335081"/>
      </dsp:txXfrm>
    </dsp:sp>
    <dsp:sp modelId="{E03930B7-E237-40AA-858E-3C7601BF7B28}">
      <dsp:nvSpPr>
        <dsp:cNvPr id="0" name=""/>
        <dsp:cNvSpPr/>
      </dsp:nvSpPr>
      <dsp:spPr>
        <a:xfrm>
          <a:off x="3752655" y="2593276"/>
          <a:ext cx="3203183" cy="102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Partnership for Goals</a:t>
          </a:r>
        </a:p>
      </dsp:txBody>
      <dsp:txXfrm>
        <a:off x="3752655" y="2593276"/>
        <a:ext cx="2255762" cy="1028176"/>
      </dsp:txXfrm>
    </dsp:sp>
    <dsp:sp modelId="{6C3AEE33-0EEF-4EA3-AA17-630A47042ED1}">
      <dsp:nvSpPr>
        <dsp:cNvPr id="0" name=""/>
        <dsp:cNvSpPr/>
      </dsp:nvSpPr>
      <dsp:spPr>
        <a:xfrm>
          <a:off x="6099030" y="2756592"/>
          <a:ext cx="1121114" cy="11211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28E5A-1122-42E9-89E8-D8251154DE19}">
      <dsp:nvSpPr>
        <dsp:cNvPr id="0" name=""/>
        <dsp:cNvSpPr/>
      </dsp:nvSpPr>
      <dsp:spPr>
        <a:xfrm>
          <a:off x="7497893" y="202167"/>
          <a:ext cx="3203183" cy="239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SDG Results Targets and indicators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Voluntary National Reviews at High Level Political Forum</a:t>
          </a:r>
        </a:p>
      </dsp:txBody>
      <dsp:txXfrm>
        <a:off x="7553920" y="258194"/>
        <a:ext cx="3091129" cy="2335081"/>
      </dsp:txXfrm>
    </dsp:sp>
    <dsp:sp modelId="{3BE446D6-D373-4A11-8164-33199B64F2CA}">
      <dsp:nvSpPr>
        <dsp:cNvPr id="0" name=""/>
        <dsp:cNvSpPr/>
      </dsp:nvSpPr>
      <dsp:spPr>
        <a:xfrm>
          <a:off x="7497893" y="2593276"/>
          <a:ext cx="3203183" cy="102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Follow up and Review</a:t>
          </a:r>
        </a:p>
      </dsp:txBody>
      <dsp:txXfrm>
        <a:off x="7497893" y="2593276"/>
        <a:ext cx="2255762" cy="1028176"/>
      </dsp:txXfrm>
    </dsp:sp>
    <dsp:sp modelId="{4147DA5B-DA91-4433-BF1A-135959351C1F}">
      <dsp:nvSpPr>
        <dsp:cNvPr id="0" name=""/>
        <dsp:cNvSpPr/>
      </dsp:nvSpPr>
      <dsp:spPr>
        <a:xfrm>
          <a:off x="9844269" y="2756592"/>
          <a:ext cx="1121114" cy="11211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4291A-2B2E-46E4-84EB-B5F90B9D5982}">
      <dsp:nvSpPr>
        <dsp:cNvPr id="0" name=""/>
        <dsp:cNvSpPr/>
      </dsp:nvSpPr>
      <dsp:spPr>
        <a:xfrm>
          <a:off x="709204" y="1408"/>
          <a:ext cx="3540620" cy="212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1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or audit preparedness of governments for implementing SDGs </a:t>
          </a:r>
        </a:p>
      </dsp:txBody>
      <dsp:txXfrm>
        <a:off x="709204" y="1408"/>
        <a:ext cx="3540620" cy="2124372"/>
      </dsp:txXfrm>
    </dsp:sp>
    <dsp:sp modelId="{0F0D7009-3141-4363-9A57-FFCDAB233332}">
      <dsp:nvSpPr>
        <dsp:cNvPr id="0" name=""/>
        <dsp:cNvSpPr/>
      </dsp:nvSpPr>
      <dsp:spPr>
        <a:xfrm>
          <a:off x="4603888" y="1408"/>
          <a:ext cx="3540620" cy="212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Undertake performance audits on specific aspects of SDGs</a:t>
          </a:r>
        </a:p>
      </dsp:txBody>
      <dsp:txXfrm>
        <a:off x="4603888" y="1408"/>
        <a:ext cx="3540620" cy="2124372"/>
      </dsp:txXfrm>
    </dsp:sp>
    <dsp:sp modelId="{615D62CB-A10C-4E67-9D90-725CFF122B7E}">
      <dsp:nvSpPr>
        <dsp:cNvPr id="0" name=""/>
        <dsp:cNvSpPr/>
      </dsp:nvSpPr>
      <dsp:spPr>
        <a:xfrm>
          <a:off x="709204" y="2479843"/>
          <a:ext cx="3540620" cy="212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Assessing and supporting the implementation of SDG 16 </a:t>
          </a:r>
        </a:p>
      </dsp:txBody>
      <dsp:txXfrm>
        <a:off x="709204" y="2479843"/>
        <a:ext cx="3540620" cy="2124372"/>
      </dsp:txXfrm>
    </dsp:sp>
    <dsp:sp modelId="{216CA633-7DBE-447F-B316-DC911CC83E8E}">
      <dsp:nvSpPr>
        <dsp:cNvPr id="0" name=""/>
        <dsp:cNvSpPr/>
      </dsp:nvSpPr>
      <dsp:spPr>
        <a:xfrm>
          <a:off x="4603888" y="2479843"/>
          <a:ext cx="3540620" cy="212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Being Models of transparency and accountability in own operations </a:t>
          </a:r>
        </a:p>
      </dsp:txBody>
      <dsp:txXfrm>
        <a:off x="4603888" y="2479843"/>
        <a:ext cx="3540620" cy="2124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5962-FB85-42B9-980F-65A580CA02BF}">
      <dsp:nvSpPr>
        <dsp:cNvPr id="0" name=""/>
        <dsp:cNvSpPr/>
      </dsp:nvSpPr>
      <dsp:spPr>
        <a:xfrm>
          <a:off x="142796" y="269704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Advocacy &amp; Awareness Raising  </a:t>
          </a:r>
        </a:p>
      </dsp:txBody>
      <dsp:txXfrm>
        <a:off x="142796" y="269704"/>
        <a:ext cx="3358544" cy="1049545"/>
      </dsp:txXfrm>
    </dsp:sp>
    <dsp:sp modelId="{D4432561-3B98-41F1-B3FD-CF33B7D3EEFD}">
      <dsp:nvSpPr>
        <dsp:cNvPr id="0" name=""/>
        <dsp:cNvSpPr/>
      </dsp:nvSpPr>
      <dsp:spPr>
        <a:xfrm>
          <a:off x="2857" y="118103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9DAF6-7E40-4BEA-B7AB-ED4E38B5AC96}">
      <dsp:nvSpPr>
        <dsp:cNvPr id="0" name=""/>
        <dsp:cNvSpPr/>
      </dsp:nvSpPr>
      <dsp:spPr>
        <a:xfrm>
          <a:off x="3839497" y="269704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Guidance on Performance Audit of Preparedness for Implementation of SDGs</a:t>
          </a:r>
        </a:p>
      </dsp:txBody>
      <dsp:txXfrm>
        <a:off x="3839497" y="269704"/>
        <a:ext cx="3358544" cy="1049545"/>
      </dsp:txXfrm>
    </dsp:sp>
    <dsp:sp modelId="{AC2C929C-D89A-45C6-A22F-CC8BCA9C32E5}">
      <dsp:nvSpPr>
        <dsp:cNvPr id="0" name=""/>
        <dsp:cNvSpPr/>
      </dsp:nvSpPr>
      <dsp:spPr>
        <a:xfrm>
          <a:off x="3699558" y="118103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04EA9-26D4-4268-975E-D26BE1D733F6}">
      <dsp:nvSpPr>
        <dsp:cNvPr id="0" name=""/>
        <dsp:cNvSpPr/>
      </dsp:nvSpPr>
      <dsp:spPr>
        <a:xfrm>
          <a:off x="142796" y="1590965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Cooperative Performance Audit of Preparedness for Implementation of SDGs</a:t>
          </a:r>
        </a:p>
      </dsp:txBody>
      <dsp:txXfrm>
        <a:off x="142796" y="1590965"/>
        <a:ext cx="3358544" cy="1049545"/>
      </dsp:txXfrm>
    </dsp:sp>
    <dsp:sp modelId="{747C7D9E-8E3E-40C1-AB18-CE4986E59715}">
      <dsp:nvSpPr>
        <dsp:cNvPr id="0" name=""/>
        <dsp:cNvSpPr/>
      </dsp:nvSpPr>
      <dsp:spPr>
        <a:xfrm>
          <a:off x="2857" y="1439364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AB246-0100-4B4D-913C-96BCC70C54A6}">
      <dsp:nvSpPr>
        <dsp:cNvPr id="0" name=""/>
        <dsp:cNvSpPr/>
      </dsp:nvSpPr>
      <dsp:spPr>
        <a:xfrm>
          <a:off x="3839497" y="1590965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Lessons Learned and Compendium of Audit findings </a:t>
          </a:r>
        </a:p>
      </dsp:txBody>
      <dsp:txXfrm>
        <a:off x="3839497" y="1590965"/>
        <a:ext cx="3358544" cy="1049545"/>
      </dsp:txXfrm>
    </dsp:sp>
    <dsp:sp modelId="{F1F38284-1511-471A-AA72-9816ED59749A}">
      <dsp:nvSpPr>
        <dsp:cNvPr id="0" name=""/>
        <dsp:cNvSpPr/>
      </dsp:nvSpPr>
      <dsp:spPr>
        <a:xfrm>
          <a:off x="3699558" y="1439364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8885B-7598-4819-883D-2F9A00219A6C}">
      <dsp:nvSpPr>
        <dsp:cNvPr id="0" name=""/>
        <dsp:cNvSpPr/>
      </dsp:nvSpPr>
      <dsp:spPr>
        <a:xfrm>
          <a:off x="142796" y="2912226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 of Practice of SDG Auditors </a:t>
          </a:r>
        </a:p>
      </dsp:txBody>
      <dsp:txXfrm>
        <a:off x="142796" y="2912226"/>
        <a:ext cx="3358544" cy="1049545"/>
      </dsp:txXfrm>
    </dsp:sp>
    <dsp:sp modelId="{20C43285-BDF9-46AD-B26E-DE281078361C}">
      <dsp:nvSpPr>
        <dsp:cNvPr id="0" name=""/>
        <dsp:cNvSpPr/>
      </dsp:nvSpPr>
      <dsp:spPr>
        <a:xfrm>
          <a:off x="2857" y="2760625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730FD-86C0-47C1-9EBE-6CC2A46FB39F}">
      <dsp:nvSpPr>
        <dsp:cNvPr id="0" name=""/>
        <dsp:cNvSpPr/>
      </dsp:nvSpPr>
      <dsp:spPr>
        <a:xfrm>
          <a:off x="3839497" y="2912226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Massive Open Online Course on: Leave no one Behind </a:t>
          </a:r>
        </a:p>
      </dsp:txBody>
      <dsp:txXfrm>
        <a:off x="3839497" y="2912226"/>
        <a:ext cx="3358544" cy="1049545"/>
      </dsp:txXfrm>
    </dsp:sp>
    <dsp:sp modelId="{A5659DD4-6C41-423B-9B31-29254F780662}">
      <dsp:nvSpPr>
        <dsp:cNvPr id="0" name=""/>
        <dsp:cNvSpPr/>
      </dsp:nvSpPr>
      <dsp:spPr>
        <a:xfrm>
          <a:off x="3699558" y="2760625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9369-8BB2-40EF-A8C6-7207460A9520}">
      <dsp:nvSpPr>
        <dsp:cNvPr id="0" name=""/>
        <dsp:cNvSpPr/>
      </dsp:nvSpPr>
      <dsp:spPr>
        <a:xfrm rot="10800000">
          <a:off x="1105638" y="1533175"/>
          <a:ext cx="2926365" cy="1474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0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SAIs in conducting high quality audits of SDGs</a:t>
          </a:r>
        </a:p>
      </dsp:txBody>
      <dsp:txXfrm rot="10800000">
        <a:off x="1474184" y="1533175"/>
        <a:ext cx="2557819" cy="1474184"/>
      </dsp:txXfrm>
    </dsp:sp>
    <dsp:sp modelId="{08577F63-AF70-4B9D-9BAC-B318843DB2DD}">
      <dsp:nvSpPr>
        <dsp:cNvPr id="0" name=""/>
        <dsp:cNvSpPr/>
      </dsp:nvSpPr>
      <dsp:spPr>
        <a:xfrm>
          <a:off x="368546" y="1533175"/>
          <a:ext cx="1474184" cy="14741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A0CD7-389A-4927-A9D7-E88C4DE98FE5}">
      <dsp:nvSpPr>
        <dsp:cNvPr id="0" name=""/>
        <dsp:cNvSpPr/>
      </dsp:nvSpPr>
      <dsp:spPr>
        <a:xfrm rot="10800000">
          <a:off x="1105638" y="3447414"/>
          <a:ext cx="2926365" cy="1474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0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 : KSC, UNDESA, KNI, INTOSAI Regions, CAAF, IBP, GAB</a:t>
          </a:r>
        </a:p>
      </dsp:txBody>
      <dsp:txXfrm rot="10800000">
        <a:off x="1474184" y="3447414"/>
        <a:ext cx="2557819" cy="1474184"/>
      </dsp:txXfrm>
    </dsp:sp>
    <dsp:sp modelId="{469E96C6-C97C-4814-B321-149A9EA1EA5A}">
      <dsp:nvSpPr>
        <dsp:cNvPr id="0" name=""/>
        <dsp:cNvSpPr/>
      </dsp:nvSpPr>
      <dsp:spPr>
        <a:xfrm>
          <a:off x="368546" y="3447414"/>
          <a:ext cx="1474184" cy="14741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9B713-D18B-4FFC-B5F8-CD0CFE322469}">
      <dsp:nvSpPr>
        <dsp:cNvPr id="0" name=""/>
        <dsp:cNvSpPr/>
      </dsp:nvSpPr>
      <dsp:spPr>
        <a:xfrm>
          <a:off x="2287" y="1332947"/>
          <a:ext cx="2558680" cy="176293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F0403-C5F0-46D5-ADDA-420ACFAE8CE0}">
      <dsp:nvSpPr>
        <dsp:cNvPr id="0" name=""/>
        <dsp:cNvSpPr/>
      </dsp:nvSpPr>
      <dsp:spPr>
        <a:xfrm>
          <a:off x="2287" y="3095878"/>
          <a:ext cx="2558680" cy="94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Integration - Whole of Government Approach</a:t>
          </a:r>
        </a:p>
      </dsp:txBody>
      <dsp:txXfrm>
        <a:off x="2287" y="3095878"/>
        <a:ext cx="2558680" cy="949270"/>
      </dsp:txXfrm>
    </dsp:sp>
    <dsp:sp modelId="{D7A47F96-0137-4D08-9AE3-6D88BFFA1AC7}">
      <dsp:nvSpPr>
        <dsp:cNvPr id="0" name=""/>
        <dsp:cNvSpPr/>
      </dsp:nvSpPr>
      <dsp:spPr>
        <a:xfrm>
          <a:off x="2816943" y="1332947"/>
          <a:ext cx="2558680" cy="176293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A908C-3AD4-449B-B0CF-84D934DAABD4}">
      <dsp:nvSpPr>
        <dsp:cNvPr id="0" name=""/>
        <dsp:cNvSpPr/>
      </dsp:nvSpPr>
      <dsp:spPr>
        <a:xfrm>
          <a:off x="2816943" y="3095878"/>
          <a:ext cx="2558680" cy="94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Inclusiveness - Leave No one Behind</a:t>
          </a:r>
        </a:p>
      </dsp:txBody>
      <dsp:txXfrm>
        <a:off x="2816943" y="3095878"/>
        <a:ext cx="2558680" cy="949270"/>
      </dsp:txXfrm>
    </dsp:sp>
    <dsp:sp modelId="{056BE213-D750-4640-B6C5-C14A7B902FC8}">
      <dsp:nvSpPr>
        <dsp:cNvPr id="0" name=""/>
        <dsp:cNvSpPr/>
      </dsp:nvSpPr>
      <dsp:spPr>
        <a:xfrm>
          <a:off x="5631599" y="1270191"/>
          <a:ext cx="2819537" cy="201395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05397-AADA-4E6F-B4F1-E1716C16E18E}">
      <dsp:nvSpPr>
        <dsp:cNvPr id="0" name=""/>
        <dsp:cNvSpPr/>
      </dsp:nvSpPr>
      <dsp:spPr>
        <a:xfrm>
          <a:off x="5762028" y="3158634"/>
          <a:ext cx="2558680" cy="94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Follow up and Review - Data</a:t>
          </a:r>
        </a:p>
      </dsp:txBody>
      <dsp:txXfrm>
        <a:off x="5762028" y="3158634"/>
        <a:ext cx="2558680" cy="949270"/>
      </dsp:txXfrm>
    </dsp:sp>
    <dsp:sp modelId="{C1857CB7-B910-4989-9FAD-F3A58BF240D6}">
      <dsp:nvSpPr>
        <dsp:cNvPr id="0" name=""/>
        <dsp:cNvSpPr/>
      </dsp:nvSpPr>
      <dsp:spPr>
        <a:xfrm>
          <a:off x="8852983" y="1355513"/>
          <a:ext cx="2558680" cy="176293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5770C-B5BB-49D5-B05B-A4AC71BE9AA5}">
      <dsp:nvSpPr>
        <dsp:cNvPr id="0" name=""/>
        <dsp:cNvSpPr/>
      </dsp:nvSpPr>
      <dsp:spPr>
        <a:xfrm>
          <a:off x="8707113" y="3095878"/>
          <a:ext cx="2850421" cy="94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Multi stakeholder engagement </a:t>
          </a:r>
        </a:p>
      </dsp:txBody>
      <dsp:txXfrm>
        <a:off x="8707113" y="3095878"/>
        <a:ext cx="2850421" cy="949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88E5B-858A-44AE-9F55-4046426CAF0C}" type="datetimeFigureOut">
              <a:rPr lang="nb-NO" smtClean="0"/>
              <a:t>20.07.2018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4044-40F4-42CC-80A9-3051BAA292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7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84044-40F4-42CC-80A9-3051BAA2926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51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84044-40F4-42CC-80A9-3051BAA2926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83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9AE1-344D-47E4-8759-800E72EC6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3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4F12-B93F-48EC-AC1D-9F8CACA6AA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Audit</a:t>
            </a:r>
            <a:r>
              <a:rPr lang="nb-NO" dirty="0"/>
              <a:t> Report </a:t>
            </a:r>
            <a:r>
              <a:rPr lang="nb-NO" dirty="0" err="1"/>
              <a:t>Review</a:t>
            </a:r>
            <a:r>
              <a:rPr lang="nb-NO" dirty="0"/>
              <a:t> </a:t>
            </a:r>
            <a:r>
              <a:rPr lang="nb-NO"/>
              <a:t>Meeting postpo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84044-40F4-42CC-80A9-3051BAA2926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52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 will start developing SDG MOOC in 2019, instead of 2018.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84044-40F4-42CC-80A9-3051BAA2926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0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27002-2DEF-42CB-ADAB-303E6A41C7D4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8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59EF9-C9A9-45BE-99DC-9B8835C49209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8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78CD2-318F-4C65-BA16-C32D3EFDAC8A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4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578600" y="2709335"/>
            <a:ext cx="5875867" cy="1139296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i="0" smtClean="0">
                <a:solidFill>
                  <a:schemeClr val="bg1"/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Module1:</a:t>
            </a:r>
            <a:br>
              <a:rPr lang="en-US"/>
            </a:br>
            <a:r>
              <a:rPr lang="en-US"/>
              <a:t>Getting Acquainted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5394" y="1280160"/>
            <a:ext cx="1689463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30285" y="3064873"/>
            <a:ext cx="303505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AUDITING SUSTAINABLE DEVELOPMENT GOALS </a:t>
            </a:r>
          </a:p>
        </p:txBody>
      </p:sp>
    </p:spTree>
    <p:extLst>
      <p:ext uri="{BB962C8B-B14F-4D97-AF65-F5344CB8AC3E}">
        <p14:creationId xmlns:p14="http://schemas.microsoft.com/office/powerpoint/2010/main" val="227541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011842" y="200025"/>
            <a:ext cx="9991725" cy="957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Master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080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85850" y="6067425"/>
            <a:ext cx="59506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Auditing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SDGs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5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011842" y="200025"/>
            <a:ext cx="9991725" cy="957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Master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080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85850" y="6067425"/>
            <a:ext cx="59506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Auditing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SDGs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78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310018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59770-60AB-4D24-B9D8-FC700A5687D0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6C4FF-65EE-4540-A5EB-49FA4880BDD7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5BA01-143A-40EC-854A-DF71A295F9C7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2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42ED0-2E47-4997-A9DF-288A73B1F15C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51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8EB52-A77E-4E35-A051-6246BAE84EB3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3E0-DEA5-4B40-8EED-B5B7A31E4316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5A09A-6DB6-43EA-88DD-7462BFE387CE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9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C0653-8125-43B8-B4F4-ED5F0B0422B7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8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FEB46-425E-4CCA-8D63-B33B539816A0}" type="datetime1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20/07/2018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12-13  March 2015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39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16133" y="2674500"/>
            <a:ext cx="5875867" cy="1139296"/>
          </a:xfrm>
        </p:spPr>
        <p:txBody>
          <a:bodyPr>
            <a:normAutofit/>
          </a:bodyPr>
          <a:lstStyle/>
          <a:p>
            <a:r>
              <a:rPr lang="es-CR" dirty="0"/>
              <a:t> </a:t>
            </a:r>
            <a:r>
              <a:rPr lang="es-CR" dirty="0" err="1"/>
              <a:t>SAIs</a:t>
            </a:r>
            <a:r>
              <a:rPr lang="es-CR" dirty="0"/>
              <a:t> </a:t>
            </a:r>
            <a:r>
              <a:rPr lang="es-CR" dirty="0" err="1"/>
              <a:t>making</a:t>
            </a:r>
            <a:r>
              <a:rPr lang="es-CR" dirty="0"/>
              <a:t> a </a:t>
            </a:r>
            <a:r>
              <a:rPr lang="es-CR" dirty="0" err="1"/>
              <a:t>difference</a:t>
            </a:r>
            <a:r>
              <a:rPr lang="es-CR" dirty="0"/>
              <a:t> </a:t>
            </a:r>
            <a:r>
              <a:rPr lang="es-CR" dirty="0" err="1"/>
              <a:t>by</a:t>
            </a:r>
            <a:r>
              <a:rPr lang="es-CR" dirty="0"/>
              <a:t> </a:t>
            </a:r>
            <a:br>
              <a:rPr lang="es-CR" dirty="0"/>
            </a:br>
            <a:r>
              <a:rPr lang="es-CR" dirty="0" err="1"/>
              <a:t>Auditing</a:t>
            </a:r>
            <a:r>
              <a:rPr lang="es-CR" dirty="0"/>
              <a:t> </a:t>
            </a:r>
            <a:r>
              <a:rPr lang="es-CR" dirty="0" err="1"/>
              <a:t>SDGs</a:t>
            </a:r>
            <a:r>
              <a:rPr lang="es-CR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8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Advocacy</a:t>
            </a:r>
            <a:r>
              <a:rPr lang="nb-NO" dirty="0"/>
              <a:t> &amp; </a:t>
            </a:r>
            <a:r>
              <a:rPr lang="nb-NO" dirty="0" err="1"/>
              <a:t>Awareness</a:t>
            </a:r>
            <a:r>
              <a:rPr lang="nb-NO" dirty="0"/>
              <a:t> </a:t>
            </a:r>
            <a:r>
              <a:rPr lang="nb-NO" dirty="0" err="1"/>
              <a:t>Raising</a:t>
            </a:r>
            <a:r>
              <a:rPr lang="nb-NO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7164" y="1978892"/>
            <a:ext cx="5938982" cy="4080163"/>
          </a:xfrm>
        </p:spPr>
        <p:txBody>
          <a:bodyPr/>
          <a:lstStyle/>
          <a:p>
            <a:r>
              <a:rPr lang="nb-NO" dirty="0"/>
              <a:t>UN-IDI Meetings for SAI </a:t>
            </a:r>
            <a:r>
              <a:rPr lang="nb-NO" dirty="0" err="1"/>
              <a:t>Leadership</a:t>
            </a:r>
            <a:r>
              <a:rPr lang="nb-NO" dirty="0"/>
              <a:t> and Stakeholders 2017, 2018, 2019</a:t>
            </a:r>
          </a:p>
          <a:p>
            <a:r>
              <a:rPr lang="nb-NO" dirty="0"/>
              <a:t>Regional workshops </a:t>
            </a:r>
            <a:r>
              <a:rPr lang="nb-NO" dirty="0" err="1"/>
              <a:t>of</a:t>
            </a:r>
            <a:r>
              <a:rPr lang="nb-NO" dirty="0"/>
              <a:t> SAI </a:t>
            </a:r>
            <a:r>
              <a:rPr lang="nb-NO" dirty="0" err="1"/>
              <a:t>Leadership</a:t>
            </a:r>
            <a:r>
              <a:rPr lang="nb-NO" dirty="0"/>
              <a:t> and Stakeholders – CREFIAF ( 7-9 </a:t>
            </a:r>
            <a:r>
              <a:rPr lang="nb-NO" dirty="0" err="1"/>
              <a:t>Feb</a:t>
            </a:r>
            <a:r>
              <a:rPr lang="nb-NO" dirty="0"/>
              <a:t> 2018), ARABOSAI (2019)</a:t>
            </a:r>
          </a:p>
          <a:p>
            <a:r>
              <a:rPr lang="nb-NO" dirty="0"/>
              <a:t>IDI </a:t>
            </a:r>
            <a:r>
              <a:rPr lang="nb-NO" dirty="0" err="1"/>
              <a:t>presentations</a:t>
            </a:r>
            <a:r>
              <a:rPr lang="nb-NO" dirty="0"/>
              <a:t> at different forums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2684"/>
          <a:stretch/>
        </p:blipFill>
        <p:spPr>
          <a:xfrm>
            <a:off x="6548582" y="2227771"/>
            <a:ext cx="5307040" cy="20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7438" y="8637"/>
            <a:ext cx="1002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 SAIs and 1 sub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English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speaking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regions, </a:t>
            </a:r>
            <a:r>
              <a:rPr lang="nb-NO" sz="3200" dirty="0">
                <a:solidFill>
                  <a:prstClr val="white"/>
                </a:solidFill>
                <a:latin typeface="Calibri"/>
              </a:rPr>
              <a:t>CREFIAF 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OLACEFS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\\n13os2cfi002\102330$\TC\users\102330arsh\Desktop\map-wor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" y="1085855"/>
            <a:ext cx="12183065" cy="58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2057" y="2541349"/>
            <a:ext cx="162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ASOSAI : 15 SAIs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6040" y="4445165"/>
            <a:ext cx="144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PASAI : 13 SAIs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316" y="3683056"/>
            <a:ext cx="11040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CREFIAF 16 SAIs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9276" y="3542094"/>
            <a:ext cx="19389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CAROSAI: 2 SAIs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38" y="4445165"/>
            <a:ext cx="295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OLACEFS: 15 SAIs + SAI 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Auditing Prep for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SDG 5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600" y="3159099"/>
            <a:ext cx="140365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ARABOSAI (*)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9071" y="4672948"/>
            <a:ext cx="179671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AFROSAI-E:  8 SAIs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0318" y="2635142"/>
            <a:ext cx="164923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EUROSAI:  3 SAIs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7608" y="6413698"/>
            <a:ext cx="7664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(*)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 rolled out in ARABOSAI in 2019</a:t>
            </a:r>
          </a:p>
        </p:txBody>
      </p:sp>
    </p:spTree>
    <p:extLst>
      <p:ext uri="{BB962C8B-B14F-4D97-AF65-F5344CB8AC3E}">
        <p14:creationId xmlns:p14="http://schemas.microsoft.com/office/powerpoint/2010/main" val="208981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What</a:t>
            </a:r>
            <a:r>
              <a:rPr lang="nb-NO" dirty="0"/>
              <a:t> is different in Auditing </a:t>
            </a:r>
            <a:r>
              <a:rPr lang="nb-NO" dirty="0" err="1"/>
              <a:t>SDGs</a:t>
            </a:r>
            <a:r>
              <a:rPr lang="nb-NO" dirty="0"/>
              <a:t> 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7861977"/>
              </p:ext>
            </p:extLst>
          </p:nvPr>
        </p:nvGraphicFramePr>
        <p:xfrm>
          <a:off x="316089" y="1343378"/>
          <a:ext cx="11559822" cy="537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1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30C3-BA4B-1544-B647-C3DF11331B6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6715933"/>
              </p:ext>
            </p:extLst>
          </p:nvPr>
        </p:nvGraphicFramePr>
        <p:xfrm>
          <a:off x="905163" y="903111"/>
          <a:ext cx="10338570" cy="545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353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Auditing </a:t>
            </a:r>
            <a:r>
              <a:rPr lang="nb-NO" dirty="0" err="1"/>
              <a:t>Preparedness</a:t>
            </a:r>
            <a:r>
              <a:rPr lang="nb-NO" dirty="0"/>
              <a:t> ‘</a:t>
            </a:r>
            <a:r>
              <a:rPr lang="nb-NO" dirty="0" err="1"/>
              <a:t>entire</a:t>
            </a:r>
            <a:r>
              <a:rPr lang="nb-NO" dirty="0"/>
              <a:t> agenda’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30C3-BA4B-1544-B647-C3DF11331B6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9" y="2106157"/>
            <a:ext cx="4369814" cy="26935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1354275"/>
              </p:ext>
            </p:extLst>
          </p:nvPr>
        </p:nvGraphicFramePr>
        <p:xfrm>
          <a:off x="6461034" y="1330837"/>
          <a:ext cx="4299131" cy="4721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91782" y="1592094"/>
            <a:ext cx="738664" cy="4112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b-NO" b="1" dirty="0"/>
              <a:t>Whole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Government</a:t>
            </a:r>
            <a:r>
              <a:rPr lang="nb-NO" b="1" dirty="0"/>
              <a:t>, </a:t>
            </a:r>
            <a:r>
              <a:rPr lang="nb-NO" b="1" dirty="0" err="1"/>
              <a:t>Inclusiveness</a:t>
            </a:r>
            <a:r>
              <a:rPr lang="nb-NO" b="1" dirty="0"/>
              <a:t>,</a:t>
            </a:r>
          </a:p>
          <a:p>
            <a:r>
              <a:rPr lang="nb-NO" b="1" dirty="0"/>
              <a:t> </a:t>
            </a:r>
            <a:r>
              <a:rPr lang="nb-NO" b="1" dirty="0" err="1"/>
              <a:t>Multi</a:t>
            </a:r>
            <a:r>
              <a:rPr lang="nb-NO" b="1" dirty="0"/>
              <a:t>-stakeholder </a:t>
            </a:r>
            <a:r>
              <a:rPr lang="nb-NO" b="1" dirty="0" err="1"/>
              <a:t>engagement</a:t>
            </a:r>
            <a:r>
              <a:rPr lang="nb-NO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14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021" y="2198689"/>
            <a:ext cx="10066395" cy="30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Audit Objective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– To what extent has the government adapted the 2030 agenda into its national context?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Audit Objective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– Has the government identified and secured resources and capacities (means of implementation) needed to implement the 2030 Agenda?</a:t>
            </a: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Audit Objective 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Has the Government established a mechanism to monitor, follow-up, review and report on the progress towards the implementation of the 2030 Agenda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011842" y="295484"/>
            <a:ext cx="9117711" cy="760557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/>
              <a:t>Performance Audit of Preparedness for </a:t>
            </a:r>
            <a:br>
              <a:rPr lang="en-IN" sz="3200" b="1" dirty="0"/>
            </a:br>
            <a:r>
              <a:rPr lang="en-IN" sz="3200" b="1" dirty="0"/>
              <a:t>Implementation of SDGs</a:t>
            </a:r>
          </a:p>
        </p:txBody>
      </p:sp>
    </p:spTree>
    <p:extLst>
      <p:ext uri="{BB962C8B-B14F-4D97-AF65-F5344CB8AC3E}">
        <p14:creationId xmlns:p14="http://schemas.microsoft.com/office/powerpoint/2010/main" val="12630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2545961" y="0"/>
            <a:ext cx="964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361" y="236415"/>
            <a:ext cx="964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 Cooperative </a:t>
            </a:r>
            <a:r>
              <a:rPr lang="nb-NO" sz="4000" dirty="0" err="1">
                <a:solidFill>
                  <a:schemeClr val="bg1"/>
                </a:solidFill>
              </a:rPr>
              <a:t>Audit</a:t>
            </a:r>
            <a:r>
              <a:rPr lang="nb-NO" sz="4000" dirty="0">
                <a:solidFill>
                  <a:schemeClr val="bg1"/>
                </a:solidFill>
              </a:rPr>
              <a:t> support </a:t>
            </a:r>
            <a:r>
              <a:rPr lang="nb-NO" sz="4000" dirty="0" err="1">
                <a:solidFill>
                  <a:schemeClr val="bg1"/>
                </a:solidFill>
              </a:rPr>
              <a:t>model</a:t>
            </a:r>
            <a:endParaRPr lang="nb-NO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295551"/>
              </p:ext>
            </p:extLst>
          </p:nvPr>
        </p:nvGraphicFramePr>
        <p:xfrm>
          <a:off x="522516" y="1560110"/>
          <a:ext cx="9587478" cy="457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60120" y="5773317"/>
            <a:ext cx="356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Onsite</a:t>
            </a:r>
            <a:r>
              <a:rPr lang="nb-NO" b="1" dirty="0"/>
              <a:t>/online support during </a:t>
            </a:r>
            <a:r>
              <a:rPr lang="nb-NO" b="1" dirty="0" err="1"/>
              <a:t>audit</a:t>
            </a:r>
            <a:r>
              <a:rPr lang="nb-NO" b="1" dirty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6349" y="1366472"/>
            <a:ext cx="559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err="1"/>
              <a:t>Middle</a:t>
            </a:r>
            <a:r>
              <a:rPr lang="nb-NO" b="1" i="1" dirty="0"/>
              <a:t> </a:t>
            </a:r>
            <a:r>
              <a:rPr lang="nb-NO" b="1" i="1" dirty="0" err="1"/>
              <a:t>level</a:t>
            </a:r>
            <a:r>
              <a:rPr lang="nb-NO" b="1" i="1" dirty="0"/>
              <a:t> management </a:t>
            </a:r>
            <a:r>
              <a:rPr lang="nb-NO" b="1" i="1" dirty="0" err="1"/>
              <a:t>involved</a:t>
            </a:r>
            <a:r>
              <a:rPr lang="nb-NO" b="1" i="1" dirty="0"/>
              <a:t> in </a:t>
            </a:r>
            <a:r>
              <a:rPr lang="nb-NO" b="1" i="1" dirty="0" err="1"/>
              <a:t>the</a:t>
            </a:r>
            <a:r>
              <a:rPr lang="nb-NO" b="1" i="1" dirty="0"/>
              <a:t> </a:t>
            </a:r>
            <a:r>
              <a:rPr lang="nb-NO" b="1" i="1" dirty="0" err="1"/>
              <a:t>audit</a:t>
            </a:r>
            <a:r>
              <a:rPr lang="nb-NO" b="1" i="1" dirty="0"/>
              <a:t> </a:t>
            </a:r>
            <a:r>
              <a:rPr lang="nb-NO" b="1" i="1" dirty="0" err="1"/>
              <a:t>process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265194" y="1810278"/>
            <a:ext cx="28278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SAIs </a:t>
            </a:r>
            <a:r>
              <a:rPr lang="nb-NO" b="1" dirty="0" err="1"/>
              <a:t>contribute</a:t>
            </a:r>
            <a:r>
              <a:rPr lang="nb-NO" b="1" dirty="0"/>
              <a:t> to </a:t>
            </a:r>
            <a:r>
              <a:rPr lang="nb-NO" b="1" dirty="0" err="1"/>
              <a:t>value</a:t>
            </a:r>
            <a:r>
              <a:rPr lang="nb-NO" b="1" dirty="0"/>
              <a:t> &amp; </a:t>
            </a:r>
            <a:r>
              <a:rPr lang="nb-NO" b="1" dirty="0" err="1"/>
              <a:t>benefits</a:t>
            </a:r>
            <a:r>
              <a:rPr lang="nb-NO" b="1" dirty="0"/>
              <a:t> </a:t>
            </a:r>
            <a:r>
              <a:rPr lang="nb-NO" b="1" dirty="0" err="1"/>
              <a:t>through</a:t>
            </a:r>
            <a:r>
              <a:rPr lang="nb-NO" b="1" dirty="0"/>
              <a:t> </a:t>
            </a:r>
            <a:r>
              <a:rPr lang="nb-NO" b="1" dirty="0" err="1"/>
              <a:t>independent</a:t>
            </a:r>
            <a:r>
              <a:rPr lang="nb-NO" b="1" dirty="0"/>
              <a:t>  </a:t>
            </a:r>
            <a:r>
              <a:rPr lang="nb-NO" b="1" dirty="0" err="1"/>
              <a:t>oversight</a:t>
            </a:r>
            <a:r>
              <a:rPr lang="nb-NO" b="1" dirty="0"/>
              <a:t> and </a:t>
            </a:r>
            <a:r>
              <a:rPr lang="nb-NO" b="1" dirty="0" err="1"/>
              <a:t>constructive</a:t>
            </a:r>
            <a:r>
              <a:rPr lang="nb-NO" b="1" dirty="0"/>
              <a:t> </a:t>
            </a:r>
            <a:r>
              <a:rPr lang="nb-NO" b="1" dirty="0" err="1"/>
              <a:t>recommendations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SAIs have a </a:t>
            </a:r>
            <a:r>
              <a:rPr lang="nb-NO" b="1" dirty="0" err="1"/>
              <a:t>voice</a:t>
            </a:r>
            <a:r>
              <a:rPr lang="nb-NO" b="1" dirty="0"/>
              <a:t> in </a:t>
            </a:r>
            <a:r>
              <a:rPr lang="nb-NO" b="1" dirty="0" err="1"/>
              <a:t>the</a:t>
            </a:r>
            <a:r>
              <a:rPr lang="nb-NO" b="1" dirty="0"/>
              <a:t> SDG </a:t>
            </a:r>
            <a:r>
              <a:rPr lang="nb-NO" b="1" dirty="0" err="1"/>
              <a:t>implementation</a:t>
            </a:r>
            <a:r>
              <a:rPr lang="nb-NO" b="1" dirty="0"/>
              <a:t> in </a:t>
            </a:r>
            <a:r>
              <a:rPr lang="nb-NO" b="1" dirty="0" err="1"/>
              <a:t>their</a:t>
            </a:r>
            <a:r>
              <a:rPr lang="nb-NO" b="1" dirty="0"/>
              <a:t> </a:t>
            </a:r>
            <a:r>
              <a:rPr lang="nb-NO" b="1" dirty="0" err="1"/>
              <a:t>countries</a:t>
            </a:r>
            <a:r>
              <a:rPr lang="nb-NO" b="1" dirty="0"/>
              <a:t> and </a:t>
            </a:r>
            <a:r>
              <a:rPr lang="nb-NO" b="1" dirty="0" err="1"/>
              <a:t>are</a:t>
            </a:r>
            <a:r>
              <a:rPr lang="nb-NO" b="1" dirty="0"/>
              <a:t> not </a:t>
            </a:r>
            <a:r>
              <a:rPr lang="nb-NO" b="1" dirty="0" err="1"/>
              <a:t>left</a:t>
            </a:r>
            <a:r>
              <a:rPr lang="nb-NO" b="1" dirty="0"/>
              <a:t> </a:t>
            </a:r>
            <a:r>
              <a:rPr lang="nb-NO" b="1" dirty="0" err="1"/>
              <a:t>behind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SAIs </a:t>
            </a:r>
            <a:r>
              <a:rPr lang="nb-NO" b="1" dirty="0" err="1"/>
              <a:t>develop</a:t>
            </a:r>
            <a:r>
              <a:rPr lang="nb-NO" b="1" dirty="0"/>
              <a:t> </a:t>
            </a:r>
            <a:r>
              <a:rPr lang="nb-NO" b="1" dirty="0" err="1"/>
              <a:t>capacity</a:t>
            </a:r>
            <a:r>
              <a:rPr lang="nb-NO" b="1" dirty="0"/>
              <a:t> to </a:t>
            </a:r>
            <a:r>
              <a:rPr lang="nb-NO" b="1" dirty="0" err="1"/>
              <a:t>conduct</a:t>
            </a:r>
            <a:r>
              <a:rPr lang="nb-NO" b="1" dirty="0"/>
              <a:t> PAs </a:t>
            </a:r>
            <a:r>
              <a:rPr lang="nb-NO" b="1" dirty="0" err="1"/>
              <a:t>on</a:t>
            </a:r>
            <a:r>
              <a:rPr lang="nb-NO" b="1" dirty="0"/>
              <a:t> </a:t>
            </a:r>
            <a:r>
              <a:rPr lang="nb-NO" b="1" dirty="0" err="1"/>
              <a:t>SDGs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1158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987" y="218498"/>
            <a:ext cx="9991725" cy="957263"/>
          </a:xfrm>
        </p:spPr>
        <p:txBody>
          <a:bodyPr>
            <a:normAutofit/>
          </a:bodyPr>
          <a:lstStyle/>
          <a:p>
            <a:r>
              <a:rPr lang="nb-NO" sz="3600" dirty="0" err="1"/>
              <a:t>Lessons</a:t>
            </a:r>
            <a:r>
              <a:rPr lang="nb-NO" sz="3600" dirty="0"/>
              <a:t> </a:t>
            </a:r>
            <a:r>
              <a:rPr lang="nb-NO" sz="3600" dirty="0" err="1"/>
              <a:t>Learned</a:t>
            </a:r>
            <a:r>
              <a:rPr lang="nb-NO" sz="3600" dirty="0"/>
              <a:t> and </a:t>
            </a:r>
            <a:r>
              <a:rPr lang="nb-NO" sz="3600" dirty="0" err="1"/>
              <a:t>Compendium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Audit </a:t>
            </a:r>
            <a:r>
              <a:rPr lang="nb-NO" sz="3600" dirty="0" err="1"/>
              <a:t>Findings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1244" y="1512710"/>
            <a:ext cx="6337799" cy="3987031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To be </a:t>
            </a:r>
            <a:r>
              <a:rPr lang="nb-NO" dirty="0" err="1"/>
              <a:t>developed</a:t>
            </a:r>
            <a:r>
              <a:rPr lang="nb-NO" dirty="0"/>
              <a:t> in a </a:t>
            </a:r>
            <a:r>
              <a:rPr lang="nb-NO" dirty="0" err="1"/>
              <a:t>phased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 due to different pace in </a:t>
            </a:r>
            <a:r>
              <a:rPr lang="nb-NO" dirty="0" err="1"/>
              <a:t>audit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</a:p>
          <a:p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</a:t>
            </a: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framework</a:t>
            </a:r>
            <a:endParaRPr lang="nb-NO" dirty="0"/>
          </a:p>
          <a:p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include</a:t>
            </a:r>
            <a:r>
              <a:rPr lang="nb-NO" dirty="0"/>
              <a:t> as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published</a:t>
            </a:r>
            <a:r>
              <a:rPr lang="nb-NO" dirty="0"/>
              <a:t> SAI </a:t>
            </a:r>
            <a:r>
              <a:rPr lang="nb-NO" dirty="0" err="1"/>
              <a:t>audits</a:t>
            </a:r>
            <a:r>
              <a:rPr lang="nb-NO" dirty="0"/>
              <a:t> as </a:t>
            </a:r>
            <a:r>
              <a:rPr lang="nb-NO" dirty="0" err="1"/>
              <a:t>possible</a:t>
            </a:r>
            <a:endParaRPr lang="nb-NO" dirty="0"/>
          </a:p>
          <a:p>
            <a:r>
              <a:rPr lang="nb-NO" dirty="0"/>
              <a:t>To be </a:t>
            </a:r>
            <a:r>
              <a:rPr lang="nb-NO" dirty="0" err="1"/>
              <a:t>published</a:t>
            </a:r>
            <a:r>
              <a:rPr lang="nb-NO" dirty="0"/>
              <a:t> in time for HLPF 2019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43" y="1856479"/>
            <a:ext cx="4654757" cy="30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843" y="348744"/>
            <a:ext cx="9274994" cy="685729"/>
          </a:xfrm>
        </p:spPr>
        <p:txBody>
          <a:bodyPr>
            <a:normAutofit/>
          </a:bodyPr>
          <a:lstStyle/>
          <a:p>
            <a:r>
              <a:rPr lang="nb-NO" sz="3200" b="1" dirty="0"/>
              <a:t> Massive Open Online Course – </a:t>
            </a:r>
            <a:r>
              <a:rPr lang="nb-NO" sz="3200" b="1" dirty="0" err="1"/>
              <a:t>Leave</a:t>
            </a:r>
            <a:r>
              <a:rPr lang="nb-NO" sz="3200" b="1" dirty="0"/>
              <a:t> </a:t>
            </a:r>
            <a:r>
              <a:rPr lang="nb-NO" sz="3200" b="1" dirty="0" err="1"/>
              <a:t>no</a:t>
            </a:r>
            <a:r>
              <a:rPr lang="nb-NO" sz="3200" b="1" dirty="0"/>
              <a:t> </a:t>
            </a:r>
            <a:r>
              <a:rPr lang="nb-NO" sz="3200" b="1" dirty="0" err="1"/>
              <a:t>one</a:t>
            </a:r>
            <a:r>
              <a:rPr lang="nb-NO" sz="3200" b="1" dirty="0"/>
              <a:t> </a:t>
            </a:r>
            <a:r>
              <a:rPr lang="nb-NO" sz="3200" b="1" dirty="0" err="1"/>
              <a:t>behind</a:t>
            </a:r>
            <a:endParaRPr lang="nb-N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7988" y="1865217"/>
            <a:ext cx="2863271" cy="15955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nb-NO" sz="4400" b="1" i="1" dirty="0" err="1">
                <a:solidFill>
                  <a:schemeClr val="accent1">
                    <a:lumMod val="75000"/>
                  </a:schemeClr>
                </a:solidFill>
              </a:rPr>
              <a:t>leave</a:t>
            </a: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400" b="1" i="1" dirty="0" err="1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400" b="1" i="1" dirty="0" err="1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400" b="1" i="1" dirty="0" err="1">
                <a:solidFill>
                  <a:schemeClr val="accent1">
                    <a:lumMod val="75000"/>
                  </a:schemeClr>
                </a:solidFill>
              </a:rPr>
              <a:t>behind</a:t>
            </a: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nb-NO" sz="4400" b="1" i="1" dirty="0" err="1">
                <a:solidFill>
                  <a:schemeClr val="accent1">
                    <a:lumMod val="75000"/>
                  </a:schemeClr>
                </a:solidFill>
              </a:rPr>
              <a:t>auditing</a:t>
            </a: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400" b="1" i="1" dirty="0" err="1">
                <a:solidFill>
                  <a:schemeClr val="accent1">
                    <a:lumMod val="75000"/>
                  </a:schemeClr>
                </a:solidFill>
              </a:rPr>
              <a:t>SDGs</a:t>
            </a:r>
            <a:r>
              <a:rPr lang="nb-NO" sz="4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1874685"/>
              </p:ext>
            </p:extLst>
          </p:nvPr>
        </p:nvGraphicFramePr>
        <p:xfrm>
          <a:off x="3870037" y="1157288"/>
          <a:ext cx="7592291" cy="487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4" y="3032656"/>
            <a:ext cx="3581076" cy="19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Key Messages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6467858"/>
              </p:ext>
            </p:extLst>
          </p:nvPr>
        </p:nvGraphicFramePr>
        <p:xfrm>
          <a:off x="241300" y="1099234"/>
          <a:ext cx="11849100" cy="565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7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Key Messages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8997142"/>
              </p:ext>
            </p:extLst>
          </p:nvPr>
        </p:nvGraphicFramePr>
        <p:xfrm>
          <a:off x="1154545" y="1406236"/>
          <a:ext cx="9836728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60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72655" y="1470892"/>
            <a:ext cx="6918036" cy="408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As we embark on this great </a:t>
            </a:r>
            <a:r>
              <a:rPr lang="en-US" sz="3200" i="1" u="sng" dirty="0"/>
              <a:t>collective journey</a:t>
            </a:r>
            <a:r>
              <a:rPr lang="en-US" sz="3200" i="1" dirty="0"/>
              <a:t>, we pledge that </a:t>
            </a:r>
            <a:r>
              <a:rPr lang="en-US" sz="3200" i="1" u="sng" dirty="0"/>
              <a:t>no one will be left behind</a:t>
            </a:r>
            <a:r>
              <a:rPr lang="en-US" sz="3200" i="1" dirty="0"/>
              <a:t>. Recognizing that the dignity of the human person is fundamental, we wish to </a:t>
            </a:r>
            <a:r>
              <a:rPr lang="en-US" sz="3200" i="1" u="sng" dirty="0"/>
              <a:t>see the Goals and targets met for all nations and peoples </a:t>
            </a:r>
            <a:r>
              <a:rPr lang="en-US" sz="3200" i="1" dirty="0"/>
              <a:t>and for all segments of society. And we will </a:t>
            </a:r>
            <a:r>
              <a:rPr lang="en-US" sz="3200" i="1" dirty="0" err="1"/>
              <a:t>endeavour</a:t>
            </a:r>
            <a:r>
              <a:rPr lang="en-US" sz="3200" i="1" dirty="0"/>
              <a:t> to </a:t>
            </a:r>
            <a:r>
              <a:rPr lang="en-US" sz="3200" i="1" u="sng" dirty="0"/>
              <a:t>reach the furthest behind first</a:t>
            </a:r>
            <a:r>
              <a:rPr lang="en-US" sz="3200" i="1" dirty="0"/>
              <a:t>. </a:t>
            </a:r>
          </a:p>
          <a:p>
            <a:pPr marL="0" indent="0">
              <a:buNone/>
            </a:pPr>
            <a:endParaRPr lang="en-US" sz="3200" i="1" dirty="0"/>
          </a:p>
          <a:p>
            <a:endParaRPr lang="nb-NO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61" y="2507590"/>
            <a:ext cx="4696106" cy="20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Strategic </a:t>
            </a:r>
            <a:r>
              <a:rPr lang="nb-NO" dirty="0" err="1"/>
              <a:t>Process</a:t>
            </a:r>
            <a:endParaRPr lang="nb-N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563839"/>
              </p:ext>
            </p:extLst>
          </p:nvPr>
        </p:nvGraphicFramePr>
        <p:xfrm>
          <a:off x="2111829" y="1248229"/>
          <a:ext cx="8325394" cy="451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30C3-BA4B-1544-B647-C3DF11331B64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2549" y="2586799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Government</a:t>
            </a:r>
            <a:r>
              <a:rPr lang="nb-NO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7223" y="257809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SAI </a:t>
            </a:r>
          </a:p>
        </p:txBody>
      </p:sp>
    </p:spTree>
    <p:extLst>
      <p:ext uri="{BB962C8B-B14F-4D97-AF65-F5344CB8AC3E}">
        <p14:creationId xmlns:p14="http://schemas.microsoft.com/office/powerpoint/2010/main" val="180703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352929" y="1587634"/>
            <a:ext cx="4340604" cy="3042932"/>
          </a:xfrm>
          <a:prstGeom prst="rightArrow">
            <a:avLst>
              <a:gd name="adj1" fmla="val 65269"/>
              <a:gd name="adj2" fmla="val 69341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66" name="Shape 50"/>
          <p:cNvSpPr/>
          <p:nvPr/>
        </p:nvSpPr>
        <p:spPr>
          <a:xfrm>
            <a:off x="3468849" y="3540613"/>
            <a:ext cx="3312858" cy="232198"/>
          </a:xfrm>
          <a:prstGeom prst="roundRect">
            <a:avLst>
              <a:gd name="adj" fmla="val 36287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25" dirty="0">
                <a:solidFill>
                  <a:schemeClr val="bg1"/>
                </a:solidFill>
              </a:rPr>
              <a:t>Other core services </a:t>
            </a:r>
            <a:r>
              <a:rPr sz="1125" dirty="0">
                <a:solidFill>
                  <a:schemeClr val="bg1"/>
                </a:solidFill>
              </a:rPr>
              <a:t>                   </a:t>
            </a:r>
            <a:r>
              <a:rPr lang="en-US" sz="1125" dirty="0">
                <a:solidFill>
                  <a:schemeClr val="bg1"/>
                </a:solidFill>
              </a:rPr>
              <a:t> </a:t>
            </a:r>
            <a:r>
              <a:rPr sz="1125" dirty="0">
                <a:solidFill>
                  <a:schemeClr val="bg1"/>
                </a:solidFill>
              </a:rPr>
              <a:t>+            </a:t>
            </a:r>
            <a:r>
              <a:rPr lang="en-US" sz="1125" dirty="0">
                <a:solidFill>
                  <a:schemeClr val="bg1"/>
                </a:solidFill>
              </a:rPr>
              <a:t> </a:t>
            </a:r>
            <a:r>
              <a:rPr sz="1125" dirty="0">
                <a:solidFill>
                  <a:schemeClr val="bg1"/>
                </a:solidFill>
              </a:rPr>
              <a:t>results </a:t>
            </a:r>
          </a:p>
        </p:txBody>
      </p:sp>
      <p:sp>
        <p:nvSpPr>
          <p:cNvPr id="65" name="Shape 46"/>
          <p:cNvSpPr/>
          <p:nvPr/>
        </p:nvSpPr>
        <p:spPr>
          <a:xfrm>
            <a:off x="3461639" y="2575963"/>
            <a:ext cx="3321183" cy="229776"/>
          </a:xfrm>
          <a:prstGeom prst="roundRect">
            <a:avLst>
              <a:gd name="adj" fmla="val 37226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1125" dirty="0">
                <a:solidFill>
                  <a:schemeClr val="bg1"/>
                </a:solidFill>
              </a:rPr>
              <a:t>ISSAI </a:t>
            </a:r>
            <a:r>
              <a:rPr lang="nb-NO" sz="1125" dirty="0" err="1">
                <a:solidFill>
                  <a:schemeClr val="bg1"/>
                </a:solidFill>
              </a:rPr>
              <a:t>compliant</a:t>
            </a:r>
            <a:r>
              <a:rPr lang="nb-NO" sz="1125" dirty="0">
                <a:solidFill>
                  <a:schemeClr val="bg1"/>
                </a:solidFill>
              </a:rPr>
              <a:t> PA </a:t>
            </a:r>
            <a:r>
              <a:rPr lang="nb-NO" sz="1125" dirty="0" err="1">
                <a:solidFill>
                  <a:schemeClr val="bg1"/>
                </a:solidFill>
              </a:rPr>
              <a:t>practice</a:t>
            </a:r>
            <a:r>
              <a:rPr lang="nb-NO" sz="1125" dirty="0">
                <a:solidFill>
                  <a:schemeClr val="bg1"/>
                </a:solidFill>
              </a:rPr>
              <a:t> +     </a:t>
            </a:r>
            <a:r>
              <a:rPr sz="1125" dirty="0">
                <a:solidFill>
                  <a:schemeClr val="bg1"/>
                </a:solidFill>
              </a:rPr>
              <a:t>            </a:t>
            </a:r>
            <a:r>
              <a:rPr lang="en-GB" sz="1125" dirty="0">
                <a:solidFill>
                  <a:schemeClr val="bg1"/>
                </a:solidFill>
              </a:rPr>
              <a:t> audit </a:t>
            </a:r>
            <a:r>
              <a:rPr sz="1125" dirty="0">
                <a:solidFill>
                  <a:schemeClr val="bg1"/>
                </a:solidFill>
              </a:rPr>
              <a:t>results  </a:t>
            </a:r>
          </a:p>
        </p:txBody>
      </p:sp>
      <p:sp>
        <p:nvSpPr>
          <p:cNvPr id="32" name="Shape 32"/>
          <p:cNvSpPr/>
          <p:nvPr/>
        </p:nvSpPr>
        <p:spPr>
          <a:xfrm flipH="1" flipV="1">
            <a:off x="3219000" y="335147"/>
            <a:ext cx="13271" cy="613836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3" name="Shape 33"/>
          <p:cNvSpPr/>
          <p:nvPr/>
        </p:nvSpPr>
        <p:spPr>
          <a:xfrm flipH="1" flipV="1">
            <a:off x="5553647" y="429684"/>
            <a:ext cx="51997" cy="6008062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4" name="Shape 34"/>
          <p:cNvSpPr/>
          <p:nvPr/>
        </p:nvSpPr>
        <p:spPr>
          <a:xfrm flipH="1" flipV="1">
            <a:off x="7582887" y="335147"/>
            <a:ext cx="32085" cy="6141792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5" name="Shape 35"/>
          <p:cNvSpPr/>
          <p:nvPr/>
        </p:nvSpPr>
        <p:spPr>
          <a:xfrm flipH="1" flipV="1">
            <a:off x="9188767" y="335146"/>
            <a:ext cx="27946" cy="6231759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6" name="Shape 36"/>
          <p:cNvSpPr/>
          <p:nvPr/>
        </p:nvSpPr>
        <p:spPr>
          <a:xfrm>
            <a:off x="1381454" y="6042553"/>
            <a:ext cx="9048681" cy="383577"/>
          </a:xfrm>
          <a:prstGeom prst="roundRect">
            <a:avLst>
              <a:gd name="adj" fmla="val 21532"/>
            </a:avLst>
          </a:prstGeom>
          <a:solidFill>
            <a:schemeClr val="accent4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547" dirty="0">
                <a:solidFill>
                  <a:schemeClr val="bg1"/>
                </a:solidFill>
              </a:rPr>
              <a:t>Country governance, political, social, cultural </a:t>
            </a:r>
            <a:r>
              <a:rPr lang="en-GB" sz="1547" dirty="0">
                <a:solidFill>
                  <a:schemeClr val="bg1"/>
                </a:solidFill>
              </a:rPr>
              <a:t>and</a:t>
            </a:r>
            <a:r>
              <a:rPr sz="1547" dirty="0">
                <a:solidFill>
                  <a:schemeClr val="bg1"/>
                </a:solidFill>
              </a:rPr>
              <a:t> public financial management environment </a:t>
            </a:r>
          </a:p>
        </p:txBody>
      </p:sp>
      <p:sp>
        <p:nvSpPr>
          <p:cNvPr id="37" name="Shape 37"/>
          <p:cNvSpPr/>
          <p:nvPr/>
        </p:nvSpPr>
        <p:spPr>
          <a:xfrm>
            <a:off x="9278014" y="461183"/>
            <a:ext cx="1152121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</a:t>
            </a:r>
            <a:r>
              <a:rPr lang="en-GB" sz="1266" dirty="0"/>
              <a:t>C</a:t>
            </a:r>
            <a:r>
              <a:rPr sz="1266" dirty="0" err="1"/>
              <a:t>ontribution</a:t>
            </a:r>
            <a:r>
              <a:rPr sz="1266" dirty="0"/>
              <a:t> to Impact</a:t>
            </a:r>
          </a:p>
        </p:txBody>
      </p:sp>
      <p:sp>
        <p:nvSpPr>
          <p:cNvPr id="38" name="Shape 38"/>
          <p:cNvSpPr/>
          <p:nvPr/>
        </p:nvSpPr>
        <p:spPr>
          <a:xfrm>
            <a:off x="7820295" y="610210"/>
            <a:ext cx="108611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</a:t>
            </a:r>
            <a:r>
              <a:rPr lang="en-GB" sz="1266" dirty="0"/>
              <a:t>O</a:t>
            </a:r>
            <a:r>
              <a:rPr sz="1266" dirty="0" err="1"/>
              <a:t>utcomes</a:t>
            </a:r>
            <a:endParaRPr sz="1266" dirty="0"/>
          </a:p>
        </p:txBody>
      </p:sp>
      <p:sp>
        <p:nvSpPr>
          <p:cNvPr id="39" name="Shape 39"/>
          <p:cNvSpPr/>
          <p:nvPr/>
        </p:nvSpPr>
        <p:spPr>
          <a:xfrm>
            <a:off x="6153586" y="615217"/>
            <a:ext cx="782650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</a:t>
            </a:r>
            <a:r>
              <a:rPr lang="en-GB" sz="1266" dirty="0"/>
              <a:t>O</a:t>
            </a:r>
            <a:r>
              <a:rPr sz="1266" dirty="0" err="1"/>
              <a:t>utputs</a:t>
            </a:r>
            <a:endParaRPr sz="1266" dirty="0"/>
          </a:p>
        </p:txBody>
      </p:sp>
      <p:sp>
        <p:nvSpPr>
          <p:cNvPr id="40" name="Shape 40"/>
          <p:cNvSpPr/>
          <p:nvPr/>
        </p:nvSpPr>
        <p:spPr>
          <a:xfrm>
            <a:off x="3356828" y="429685"/>
            <a:ext cx="2117675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</a:t>
            </a:r>
            <a:r>
              <a:rPr lang="en-GB" sz="1266" dirty="0"/>
              <a:t>O</a:t>
            </a:r>
            <a:r>
              <a:rPr sz="1266" dirty="0" err="1"/>
              <a:t>rganisation</a:t>
            </a:r>
            <a:r>
              <a:rPr sz="1266" dirty="0"/>
              <a:t> </a:t>
            </a:r>
            <a:r>
              <a:rPr lang="en-GB" sz="1266" dirty="0"/>
              <a:t>S</a:t>
            </a:r>
            <a:r>
              <a:rPr sz="1266" dirty="0" err="1"/>
              <a:t>ystems</a:t>
            </a:r>
            <a:r>
              <a:rPr sz="1266" dirty="0"/>
              <a:t> + </a:t>
            </a:r>
            <a:r>
              <a:rPr lang="en-GB" sz="1266" dirty="0"/>
              <a:t>P</a:t>
            </a:r>
            <a:r>
              <a:rPr sz="1266" dirty="0" err="1"/>
              <a:t>rofessional</a:t>
            </a:r>
            <a:r>
              <a:rPr sz="1266" dirty="0"/>
              <a:t> </a:t>
            </a:r>
            <a:r>
              <a:rPr lang="en-GB" sz="1266" dirty="0"/>
              <a:t>S</a:t>
            </a:r>
            <a:r>
              <a:rPr sz="1266" dirty="0" err="1"/>
              <a:t>taff</a:t>
            </a:r>
            <a:r>
              <a:rPr sz="1266" dirty="0"/>
              <a:t> </a:t>
            </a:r>
            <a:r>
              <a:rPr lang="en-GB" sz="1266" dirty="0"/>
              <a:t>C</a:t>
            </a:r>
            <a:r>
              <a:rPr sz="1266" dirty="0" err="1"/>
              <a:t>apacity</a:t>
            </a:r>
            <a:endParaRPr sz="1266" dirty="0"/>
          </a:p>
        </p:txBody>
      </p:sp>
      <p:sp>
        <p:nvSpPr>
          <p:cNvPr id="41" name="Shape 41"/>
          <p:cNvSpPr/>
          <p:nvPr/>
        </p:nvSpPr>
        <p:spPr>
          <a:xfrm>
            <a:off x="1805859" y="439845"/>
            <a:ext cx="1464419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</a:t>
            </a:r>
            <a:r>
              <a:rPr lang="en-GB" sz="1266" dirty="0"/>
              <a:t>I</a:t>
            </a:r>
            <a:r>
              <a:rPr sz="1266" dirty="0" err="1"/>
              <a:t>nstitutional</a:t>
            </a:r>
            <a:r>
              <a:rPr sz="1266" dirty="0"/>
              <a:t> </a:t>
            </a:r>
            <a:r>
              <a:rPr lang="en-GB" sz="1266" dirty="0"/>
              <a:t>C</a:t>
            </a:r>
            <a:r>
              <a:rPr sz="1266" dirty="0" err="1"/>
              <a:t>apacity</a:t>
            </a:r>
            <a:r>
              <a:rPr sz="1266" dirty="0"/>
              <a:t> </a:t>
            </a:r>
          </a:p>
        </p:txBody>
      </p:sp>
      <p:sp>
        <p:nvSpPr>
          <p:cNvPr id="43" name="Shape 43"/>
          <p:cNvSpPr/>
          <p:nvPr/>
        </p:nvSpPr>
        <p:spPr>
          <a:xfrm>
            <a:off x="3462441" y="1429210"/>
            <a:ext cx="4120447" cy="384267"/>
          </a:xfrm>
          <a:prstGeom prst="roundRect">
            <a:avLst>
              <a:gd name="adj" fmla="val 3485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 Internal governance and ethics  +</a:t>
            </a:r>
          </a:p>
        </p:txBody>
      </p:sp>
      <p:sp>
        <p:nvSpPr>
          <p:cNvPr id="42" name="Shape 42"/>
          <p:cNvSpPr/>
          <p:nvPr/>
        </p:nvSpPr>
        <p:spPr>
          <a:xfrm>
            <a:off x="1640321" y="1859328"/>
            <a:ext cx="1339454" cy="820152"/>
          </a:xfrm>
          <a:prstGeom prst="roundRect">
            <a:avLst>
              <a:gd name="adj" fmla="val 16332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Independence + legal framework </a:t>
            </a:r>
          </a:p>
        </p:txBody>
      </p:sp>
      <p:sp>
        <p:nvSpPr>
          <p:cNvPr id="44" name="Shape 44"/>
          <p:cNvSpPr/>
          <p:nvPr/>
        </p:nvSpPr>
        <p:spPr>
          <a:xfrm>
            <a:off x="3666250" y="1921155"/>
            <a:ext cx="3815738" cy="39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lang="en-GB" sz="1055" dirty="0"/>
              <a:t>SAI core services planned and delivered ensuring relevance of subject matter and approach</a:t>
            </a:r>
          </a:p>
        </p:txBody>
      </p:sp>
      <p:sp>
        <p:nvSpPr>
          <p:cNvPr id="46" name="Shape 46"/>
          <p:cNvSpPr/>
          <p:nvPr/>
        </p:nvSpPr>
        <p:spPr>
          <a:xfrm>
            <a:off x="3454115" y="2294935"/>
            <a:ext cx="3321183" cy="229776"/>
          </a:xfrm>
          <a:prstGeom prst="roundRect">
            <a:avLst>
              <a:gd name="adj" fmla="val 37226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1125" dirty="0">
                <a:solidFill>
                  <a:schemeClr val="bg1"/>
                </a:solidFill>
              </a:rPr>
              <a:t>ISSAI </a:t>
            </a:r>
            <a:r>
              <a:rPr lang="nb-NO" sz="1125" dirty="0" err="1">
                <a:solidFill>
                  <a:schemeClr val="bg1"/>
                </a:solidFill>
              </a:rPr>
              <a:t>compliant</a:t>
            </a:r>
            <a:r>
              <a:rPr lang="nb-NO" sz="1125" dirty="0">
                <a:solidFill>
                  <a:schemeClr val="bg1"/>
                </a:solidFill>
              </a:rPr>
              <a:t> FA </a:t>
            </a:r>
            <a:r>
              <a:rPr lang="nb-NO" sz="1125" dirty="0" err="1">
                <a:solidFill>
                  <a:schemeClr val="bg1"/>
                </a:solidFill>
              </a:rPr>
              <a:t>practice</a:t>
            </a:r>
            <a:r>
              <a:rPr lang="nb-NO" sz="1125" dirty="0">
                <a:solidFill>
                  <a:schemeClr val="bg1"/>
                </a:solidFill>
              </a:rPr>
              <a:t> +                  </a:t>
            </a:r>
            <a:r>
              <a:rPr lang="nb-NO" sz="1125" dirty="0" err="1">
                <a:solidFill>
                  <a:schemeClr val="bg1"/>
                </a:solidFill>
              </a:rPr>
              <a:t>audit</a:t>
            </a:r>
            <a:r>
              <a:rPr lang="nb-NO" sz="1125" dirty="0">
                <a:solidFill>
                  <a:schemeClr val="bg1"/>
                </a:solidFill>
              </a:rPr>
              <a:t> </a:t>
            </a:r>
            <a:r>
              <a:rPr sz="1125" dirty="0">
                <a:solidFill>
                  <a:schemeClr val="bg1"/>
                </a:solidFill>
              </a:rPr>
              <a:t>results  </a:t>
            </a:r>
          </a:p>
        </p:txBody>
      </p:sp>
      <p:sp>
        <p:nvSpPr>
          <p:cNvPr id="48" name="Shape 48"/>
          <p:cNvSpPr/>
          <p:nvPr/>
        </p:nvSpPr>
        <p:spPr>
          <a:xfrm>
            <a:off x="3462479" y="2848237"/>
            <a:ext cx="3312820" cy="223373"/>
          </a:xfrm>
          <a:prstGeom prst="roundRect">
            <a:avLst>
              <a:gd name="adj" fmla="val 3628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1125" dirty="0">
                <a:solidFill>
                  <a:schemeClr val="bg1"/>
                </a:solidFill>
              </a:rPr>
              <a:t>ISSAI </a:t>
            </a:r>
            <a:r>
              <a:rPr lang="nb-NO" sz="1125" dirty="0" err="1">
                <a:solidFill>
                  <a:schemeClr val="bg1"/>
                </a:solidFill>
              </a:rPr>
              <a:t>compliant</a:t>
            </a:r>
            <a:r>
              <a:rPr lang="nb-NO" sz="1125" dirty="0">
                <a:solidFill>
                  <a:schemeClr val="bg1"/>
                </a:solidFill>
              </a:rPr>
              <a:t> CA </a:t>
            </a:r>
            <a:r>
              <a:rPr lang="nb-NO" sz="1125" dirty="0" err="1">
                <a:solidFill>
                  <a:schemeClr val="bg1"/>
                </a:solidFill>
              </a:rPr>
              <a:t>practice</a:t>
            </a:r>
            <a:r>
              <a:rPr lang="nb-NO" sz="1125" dirty="0">
                <a:solidFill>
                  <a:schemeClr val="bg1"/>
                </a:solidFill>
              </a:rPr>
              <a:t> +     </a:t>
            </a:r>
            <a:r>
              <a:rPr sz="1125" dirty="0">
                <a:solidFill>
                  <a:schemeClr val="bg1"/>
                </a:solidFill>
              </a:rPr>
              <a:t>           </a:t>
            </a:r>
            <a:r>
              <a:rPr lang="en-US" sz="1125" dirty="0">
                <a:solidFill>
                  <a:schemeClr val="bg1"/>
                </a:solidFill>
              </a:rPr>
              <a:t>  audit </a:t>
            </a:r>
            <a:r>
              <a:rPr sz="1125" dirty="0">
                <a:solidFill>
                  <a:schemeClr val="bg1"/>
                </a:solidFill>
              </a:rPr>
              <a:t>results </a:t>
            </a:r>
          </a:p>
        </p:txBody>
      </p:sp>
      <p:sp>
        <p:nvSpPr>
          <p:cNvPr id="50" name="Shape 50"/>
          <p:cNvSpPr/>
          <p:nvPr/>
        </p:nvSpPr>
        <p:spPr>
          <a:xfrm>
            <a:off x="3462441" y="3230832"/>
            <a:ext cx="3312858" cy="232605"/>
          </a:xfrm>
          <a:prstGeom prst="roundRect">
            <a:avLst>
              <a:gd name="adj" fmla="val 3628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Judgement process                   </a:t>
            </a:r>
            <a:r>
              <a:rPr lang="en-US" sz="1125" dirty="0">
                <a:solidFill>
                  <a:schemeClr val="bg1"/>
                </a:solidFill>
              </a:rPr>
              <a:t>  </a:t>
            </a:r>
            <a:r>
              <a:rPr sz="1125" dirty="0">
                <a:solidFill>
                  <a:schemeClr val="bg1"/>
                </a:solidFill>
              </a:rPr>
              <a:t>+            </a:t>
            </a:r>
            <a:r>
              <a:rPr lang="en-US" sz="1125" dirty="0">
                <a:solidFill>
                  <a:schemeClr val="bg1"/>
                </a:solidFill>
              </a:rPr>
              <a:t> </a:t>
            </a:r>
            <a:r>
              <a:rPr sz="1125" dirty="0">
                <a:solidFill>
                  <a:schemeClr val="bg1"/>
                </a:solidFill>
              </a:rPr>
              <a:t>results </a:t>
            </a:r>
          </a:p>
        </p:txBody>
      </p:sp>
      <p:sp>
        <p:nvSpPr>
          <p:cNvPr id="51" name="Shape 51"/>
          <p:cNvSpPr/>
          <p:nvPr/>
        </p:nvSpPr>
        <p:spPr>
          <a:xfrm>
            <a:off x="3356847" y="4177868"/>
            <a:ext cx="1038598" cy="819681"/>
          </a:xfrm>
          <a:prstGeom prst="roundRect">
            <a:avLst>
              <a:gd name="adj" fmla="val 16341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Corporate services </a:t>
            </a:r>
          </a:p>
        </p:txBody>
      </p:sp>
      <p:sp>
        <p:nvSpPr>
          <p:cNvPr id="52" name="Shape 52"/>
          <p:cNvSpPr/>
          <p:nvPr/>
        </p:nvSpPr>
        <p:spPr>
          <a:xfrm>
            <a:off x="4501056" y="4183220"/>
            <a:ext cx="1044082" cy="808978"/>
          </a:xfrm>
          <a:prstGeom prst="roundRect">
            <a:avLst>
              <a:gd name="adj" fmla="val 1655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HRM + Professional staff development  </a:t>
            </a:r>
          </a:p>
        </p:txBody>
      </p:sp>
      <p:sp>
        <p:nvSpPr>
          <p:cNvPr id="53" name="Shape 53"/>
          <p:cNvSpPr/>
          <p:nvPr/>
        </p:nvSpPr>
        <p:spPr>
          <a:xfrm>
            <a:off x="1531391" y="1607425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Shape 54"/>
          <p:cNvSpPr/>
          <p:nvPr/>
        </p:nvSpPr>
        <p:spPr>
          <a:xfrm>
            <a:off x="3274305" y="1960127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" name="Shape 55"/>
          <p:cNvSpPr/>
          <p:nvPr/>
        </p:nvSpPr>
        <p:spPr>
          <a:xfrm>
            <a:off x="5681361" y="1363727"/>
            <a:ext cx="1568060" cy="491945"/>
          </a:xfrm>
          <a:prstGeom prst="roundRect">
            <a:avLst>
              <a:gd name="adj" fmla="val 27228"/>
            </a:avLst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accountability reporting</a:t>
            </a:r>
          </a:p>
        </p:txBody>
      </p:sp>
      <p:sp>
        <p:nvSpPr>
          <p:cNvPr id="56" name="Shape 56"/>
          <p:cNvSpPr/>
          <p:nvPr/>
        </p:nvSpPr>
        <p:spPr>
          <a:xfrm>
            <a:off x="3266090" y="3934649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" name="Shape 57"/>
          <p:cNvSpPr/>
          <p:nvPr/>
        </p:nvSpPr>
        <p:spPr>
          <a:xfrm>
            <a:off x="3370625" y="3138624"/>
            <a:ext cx="4014217" cy="1"/>
          </a:xfrm>
          <a:prstGeom prst="line">
            <a:avLst/>
          </a:prstGeom>
          <a:ln w="63500" cap="rnd">
            <a:solidFill>
              <a:srgbClr val="1F5A7A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58" name="Shape 58"/>
          <p:cNvSpPr/>
          <p:nvPr/>
        </p:nvSpPr>
        <p:spPr>
          <a:xfrm>
            <a:off x="4357707" y="3937317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9" name="Shape 59"/>
          <p:cNvSpPr/>
          <p:nvPr/>
        </p:nvSpPr>
        <p:spPr>
          <a:xfrm>
            <a:off x="3283567" y="4991325"/>
            <a:ext cx="4430322" cy="1087239"/>
          </a:xfrm>
          <a:prstGeom prst="rightArrow">
            <a:avLst>
              <a:gd name="adj1" fmla="val 60560"/>
              <a:gd name="adj2" fmla="val 12661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60" name="Shape 60"/>
          <p:cNvSpPr/>
          <p:nvPr/>
        </p:nvSpPr>
        <p:spPr>
          <a:xfrm>
            <a:off x="7713889" y="1608771"/>
            <a:ext cx="1358523" cy="677893"/>
          </a:xfrm>
          <a:prstGeom prst="roundRect">
            <a:avLst>
              <a:gd name="adj" fmla="val 18754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125" dirty="0">
                <a:solidFill>
                  <a:schemeClr val="bg1"/>
                </a:solidFill>
              </a:rPr>
              <a:t>Audit reports scrutinized &amp; recommendations implemented</a:t>
            </a:r>
          </a:p>
        </p:txBody>
      </p:sp>
      <p:sp>
        <p:nvSpPr>
          <p:cNvPr id="62" name="Shape 62"/>
          <p:cNvSpPr/>
          <p:nvPr/>
        </p:nvSpPr>
        <p:spPr>
          <a:xfrm>
            <a:off x="7703166" y="2316489"/>
            <a:ext cx="1395385" cy="658309"/>
          </a:xfrm>
          <a:prstGeom prst="roundRect">
            <a:avLst>
              <a:gd name="adj" fmla="val 17225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Public confidence in government financial systems </a:t>
            </a:r>
          </a:p>
        </p:txBody>
      </p:sp>
      <p:sp>
        <p:nvSpPr>
          <p:cNvPr id="63" name="Shape 63"/>
          <p:cNvSpPr/>
          <p:nvPr/>
        </p:nvSpPr>
        <p:spPr>
          <a:xfrm>
            <a:off x="3356828" y="5053840"/>
            <a:ext cx="4283800" cy="962209"/>
          </a:xfrm>
          <a:prstGeom prst="rightArrow">
            <a:avLst>
              <a:gd name="adj1" fmla="val 55509"/>
              <a:gd name="adj2" fmla="val 130265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687">
              <a:solidFill>
                <a:schemeClr val="bg1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703166" y="4668360"/>
            <a:ext cx="1406402" cy="654043"/>
          </a:xfrm>
          <a:prstGeom prst="roundRect">
            <a:avLst>
              <a:gd name="adj" fmla="val 20480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Stakeholder engagement in</a:t>
            </a:r>
            <a:r>
              <a:rPr lang="en-GB" sz="1125" dirty="0">
                <a:solidFill>
                  <a:schemeClr val="bg1"/>
                </a:solidFill>
              </a:rPr>
              <a:t> public budgets &amp;</a:t>
            </a:r>
            <a:r>
              <a:rPr sz="1125" dirty="0">
                <a:solidFill>
                  <a:schemeClr val="bg1"/>
                </a:solidFill>
              </a:rPr>
              <a:t> accountability </a:t>
            </a:r>
          </a:p>
        </p:txBody>
      </p:sp>
      <p:sp>
        <p:nvSpPr>
          <p:cNvPr id="68" name="Shape 68"/>
          <p:cNvSpPr/>
          <p:nvPr/>
        </p:nvSpPr>
        <p:spPr>
          <a:xfrm>
            <a:off x="9333218" y="2643388"/>
            <a:ext cx="1389073" cy="1337775"/>
          </a:xfrm>
          <a:prstGeom prst="roundRect">
            <a:avLst>
              <a:gd name="adj" fmla="val 11949"/>
            </a:avLst>
          </a:prstGeom>
          <a:solidFill>
            <a:schemeClr val="accent4">
              <a:lumMod val="75000"/>
            </a:schemeClr>
          </a:solidFill>
          <a:ln w="12700">
            <a:miter lim="400000"/>
          </a:ln>
          <a:effectLst>
            <a:innerShdw blurRad="114300">
              <a:prstClr val="black"/>
            </a:inn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125" b="1" dirty="0">
                <a:solidFill>
                  <a:schemeClr val="bg1"/>
                </a:solidFill>
              </a:rPr>
              <a:t>SAIs making a difference in the quality of public sector governance and service delivery for the value and benefit of citizens</a:t>
            </a:r>
          </a:p>
        </p:txBody>
      </p:sp>
      <p:sp>
        <p:nvSpPr>
          <p:cNvPr id="73" name="Shape 73"/>
          <p:cNvSpPr/>
          <p:nvPr/>
        </p:nvSpPr>
        <p:spPr>
          <a:xfrm>
            <a:off x="3356828" y="5145674"/>
            <a:ext cx="2153708" cy="778541"/>
          </a:xfrm>
          <a:prstGeom prst="roundRect">
            <a:avLst>
              <a:gd name="adj" fmla="val 15012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125" dirty="0">
                <a:solidFill>
                  <a:schemeClr val="bg1"/>
                </a:solidFill>
              </a:rPr>
              <a:t>Communication and Stakeholder management, including coordination of support</a:t>
            </a:r>
          </a:p>
        </p:txBody>
      </p:sp>
      <p:sp>
        <p:nvSpPr>
          <p:cNvPr id="74" name="Shape 74"/>
          <p:cNvSpPr/>
          <p:nvPr/>
        </p:nvSpPr>
        <p:spPr>
          <a:xfrm>
            <a:off x="5505849" y="5412459"/>
            <a:ext cx="1269449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+      results</a:t>
            </a:r>
          </a:p>
        </p:txBody>
      </p:sp>
      <p:sp>
        <p:nvSpPr>
          <p:cNvPr id="75" name="Shape 75"/>
          <p:cNvSpPr/>
          <p:nvPr/>
        </p:nvSpPr>
        <p:spPr>
          <a:xfrm>
            <a:off x="2757091" y="71488"/>
            <a:ext cx="147007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b="1">
                <a:solidFill>
                  <a:srgbClr val="661D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sz="1266" dirty="0"/>
              <a:t>SAI </a:t>
            </a:r>
            <a:r>
              <a:rPr lang="en-GB" sz="1266" dirty="0"/>
              <a:t>C</a:t>
            </a:r>
            <a:r>
              <a:rPr sz="1266" dirty="0" err="1"/>
              <a:t>apacity</a:t>
            </a:r>
            <a:r>
              <a:rPr sz="1266" dirty="0"/>
              <a:t> </a:t>
            </a:r>
          </a:p>
        </p:txBody>
      </p:sp>
      <p:sp>
        <p:nvSpPr>
          <p:cNvPr id="76" name="Shape 76"/>
          <p:cNvSpPr/>
          <p:nvPr/>
        </p:nvSpPr>
        <p:spPr>
          <a:xfrm>
            <a:off x="7702168" y="1182265"/>
            <a:ext cx="1355537" cy="400021"/>
          </a:xfrm>
          <a:prstGeom prst="roundRect">
            <a:avLst>
              <a:gd name="adj" fmla="val 18526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Public confidence in the SAI</a:t>
            </a:r>
          </a:p>
        </p:txBody>
      </p:sp>
      <p:sp>
        <p:nvSpPr>
          <p:cNvPr id="77" name="Shape 77"/>
          <p:cNvSpPr/>
          <p:nvPr/>
        </p:nvSpPr>
        <p:spPr>
          <a:xfrm>
            <a:off x="7715871" y="3981163"/>
            <a:ext cx="1406403" cy="657372"/>
          </a:xfrm>
          <a:prstGeom prst="roundRect">
            <a:avLst>
              <a:gd name="adj" fmla="val 17846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Improve</a:t>
            </a:r>
            <a:r>
              <a:rPr lang="en-US" sz="1125" dirty="0">
                <a:solidFill>
                  <a:schemeClr val="bg1"/>
                </a:solidFill>
              </a:rPr>
              <a:t>d</a:t>
            </a:r>
            <a:r>
              <a:rPr sz="1125" dirty="0">
                <a:solidFill>
                  <a:schemeClr val="bg1"/>
                </a:solidFill>
              </a:rPr>
              <a:t> compliance with laws and regulations </a:t>
            </a:r>
          </a:p>
        </p:txBody>
      </p:sp>
      <p:sp>
        <p:nvSpPr>
          <p:cNvPr id="78" name="Shape 78"/>
          <p:cNvSpPr/>
          <p:nvPr/>
        </p:nvSpPr>
        <p:spPr>
          <a:xfrm>
            <a:off x="1453223" y="868674"/>
            <a:ext cx="8930344" cy="279749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GB" sz="1266" dirty="0">
                <a:solidFill>
                  <a:schemeClr val="bg1"/>
                </a:solidFill>
              </a:rPr>
              <a:t>SAI culture + leadership; inclusiveness + gender</a:t>
            </a:r>
          </a:p>
        </p:txBody>
      </p:sp>
      <p:sp>
        <p:nvSpPr>
          <p:cNvPr id="79" name="Shape 79"/>
          <p:cNvSpPr/>
          <p:nvPr/>
        </p:nvSpPr>
        <p:spPr>
          <a:xfrm>
            <a:off x="3265352" y="1216586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0" name="Shape 80"/>
          <p:cNvSpPr/>
          <p:nvPr/>
        </p:nvSpPr>
        <p:spPr>
          <a:xfrm>
            <a:off x="1415571" y="335148"/>
            <a:ext cx="4313679" cy="5633303"/>
          </a:xfrm>
          <a:prstGeom prst="roundRect">
            <a:avLst>
              <a:gd name="adj" fmla="val 10000"/>
            </a:avLst>
          </a:prstGeom>
          <a:ln w="25400">
            <a:solidFill>
              <a:srgbClr val="992B0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61" name="Rectangle 60"/>
          <p:cNvSpPr/>
          <p:nvPr/>
        </p:nvSpPr>
        <p:spPr>
          <a:xfrm rot="16200000">
            <a:off x="-3108223" y="3134222"/>
            <a:ext cx="686277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SAI Strategic Management Framework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77434" y="71488"/>
            <a:ext cx="10251440" cy="647446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hape 64"/>
          <p:cNvSpPr/>
          <p:nvPr/>
        </p:nvSpPr>
        <p:spPr>
          <a:xfrm>
            <a:off x="3255361" y="4943437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7" name="Shape 67">
            <a:extLst>
              <a:ext uri="{FF2B5EF4-FFF2-40B4-BE49-F238E27FC236}">
                <a16:creationId xmlns:a16="http://schemas.microsoft.com/office/drawing/2014/main" id="{3EF69060-7E36-43AB-B487-17D0D95AD230}"/>
              </a:ext>
            </a:extLst>
          </p:cNvPr>
          <p:cNvSpPr/>
          <p:nvPr/>
        </p:nvSpPr>
        <p:spPr>
          <a:xfrm>
            <a:off x="7713194" y="5351459"/>
            <a:ext cx="1406402" cy="654043"/>
          </a:xfrm>
          <a:prstGeom prst="roundRect">
            <a:avLst>
              <a:gd name="adj" fmla="val 20480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125" dirty="0">
                <a:solidFill>
                  <a:schemeClr val="bg1"/>
                </a:solidFill>
              </a:rPr>
              <a:t>Effective, transparent and inclusive national institutions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CD82128-FA1A-44EB-B819-383E22E9919A}"/>
              </a:ext>
            </a:extLst>
          </p:cNvPr>
          <p:cNvSpPr/>
          <p:nvPr/>
        </p:nvSpPr>
        <p:spPr>
          <a:xfrm>
            <a:off x="1910824" y="1498785"/>
            <a:ext cx="1235684" cy="534257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Independent SAIs Work Stream</a:t>
            </a:r>
          </a:p>
        </p:txBody>
      </p:sp>
      <p:sp>
        <p:nvSpPr>
          <p:cNvPr id="49" name="Scroll: Horizontal 48">
            <a:extLst>
              <a:ext uri="{FF2B5EF4-FFF2-40B4-BE49-F238E27FC236}">
                <a16:creationId xmlns:a16="http://schemas.microsoft.com/office/drawing/2014/main" id="{72E08D03-B372-4368-80B9-78D8863C3F45}"/>
              </a:ext>
            </a:extLst>
          </p:cNvPr>
          <p:cNvSpPr/>
          <p:nvPr/>
        </p:nvSpPr>
        <p:spPr>
          <a:xfrm>
            <a:off x="4867388" y="1077247"/>
            <a:ext cx="1217300" cy="478842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Well-Governed SAIs Work Stream</a:t>
            </a:r>
          </a:p>
        </p:txBody>
      </p:sp>
      <p:sp>
        <p:nvSpPr>
          <p:cNvPr id="69" name="Scroll: Horizontal 68">
            <a:extLst>
              <a:ext uri="{FF2B5EF4-FFF2-40B4-BE49-F238E27FC236}">
                <a16:creationId xmlns:a16="http://schemas.microsoft.com/office/drawing/2014/main" id="{857845D9-3B50-4FA1-BBC3-98E09C8940D0}"/>
              </a:ext>
            </a:extLst>
          </p:cNvPr>
          <p:cNvSpPr/>
          <p:nvPr/>
        </p:nvSpPr>
        <p:spPr>
          <a:xfrm>
            <a:off x="6597223" y="2232200"/>
            <a:ext cx="948918" cy="848672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Professional &amp; Relevant SAIs Work Streams</a:t>
            </a:r>
          </a:p>
        </p:txBody>
      </p:sp>
      <p:sp>
        <p:nvSpPr>
          <p:cNvPr id="70" name="Scroll: Horizontal 69">
            <a:extLst>
              <a:ext uri="{FF2B5EF4-FFF2-40B4-BE49-F238E27FC236}">
                <a16:creationId xmlns:a16="http://schemas.microsoft.com/office/drawing/2014/main" id="{3FB50AE4-AB96-45A5-B858-C950216E2058}"/>
              </a:ext>
            </a:extLst>
          </p:cNvPr>
          <p:cNvSpPr/>
          <p:nvPr/>
        </p:nvSpPr>
        <p:spPr>
          <a:xfrm>
            <a:off x="817193" y="499342"/>
            <a:ext cx="933171" cy="483160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Cross-cutting Priorities</a:t>
            </a:r>
          </a:p>
        </p:txBody>
      </p:sp>
      <p:sp>
        <p:nvSpPr>
          <p:cNvPr id="71" name="Scroll: Horizontal 70">
            <a:extLst>
              <a:ext uri="{FF2B5EF4-FFF2-40B4-BE49-F238E27FC236}">
                <a16:creationId xmlns:a16="http://schemas.microsoft.com/office/drawing/2014/main" id="{CA049F78-B80D-40C3-81DB-7767ABAEDFCC}"/>
              </a:ext>
            </a:extLst>
          </p:cNvPr>
          <p:cNvSpPr/>
          <p:nvPr/>
        </p:nvSpPr>
        <p:spPr>
          <a:xfrm>
            <a:off x="2428231" y="5385182"/>
            <a:ext cx="933171" cy="468927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Cross-cutting Priorities</a:t>
            </a:r>
          </a:p>
        </p:txBody>
      </p:sp>
      <p:sp>
        <p:nvSpPr>
          <p:cNvPr id="72" name="Scroll: Horizontal 71">
            <a:extLst>
              <a:ext uri="{FF2B5EF4-FFF2-40B4-BE49-F238E27FC236}">
                <a16:creationId xmlns:a16="http://schemas.microsoft.com/office/drawing/2014/main" id="{A6197262-6B01-488F-BEE6-EC2DB6526B98}"/>
              </a:ext>
            </a:extLst>
          </p:cNvPr>
          <p:cNvSpPr/>
          <p:nvPr/>
        </p:nvSpPr>
        <p:spPr>
          <a:xfrm>
            <a:off x="5356371" y="4377097"/>
            <a:ext cx="1140893" cy="356060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Professional SAIs Work Streams₂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B1467-C93B-4874-A344-AD41888BB00E}"/>
              </a:ext>
            </a:extLst>
          </p:cNvPr>
          <p:cNvSpPr txBox="1"/>
          <p:nvPr/>
        </p:nvSpPr>
        <p:spPr>
          <a:xfrm>
            <a:off x="634366" y="6545956"/>
            <a:ext cx="1155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1. Workstream includes support to strategic &amp; operational planning in relation to core corporate services.            2. Workstream includes support to professional auditor development.</a:t>
            </a:r>
          </a:p>
          <a:p>
            <a:r>
              <a:rPr lang="en-GB" sz="900" dirty="0"/>
              <a:t>3. Workstream includes support to stakeholder analysis as part of strategic planning, and support to developing communication strategies.</a:t>
            </a:r>
          </a:p>
        </p:txBody>
      </p:sp>
      <p:sp>
        <p:nvSpPr>
          <p:cNvPr id="81" name="Shape 62">
            <a:extLst>
              <a:ext uri="{FF2B5EF4-FFF2-40B4-BE49-F238E27FC236}">
                <a16:creationId xmlns:a16="http://schemas.microsoft.com/office/drawing/2014/main" id="{0912026C-CE14-49CE-8BEC-42E47EEF0F8D}"/>
              </a:ext>
            </a:extLst>
          </p:cNvPr>
          <p:cNvSpPr/>
          <p:nvPr/>
        </p:nvSpPr>
        <p:spPr>
          <a:xfrm>
            <a:off x="7724551" y="3014928"/>
            <a:ext cx="1395385" cy="910834"/>
          </a:xfrm>
          <a:prstGeom prst="roundRect">
            <a:avLst>
              <a:gd name="adj" fmla="val 17225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125" dirty="0">
                <a:solidFill>
                  <a:schemeClr val="bg1"/>
                </a:solidFill>
              </a:rPr>
              <a:t>National progress towards implementation of Agenda 2030 and the SDGs</a:t>
            </a:r>
          </a:p>
        </p:txBody>
      </p:sp>
      <p:sp>
        <p:nvSpPr>
          <p:cNvPr id="82" name="Scroll: Horizontal 81">
            <a:extLst>
              <a:ext uri="{FF2B5EF4-FFF2-40B4-BE49-F238E27FC236}">
                <a16:creationId xmlns:a16="http://schemas.microsoft.com/office/drawing/2014/main" id="{0F044C52-C0A3-4015-81AE-D90E40A42447}"/>
              </a:ext>
            </a:extLst>
          </p:cNvPr>
          <p:cNvSpPr/>
          <p:nvPr/>
        </p:nvSpPr>
        <p:spPr>
          <a:xfrm>
            <a:off x="2078791" y="4371428"/>
            <a:ext cx="1307605" cy="466920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Well-Governed SAIs Work Stream₁</a:t>
            </a:r>
          </a:p>
        </p:txBody>
      </p:sp>
      <p:sp>
        <p:nvSpPr>
          <p:cNvPr id="83" name="Scroll: Horizontal 82">
            <a:extLst>
              <a:ext uri="{FF2B5EF4-FFF2-40B4-BE49-F238E27FC236}">
                <a16:creationId xmlns:a16="http://schemas.microsoft.com/office/drawing/2014/main" id="{3759C1B3-A0D5-4182-8C21-234BB3FA6C55}"/>
              </a:ext>
            </a:extLst>
          </p:cNvPr>
          <p:cNvSpPr/>
          <p:nvPr/>
        </p:nvSpPr>
        <p:spPr>
          <a:xfrm>
            <a:off x="6285932" y="5412459"/>
            <a:ext cx="1307605" cy="472514"/>
          </a:xfrm>
          <a:prstGeom prst="horizontalScroll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Well-Governed SAIs Work Stream₃</a:t>
            </a:r>
          </a:p>
        </p:txBody>
      </p:sp>
    </p:spTree>
    <p:extLst>
      <p:ext uri="{BB962C8B-B14F-4D97-AF65-F5344CB8AC3E}">
        <p14:creationId xmlns:p14="http://schemas.microsoft.com/office/powerpoint/2010/main" val="416865768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Future</a:t>
            </a:r>
            <a:r>
              <a:rPr lang="nb-NO" dirty="0"/>
              <a:t> Plans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9813944"/>
              </p:ext>
            </p:extLst>
          </p:nvPr>
        </p:nvGraphicFramePr>
        <p:xfrm>
          <a:off x="609600" y="1600200"/>
          <a:ext cx="109728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1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7453746"/>
              </p:ext>
            </p:extLst>
          </p:nvPr>
        </p:nvGraphicFramePr>
        <p:xfrm>
          <a:off x="-2949576" y="937683"/>
          <a:ext cx="143986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58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Agenda 2030 &amp; ISSAI 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42" y="1054465"/>
            <a:ext cx="4116276" cy="4116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73" y="1297005"/>
            <a:ext cx="4978254" cy="4421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3537" y="5067918"/>
            <a:ext cx="44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 United Nations Members States jointly committed to The Sustainable Development Goals (SDGs) in September 2015. </a:t>
            </a:r>
          </a:p>
        </p:txBody>
      </p:sp>
    </p:spTree>
    <p:extLst>
      <p:ext uri="{BB962C8B-B14F-4D97-AF65-F5344CB8AC3E}">
        <p14:creationId xmlns:p14="http://schemas.microsoft.com/office/powerpoint/2010/main" val="98129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Key </a:t>
            </a:r>
            <a:r>
              <a:rPr lang="nb-NO" dirty="0" err="1"/>
              <a:t>Principles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Agenda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043466"/>
              </p:ext>
            </p:extLst>
          </p:nvPr>
        </p:nvGraphicFramePr>
        <p:xfrm>
          <a:off x="609600" y="1600200"/>
          <a:ext cx="109728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641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Key </a:t>
            </a:r>
            <a:r>
              <a:rPr lang="nb-NO" dirty="0" err="1"/>
              <a:t>Principles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Agenda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3734222"/>
              </p:ext>
            </p:extLst>
          </p:nvPr>
        </p:nvGraphicFramePr>
        <p:xfrm>
          <a:off x="609600" y="1600200"/>
          <a:ext cx="109728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80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SDGs</a:t>
            </a:r>
            <a:r>
              <a:rPr lang="nb-NO" b="1" dirty="0"/>
              <a:t> &amp; INTOSAI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30C3-BA4B-1544-B647-C3DF11331B6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338286" y="1337470"/>
          <a:ext cx="8853714" cy="460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562" y="2033384"/>
            <a:ext cx="35098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INTOSAI SP 2017-2022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Cross-cutting Priority 2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1" dirty="0">
              <a:solidFill>
                <a:prstClr val="black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Contributing to the follow-up and review of the SDGs within the context of each nation’s specific sustainable development efforts and SAIs’ individual mandates. </a:t>
            </a:r>
          </a:p>
        </p:txBody>
      </p:sp>
    </p:spTree>
    <p:extLst>
      <p:ext uri="{BB962C8B-B14F-4D97-AF65-F5344CB8AC3E}">
        <p14:creationId xmlns:p14="http://schemas.microsoft.com/office/powerpoint/2010/main" val="358548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 AUDITING </a:t>
            </a:r>
            <a:r>
              <a:rPr lang="nb-NO" dirty="0" err="1"/>
              <a:t>SDGs</a:t>
            </a:r>
            <a:r>
              <a:rPr lang="nb-NO" dirty="0"/>
              <a:t> PROGRAMME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7013964"/>
              </p:ext>
            </p:extLst>
          </p:nvPr>
        </p:nvGraphicFramePr>
        <p:xfrm>
          <a:off x="4610100" y="1476375"/>
          <a:ext cx="72009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8575" y="84138"/>
          <a:ext cx="4400550" cy="645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362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1841" y="210199"/>
            <a:ext cx="9991725" cy="957263"/>
          </a:xfrm>
        </p:spPr>
        <p:txBody>
          <a:bodyPr>
            <a:noAutofit/>
          </a:bodyPr>
          <a:lstStyle/>
          <a:p>
            <a:r>
              <a:rPr lang="nb-NO" sz="3200" dirty="0" err="1"/>
              <a:t>Guidance</a:t>
            </a:r>
            <a:r>
              <a:rPr lang="nb-NO" sz="3200" dirty="0"/>
              <a:t>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Performance</a:t>
            </a:r>
            <a:r>
              <a:rPr lang="nb-NO" sz="3200" dirty="0"/>
              <a:t> Audit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Preparedness</a:t>
            </a:r>
            <a:r>
              <a:rPr lang="nb-NO" sz="3200" dirty="0"/>
              <a:t> for </a:t>
            </a:r>
            <a:r>
              <a:rPr lang="nb-NO" sz="3200" dirty="0" err="1"/>
              <a:t>Implementation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SDGs</a:t>
            </a:r>
            <a:endParaRPr lang="nb-NO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6012873" cy="4080163"/>
          </a:xfrm>
        </p:spPr>
        <p:txBody>
          <a:bodyPr/>
          <a:lstStyle/>
          <a:p>
            <a:r>
              <a:rPr lang="nb-NO" dirty="0"/>
              <a:t>To be </a:t>
            </a:r>
            <a:r>
              <a:rPr lang="nb-NO" dirty="0" err="1"/>
              <a:t>finalised</a:t>
            </a:r>
            <a:r>
              <a:rPr lang="nb-NO" dirty="0"/>
              <a:t> in 2018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IDI’s</a:t>
            </a:r>
            <a:r>
              <a:rPr lang="nb-NO" dirty="0"/>
              <a:t> </a:t>
            </a:r>
            <a:r>
              <a:rPr lang="nb-NO" dirty="0" err="1"/>
              <a:t>protocol</a:t>
            </a:r>
            <a:r>
              <a:rPr lang="nb-NO" dirty="0"/>
              <a:t> for </a:t>
            </a:r>
            <a:r>
              <a:rPr lang="nb-NO" dirty="0" err="1"/>
              <a:t>GPGs</a:t>
            </a:r>
            <a:r>
              <a:rPr lang="nb-NO" dirty="0"/>
              <a:t> and </a:t>
            </a:r>
            <a:r>
              <a:rPr lang="nb-NO" dirty="0" err="1"/>
              <a:t>experience</a:t>
            </a:r>
            <a:r>
              <a:rPr lang="nb-NO" dirty="0"/>
              <a:t> from </a:t>
            </a:r>
            <a:r>
              <a:rPr lang="nb-NO" dirty="0" err="1"/>
              <a:t>learning</a:t>
            </a:r>
            <a:r>
              <a:rPr lang="nb-NO" dirty="0"/>
              <a:t> </a:t>
            </a:r>
            <a:r>
              <a:rPr lang="nb-NO" dirty="0" err="1"/>
              <a:t>programmes</a:t>
            </a:r>
            <a:r>
              <a:rPr lang="nb-NO" dirty="0"/>
              <a:t>.</a:t>
            </a:r>
          </a:p>
          <a:p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IDI </a:t>
            </a:r>
            <a:r>
              <a:rPr lang="nb-NO" dirty="0" err="1"/>
              <a:t>website</a:t>
            </a:r>
            <a:endParaRPr lang="nb-NO" dirty="0"/>
          </a:p>
          <a:p>
            <a:r>
              <a:rPr lang="nb-NO" dirty="0"/>
              <a:t>IDI to </a:t>
            </a:r>
            <a:r>
              <a:rPr lang="nb-NO" dirty="0" err="1"/>
              <a:t>publicly</a:t>
            </a:r>
            <a:r>
              <a:rPr lang="nb-NO" dirty="0"/>
              <a:t> </a:t>
            </a:r>
            <a:r>
              <a:rPr lang="nb-NO" dirty="0" err="1"/>
              <a:t>expose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 0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04" y="1261052"/>
            <a:ext cx="3901778" cy="4991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800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1596</Words>
  <Application>Microsoft Office PowerPoint</Application>
  <PresentationFormat>Widescreen</PresentationFormat>
  <Paragraphs>238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Mincho</vt:lpstr>
      <vt:lpstr>Arial</vt:lpstr>
      <vt:lpstr>Calibri</vt:lpstr>
      <vt:lpstr>Calibri Light</vt:lpstr>
      <vt:lpstr>Century Gothic</vt:lpstr>
      <vt:lpstr>Helvetica</vt:lpstr>
      <vt:lpstr>Tema de Office</vt:lpstr>
      <vt:lpstr> SAIs making a difference by  Auditing SDGs  </vt:lpstr>
      <vt:lpstr>Key Messages </vt:lpstr>
      <vt:lpstr>PowerPoint Presentation</vt:lpstr>
      <vt:lpstr>Agenda 2030 &amp; ISSAI 12 </vt:lpstr>
      <vt:lpstr>Key Principles of Agenda 2030</vt:lpstr>
      <vt:lpstr>Key Principles of Agenda 2030</vt:lpstr>
      <vt:lpstr>SDGs &amp; INTOSAI</vt:lpstr>
      <vt:lpstr> AUDITING SDGs PROGRAMME </vt:lpstr>
      <vt:lpstr>Guidance on Performance Audit of Preparedness for Implementation of SDGs</vt:lpstr>
      <vt:lpstr>Advocacy &amp; Awareness Raising </vt:lpstr>
      <vt:lpstr>PowerPoint Presentation</vt:lpstr>
      <vt:lpstr>What is different in Auditing SDGs ?</vt:lpstr>
      <vt:lpstr>PowerPoint Presentation</vt:lpstr>
      <vt:lpstr>Auditing Preparedness ‘entire agenda’ </vt:lpstr>
      <vt:lpstr>Performance Audit of Preparedness for  Implementation of SDGs</vt:lpstr>
      <vt:lpstr>PowerPoint Presentation</vt:lpstr>
      <vt:lpstr>Lessons Learned and Compendium of Audit Findings</vt:lpstr>
      <vt:lpstr> Massive Open Online Course – Leave no one behind</vt:lpstr>
      <vt:lpstr>Key Messages </vt:lpstr>
      <vt:lpstr>PowerPoint Presentation</vt:lpstr>
      <vt:lpstr>Strategic Process</vt:lpstr>
      <vt:lpstr>PowerPoint Presentation</vt:lpstr>
      <vt:lpstr>Future Plans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SDGs &amp; IDI</dc:title>
  <dc:creator>Archana Shirsat</dc:creator>
  <cp:lastModifiedBy>Petra Schirnhofer</cp:lastModifiedBy>
  <cp:revision>37</cp:revision>
  <dcterms:created xsi:type="dcterms:W3CDTF">2018-03-11T16:26:06Z</dcterms:created>
  <dcterms:modified xsi:type="dcterms:W3CDTF">2018-07-20T09:31:51Z</dcterms:modified>
</cp:coreProperties>
</file>