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EA1A25-AA64-4FCE-833F-15777A0ABBA0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5179B77-4130-4A55-8BBF-8FC59D200EAC}">
      <dgm:prSet phldrT="[Text]"/>
      <dgm:spPr/>
      <dgm:t>
        <a:bodyPr/>
        <a:lstStyle/>
        <a:p>
          <a:r>
            <a:rPr lang="en-US" dirty="0" smtClean="0"/>
            <a:t>ISSAI Compliance</a:t>
          </a:r>
          <a:endParaRPr lang="en-US" dirty="0"/>
        </a:p>
      </dgm:t>
    </dgm:pt>
    <dgm:pt modelId="{CA26808A-641A-4DA0-896A-6B643B95E771}" type="parTrans" cxnId="{76629749-F979-4BFE-91B8-923C0FAA3309}">
      <dgm:prSet/>
      <dgm:spPr/>
      <dgm:t>
        <a:bodyPr/>
        <a:lstStyle/>
        <a:p>
          <a:endParaRPr lang="en-US"/>
        </a:p>
      </dgm:t>
    </dgm:pt>
    <dgm:pt modelId="{EEBD6899-8E04-4902-8C23-1F50BAAF1D83}" type="sibTrans" cxnId="{76629749-F979-4BFE-91B8-923C0FAA3309}">
      <dgm:prSet/>
      <dgm:spPr/>
      <dgm:t>
        <a:bodyPr/>
        <a:lstStyle/>
        <a:p>
          <a:endParaRPr lang="en-US"/>
        </a:p>
      </dgm:t>
    </dgm:pt>
    <dgm:pt modelId="{0DB5D422-028D-4AAE-A6AA-1C130DEBB738}">
      <dgm:prSet phldrT="[Text]"/>
      <dgm:spPr/>
      <dgm:t>
        <a:bodyPr/>
        <a:lstStyle/>
        <a:p>
          <a:r>
            <a:rPr lang="en-US" dirty="0" smtClean="0"/>
            <a:t>Moving Towards ISSAI Compliance</a:t>
          </a:r>
          <a:endParaRPr lang="en-US" dirty="0"/>
        </a:p>
      </dgm:t>
    </dgm:pt>
    <dgm:pt modelId="{8C2B2C98-EA70-4930-918E-A7B26E9E737A}" type="parTrans" cxnId="{5820AE19-F6A7-4EC6-AF76-D40DAE41C51F}">
      <dgm:prSet/>
      <dgm:spPr/>
      <dgm:t>
        <a:bodyPr/>
        <a:lstStyle/>
        <a:p>
          <a:endParaRPr lang="en-US"/>
        </a:p>
      </dgm:t>
    </dgm:pt>
    <dgm:pt modelId="{892A45F1-ECB9-4527-A099-73560375053D}" type="sibTrans" cxnId="{5820AE19-F6A7-4EC6-AF76-D40DAE41C51F}">
      <dgm:prSet/>
      <dgm:spPr/>
      <dgm:t>
        <a:bodyPr/>
        <a:lstStyle/>
        <a:p>
          <a:endParaRPr lang="en-US"/>
        </a:p>
      </dgm:t>
    </dgm:pt>
    <dgm:pt modelId="{FA11491B-0E45-491E-9C4E-D2412C362E88}">
      <dgm:prSet phldrT="[Text]"/>
      <dgm:spPr/>
      <dgm:t>
        <a:bodyPr/>
        <a:lstStyle/>
        <a:p>
          <a:r>
            <a:rPr lang="en-US" dirty="0" smtClean="0"/>
            <a:t>Measuring ISSAI Compliance</a:t>
          </a:r>
          <a:endParaRPr lang="en-US" dirty="0"/>
        </a:p>
      </dgm:t>
    </dgm:pt>
    <dgm:pt modelId="{060708BD-8D36-4A51-BD83-8321016EF54F}" type="parTrans" cxnId="{90A0D831-F9A7-4019-BA09-526919D2B908}">
      <dgm:prSet/>
      <dgm:spPr/>
      <dgm:t>
        <a:bodyPr/>
        <a:lstStyle/>
        <a:p>
          <a:endParaRPr lang="en-US"/>
        </a:p>
      </dgm:t>
    </dgm:pt>
    <dgm:pt modelId="{B5C569B0-46F6-480B-8C1A-DB83DCEA11E7}" type="sibTrans" cxnId="{90A0D831-F9A7-4019-BA09-526919D2B908}">
      <dgm:prSet/>
      <dgm:spPr/>
      <dgm:t>
        <a:bodyPr/>
        <a:lstStyle/>
        <a:p>
          <a:endParaRPr lang="en-US"/>
        </a:p>
      </dgm:t>
    </dgm:pt>
    <dgm:pt modelId="{D5C0E86D-70A9-4188-8FB3-317850A59335}">
      <dgm:prSet phldrT="[Text]"/>
      <dgm:spPr/>
      <dgm:t>
        <a:bodyPr/>
        <a:lstStyle/>
        <a:p>
          <a:r>
            <a:rPr lang="en-US" dirty="0" smtClean="0"/>
            <a:t>Challenges &amp; Opportunities</a:t>
          </a:r>
          <a:endParaRPr lang="en-US" dirty="0"/>
        </a:p>
      </dgm:t>
    </dgm:pt>
    <dgm:pt modelId="{3BF9189D-E182-4E3E-A7DB-FCFD152B0154}" type="parTrans" cxnId="{703A455D-A9D0-466A-B193-D39DBA9BE157}">
      <dgm:prSet/>
      <dgm:spPr/>
      <dgm:t>
        <a:bodyPr/>
        <a:lstStyle/>
        <a:p>
          <a:endParaRPr lang="en-US"/>
        </a:p>
      </dgm:t>
    </dgm:pt>
    <dgm:pt modelId="{8FE54D86-B571-472D-BC97-7B0F0BCE0A0A}" type="sibTrans" cxnId="{703A455D-A9D0-466A-B193-D39DBA9BE157}">
      <dgm:prSet/>
      <dgm:spPr/>
      <dgm:t>
        <a:bodyPr/>
        <a:lstStyle/>
        <a:p>
          <a:endParaRPr lang="en-US"/>
        </a:p>
      </dgm:t>
    </dgm:pt>
    <dgm:pt modelId="{84BC3259-C78A-440A-AA3C-23B975356438}">
      <dgm:prSet phldrT="[Text]"/>
      <dgm:spPr/>
      <dgm:t>
        <a:bodyPr/>
        <a:lstStyle/>
        <a:p>
          <a:r>
            <a:rPr lang="en-US" dirty="0" smtClean="0"/>
            <a:t>Support to SAIs</a:t>
          </a:r>
          <a:endParaRPr lang="en-US" dirty="0"/>
        </a:p>
      </dgm:t>
    </dgm:pt>
    <dgm:pt modelId="{1DC4E5D9-CFB2-44F9-BF31-0482306FEF21}" type="parTrans" cxnId="{8E452970-633F-4C68-9594-83FBB7FFA25F}">
      <dgm:prSet/>
      <dgm:spPr/>
      <dgm:t>
        <a:bodyPr/>
        <a:lstStyle/>
        <a:p>
          <a:endParaRPr lang="en-US"/>
        </a:p>
      </dgm:t>
    </dgm:pt>
    <dgm:pt modelId="{4F878F75-259B-480E-95CD-27849592AD3E}" type="sibTrans" cxnId="{8E452970-633F-4C68-9594-83FBB7FFA25F}">
      <dgm:prSet/>
      <dgm:spPr/>
      <dgm:t>
        <a:bodyPr/>
        <a:lstStyle/>
        <a:p>
          <a:endParaRPr lang="en-US"/>
        </a:p>
      </dgm:t>
    </dgm:pt>
    <dgm:pt modelId="{6646A5D3-23F9-4E7A-9DC8-FE1FB5AE04CE}" type="pres">
      <dgm:prSet presAssocID="{0FEA1A25-AA64-4FCE-833F-15777A0ABBA0}" presName="diagram" presStyleCnt="0">
        <dgm:presLayoutVars>
          <dgm:dir/>
          <dgm:resizeHandles val="exact"/>
        </dgm:presLayoutVars>
      </dgm:prSet>
      <dgm:spPr/>
    </dgm:pt>
    <dgm:pt modelId="{02310824-3837-4B15-8683-F6048BC95D43}" type="pres">
      <dgm:prSet presAssocID="{05179B77-4130-4A55-8BBF-8FC59D200EAC}" presName="node" presStyleLbl="node1" presStyleIdx="0" presStyleCnt="5">
        <dgm:presLayoutVars>
          <dgm:bulletEnabled val="1"/>
        </dgm:presLayoutVars>
      </dgm:prSet>
      <dgm:spPr/>
    </dgm:pt>
    <dgm:pt modelId="{2EABCEEB-8A21-40CD-B90A-92E03D32600B}" type="pres">
      <dgm:prSet presAssocID="{EEBD6899-8E04-4902-8C23-1F50BAAF1D83}" presName="sibTrans" presStyleCnt="0"/>
      <dgm:spPr/>
    </dgm:pt>
    <dgm:pt modelId="{E3F24ED3-6E5F-4980-94A0-5249193E96C8}" type="pres">
      <dgm:prSet presAssocID="{0DB5D422-028D-4AAE-A6AA-1C130DEBB73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CC0B4-3B83-437E-8E8E-EDB2BCB76675}" type="pres">
      <dgm:prSet presAssocID="{892A45F1-ECB9-4527-A099-73560375053D}" presName="sibTrans" presStyleCnt="0"/>
      <dgm:spPr/>
    </dgm:pt>
    <dgm:pt modelId="{B282906F-CCCA-4775-98F3-1E38AB4C6ABA}" type="pres">
      <dgm:prSet presAssocID="{FA11491B-0E45-491E-9C4E-D2412C362E8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1147A-461E-451A-82A5-276E2E1126DA}" type="pres">
      <dgm:prSet presAssocID="{B5C569B0-46F6-480B-8C1A-DB83DCEA11E7}" presName="sibTrans" presStyleCnt="0"/>
      <dgm:spPr/>
    </dgm:pt>
    <dgm:pt modelId="{818CC7B4-D6CC-4720-B115-016C815DA4D7}" type="pres">
      <dgm:prSet presAssocID="{D5C0E86D-70A9-4188-8FB3-317850A5933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DC5F2-BF71-4EE1-8D36-AD7A58CE4191}" type="pres">
      <dgm:prSet presAssocID="{8FE54D86-B571-472D-BC97-7B0F0BCE0A0A}" presName="sibTrans" presStyleCnt="0"/>
      <dgm:spPr/>
    </dgm:pt>
    <dgm:pt modelId="{71368CEE-5E9F-4699-A868-8530DC97DE57}" type="pres">
      <dgm:prSet presAssocID="{84BC3259-C78A-440A-AA3C-23B975356438}" presName="node" presStyleLbl="node1" presStyleIdx="4" presStyleCnt="5">
        <dgm:presLayoutVars>
          <dgm:bulletEnabled val="1"/>
        </dgm:presLayoutVars>
      </dgm:prSet>
      <dgm:spPr/>
    </dgm:pt>
  </dgm:ptLst>
  <dgm:cxnLst>
    <dgm:cxn modelId="{5820AE19-F6A7-4EC6-AF76-D40DAE41C51F}" srcId="{0FEA1A25-AA64-4FCE-833F-15777A0ABBA0}" destId="{0DB5D422-028D-4AAE-A6AA-1C130DEBB738}" srcOrd="1" destOrd="0" parTransId="{8C2B2C98-EA70-4930-918E-A7B26E9E737A}" sibTransId="{892A45F1-ECB9-4527-A099-73560375053D}"/>
    <dgm:cxn modelId="{FFFD87B9-DCCD-4818-B3E5-7B67A80775AD}" type="presOf" srcId="{0FEA1A25-AA64-4FCE-833F-15777A0ABBA0}" destId="{6646A5D3-23F9-4E7A-9DC8-FE1FB5AE04CE}" srcOrd="0" destOrd="0" presId="urn:microsoft.com/office/officeart/2005/8/layout/default"/>
    <dgm:cxn modelId="{90A0D831-F9A7-4019-BA09-526919D2B908}" srcId="{0FEA1A25-AA64-4FCE-833F-15777A0ABBA0}" destId="{FA11491B-0E45-491E-9C4E-D2412C362E88}" srcOrd="2" destOrd="0" parTransId="{060708BD-8D36-4A51-BD83-8321016EF54F}" sibTransId="{B5C569B0-46F6-480B-8C1A-DB83DCEA11E7}"/>
    <dgm:cxn modelId="{5D4763F0-8902-4A88-9630-BBD2C70A15DD}" type="presOf" srcId="{D5C0E86D-70A9-4188-8FB3-317850A59335}" destId="{818CC7B4-D6CC-4720-B115-016C815DA4D7}" srcOrd="0" destOrd="0" presId="urn:microsoft.com/office/officeart/2005/8/layout/default"/>
    <dgm:cxn modelId="{AC51768C-1B9F-403F-AC14-ECB5F91AF745}" type="presOf" srcId="{0DB5D422-028D-4AAE-A6AA-1C130DEBB738}" destId="{E3F24ED3-6E5F-4980-94A0-5249193E96C8}" srcOrd="0" destOrd="0" presId="urn:microsoft.com/office/officeart/2005/8/layout/default"/>
    <dgm:cxn modelId="{703A455D-A9D0-466A-B193-D39DBA9BE157}" srcId="{0FEA1A25-AA64-4FCE-833F-15777A0ABBA0}" destId="{D5C0E86D-70A9-4188-8FB3-317850A59335}" srcOrd="3" destOrd="0" parTransId="{3BF9189D-E182-4E3E-A7DB-FCFD152B0154}" sibTransId="{8FE54D86-B571-472D-BC97-7B0F0BCE0A0A}"/>
    <dgm:cxn modelId="{F5BD5CFC-5312-43F8-8827-274CCE448384}" type="presOf" srcId="{FA11491B-0E45-491E-9C4E-D2412C362E88}" destId="{B282906F-CCCA-4775-98F3-1E38AB4C6ABA}" srcOrd="0" destOrd="0" presId="urn:microsoft.com/office/officeart/2005/8/layout/default"/>
    <dgm:cxn modelId="{8E452970-633F-4C68-9594-83FBB7FFA25F}" srcId="{0FEA1A25-AA64-4FCE-833F-15777A0ABBA0}" destId="{84BC3259-C78A-440A-AA3C-23B975356438}" srcOrd="4" destOrd="0" parTransId="{1DC4E5D9-CFB2-44F9-BF31-0482306FEF21}" sibTransId="{4F878F75-259B-480E-95CD-27849592AD3E}"/>
    <dgm:cxn modelId="{76629749-F979-4BFE-91B8-923C0FAA3309}" srcId="{0FEA1A25-AA64-4FCE-833F-15777A0ABBA0}" destId="{05179B77-4130-4A55-8BBF-8FC59D200EAC}" srcOrd="0" destOrd="0" parTransId="{CA26808A-641A-4DA0-896A-6B643B95E771}" sibTransId="{EEBD6899-8E04-4902-8C23-1F50BAAF1D83}"/>
    <dgm:cxn modelId="{C6BC3242-32F4-4CDC-A2EC-5435C80EF43B}" type="presOf" srcId="{84BC3259-C78A-440A-AA3C-23B975356438}" destId="{71368CEE-5E9F-4699-A868-8530DC97DE57}" srcOrd="0" destOrd="0" presId="urn:microsoft.com/office/officeart/2005/8/layout/default"/>
    <dgm:cxn modelId="{D271DE50-AA7B-441F-BE4F-42EB1E5B1DE6}" type="presOf" srcId="{05179B77-4130-4A55-8BBF-8FC59D200EAC}" destId="{02310824-3837-4B15-8683-F6048BC95D43}" srcOrd="0" destOrd="0" presId="urn:microsoft.com/office/officeart/2005/8/layout/default"/>
    <dgm:cxn modelId="{1EC9968C-0525-4BAA-A628-72C5C8AFED89}" type="presParOf" srcId="{6646A5D3-23F9-4E7A-9DC8-FE1FB5AE04CE}" destId="{02310824-3837-4B15-8683-F6048BC95D43}" srcOrd="0" destOrd="0" presId="urn:microsoft.com/office/officeart/2005/8/layout/default"/>
    <dgm:cxn modelId="{1158F925-48D3-4598-9168-DF2D9E9E6E0A}" type="presParOf" srcId="{6646A5D3-23F9-4E7A-9DC8-FE1FB5AE04CE}" destId="{2EABCEEB-8A21-40CD-B90A-92E03D32600B}" srcOrd="1" destOrd="0" presId="urn:microsoft.com/office/officeart/2005/8/layout/default"/>
    <dgm:cxn modelId="{EB1133C2-6B8C-4128-B909-ED888809CB12}" type="presParOf" srcId="{6646A5D3-23F9-4E7A-9DC8-FE1FB5AE04CE}" destId="{E3F24ED3-6E5F-4980-94A0-5249193E96C8}" srcOrd="2" destOrd="0" presId="urn:microsoft.com/office/officeart/2005/8/layout/default"/>
    <dgm:cxn modelId="{8729D875-6249-459C-8997-8B36357D5A15}" type="presParOf" srcId="{6646A5D3-23F9-4E7A-9DC8-FE1FB5AE04CE}" destId="{E40CC0B4-3B83-437E-8E8E-EDB2BCB76675}" srcOrd="3" destOrd="0" presId="urn:microsoft.com/office/officeart/2005/8/layout/default"/>
    <dgm:cxn modelId="{8DBF80AB-6477-48C9-BC26-5A51BFEF44EA}" type="presParOf" srcId="{6646A5D3-23F9-4E7A-9DC8-FE1FB5AE04CE}" destId="{B282906F-CCCA-4775-98F3-1E38AB4C6ABA}" srcOrd="4" destOrd="0" presId="urn:microsoft.com/office/officeart/2005/8/layout/default"/>
    <dgm:cxn modelId="{F236DA24-94C2-4804-85DA-04520A158048}" type="presParOf" srcId="{6646A5D3-23F9-4E7A-9DC8-FE1FB5AE04CE}" destId="{CA01147A-461E-451A-82A5-276E2E1126DA}" srcOrd="5" destOrd="0" presId="urn:microsoft.com/office/officeart/2005/8/layout/default"/>
    <dgm:cxn modelId="{D93A4AEB-B07A-4054-9646-E0375159A2E0}" type="presParOf" srcId="{6646A5D3-23F9-4E7A-9DC8-FE1FB5AE04CE}" destId="{818CC7B4-D6CC-4720-B115-016C815DA4D7}" srcOrd="6" destOrd="0" presId="urn:microsoft.com/office/officeart/2005/8/layout/default"/>
    <dgm:cxn modelId="{0B7ED9FF-0C71-48CD-B2E1-A2466DBEA8E3}" type="presParOf" srcId="{6646A5D3-23F9-4E7A-9DC8-FE1FB5AE04CE}" destId="{C84DC5F2-BF71-4EE1-8D36-AD7A58CE4191}" srcOrd="7" destOrd="0" presId="urn:microsoft.com/office/officeart/2005/8/layout/default"/>
    <dgm:cxn modelId="{7DF52275-B33F-457A-A3AA-65B5B83B9D30}" type="presParOf" srcId="{6646A5D3-23F9-4E7A-9DC8-FE1FB5AE04CE}" destId="{71368CEE-5E9F-4699-A868-8530DC97DE5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4D614D-D169-433E-A5E8-DA6673B4CCE5}" type="doc">
      <dgm:prSet loTypeId="urn:microsoft.com/office/officeart/2005/8/layout/arrow5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5F712AF-87A4-471F-80F4-22AE1B70C717}">
      <dgm:prSet/>
      <dgm:spPr/>
      <dgm:t>
        <a:bodyPr/>
        <a:lstStyle/>
        <a:p>
          <a:r>
            <a:rPr lang="en-GB" smtClean="0"/>
            <a:t>An SAI may fully comply with its own national standards, consistent with the fundamental auditing principles (ISSAI 100-999). </a:t>
          </a:r>
          <a:endParaRPr lang="nb-NO"/>
        </a:p>
      </dgm:t>
    </dgm:pt>
    <dgm:pt modelId="{A3117F2D-E4DB-4EF8-96AD-00551C79E6D6}" type="parTrans" cxnId="{72C885A9-13CB-44FA-AD64-DF20321C1028}">
      <dgm:prSet/>
      <dgm:spPr/>
      <dgm:t>
        <a:bodyPr/>
        <a:lstStyle/>
        <a:p>
          <a:endParaRPr lang="en-US"/>
        </a:p>
      </dgm:t>
    </dgm:pt>
    <dgm:pt modelId="{3FDA427A-2D26-48E5-9368-8AA7AB02B284}" type="sibTrans" cxnId="{72C885A9-13CB-44FA-AD64-DF20321C1028}">
      <dgm:prSet/>
      <dgm:spPr/>
      <dgm:t>
        <a:bodyPr/>
        <a:lstStyle/>
        <a:p>
          <a:endParaRPr lang="en-US"/>
        </a:p>
      </dgm:t>
    </dgm:pt>
    <dgm:pt modelId="{7E2F06A2-31EE-4652-925F-655245E2D6B4}">
      <dgm:prSet/>
      <dgm:spPr/>
      <dgm:t>
        <a:bodyPr/>
        <a:lstStyle/>
        <a:p>
          <a:r>
            <a:rPr lang="en-GB" smtClean="0"/>
            <a:t>An SAI may fully comply with relevant ISSAIs at level 4 of the current ISSAI framework. </a:t>
          </a:r>
          <a:endParaRPr lang="nb-NO"/>
        </a:p>
      </dgm:t>
    </dgm:pt>
    <dgm:pt modelId="{D971D728-98B0-483A-969E-5086C36E81B1}" type="parTrans" cxnId="{5CE97527-BE05-4DD5-BA3F-0F611DFD0CE1}">
      <dgm:prSet/>
      <dgm:spPr/>
      <dgm:t>
        <a:bodyPr/>
        <a:lstStyle/>
        <a:p>
          <a:endParaRPr lang="en-US"/>
        </a:p>
      </dgm:t>
    </dgm:pt>
    <dgm:pt modelId="{E8A7D9E1-4A59-4470-878D-A01AB64EC59C}" type="sibTrans" cxnId="{5CE97527-BE05-4DD5-BA3F-0F611DFD0CE1}">
      <dgm:prSet/>
      <dgm:spPr/>
      <dgm:t>
        <a:bodyPr/>
        <a:lstStyle/>
        <a:p>
          <a:endParaRPr lang="en-US"/>
        </a:p>
      </dgm:t>
    </dgm:pt>
    <dgm:pt modelId="{BE1FEF07-4D7D-4712-B7DF-E339C598A996}" type="pres">
      <dgm:prSet presAssocID="{964D614D-D169-433E-A5E8-DA6673B4CCE5}" presName="diagram" presStyleCnt="0">
        <dgm:presLayoutVars>
          <dgm:dir/>
          <dgm:resizeHandles val="exact"/>
        </dgm:presLayoutVars>
      </dgm:prSet>
      <dgm:spPr/>
    </dgm:pt>
    <dgm:pt modelId="{F84A0311-4836-4EE5-A082-3FD5F11D2220}" type="pres">
      <dgm:prSet presAssocID="{15F712AF-87A4-471F-80F4-22AE1B70C717}" presName="arrow" presStyleLbl="node1" presStyleIdx="0" presStyleCnt="2">
        <dgm:presLayoutVars>
          <dgm:bulletEnabled val="1"/>
        </dgm:presLayoutVars>
      </dgm:prSet>
      <dgm:spPr/>
    </dgm:pt>
    <dgm:pt modelId="{094604AA-D224-4A81-B275-9356B8BBFE04}" type="pres">
      <dgm:prSet presAssocID="{7E2F06A2-31EE-4652-925F-655245E2D6B4}" presName="arrow" presStyleLbl="node1" presStyleIdx="1" presStyleCnt="2">
        <dgm:presLayoutVars>
          <dgm:bulletEnabled val="1"/>
        </dgm:presLayoutVars>
      </dgm:prSet>
      <dgm:spPr/>
    </dgm:pt>
  </dgm:ptLst>
  <dgm:cxnLst>
    <dgm:cxn modelId="{7CB40C16-567E-4CB4-8C73-C6CB809A5535}" type="presOf" srcId="{15F712AF-87A4-471F-80F4-22AE1B70C717}" destId="{F84A0311-4836-4EE5-A082-3FD5F11D2220}" srcOrd="0" destOrd="0" presId="urn:microsoft.com/office/officeart/2005/8/layout/arrow5"/>
    <dgm:cxn modelId="{A508343C-DA8E-49CD-9BF4-755444431AE7}" type="presOf" srcId="{7E2F06A2-31EE-4652-925F-655245E2D6B4}" destId="{094604AA-D224-4A81-B275-9356B8BBFE04}" srcOrd="0" destOrd="0" presId="urn:microsoft.com/office/officeart/2005/8/layout/arrow5"/>
    <dgm:cxn modelId="{5CE97527-BE05-4DD5-BA3F-0F611DFD0CE1}" srcId="{964D614D-D169-433E-A5E8-DA6673B4CCE5}" destId="{7E2F06A2-31EE-4652-925F-655245E2D6B4}" srcOrd="1" destOrd="0" parTransId="{D971D728-98B0-483A-969E-5086C36E81B1}" sibTransId="{E8A7D9E1-4A59-4470-878D-A01AB64EC59C}"/>
    <dgm:cxn modelId="{F4AD2212-4E8B-4C67-B720-4C3789C70112}" type="presOf" srcId="{964D614D-D169-433E-A5E8-DA6673B4CCE5}" destId="{BE1FEF07-4D7D-4712-B7DF-E339C598A996}" srcOrd="0" destOrd="0" presId="urn:microsoft.com/office/officeart/2005/8/layout/arrow5"/>
    <dgm:cxn modelId="{72C885A9-13CB-44FA-AD64-DF20321C1028}" srcId="{964D614D-D169-433E-A5E8-DA6673B4CCE5}" destId="{15F712AF-87A4-471F-80F4-22AE1B70C717}" srcOrd="0" destOrd="0" parTransId="{A3117F2D-E4DB-4EF8-96AD-00551C79E6D6}" sibTransId="{3FDA427A-2D26-48E5-9368-8AA7AB02B284}"/>
    <dgm:cxn modelId="{44627E5C-12C8-4C17-92A6-6F69ABBC7CA7}" type="presParOf" srcId="{BE1FEF07-4D7D-4712-B7DF-E339C598A996}" destId="{F84A0311-4836-4EE5-A082-3FD5F11D2220}" srcOrd="0" destOrd="0" presId="urn:microsoft.com/office/officeart/2005/8/layout/arrow5"/>
    <dgm:cxn modelId="{46A03C2F-C8D2-4DA7-8EC5-D06ACB24A213}" type="presParOf" srcId="{BE1FEF07-4D7D-4712-B7DF-E339C598A996}" destId="{094604AA-D224-4A81-B275-9356B8BBFE0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5CA8E5-52B4-4829-9440-CBE7FD4D0AB4}" type="doc">
      <dgm:prSet loTypeId="urn:microsoft.com/office/officeart/2008/layout/HexagonCluster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11BE0D1-0C72-41B1-94EA-EF230381971C}">
      <dgm:prSet phldrT="[Text]"/>
      <dgm:spPr/>
      <dgm:t>
        <a:bodyPr/>
        <a:lstStyle/>
        <a:p>
          <a:r>
            <a:rPr lang="en-US" dirty="0" smtClean="0"/>
            <a:t>SAI PMF</a:t>
          </a:r>
          <a:endParaRPr lang="en-US" dirty="0"/>
        </a:p>
      </dgm:t>
    </dgm:pt>
    <dgm:pt modelId="{34220FE5-D8C0-4212-B68E-ADA53579C621}" type="parTrans" cxnId="{8CAA7CF4-E282-42A2-895D-59D9C4653E85}">
      <dgm:prSet/>
      <dgm:spPr/>
      <dgm:t>
        <a:bodyPr/>
        <a:lstStyle/>
        <a:p>
          <a:endParaRPr lang="en-US"/>
        </a:p>
      </dgm:t>
    </dgm:pt>
    <dgm:pt modelId="{1F581D32-FAE2-4473-ACE8-DED49232BB46}" type="sibTrans" cxnId="{8CAA7CF4-E282-42A2-895D-59D9C4653E85}">
      <dgm:prSet/>
      <dgm:spPr/>
      <dgm:t>
        <a:bodyPr/>
        <a:lstStyle/>
        <a:p>
          <a:endParaRPr lang="en-US"/>
        </a:p>
      </dgm:t>
    </dgm:pt>
    <dgm:pt modelId="{9A42FF16-35ED-41C8-AB43-D0C7CF19F701}">
      <dgm:prSet phldrT="[Text]"/>
      <dgm:spPr/>
      <dgm:t>
        <a:bodyPr/>
        <a:lstStyle/>
        <a:p>
          <a:r>
            <a:rPr lang="en-US" dirty="0" smtClean="0"/>
            <a:t>Other methods ?</a:t>
          </a:r>
          <a:endParaRPr lang="en-US" dirty="0"/>
        </a:p>
      </dgm:t>
    </dgm:pt>
    <dgm:pt modelId="{52B79602-0B81-480B-8567-BAB5F156307B}" type="parTrans" cxnId="{A530A459-9DCB-4F9C-93A6-BCB01BD20B2F}">
      <dgm:prSet/>
      <dgm:spPr/>
      <dgm:t>
        <a:bodyPr/>
        <a:lstStyle/>
        <a:p>
          <a:endParaRPr lang="en-US"/>
        </a:p>
      </dgm:t>
    </dgm:pt>
    <dgm:pt modelId="{732155D2-767D-404C-B760-E559E4B97E69}" type="sibTrans" cxnId="{A530A459-9DCB-4F9C-93A6-BCB01BD20B2F}">
      <dgm:prSet/>
      <dgm:spPr/>
      <dgm:t>
        <a:bodyPr/>
        <a:lstStyle/>
        <a:p>
          <a:endParaRPr lang="en-US"/>
        </a:p>
      </dgm:t>
    </dgm:pt>
    <dgm:pt modelId="{2DB2F077-7FD0-496F-BDF8-D7B6F186BB21}">
      <dgm:prSet phldrT="[Text]"/>
      <dgm:spPr/>
      <dgm:t>
        <a:bodyPr/>
        <a:lstStyle/>
        <a:p>
          <a:r>
            <a:rPr lang="en-US" dirty="0" smtClean="0"/>
            <a:t>Quality Assurance Reviews</a:t>
          </a:r>
          <a:endParaRPr lang="en-US" dirty="0"/>
        </a:p>
      </dgm:t>
    </dgm:pt>
    <dgm:pt modelId="{DC72193F-F052-4ACC-B508-013663D2CCD6}" type="parTrans" cxnId="{D3FC0B09-BD9E-4C96-9DC3-1B2EBF605C65}">
      <dgm:prSet/>
      <dgm:spPr/>
      <dgm:t>
        <a:bodyPr/>
        <a:lstStyle/>
        <a:p>
          <a:endParaRPr lang="en-US"/>
        </a:p>
      </dgm:t>
    </dgm:pt>
    <dgm:pt modelId="{842CB3D5-0B17-4083-BFE9-98FC5C9D4657}" type="sibTrans" cxnId="{D3FC0B09-BD9E-4C96-9DC3-1B2EBF605C65}">
      <dgm:prSet/>
      <dgm:spPr/>
      <dgm:t>
        <a:bodyPr/>
        <a:lstStyle/>
        <a:p>
          <a:endParaRPr lang="en-US"/>
        </a:p>
      </dgm:t>
    </dgm:pt>
    <dgm:pt modelId="{D9858384-3204-4AD7-815F-38402E388C17}" type="pres">
      <dgm:prSet presAssocID="{D25CA8E5-52B4-4829-9440-CBE7FD4D0AB4}" presName="Name0" presStyleCnt="0">
        <dgm:presLayoutVars>
          <dgm:chMax val="21"/>
          <dgm:chPref val="21"/>
        </dgm:presLayoutVars>
      </dgm:prSet>
      <dgm:spPr/>
    </dgm:pt>
    <dgm:pt modelId="{BA092F98-AD15-47D6-864B-8869F34904D6}" type="pres">
      <dgm:prSet presAssocID="{811BE0D1-0C72-41B1-94EA-EF230381971C}" presName="text1" presStyleCnt="0"/>
      <dgm:spPr/>
    </dgm:pt>
    <dgm:pt modelId="{F584A766-C3AD-4273-AC72-CC0E5E205D7C}" type="pres">
      <dgm:prSet presAssocID="{811BE0D1-0C72-41B1-94EA-EF230381971C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5C5D9F9-1BA1-4A90-A618-98B8676DFC7F}" type="pres">
      <dgm:prSet presAssocID="{811BE0D1-0C72-41B1-94EA-EF230381971C}" presName="textaccent1" presStyleCnt="0"/>
      <dgm:spPr/>
    </dgm:pt>
    <dgm:pt modelId="{B99C9EFB-26AA-42A1-9749-62130449E810}" type="pres">
      <dgm:prSet presAssocID="{811BE0D1-0C72-41B1-94EA-EF230381971C}" presName="accentRepeatNode" presStyleLbl="solidAlignAcc1" presStyleIdx="0" presStyleCnt="6"/>
      <dgm:spPr/>
    </dgm:pt>
    <dgm:pt modelId="{A022D21E-52D5-45A5-B68B-928E52CC293F}" type="pres">
      <dgm:prSet presAssocID="{1F581D32-FAE2-4473-ACE8-DED49232BB46}" presName="image1" presStyleCnt="0"/>
      <dgm:spPr/>
    </dgm:pt>
    <dgm:pt modelId="{AC9587F5-9231-4383-AB48-FA31199C613E}" type="pres">
      <dgm:prSet presAssocID="{1F581D32-FAE2-4473-ACE8-DED49232BB46}" presName="imageRepeatNode" presStyleLbl="alignAcc1" presStyleIdx="0" presStyleCnt="3"/>
      <dgm:spPr/>
    </dgm:pt>
    <dgm:pt modelId="{11E3DD37-0CB9-4935-80BA-C810565D07E8}" type="pres">
      <dgm:prSet presAssocID="{1F581D32-FAE2-4473-ACE8-DED49232BB46}" presName="imageaccent1" presStyleCnt="0"/>
      <dgm:spPr/>
    </dgm:pt>
    <dgm:pt modelId="{9DF7E089-8C44-42DD-AF43-8FD7683B377D}" type="pres">
      <dgm:prSet presAssocID="{1F581D32-FAE2-4473-ACE8-DED49232BB46}" presName="accentRepeatNode" presStyleLbl="solidAlignAcc1" presStyleIdx="1" presStyleCnt="6"/>
      <dgm:spPr/>
    </dgm:pt>
    <dgm:pt modelId="{517FFEC3-4ED7-4366-8356-DC321D968437}" type="pres">
      <dgm:prSet presAssocID="{9A42FF16-35ED-41C8-AB43-D0C7CF19F701}" presName="text2" presStyleCnt="0"/>
      <dgm:spPr/>
    </dgm:pt>
    <dgm:pt modelId="{BC112F23-5F47-4CC3-BAA9-CF44C53680B7}" type="pres">
      <dgm:prSet presAssocID="{9A42FF16-35ED-41C8-AB43-D0C7CF19F701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29908-DBFD-454A-8DDC-004166F4AD67}" type="pres">
      <dgm:prSet presAssocID="{9A42FF16-35ED-41C8-AB43-D0C7CF19F701}" presName="textaccent2" presStyleCnt="0"/>
      <dgm:spPr/>
    </dgm:pt>
    <dgm:pt modelId="{198BEB73-CA78-424D-99EF-C3FF00D6A1BA}" type="pres">
      <dgm:prSet presAssocID="{9A42FF16-35ED-41C8-AB43-D0C7CF19F701}" presName="accentRepeatNode" presStyleLbl="solidAlignAcc1" presStyleIdx="2" presStyleCnt="6"/>
      <dgm:spPr/>
    </dgm:pt>
    <dgm:pt modelId="{11844FD7-30F5-4DCB-B583-58F777E9E2CD}" type="pres">
      <dgm:prSet presAssocID="{732155D2-767D-404C-B760-E559E4B97E69}" presName="image2" presStyleCnt="0"/>
      <dgm:spPr/>
    </dgm:pt>
    <dgm:pt modelId="{4F65360C-C853-4B55-B39E-F1587C939C41}" type="pres">
      <dgm:prSet presAssocID="{732155D2-767D-404C-B760-E559E4B97E69}" presName="imageRepeatNode" presStyleLbl="alignAcc1" presStyleIdx="1" presStyleCnt="3"/>
      <dgm:spPr/>
    </dgm:pt>
    <dgm:pt modelId="{1829C96C-14F8-4745-9D3E-8BA5CE331E3A}" type="pres">
      <dgm:prSet presAssocID="{732155D2-767D-404C-B760-E559E4B97E69}" presName="imageaccent2" presStyleCnt="0"/>
      <dgm:spPr/>
    </dgm:pt>
    <dgm:pt modelId="{8701B640-3C3D-4561-AAC4-3B46BA5CA64A}" type="pres">
      <dgm:prSet presAssocID="{732155D2-767D-404C-B760-E559E4B97E69}" presName="accentRepeatNode" presStyleLbl="solidAlignAcc1" presStyleIdx="3" presStyleCnt="6"/>
      <dgm:spPr/>
    </dgm:pt>
    <dgm:pt modelId="{6F04CF51-A5D2-46FD-8390-BF13ED75ADB4}" type="pres">
      <dgm:prSet presAssocID="{2DB2F077-7FD0-496F-BDF8-D7B6F186BB21}" presName="text3" presStyleCnt="0"/>
      <dgm:spPr/>
    </dgm:pt>
    <dgm:pt modelId="{5C2625DF-019F-4B9E-A05D-423F3527DA89}" type="pres">
      <dgm:prSet presAssocID="{2DB2F077-7FD0-496F-BDF8-D7B6F186BB21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99B73-CB9B-45BC-92D1-72631D116D24}" type="pres">
      <dgm:prSet presAssocID="{2DB2F077-7FD0-496F-BDF8-D7B6F186BB21}" presName="textaccent3" presStyleCnt="0"/>
      <dgm:spPr/>
    </dgm:pt>
    <dgm:pt modelId="{180B8577-883F-4BB5-B7C6-AC99040E2487}" type="pres">
      <dgm:prSet presAssocID="{2DB2F077-7FD0-496F-BDF8-D7B6F186BB21}" presName="accentRepeatNode" presStyleLbl="solidAlignAcc1" presStyleIdx="4" presStyleCnt="6"/>
      <dgm:spPr/>
    </dgm:pt>
    <dgm:pt modelId="{690E13CE-3BF0-460F-8DAF-AF5B87344D30}" type="pres">
      <dgm:prSet presAssocID="{842CB3D5-0B17-4083-BFE9-98FC5C9D4657}" presName="image3" presStyleCnt="0"/>
      <dgm:spPr/>
    </dgm:pt>
    <dgm:pt modelId="{3EDBCA4A-B7EA-49FC-A87F-BAC650764E9D}" type="pres">
      <dgm:prSet presAssocID="{842CB3D5-0B17-4083-BFE9-98FC5C9D4657}" presName="imageRepeatNode" presStyleLbl="alignAcc1" presStyleIdx="2" presStyleCnt="3"/>
      <dgm:spPr/>
    </dgm:pt>
    <dgm:pt modelId="{E105D1D0-D661-458A-BD97-43457BA82D37}" type="pres">
      <dgm:prSet presAssocID="{842CB3D5-0B17-4083-BFE9-98FC5C9D4657}" presName="imageaccent3" presStyleCnt="0"/>
      <dgm:spPr/>
    </dgm:pt>
    <dgm:pt modelId="{3B546010-60C7-4592-A6DB-6E40C00C1348}" type="pres">
      <dgm:prSet presAssocID="{842CB3D5-0B17-4083-BFE9-98FC5C9D4657}" presName="accentRepeatNode" presStyleLbl="solidAlignAcc1" presStyleIdx="5" presStyleCnt="6"/>
      <dgm:spPr/>
    </dgm:pt>
  </dgm:ptLst>
  <dgm:cxnLst>
    <dgm:cxn modelId="{77DF5364-6675-42E8-A82F-97A4F51A8005}" type="presOf" srcId="{D25CA8E5-52B4-4829-9440-CBE7FD4D0AB4}" destId="{D9858384-3204-4AD7-815F-38402E388C17}" srcOrd="0" destOrd="0" presId="urn:microsoft.com/office/officeart/2008/layout/HexagonCluster"/>
    <dgm:cxn modelId="{EF5A91D7-9B6A-4574-8916-CDB9DCCFD401}" type="presOf" srcId="{811BE0D1-0C72-41B1-94EA-EF230381971C}" destId="{F584A766-C3AD-4273-AC72-CC0E5E205D7C}" srcOrd="0" destOrd="0" presId="urn:microsoft.com/office/officeart/2008/layout/HexagonCluster"/>
    <dgm:cxn modelId="{A530A459-9DCB-4F9C-93A6-BCB01BD20B2F}" srcId="{D25CA8E5-52B4-4829-9440-CBE7FD4D0AB4}" destId="{9A42FF16-35ED-41C8-AB43-D0C7CF19F701}" srcOrd="1" destOrd="0" parTransId="{52B79602-0B81-480B-8567-BAB5F156307B}" sibTransId="{732155D2-767D-404C-B760-E559E4B97E69}"/>
    <dgm:cxn modelId="{46BD37B5-DD94-46A4-B82A-81B0BA233362}" type="presOf" srcId="{9A42FF16-35ED-41C8-AB43-D0C7CF19F701}" destId="{BC112F23-5F47-4CC3-BAA9-CF44C53680B7}" srcOrd="0" destOrd="0" presId="urn:microsoft.com/office/officeart/2008/layout/HexagonCluster"/>
    <dgm:cxn modelId="{8CAA7CF4-E282-42A2-895D-59D9C4653E85}" srcId="{D25CA8E5-52B4-4829-9440-CBE7FD4D0AB4}" destId="{811BE0D1-0C72-41B1-94EA-EF230381971C}" srcOrd="0" destOrd="0" parTransId="{34220FE5-D8C0-4212-B68E-ADA53579C621}" sibTransId="{1F581D32-FAE2-4473-ACE8-DED49232BB46}"/>
    <dgm:cxn modelId="{5513AA1B-D96B-418E-9B47-EEC685929726}" type="presOf" srcId="{2DB2F077-7FD0-496F-BDF8-D7B6F186BB21}" destId="{5C2625DF-019F-4B9E-A05D-423F3527DA89}" srcOrd="0" destOrd="0" presId="urn:microsoft.com/office/officeart/2008/layout/HexagonCluster"/>
    <dgm:cxn modelId="{722E8D8B-CDFE-41C5-9FB2-86DF9AA97BA9}" type="presOf" srcId="{842CB3D5-0B17-4083-BFE9-98FC5C9D4657}" destId="{3EDBCA4A-B7EA-49FC-A87F-BAC650764E9D}" srcOrd="0" destOrd="0" presId="urn:microsoft.com/office/officeart/2008/layout/HexagonCluster"/>
    <dgm:cxn modelId="{5E622986-D584-4F84-9A85-2BDFB4889BB9}" type="presOf" srcId="{732155D2-767D-404C-B760-E559E4B97E69}" destId="{4F65360C-C853-4B55-B39E-F1587C939C41}" srcOrd="0" destOrd="0" presId="urn:microsoft.com/office/officeart/2008/layout/HexagonCluster"/>
    <dgm:cxn modelId="{D3FC0B09-BD9E-4C96-9DC3-1B2EBF605C65}" srcId="{D25CA8E5-52B4-4829-9440-CBE7FD4D0AB4}" destId="{2DB2F077-7FD0-496F-BDF8-D7B6F186BB21}" srcOrd="2" destOrd="0" parTransId="{DC72193F-F052-4ACC-B508-013663D2CCD6}" sibTransId="{842CB3D5-0B17-4083-BFE9-98FC5C9D4657}"/>
    <dgm:cxn modelId="{11DFC94B-A109-448A-989D-28774D716385}" type="presOf" srcId="{1F581D32-FAE2-4473-ACE8-DED49232BB46}" destId="{AC9587F5-9231-4383-AB48-FA31199C613E}" srcOrd="0" destOrd="0" presId="urn:microsoft.com/office/officeart/2008/layout/HexagonCluster"/>
    <dgm:cxn modelId="{165BFA56-6348-4E90-8B14-232990006E83}" type="presParOf" srcId="{D9858384-3204-4AD7-815F-38402E388C17}" destId="{BA092F98-AD15-47D6-864B-8869F34904D6}" srcOrd="0" destOrd="0" presId="urn:microsoft.com/office/officeart/2008/layout/HexagonCluster"/>
    <dgm:cxn modelId="{FCC5C181-6C1F-41EC-9F8A-D6CC65170229}" type="presParOf" srcId="{BA092F98-AD15-47D6-864B-8869F34904D6}" destId="{F584A766-C3AD-4273-AC72-CC0E5E205D7C}" srcOrd="0" destOrd="0" presId="urn:microsoft.com/office/officeart/2008/layout/HexagonCluster"/>
    <dgm:cxn modelId="{A546BECC-0F61-439C-AE09-7200781BE248}" type="presParOf" srcId="{D9858384-3204-4AD7-815F-38402E388C17}" destId="{55C5D9F9-1BA1-4A90-A618-98B8676DFC7F}" srcOrd="1" destOrd="0" presId="urn:microsoft.com/office/officeart/2008/layout/HexagonCluster"/>
    <dgm:cxn modelId="{959B5299-440A-4D50-8028-14FC078269CC}" type="presParOf" srcId="{55C5D9F9-1BA1-4A90-A618-98B8676DFC7F}" destId="{B99C9EFB-26AA-42A1-9749-62130449E810}" srcOrd="0" destOrd="0" presId="urn:microsoft.com/office/officeart/2008/layout/HexagonCluster"/>
    <dgm:cxn modelId="{8BB6DAFC-D9E9-4FD6-A929-12ACA40DC19E}" type="presParOf" srcId="{D9858384-3204-4AD7-815F-38402E388C17}" destId="{A022D21E-52D5-45A5-B68B-928E52CC293F}" srcOrd="2" destOrd="0" presId="urn:microsoft.com/office/officeart/2008/layout/HexagonCluster"/>
    <dgm:cxn modelId="{F1FC344D-ACC8-4C77-8773-E1E12B02605D}" type="presParOf" srcId="{A022D21E-52D5-45A5-B68B-928E52CC293F}" destId="{AC9587F5-9231-4383-AB48-FA31199C613E}" srcOrd="0" destOrd="0" presId="urn:microsoft.com/office/officeart/2008/layout/HexagonCluster"/>
    <dgm:cxn modelId="{7C3A22DB-250A-40D4-8B7E-BBC9AE62B18A}" type="presParOf" srcId="{D9858384-3204-4AD7-815F-38402E388C17}" destId="{11E3DD37-0CB9-4935-80BA-C810565D07E8}" srcOrd="3" destOrd="0" presId="urn:microsoft.com/office/officeart/2008/layout/HexagonCluster"/>
    <dgm:cxn modelId="{5ED17ECB-821E-40B8-B212-6AA1FBC700D9}" type="presParOf" srcId="{11E3DD37-0CB9-4935-80BA-C810565D07E8}" destId="{9DF7E089-8C44-42DD-AF43-8FD7683B377D}" srcOrd="0" destOrd="0" presId="urn:microsoft.com/office/officeart/2008/layout/HexagonCluster"/>
    <dgm:cxn modelId="{43DBBFEF-A0F8-4C61-A2EE-037C3BE039CE}" type="presParOf" srcId="{D9858384-3204-4AD7-815F-38402E388C17}" destId="{517FFEC3-4ED7-4366-8356-DC321D968437}" srcOrd="4" destOrd="0" presId="urn:microsoft.com/office/officeart/2008/layout/HexagonCluster"/>
    <dgm:cxn modelId="{77C8DDDE-DC7F-4F31-999A-2D597D52D49E}" type="presParOf" srcId="{517FFEC3-4ED7-4366-8356-DC321D968437}" destId="{BC112F23-5F47-4CC3-BAA9-CF44C53680B7}" srcOrd="0" destOrd="0" presId="urn:microsoft.com/office/officeart/2008/layout/HexagonCluster"/>
    <dgm:cxn modelId="{3D95CAC4-0A64-42F6-B498-DB62AA311702}" type="presParOf" srcId="{D9858384-3204-4AD7-815F-38402E388C17}" destId="{5E029908-DBFD-454A-8DDC-004166F4AD67}" srcOrd="5" destOrd="0" presId="urn:microsoft.com/office/officeart/2008/layout/HexagonCluster"/>
    <dgm:cxn modelId="{56498743-07DD-421D-864D-FFDF93DFB11A}" type="presParOf" srcId="{5E029908-DBFD-454A-8DDC-004166F4AD67}" destId="{198BEB73-CA78-424D-99EF-C3FF00D6A1BA}" srcOrd="0" destOrd="0" presId="urn:microsoft.com/office/officeart/2008/layout/HexagonCluster"/>
    <dgm:cxn modelId="{15F52A0E-0DAC-4715-8F10-E05A687B113C}" type="presParOf" srcId="{D9858384-3204-4AD7-815F-38402E388C17}" destId="{11844FD7-30F5-4DCB-B583-58F777E9E2CD}" srcOrd="6" destOrd="0" presId="urn:microsoft.com/office/officeart/2008/layout/HexagonCluster"/>
    <dgm:cxn modelId="{2A29B686-EBCC-4FD4-9B85-9137199087C1}" type="presParOf" srcId="{11844FD7-30F5-4DCB-B583-58F777E9E2CD}" destId="{4F65360C-C853-4B55-B39E-F1587C939C41}" srcOrd="0" destOrd="0" presId="urn:microsoft.com/office/officeart/2008/layout/HexagonCluster"/>
    <dgm:cxn modelId="{4B2273AE-851D-4C85-86EA-3FACF0A25FCF}" type="presParOf" srcId="{D9858384-3204-4AD7-815F-38402E388C17}" destId="{1829C96C-14F8-4745-9D3E-8BA5CE331E3A}" srcOrd="7" destOrd="0" presId="urn:microsoft.com/office/officeart/2008/layout/HexagonCluster"/>
    <dgm:cxn modelId="{13AF8029-59BA-4E85-85CE-BE047E74B768}" type="presParOf" srcId="{1829C96C-14F8-4745-9D3E-8BA5CE331E3A}" destId="{8701B640-3C3D-4561-AAC4-3B46BA5CA64A}" srcOrd="0" destOrd="0" presId="urn:microsoft.com/office/officeart/2008/layout/HexagonCluster"/>
    <dgm:cxn modelId="{F7116C85-B8F5-4B75-8594-BB84D32560F9}" type="presParOf" srcId="{D9858384-3204-4AD7-815F-38402E388C17}" destId="{6F04CF51-A5D2-46FD-8390-BF13ED75ADB4}" srcOrd="8" destOrd="0" presId="urn:microsoft.com/office/officeart/2008/layout/HexagonCluster"/>
    <dgm:cxn modelId="{FD23DF39-717C-4FD6-ACD6-ADA9505C0F18}" type="presParOf" srcId="{6F04CF51-A5D2-46FD-8390-BF13ED75ADB4}" destId="{5C2625DF-019F-4B9E-A05D-423F3527DA89}" srcOrd="0" destOrd="0" presId="urn:microsoft.com/office/officeart/2008/layout/HexagonCluster"/>
    <dgm:cxn modelId="{8825EE20-7D97-4F97-9AB8-1A665B7E3962}" type="presParOf" srcId="{D9858384-3204-4AD7-815F-38402E388C17}" destId="{FA499B73-CB9B-45BC-92D1-72631D116D24}" srcOrd="9" destOrd="0" presId="urn:microsoft.com/office/officeart/2008/layout/HexagonCluster"/>
    <dgm:cxn modelId="{2E6ECC19-F732-417B-B6FB-2E567FE5C636}" type="presParOf" srcId="{FA499B73-CB9B-45BC-92D1-72631D116D24}" destId="{180B8577-883F-4BB5-B7C6-AC99040E2487}" srcOrd="0" destOrd="0" presId="urn:microsoft.com/office/officeart/2008/layout/HexagonCluster"/>
    <dgm:cxn modelId="{E6FE581B-EB0D-4666-989C-E9A47DCD3F6D}" type="presParOf" srcId="{D9858384-3204-4AD7-815F-38402E388C17}" destId="{690E13CE-3BF0-460F-8DAF-AF5B87344D30}" srcOrd="10" destOrd="0" presId="urn:microsoft.com/office/officeart/2008/layout/HexagonCluster"/>
    <dgm:cxn modelId="{0794A3BE-7E8E-4B8C-9A38-ECF161450565}" type="presParOf" srcId="{690E13CE-3BF0-460F-8DAF-AF5B87344D30}" destId="{3EDBCA4A-B7EA-49FC-A87F-BAC650764E9D}" srcOrd="0" destOrd="0" presId="urn:microsoft.com/office/officeart/2008/layout/HexagonCluster"/>
    <dgm:cxn modelId="{B7CB2411-BFF8-409A-8B9A-E275CE2EDF0A}" type="presParOf" srcId="{D9858384-3204-4AD7-815F-38402E388C17}" destId="{E105D1D0-D661-458A-BD97-43457BA82D37}" srcOrd="11" destOrd="0" presId="urn:microsoft.com/office/officeart/2008/layout/HexagonCluster"/>
    <dgm:cxn modelId="{70FB9705-FA1D-4C4F-9CDA-8352D3535327}" type="presParOf" srcId="{E105D1D0-D661-458A-BD97-43457BA82D37}" destId="{3B546010-60C7-4592-A6DB-6E40C00C134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E0E994-4C42-4771-B78A-0A2E93508D9C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248CD8D-6E70-4CD5-B3D4-4706270F7D19}">
      <dgm:prSet phldrT="[Text]"/>
      <dgm:spPr/>
      <dgm:t>
        <a:bodyPr/>
        <a:lstStyle/>
        <a:p>
          <a:r>
            <a:rPr lang="en-US" dirty="0" smtClean="0"/>
            <a:t>Full compliance to applicable standards</a:t>
          </a:r>
          <a:endParaRPr lang="en-US" dirty="0"/>
        </a:p>
      </dgm:t>
    </dgm:pt>
    <dgm:pt modelId="{F7D1B3B6-B881-46D1-80D0-EE9191835633}" type="parTrans" cxnId="{03956EE0-0509-40E4-800B-2F16CD56B859}">
      <dgm:prSet/>
      <dgm:spPr/>
      <dgm:t>
        <a:bodyPr/>
        <a:lstStyle/>
        <a:p>
          <a:endParaRPr lang="en-US"/>
        </a:p>
      </dgm:t>
    </dgm:pt>
    <dgm:pt modelId="{52F00785-5285-45C0-8BD8-2FDA53C3A74E}" type="sibTrans" cxnId="{03956EE0-0509-40E4-800B-2F16CD56B859}">
      <dgm:prSet/>
      <dgm:spPr/>
      <dgm:t>
        <a:bodyPr/>
        <a:lstStyle/>
        <a:p>
          <a:endParaRPr lang="en-US"/>
        </a:p>
      </dgm:t>
    </dgm:pt>
    <dgm:pt modelId="{7D9426C5-5176-4566-80A6-BFE634F23773}">
      <dgm:prSet phldrT="[Text]"/>
      <dgm:spPr/>
      <dgm:t>
        <a:bodyPr/>
        <a:lstStyle/>
        <a:p>
          <a:r>
            <a:rPr lang="en-US" dirty="0" smtClean="0"/>
            <a:t>Compliance at audit engagement &amp; audit practice level</a:t>
          </a:r>
          <a:endParaRPr lang="en-US" dirty="0"/>
        </a:p>
      </dgm:t>
    </dgm:pt>
    <dgm:pt modelId="{492E73B0-0FDD-4674-8E67-01C1F7D935AD}" type="parTrans" cxnId="{DFCFE736-E659-4D1E-843E-74D8DF4E9346}">
      <dgm:prSet/>
      <dgm:spPr/>
      <dgm:t>
        <a:bodyPr/>
        <a:lstStyle/>
        <a:p>
          <a:endParaRPr lang="en-US"/>
        </a:p>
      </dgm:t>
    </dgm:pt>
    <dgm:pt modelId="{3688DFE5-B47B-4DBA-AC4E-986324FDE03E}" type="sibTrans" cxnId="{DFCFE736-E659-4D1E-843E-74D8DF4E9346}">
      <dgm:prSet/>
      <dgm:spPr/>
      <dgm:t>
        <a:bodyPr/>
        <a:lstStyle/>
        <a:p>
          <a:endParaRPr lang="en-US"/>
        </a:p>
      </dgm:t>
    </dgm:pt>
    <dgm:pt modelId="{DAB78F39-4122-41A5-B731-6EEA7B72832A}">
      <dgm:prSet phldrT="[Text]"/>
      <dgm:spPr/>
      <dgm:t>
        <a:bodyPr/>
        <a:lstStyle/>
        <a:p>
          <a:r>
            <a:rPr lang="en-US" dirty="0" smtClean="0"/>
            <a:t>ISSAI implementation is a SAI wide change management process, not just a technical process </a:t>
          </a:r>
          <a:endParaRPr lang="en-US" dirty="0"/>
        </a:p>
      </dgm:t>
    </dgm:pt>
    <dgm:pt modelId="{80C29B03-017C-4A7D-AE0B-698B458CAF46}" type="parTrans" cxnId="{0FC20982-86E6-48F9-8F29-737FDCE6FD02}">
      <dgm:prSet/>
      <dgm:spPr/>
      <dgm:t>
        <a:bodyPr/>
        <a:lstStyle/>
        <a:p>
          <a:endParaRPr lang="en-US"/>
        </a:p>
      </dgm:t>
    </dgm:pt>
    <dgm:pt modelId="{4AA336CD-3B91-424D-9051-6DD16103A489}" type="sibTrans" cxnId="{0FC20982-86E6-48F9-8F29-737FDCE6FD02}">
      <dgm:prSet/>
      <dgm:spPr/>
      <dgm:t>
        <a:bodyPr/>
        <a:lstStyle/>
        <a:p>
          <a:endParaRPr lang="en-US"/>
        </a:p>
      </dgm:t>
    </dgm:pt>
    <dgm:pt modelId="{A2E9FD4B-5FDE-470C-934A-89C21E4CF636}">
      <dgm:prSet phldrT="[Text]"/>
      <dgm:spPr/>
      <dgm:t>
        <a:bodyPr/>
        <a:lstStyle/>
        <a:p>
          <a:r>
            <a:rPr lang="en-US" dirty="0" smtClean="0"/>
            <a:t>Measurement should be independent and evidence based </a:t>
          </a:r>
          <a:endParaRPr lang="en-US" dirty="0"/>
        </a:p>
      </dgm:t>
    </dgm:pt>
    <dgm:pt modelId="{A52A9DFA-77EC-4A2C-ACC5-2BD26303835F}" type="parTrans" cxnId="{AE901796-089B-4B84-AF41-91768C9423E8}">
      <dgm:prSet/>
      <dgm:spPr/>
      <dgm:t>
        <a:bodyPr/>
        <a:lstStyle/>
        <a:p>
          <a:endParaRPr lang="en-US"/>
        </a:p>
      </dgm:t>
    </dgm:pt>
    <dgm:pt modelId="{D034F64C-DDD7-4608-9DD3-E58F39254091}" type="sibTrans" cxnId="{AE901796-089B-4B84-AF41-91768C9423E8}">
      <dgm:prSet/>
      <dgm:spPr/>
      <dgm:t>
        <a:bodyPr/>
        <a:lstStyle/>
        <a:p>
          <a:endParaRPr lang="en-US"/>
        </a:p>
      </dgm:t>
    </dgm:pt>
    <dgm:pt modelId="{6023F452-7B24-4067-A004-5D809867CF33}">
      <dgm:prSet phldrT="[Text]"/>
      <dgm:spPr/>
      <dgm:t>
        <a:bodyPr/>
        <a:lstStyle/>
        <a:p>
          <a:r>
            <a:rPr lang="en-US" dirty="0" smtClean="0"/>
            <a:t>Key role of SAI leadership &amp; professional people   </a:t>
          </a:r>
          <a:endParaRPr lang="en-US" dirty="0"/>
        </a:p>
      </dgm:t>
    </dgm:pt>
    <dgm:pt modelId="{763E04F5-72A8-43DA-B102-028A43B6A93A}" type="parTrans" cxnId="{430D428E-042D-4FF3-AECF-5179DB255E91}">
      <dgm:prSet/>
      <dgm:spPr/>
      <dgm:t>
        <a:bodyPr/>
        <a:lstStyle/>
        <a:p>
          <a:endParaRPr lang="en-US"/>
        </a:p>
      </dgm:t>
    </dgm:pt>
    <dgm:pt modelId="{09363890-6EDD-4D3B-9136-4C0B0CCE81FE}" type="sibTrans" cxnId="{430D428E-042D-4FF3-AECF-5179DB255E91}">
      <dgm:prSet/>
      <dgm:spPr/>
      <dgm:t>
        <a:bodyPr/>
        <a:lstStyle/>
        <a:p>
          <a:endParaRPr lang="en-US"/>
        </a:p>
      </dgm:t>
    </dgm:pt>
    <dgm:pt modelId="{6C244E18-0DC4-4604-A51D-0FA60C5AAA29}">
      <dgm:prSet/>
      <dgm:spPr/>
      <dgm:t>
        <a:bodyPr/>
        <a:lstStyle/>
        <a:p>
          <a:r>
            <a:rPr lang="en-US" dirty="0" smtClean="0"/>
            <a:t>No QA no compliance </a:t>
          </a:r>
          <a:endParaRPr lang="en-US" dirty="0"/>
        </a:p>
      </dgm:t>
    </dgm:pt>
    <dgm:pt modelId="{85745ABB-2417-4AFA-9255-6A69456369F9}" type="parTrans" cxnId="{94D6485D-93F3-4FB2-B99A-6FFC8B3910EB}">
      <dgm:prSet/>
      <dgm:spPr/>
      <dgm:t>
        <a:bodyPr/>
        <a:lstStyle/>
        <a:p>
          <a:endParaRPr lang="en-US"/>
        </a:p>
      </dgm:t>
    </dgm:pt>
    <dgm:pt modelId="{D82C10DF-DB3C-4F0E-8542-B9C01A5D57AB}" type="sibTrans" cxnId="{94D6485D-93F3-4FB2-B99A-6FFC8B3910EB}">
      <dgm:prSet/>
      <dgm:spPr/>
      <dgm:t>
        <a:bodyPr/>
        <a:lstStyle/>
        <a:p>
          <a:endParaRPr lang="en-US"/>
        </a:p>
      </dgm:t>
    </dgm:pt>
    <dgm:pt modelId="{E50EA8AA-867C-4D86-9714-3F6C7CD91413}" type="pres">
      <dgm:prSet presAssocID="{6DE0E994-4C42-4771-B78A-0A2E93508D9C}" presName="diagram" presStyleCnt="0">
        <dgm:presLayoutVars>
          <dgm:dir/>
          <dgm:resizeHandles val="exact"/>
        </dgm:presLayoutVars>
      </dgm:prSet>
      <dgm:spPr/>
    </dgm:pt>
    <dgm:pt modelId="{5FB3D135-3092-4155-90F2-5BFDC7EAE62A}" type="pres">
      <dgm:prSet presAssocID="{6248CD8D-6E70-4CD5-B3D4-4706270F7D1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83B7D-90C6-46AA-8082-5AAE54BA9F34}" type="pres">
      <dgm:prSet presAssocID="{52F00785-5285-45C0-8BD8-2FDA53C3A74E}" presName="sibTrans" presStyleCnt="0"/>
      <dgm:spPr/>
    </dgm:pt>
    <dgm:pt modelId="{37A5BBC4-1887-4C39-BE08-CE3BA2A7E65D}" type="pres">
      <dgm:prSet presAssocID="{7D9426C5-5176-4566-80A6-BFE634F23773}" presName="node" presStyleLbl="node1" presStyleIdx="1" presStyleCnt="6">
        <dgm:presLayoutVars>
          <dgm:bulletEnabled val="1"/>
        </dgm:presLayoutVars>
      </dgm:prSet>
      <dgm:spPr/>
    </dgm:pt>
    <dgm:pt modelId="{35535066-4115-47C9-82C9-9D11FF3FAE3D}" type="pres">
      <dgm:prSet presAssocID="{3688DFE5-B47B-4DBA-AC4E-986324FDE03E}" presName="sibTrans" presStyleCnt="0"/>
      <dgm:spPr/>
    </dgm:pt>
    <dgm:pt modelId="{DCAE89DF-9030-4478-8903-CCD77C991E80}" type="pres">
      <dgm:prSet presAssocID="{DAB78F39-4122-41A5-B731-6EEA7B72832A}" presName="node" presStyleLbl="node1" presStyleIdx="2" presStyleCnt="6" custLinFactX="-100000" custLinFactY="32919" custLinFactNeighborX="-15242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388C0-244C-4887-929B-E89E0122747C}" type="pres">
      <dgm:prSet presAssocID="{4AA336CD-3B91-424D-9051-6DD16103A489}" presName="sibTrans" presStyleCnt="0"/>
      <dgm:spPr/>
    </dgm:pt>
    <dgm:pt modelId="{E6DA0469-07C7-42C0-8A54-F6528D1AB003}" type="pres">
      <dgm:prSet presAssocID="{A2E9FD4B-5FDE-470C-934A-89C21E4CF636}" presName="node" presStyleLbl="node1" presStyleIdx="3" presStyleCnt="6" custLinFactX="100000" custLinFactNeighborX="116025" custLinFactNeighborY="2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8833F-A42E-4311-B40B-5E2FAEF772D7}" type="pres">
      <dgm:prSet presAssocID="{D034F64C-DDD7-4608-9DD3-E58F39254091}" presName="sibTrans" presStyleCnt="0"/>
      <dgm:spPr/>
    </dgm:pt>
    <dgm:pt modelId="{1E20EA24-4E04-4BDD-A74D-4803AB1A3B24}" type="pres">
      <dgm:prSet presAssocID="{6023F452-7B24-4067-A004-5D809867CF33}" presName="node" presStyleLbl="node1" presStyleIdx="4" presStyleCnt="6" custLinFactNeighborY="5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F3E67-23E0-462F-AC43-ACCD89A1AEBB}" type="pres">
      <dgm:prSet presAssocID="{09363890-6EDD-4D3B-9136-4C0B0CCE81FE}" presName="sibTrans" presStyleCnt="0"/>
      <dgm:spPr/>
    </dgm:pt>
    <dgm:pt modelId="{F36414FB-0515-41C1-86E7-AE8314778A05}" type="pres">
      <dgm:prSet presAssocID="{6C244E18-0DC4-4604-A51D-0FA60C5AAA29}" presName="node" presStyleLbl="node1" presStyleIdx="5" presStyleCnt="6" custLinFactY="-17184" custLinFactNeighborX="-372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3949EF-ECE4-460A-BC92-391F7AD9E0C3}" type="presOf" srcId="{7D9426C5-5176-4566-80A6-BFE634F23773}" destId="{37A5BBC4-1887-4C39-BE08-CE3BA2A7E65D}" srcOrd="0" destOrd="0" presId="urn:microsoft.com/office/officeart/2005/8/layout/default"/>
    <dgm:cxn modelId="{9E255CB0-51A5-4E5E-A156-404712EFFB2B}" type="presOf" srcId="{6DE0E994-4C42-4771-B78A-0A2E93508D9C}" destId="{E50EA8AA-867C-4D86-9714-3F6C7CD91413}" srcOrd="0" destOrd="0" presId="urn:microsoft.com/office/officeart/2005/8/layout/default"/>
    <dgm:cxn modelId="{DFCFE736-E659-4D1E-843E-74D8DF4E9346}" srcId="{6DE0E994-4C42-4771-B78A-0A2E93508D9C}" destId="{7D9426C5-5176-4566-80A6-BFE634F23773}" srcOrd="1" destOrd="0" parTransId="{492E73B0-0FDD-4674-8E67-01C1F7D935AD}" sibTransId="{3688DFE5-B47B-4DBA-AC4E-986324FDE03E}"/>
    <dgm:cxn modelId="{03956EE0-0509-40E4-800B-2F16CD56B859}" srcId="{6DE0E994-4C42-4771-B78A-0A2E93508D9C}" destId="{6248CD8D-6E70-4CD5-B3D4-4706270F7D19}" srcOrd="0" destOrd="0" parTransId="{F7D1B3B6-B881-46D1-80D0-EE9191835633}" sibTransId="{52F00785-5285-45C0-8BD8-2FDA53C3A74E}"/>
    <dgm:cxn modelId="{AE901796-089B-4B84-AF41-91768C9423E8}" srcId="{6DE0E994-4C42-4771-B78A-0A2E93508D9C}" destId="{A2E9FD4B-5FDE-470C-934A-89C21E4CF636}" srcOrd="3" destOrd="0" parTransId="{A52A9DFA-77EC-4A2C-ACC5-2BD26303835F}" sibTransId="{D034F64C-DDD7-4608-9DD3-E58F39254091}"/>
    <dgm:cxn modelId="{94D6485D-93F3-4FB2-B99A-6FFC8B3910EB}" srcId="{6DE0E994-4C42-4771-B78A-0A2E93508D9C}" destId="{6C244E18-0DC4-4604-A51D-0FA60C5AAA29}" srcOrd="5" destOrd="0" parTransId="{85745ABB-2417-4AFA-9255-6A69456369F9}" sibTransId="{D82C10DF-DB3C-4F0E-8542-B9C01A5D57AB}"/>
    <dgm:cxn modelId="{84AE1C24-2A67-4588-B6F2-F79ACC994E43}" type="presOf" srcId="{DAB78F39-4122-41A5-B731-6EEA7B72832A}" destId="{DCAE89DF-9030-4478-8903-CCD77C991E80}" srcOrd="0" destOrd="0" presId="urn:microsoft.com/office/officeart/2005/8/layout/default"/>
    <dgm:cxn modelId="{0FC20982-86E6-48F9-8F29-737FDCE6FD02}" srcId="{6DE0E994-4C42-4771-B78A-0A2E93508D9C}" destId="{DAB78F39-4122-41A5-B731-6EEA7B72832A}" srcOrd="2" destOrd="0" parTransId="{80C29B03-017C-4A7D-AE0B-698B458CAF46}" sibTransId="{4AA336CD-3B91-424D-9051-6DD16103A489}"/>
    <dgm:cxn modelId="{850EB32E-038E-448B-9C92-0FAA7C9895AA}" type="presOf" srcId="{6023F452-7B24-4067-A004-5D809867CF33}" destId="{1E20EA24-4E04-4BDD-A74D-4803AB1A3B24}" srcOrd="0" destOrd="0" presId="urn:microsoft.com/office/officeart/2005/8/layout/default"/>
    <dgm:cxn modelId="{609B4806-C3E7-4A6D-AD5C-3979C2F1C663}" type="presOf" srcId="{6C244E18-0DC4-4604-A51D-0FA60C5AAA29}" destId="{F36414FB-0515-41C1-86E7-AE8314778A05}" srcOrd="0" destOrd="0" presId="urn:microsoft.com/office/officeart/2005/8/layout/default"/>
    <dgm:cxn modelId="{3E8B1247-B56D-432C-939E-5D34E0FAF52E}" type="presOf" srcId="{6248CD8D-6E70-4CD5-B3D4-4706270F7D19}" destId="{5FB3D135-3092-4155-90F2-5BFDC7EAE62A}" srcOrd="0" destOrd="0" presId="urn:microsoft.com/office/officeart/2005/8/layout/default"/>
    <dgm:cxn modelId="{03F36B35-0A0B-49D5-B512-B813063A8C94}" type="presOf" srcId="{A2E9FD4B-5FDE-470C-934A-89C21E4CF636}" destId="{E6DA0469-07C7-42C0-8A54-F6528D1AB003}" srcOrd="0" destOrd="0" presId="urn:microsoft.com/office/officeart/2005/8/layout/default"/>
    <dgm:cxn modelId="{430D428E-042D-4FF3-AECF-5179DB255E91}" srcId="{6DE0E994-4C42-4771-B78A-0A2E93508D9C}" destId="{6023F452-7B24-4067-A004-5D809867CF33}" srcOrd="4" destOrd="0" parTransId="{763E04F5-72A8-43DA-B102-028A43B6A93A}" sibTransId="{09363890-6EDD-4D3B-9136-4C0B0CCE81FE}"/>
    <dgm:cxn modelId="{DF5C83FB-3C33-4655-88A6-FB938B6BB01D}" type="presParOf" srcId="{E50EA8AA-867C-4D86-9714-3F6C7CD91413}" destId="{5FB3D135-3092-4155-90F2-5BFDC7EAE62A}" srcOrd="0" destOrd="0" presId="urn:microsoft.com/office/officeart/2005/8/layout/default"/>
    <dgm:cxn modelId="{88D73615-B912-4233-9008-409739DC7691}" type="presParOf" srcId="{E50EA8AA-867C-4D86-9714-3F6C7CD91413}" destId="{4B783B7D-90C6-46AA-8082-5AAE54BA9F34}" srcOrd="1" destOrd="0" presId="urn:microsoft.com/office/officeart/2005/8/layout/default"/>
    <dgm:cxn modelId="{E5CC4CF2-3816-4215-8634-896470A48746}" type="presParOf" srcId="{E50EA8AA-867C-4D86-9714-3F6C7CD91413}" destId="{37A5BBC4-1887-4C39-BE08-CE3BA2A7E65D}" srcOrd="2" destOrd="0" presId="urn:microsoft.com/office/officeart/2005/8/layout/default"/>
    <dgm:cxn modelId="{21EAEC4C-EC10-4088-9A95-590F56508327}" type="presParOf" srcId="{E50EA8AA-867C-4D86-9714-3F6C7CD91413}" destId="{35535066-4115-47C9-82C9-9D11FF3FAE3D}" srcOrd="3" destOrd="0" presId="urn:microsoft.com/office/officeart/2005/8/layout/default"/>
    <dgm:cxn modelId="{FC736B1A-2D25-474D-AB93-2BA04DE10E76}" type="presParOf" srcId="{E50EA8AA-867C-4D86-9714-3F6C7CD91413}" destId="{DCAE89DF-9030-4478-8903-CCD77C991E80}" srcOrd="4" destOrd="0" presId="urn:microsoft.com/office/officeart/2005/8/layout/default"/>
    <dgm:cxn modelId="{86D08DC8-AB04-4D0E-BE14-A2A2C27D177D}" type="presParOf" srcId="{E50EA8AA-867C-4D86-9714-3F6C7CD91413}" destId="{B1E388C0-244C-4887-929B-E89E0122747C}" srcOrd="5" destOrd="0" presId="urn:microsoft.com/office/officeart/2005/8/layout/default"/>
    <dgm:cxn modelId="{09006AD0-0F38-4074-AD44-79DD58A49F1B}" type="presParOf" srcId="{E50EA8AA-867C-4D86-9714-3F6C7CD91413}" destId="{E6DA0469-07C7-42C0-8A54-F6528D1AB003}" srcOrd="6" destOrd="0" presId="urn:microsoft.com/office/officeart/2005/8/layout/default"/>
    <dgm:cxn modelId="{5B9FB755-9C39-4DD5-9D67-7469605186C0}" type="presParOf" srcId="{E50EA8AA-867C-4D86-9714-3F6C7CD91413}" destId="{2128833F-A42E-4311-B40B-5E2FAEF772D7}" srcOrd="7" destOrd="0" presId="urn:microsoft.com/office/officeart/2005/8/layout/default"/>
    <dgm:cxn modelId="{51154D3E-073F-47D5-A309-ECABE7329F8B}" type="presParOf" srcId="{E50EA8AA-867C-4D86-9714-3F6C7CD91413}" destId="{1E20EA24-4E04-4BDD-A74D-4803AB1A3B24}" srcOrd="8" destOrd="0" presId="urn:microsoft.com/office/officeart/2005/8/layout/default"/>
    <dgm:cxn modelId="{234C5630-0984-420F-9943-1CF4170014AA}" type="presParOf" srcId="{E50EA8AA-867C-4D86-9714-3F6C7CD91413}" destId="{BD0F3E67-23E0-462F-AC43-ACCD89A1AEBB}" srcOrd="9" destOrd="0" presId="urn:microsoft.com/office/officeart/2005/8/layout/default"/>
    <dgm:cxn modelId="{80B9D46E-5919-4F91-95C1-21468F502A19}" type="presParOf" srcId="{E50EA8AA-867C-4D86-9714-3F6C7CD91413}" destId="{F36414FB-0515-41C1-86E7-AE8314778A0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EA1A25-AA64-4FCE-833F-15777A0ABBA0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5179B77-4130-4A55-8BBF-8FC59D200EAC}">
      <dgm:prSet phldrT="[Text]"/>
      <dgm:spPr/>
      <dgm:t>
        <a:bodyPr/>
        <a:lstStyle/>
        <a:p>
          <a:r>
            <a:rPr lang="en-US" dirty="0" smtClean="0"/>
            <a:t>How would you define ISSAI compliance ?</a:t>
          </a:r>
          <a:endParaRPr lang="en-US" dirty="0"/>
        </a:p>
      </dgm:t>
    </dgm:pt>
    <dgm:pt modelId="{CA26808A-641A-4DA0-896A-6B643B95E771}" type="parTrans" cxnId="{76629749-F979-4BFE-91B8-923C0FAA3309}">
      <dgm:prSet/>
      <dgm:spPr/>
      <dgm:t>
        <a:bodyPr/>
        <a:lstStyle/>
        <a:p>
          <a:endParaRPr lang="en-US"/>
        </a:p>
      </dgm:t>
    </dgm:pt>
    <dgm:pt modelId="{EEBD6899-8E04-4902-8C23-1F50BAAF1D83}" type="sibTrans" cxnId="{76629749-F979-4BFE-91B8-923C0FAA3309}">
      <dgm:prSet/>
      <dgm:spPr/>
      <dgm:t>
        <a:bodyPr/>
        <a:lstStyle/>
        <a:p>
          <a:endParaRPr lang="en-US"/>
        </a:p>
      </dgm:t>
    </dgm:pt>
    <dgm:pt modelId="{0DB5D422-028D-4AAE-A6AA-1C130DEBB738}">
      <dgm:prSet phldrT="[Text]"/>
      <dgm:spPr/>
      <dgm:t>
        <a:bodyPr/>
        <a:lstStyle/>
        <a:p>
          <a:r>
            <a:rPr lang="en-US" dirty="0" smtClean="0"/>
            <a:t>How can SAIs move towards ISSAI compliance ?</a:t>
          </a:r>
          <a:endParaRPr lang="en-US" dirty="0"/>
        </a:p>
      </dgm:t>
    </dgm:pt>
    <dgm:pt modelId="{8C2B2C98-EA70-4930-918E-A7B26E9E737A}" type="parTrans" cxnId="{5820AE19-F6A7-4EC6-AF76-D40DAE41C51F}">
      <dgm:prSet/>
      <dgm:spPr/>
      <dgm:t>
        <a:bodyPr/>
        <a:lstStyle/>
        <a:p>
          <a:endParaRPr lang="en-US"/>
        </a:p>
      </dgm:t>
    </dgm:pt>
    <dgm:pt modelId="{892A45F1-ECB9-4527-A099-73560375053D}" type="sibTrans" cxnId="{5820AE19-F6A7-4EC6-AF76-D40DAE41C51F}">
      <dgm:prSet/>
      <dgm:spPr/>
      <dgm:t>
        <a:bodyPr/>
        <a:lstStyle/>
        <a:p>
          <a:endParaRPr lang="en-US"/>
        </a:p>
      </dgm:t>
    </dgm:pt>
    <dgm:pt modelId="{FA11491B-0E45-491E-9C4E-D2412C362E88}">
      <dgm:prSet phldrT="[Text]"/>
      <dgm:spPr/>
      <dgm:t>
        <a:bodyPr/>
        <a:lstStyle/>
        <a:p>
          <a:r>
            <a:rPr lang="en-US" dirty="0" smtClean="0"/>
            <a:t>How can SAIs measure ISSAI compliance ? </a:t>
          </a:r>
          <a:endParaRPr lang="en-US" dirty="0"/>
        </a:p>
      </dgm:t>
    </dgm:pt>
    <dgm:pt modelId="{060708BD-8D36-4A51-BD83-8321016EF54F}" type="parTrans" cxnId="{90A0D831-F9A7-4019-BA09-526919D2B908}">
      <dgm:prSet/>
      <dgm:spPr/>
      <dgm:t>
        <a:bodyPr/>
        <a:lstStyle/>
        <a:p>
          <a:endParaRPr lang="en-US"/>
        </a:p>
      </dgm:t>
    </dgm:pt>
    <dgm:pt modelId="{B5C569B0-46F6-480B-8C1A-DB83DCEA11E7}" type="sibTrans" cxnId="{90A0D831-F9A7-4019-BA09-526919D2B908}">
      <dgm:prSet/>
      <dgm:spPr/>
      <dgm:t>
        <a:bodyPr/>
        <a:lstStyle/>
        <a:p>
          <a:endParaRPr lang="en-US"/>
        </a:p>
      </dgm:t>
    </dgm:pt>
    <dgm:pt modelId="{D5C0E86D-70A9-4188-8FB3-317850A59335}">
      <dgm:prSet phldrT="[Text]"/>
      <dgm:spPr/>
      <dgm:t>
        <a:bodyPr/>
        <a:lstStyle/>
        <a:p>
          <a:r>
            <a:rPr lang="en-US" dirty="0" smtClean="0"/>
            <a:t>What are the challenges &amp; opportunities ?</a:t>
          </a:r>
          <a:endParaRPr lang="en-US" dirty="0"/>
        </a:p>
      </dgm:t>
    </dgm:pt>
    <dgm:pt modelId="{3BF9189D-E182-4E3E-A7DB-FCFD152B0154}" type="parTrans" cxnId="{703A455D-A9D0-466A-B193-D39DBA9BE157}">
      <dgm:prSet/>
      <dgm:spPr/>
      <dgm:t>
        <a:bodyPr/>
        <a:lstStyle/>
        <a:p>
          <a:endParaRPr lang="en-US"/>
        </a:p>
      </dgm:t>
    </dgm:pt>
    <dgm:pt modelId="{8FE54D86-B571-472D-BC97-7B0F0BCE0A0A}" type="sibTrans" cxnId="{703A455D-A9D0-466A-B193-D39DBA9BE157}">
      <dgm:prSet/>
      <dgm:spPr/>
      <dgm:t>
        <a:bodyPr/>
        <a:lstStyle/>
        <a:p>
          <a:endParaRPr lang="en-US"/>
        </a:p>
      </dgm:t>
    </dgm:pt>
    <dgm:pt modelId="{84BC3259-C78A-440A-AA3C-23B975356438}">
      <dgm:prSet phldrT="[Text]"/>
      <dgm:spPr/>
      <dgm:t>
        <a:bodyPr/>
        <a:lstStyle/>
        <a:p>
          <a:r>
            <a:rPr lang="en-US" dirty="0" smtClean="0"/>
            <a:t>How can we work together to support to SAIs ?</a:t>
          </a:r>
          <a:endParaRPr lang="en-US" dirty="0"/>
        </a:p>
      </dgm:t>
    </dgm:pt>
    <dgm:pt modelId="{1DC4E5D9-CFB2-44F9-BF31-0482306FEF21}" type="parTrans" cxnId="{8E452970-633F-4C68-9594-83FBB7FFA25F}">
      <dgm:prSet/>
      <dgm:spPr/>
      <dgm:t>
        <a:bodyPr/>
        <a:lstStyle/>
        <a:p>
          <a:endParaRPr lang="en-US"/>
        </a:p>
      </dgm:t>
    </dgm:pt>
    <dgm:pt modelId="{4F878F75-259B-480E-95CD-27849592AD3E}" type="sibTrans" cxnId="{8E452970-633F-4C68-9594-83FBB7FFA25F}">
      <dgm:prSet/>
      <dgm:spPr/>
      <dgm:t>
        <a:bodyPr/>
        <a:lstStyle/>
        <a:p>
          <a:endParaRPr lang="en-US"/>
        </a:p>
      </dgm:t>
    </dgm:pt>
    <dgm:pt modelId="{6646A5D3-23F9-4E7A-9DC8-FE1FB5AE04CE}" type="pres">
      <dgm:prSet presAssocID="{0FEA1A25-AA64-4FCE-833F-15777A0ABBA0}" presName="diagram" presStyleCnt="0">
        <dgm:presLayoutVars>
          <dgm:dir/>
          <dgm:resizeHandles val="exact"/>
        </dgm:presLayoutVars>
      </dgm:prSet>
      <dgm:spPr/>
    </dgm:pt>
    <dgm:pt modelId="{02310824-3837-4B15-8683-F6048BC95D43}" type="pres">
      <dgm:prSet presAssocID="{05179B77-4130-4A55-8BBF-8FC59D200EA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BCEEB-8A21-40CD-B90A-92E03D32600B}" type="pres">
      <dgm:prSet presAssocID="{EEBD6899-8E04-4902-8C23-1F50BAAF1D83}" presName="sibTrans" presStyleCnt="0"/>
      <dgm:spPr/>
    </dgm:pt>
    <dgm:pt modelId="{E3F24ED3-6E5F-4980-94A0-5249193E96C8}" type="pres">
      <dgm:prSet presAssocID="{0DB5D422-028D-4AAE-A6AA-1C130DEBB73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CC0B4-3B83-437E-8E8E-EDB2BCB76675}" type="pres">
      <dgm:prSet presAssocID="{892A45F1-ECB9-4527-A099-73560375053D}" presName="sibTrans" presStyleCnt="0"/>
      <dgm:spPr/>
    </dgm:pt>
    <dgm:pt modelId="{B282906F-CCCA-4775-98F3-1E38AB4C6ABA}" type="pres">
      <dgm:prSet presAssocID="{FA11491B-0E45-491E-9C4E-D2412C362E8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1147A-461E-451A-82A5-276E2E1126DA}" type="pres">
      <dgm:prSet presAssocID="{B5C569B0-46F6-480B-8C1A-DB83DCEA11E7}" presName="sibTrans" presStyleCnt="0"/>
      <dgm:spPr/>
    </dgm:pt>
    <dgm:pt modelId="{818CC7B4-D6CC-4720-B115-016C815DA4D7}" type="pres">
      <dgm:prSet presAssocID="{D5C0E86D-70A9-4188-8FB3-317850A5933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DC5F2-BF71-4EE1-8D36-AD7A58CE4191}" type="pres">
      <dgm:prSet presAssocID="{8FE54D86-B571-472D-BC97-7B0F0BCE0A0A}" presName="sibTrans" presStyleCnt="0"/>
      <dgm:spPr/>
    </dgm:pt>
    <dgm:pt modelId="{71368CEE-5E9F-4699-A868-8530DC97DE57}" type="pres">
      <dgm:prSet presAssocID="{84BC3259-C78A-440A-AA3C-23B97535643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20AE19-F6A7-4EC6-AF76-D40DAE41C51F}" srcId="{0FEA1A25-AA64-4FCE-833F-15777A0ABBA0}" destId="{0DB5D422-028D-4AAE-A6AA-1C130DEBB738}" srcOrd="1" destOrd="0" parTransId="{8C2B2C98-EA70-4930-918E-A7B26E9E737A}" sibTransId="{892A45F1-ECB9-4527-A099-73560375053D}"/>
    <dgm:cxn modelId="{FFFD87B9-DCCD-4818-B3E5-7B67A80775AD}" type="presOf" srcId="{0FEA1A25-AA64-4FCE-833F-15777A0ABBA0}" destId="{6646A5D3-23F9-4E7A-9DC8-FE1FB5AE04CE}" srcOrd="0" destOrd="0" presId="urn:microsoft.com/office/officeart/2005/8/layout/default"/>
    <dgm:cxn modelId="{90A0D831-F9A7-4019-BA09-526919D2B908}" srcId="{0FEA1A25-AA64-4FCE-833F-15777A0ABBA0}" destId="{FA11491B-0E45-491E-9C4E-D2412C362E88}" srcOrd="2" destOrd="0" parTransId="{060708BD-8D36-4A51-BD83-8321016EF54F}" sibTransId="{B5C569B0-46F6-480B-8C1A-DB83DCEA11E7}"/>
    <dgm:cxn modelId="{5D4763F0-8902-4A88-9630-BBD2C70A15DD}" type="presOf" srcId="{D5C0E86D-70A9-4188-8FB3-317850A59335}" destId="{818CC7B4-D6CC-4720-B115-016C815DA4D7}" srcOrd="0" destOrd="0" presId="urn:microsoft.com/office/officeart/2005/8/layout/default"/>
    <dgm:cxn modelId="{AC51768C-1B9F-403F-AC14-ECB5F91AF745}" type="presOf" srcId="{0DB5D422-028D-4AAE-A6AA-1C130DEBB738}" destId="{E3F24ED3-6E5F-4980-94A0-5249193E96C8}" srcOrd="0" destOrd="0" presId="urn:microsoft.com/office/officeart/2005/8/layout/default"/>
    <dgm:cxn modelId="{703A455D-A9D0-466A-B193-D39DBA9BE157}" srcId="{0FEA1A25-AA64-4FCE-833F-15777A0ABBA0}" destId="{D5C0E86D-70A9-4188-8FB3-317850A59335}" srcOrd="3" destOrd="0" parTransId="{3BF9189D-E182-4E3E-A7DB-FCFD152B0154}" sibTransId="{8FE54D86-B571-472D-BC97-7B0F0BCE0A0A}"/>
    <dgm:cxn modelId="{F5BD5CFC-5312-43F8-8827-274CCE448384}" type="presOf" srcId="{FA11491B-0E45-491E-9C4E-D2412C362E88}" destId="{B282906F-CCCA-4775-98F3-1E38AB4C6ABA}" srcOrd="0" destOrd="0" presId="urn:microsoft.com/office/officeart/2005/8/layout/default"/>
    <dgm:cxn modelId="{8E452970-633F-4C68-9594-83FBB7FFA25F}" srcId="{0FEA1A25-AA64-4FCE-833F-15777A0ABBA0}" destId="{84BC3259-C78A-440A-AA3C-23B975356438}" srcOrd="4" destOrd="0" parTransId="{1DC4E5D9-CFB2-44F9-BF31-0482306FEF21}" sibTransId="{4F878F75-259B-480E-95CD-27849592AD3E}"/>
    <dgm:cxn modelId="{76629749-F979-4BFE-91B8-923C0FAA3309}" srcId="{0FEA1A25-AA64-4FCE-833F-15777A0ABBA0}" destId="{05179B77-4130-4A55-8BBF-8FC59D200EAC}" srcOrd="0" destOrd="0" parTransId="{CA26808A-641A-4DA0-896A-6B643B95E771}" sibTransId="{EEBD6899-8E04-4902-8C23-1F50BAAF1D83}"/>
    <dgm:cxn modelId="{C6BC3242-32F4-4CDC-A2EC-5435C80EF43B}" type="presOf" srcId="{84BC3259-C78A-440A-AA3C-23B975356438}" destId="{71368CEE-5E9F-4699-A868-8530DC97DE57}" srcOrd="0" destOrd="0" presId="urn:microsoft.com/office/officeart/2005/8/layout/default"/>
    <dgm:cxn modelId="{D271DE50-AA7B-441F-BE4F-42EB1E5B1DE6}" type="presOf" srcId="{05179B77-4130-4A55-8BBF-8FC59D200EAC}" destId="{02310824-3837-4B15-8683-F6048BC95D43}" srcOrd="0" destOrd="0" presId="urn:microsoft.com/office/officeart/2005/8/layout/default"/>
    <dgm:cxn modelId="{1EC9968C-0525-4BAA-A628-72C5C8AFED89}" type="presParOf" srcId="{6646A5D3-23F9-4E7A-9DC8-FE1FB5AE04CE}" destId="{02310824-3837-4B15-8683-F6048BC95D43}" srcOrd="0" destOrd="0" presId="urn:microsoft.com/office/officeart/2005/8/layout/default"/>
    <dgm:cxn modelId="{1158F925-48D3-4598-9168-DF2D9E9E6E0A}" type="presParOf" srcId="{6646A5D3-23F9-4E7A-9DC8-FE1FB5AE04CE}" destId="{2EABCEEB-8A21-40CD-B90A-92E03D32600B}" srcOrd="1" destOrd="0" presId="urn:microsoft.com/office/officeart/2005/8/layout/default"/>
    <dgm:cxn modelId="{EB1133C2-6B8C-4128-B909-ED888809CB12}" type="presParOf" srcId="{6646A5D3-23F9-4E7A-9DC8-FE1FB5AE04CE}" destId="{E3F24ED3-6E5F-4980-94A0-5249193E96C8}" srcOrd="2" destOrd="0" presId="urn:microsoft.com/office/officeart/2005/8/layout/default"/>
    <dgm:cxn modelId="{8729D875-6249-459C-8997-8B36357D5A15}" type="presParOf" srcId="{6646A5D3-23F9-4E7A-9DC8-FE1FB5AE04CE}" destId="{E40CC0B4-3B83-437E-8E8E-EDB2BCB76675}" srcOrd="3" destOrd="0" presId="urn:microsoft.com/office/officeart/2005/8/layout/default"/>
    <dgm:cxn modelId="{8DBF80AB-6477-48C9-BC26-5A51BFEF44EA}" type="presParOf" srcId="{6646A5D3-23F9-4E7A-9DC8-FE1FB5AE04CE}" destId="{B282906F-CCCA-4775-98F3-1E38AB4C6ABA}" srcOrd="4" destOrd="0" presId="urn:microsoft.com/office/officeart/2005/8/layout/default"/>
    <dgm:cxn modelId="{F236DA24-94C2-4804-85DA-04520A158048}" type="presParOf" srcId="{6646A5D3-23F9-4E7A-9DC8-FE1FB5AE04CE}" destId="{CA01147A-461E-451A-82A5-276E2E1126DA}" srcOrd="5" destOrd="0" presId="urn:microsoft.com/office/officeart/2005/8/layout/default"/>
    <dgm:cxn modelId="{D93A4AEB-B07A-4054-9646-E0375159A2E0}" type="presParOf" srcId="{6646A5D3-23F9-4E7A-9DC8-FE1FB5AE04CE}" destId="{818CC7B4-D6CC-4720-B115-016C815DA4D7}" srcOrd="6" destOrd="0" presId="urn:microsoft.com/office/officeart/2005/8/layout/default"/>
    <dgm:cxn modelId="{0B7ED9FF-0C71-48CD-B2E1-A2466DBEA8E3}" type="presParOf" srcId="{6646A5D3-23F9-4E7A-9DC8-FE1FB5AE04CE}" destId="{C84DC5F2-BF71-4EE1-8D36-AD7A58CE4191}" srcOrd="7" destOrd="0" presId="urn:microsoft.com/office/officeart/2005/8/layout/default"/>
    <dgm:cxn modelId="{7DF52275-B33F-457A-A3AA-65B5B83B9D30}" type="presParOf" srcId="{6646A5D3-23F9-4E7A-9DC8-FE1FB5AE04CE}" destId="{71368CEE-5E9F-4699-A868-8530DC97DE5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10824-3837-4B15-8683-F6048BC95D43}">
      <dsp:nvSpPr>
        <dsp:cNvPr id="0" name=""/>
        <dsp:cNvSpPr/>
      </dsp:nvSpPr>
      <dsp:spPr>
        <a:xfrm>
          <a:off x="781549" y="907"/>
          <a:ext cx="2708426" cy="1625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ISSAI Compliance</a:t>
          </a:r>
          <a:endParaRPr lang="en-US" sz="3200" kern="1200" dirty="0"/>
        </a:p>
      </dsp:txBody>
      <dsp:txXfrm>
        <a:off x="781549" y="907"/>
        <a:ext cx="2708426" cy="1625055"/>
      </dsp:txXfrm>
    </dsp:sp>
    <dsp:sp modelId="{E3F24ED3-6E5F-4980-94A0-5249193E96C8}">
      <dsp:nvSpPr>
        <dsp:cNvPr id="0" name=""/>
        <dsp:cNvSpPr/>
      </dsp:nvSpPr>
      <dsp:spPr>
        <a:xfrm>
          <a:off x="3760818" y="907"/>
          <a:ext cx="2708426" cy="1625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Moving Towards ISSAI Compliance</a:t>
          </a:r>
          <a:endParaRPr lang="en-US" sz="3200" kern="1200" dirty="0"/>
        </a:p>
      </dsp:txBody>
      <dsp:txXfrm>
        <a:off x="3760818" y="907"/>
        <a:ext cx="2708426" cy="1625055"/>
      </dsp:txXfrm>
    </dsp:sp>
    <dsp:sp modelId="{B282906F-CCCA-4775-98F3-1E38AB4C6ABA}">
      <dsp:nvSpPr>
        <dsp:cNvPr id="0" name=""/>
        <dsp:cNvSpPr/>
      </dsp:nvSpPr>
      <dsp:spPr>
        <a:xfrm>
          <a:off x="781549" y="1896805"/>
          <a:ext cx="2708426" cy="1625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Measuring ISSAI Compliance</a:t>
          </a:r>
          <a:endParaRPr lang="en-US" sz="3200" kern="1200" dirty="0"/>
        </a:p>
      </dsp:txBody>
      <dsp:txXfrm>
        <a:off x="781549" y="1896805"/>
        <a:ext cx="2708426" cy="1625055"/>
      </dsp:txXfrm>
    </dsp:sp>
    <dsp:sp modelId="{818CC7B4-D6CC-4720-B115-016C815DA4D7}">
      <dsp:nvSpPr>
        <dsp:cNvPr id="0" name=""/>
        <dsp:cNvSpPr/>
      </dsp:nvSpPr>
      <dsp:spPr>
        <a:xfrm>
          <a:off x="3760818" y="1896805"/>
          <a:ext cx="2708426" cy="1625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Challenges &amp; Opportunities</a:t>
          </a:r>
          <a:endParaRPr lang="en-US" sz="3200" kern="1200" dirty="0"/>
        </a:p>
      </dsp:txBody>
      <dsp:txXfrm>
        <a:off x="3760818" y="1896805"/>
        <a:ext cx="2708426" cy="1625055"/>
      </dsp:txXfrm>
    </dsp:sp>
    <dsp:sp modelId="{71368CEE-5E9F-4699-A868-8530DC97DE57}">
      <dsp:nvSpPr>
        <dsp:cNvPr id="0" name=""/>
        <dsp:cNvSpPr/>
      </dsp:nvSpPr>
      <dsp:spPr>
        <a:xfrm>
          <a:off x="2271183" y="3792704"/>
          <a:ext cx="2708426" cy="1625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Support to SAIs</a:t>
          </a:r>
          <a:endParaRPr lang="en-US" sz="3200" kern="1200" dirty="0"/>
        </a:p>
      </dsp:txBody>
      <dsp:txXfrm>
        <a:off x="2271183" y="3792704"/>
        <a:ext cx="2708426" cy="1625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A0311-4836-4EE5-A082-3FD5F11D2220}">
      <dsp:nvSpPr>
        <dsp:cNvPr id="0" name=""/>
        <dsp:cNvSpPr/>
      </dsp:nvSpPr>
      <dsp:spPr>
        <a:xfrm rot="16200000">
          <a:off x="595" y="1389"/>
          <a:ext cx="2944528" cy="2944528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An SAI may fully comply with its own national standards, consistent with the fundamental auditing principles (ISSAI 100-999). </a:t>
          </a:r>
          <a:endParaRPr lang="nb-NO" sz="1600" kern="1200"/>
        </a:p>
      </dsp:txBody>
      <dsp:txXfrm rot="5400000">
        <a:off x="595" y="737521"/>
        <a:ext cx="2429236" cy="1472264"/>
      </dsp:txXfrm>
    </dsp:sp>
    <dsp:sp modelId="{094604AA-D224-4A81-B275-9356B8BBFE04}">
      <dsp:nvSpPr>
        <dsp:cNvPr id="0" name=""/>
        <dsp:cNvSpPr/>
      </dsp:nvSpPr>
      <dsp:spPr>
        <a:xfrm rot="5400000">
          <a:off x="3097354" y="1389"/>
          <a:ext cx="2944528" cy="2944528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An SAI may fully comply with relevant ISSAIs at level 4 of the current ISSAI framework. </a:t>
          </a:r>
          <a:endParaRPr lang="nb-NO" sz="1600" kern="1200"/>
        </a:p>
      </dsp:txBody>
      <dsp:txXfrm rot="-5400000">
        <a:off x="3612646" y="737521"/>
        <a:ext cx="2429236" cy="14722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4A766-C3AD-4273-AC72-CC0E5E205D7C}">
      <dsp:nvSpPr>
        <dsp:cNvPr id="0" name=""/>
        <dsp:cNvSpPr/>
      </dsp:nvSpPr>
      <dsp:spPr>
        <a:xfrm>
          <a:off x="3378045" y="3024165"/>
          <a:ext cx="2136166" cy="184174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SAI PMF</a:t>
          </a:r>
          <a:endParaRPr lang="en-US" sz="2800" kern="1200" dirty="0"/>
        </a:p>
      </dsp:txBody>
      <dsp:txXfrm>
        <a:off x="3709538" y="3309970"/>
        <a:ext cx="1473180" cy="1270138"/>
      </dsp:txXfrm>
    </dsp:sp>
    <dsp:sp modelId="{B99C9EFB-26AA-42A1-9749-62130449E810}">
      <dsp:nvSpPr>
        <dsp:cNvPr id="0" name=""/>
        <dsp:cNvSpPr/>
      </dsp:nvSpPr>
      <dsp:spPr>
        <a:xfrm>
          <a:off x="3433540" y="3837259"/>
          <a:ext cx="250106" cy="2155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587F5-9231-4383-AB48-FA31199C613E}">
      <dsp:nvSpPr>
        <dsp:cNvPr id="0" name=""/>
        <dsp:cNvSpPr/>
      </dsp:nvSpPr>
      <dsp:spPr>
        <a:xfrm>
          <a:off x="1552041" y="2034925"/>
          <a:ext cx="2136166" cy="18417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7E089-8C44-42DD-AF43-8FD7683B377D}">
      <dsp:nvSpPr>
        <dsp:cNvPr id="0" name=""/>
        <dsp:cNvSpPr/>
      </dsp:nvSpPr>
      <dsp:spPr>
        <a:xfrm>
          <a:off x="3006307" y="3633377"/>
          <a:ext cx="250106" cy="2155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12F23-5F47-4CC3-BAA9-CF44C53680B7}">
      <dsp:nvSpPr>
        <dsp:cNvPr id="0" name=""/>
        <dsp:cNvSpPr/>
      </dsp:nvSpPr>
      <dsp:spPr>
        <a:xfrm>
          <a:off x="5197968" y="2013028"/>
          <a:ext cx="2136166" cy="184174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Other methods ?</a:t>
          </a:r>
          <a:endParaRPr lang="en-US" sz="2800" kern="1200" dirty="0"/>
        </a:p>
      </dsp:txBody>
      <dsp:txXfrm>
        <a:off x="5529461" y="2298833"/>
        <a:ext cx="1473180" cy="1270138"/>
      </dsp:txXfrm>
    </dsp:sp>
    <dsp:sp modelId="{198BEB73-CA78-424D-99EF-C3FF00D6A1BA}">
      <dsp:nvSpPr>
        <dsp:cNvPr id="0" name=""/>
        <dsp:cNvSpPr/>
      </dsp:nvSpPr>
      <dsp:spPr>
        <a:xfrm>
          <a:off x="6658316" y="3609535"/>
          <a:ext cx="250106" cy="2155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5360C-C853-4B55-B39E-F1587C939C41}">
      <dsp:nvSpPr>
        <dsp:cNvPr id="0" name=""/>
        <dsp:cNvSpPr/>
      </dsp:nvSpPr>
      <dsp:spPr>
        <a:xfrm>
          <a:off x="7017891" y="3024165"/>
          <a:ext cx="2136166" cy="18417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1B640-3C3D-4561-AAC4-3B46BA5CA64A}">
      <dsp:nvSpPr>
        <dsp:cNvPr id="0" name=""/>
        <dsp:cNvSpPr/>
      </dsp:nvSpPr>
      <dsp:spPr>
        <a:xfrm>
          <a:off x="7073386" y="3837259"/>
          <a:ext cx="250106" cy="2155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625DF-019F-4B9E-A05D-423F3527DA89}">
      <dsp:nvSpPr>
        <dsp:cNvPr id="0" name=""/>
        <dsp:cNvSpPr/>
      </dsp:nvSpPr>
      <dsp:spPr>
        <a:xfrm>
          <a:off x="3378045" y="1006271"/>
          <a:ext cx="2136166" cy="184174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Quality Assurance Reviews</a:t>
          </a:r>
          <a:endParaRPr lang="en-US" sz="2800" kern="1200" dirty="0"/>
        </a:p>
      </dsp:txBody>
      <dsp:txXfrm>
        <a:off x="3709538" y="1292076"/>
        <a:ext cx="1473180" cy="1270138"/>
      </dsp:txXfrm>
    </dsp:sp>
    <dsp:sp modelId="{180B8577-883F-4BB5-B7C6-AC99040E2487}">
      <dsp:nvSpPr>
        <dsp:cNvPr id="0" name=""/>
        <dsp:cNvSpPr/>
      </dsp:nvSpPr>
      <dsp:spPr>
        <a:xfrm>
          <a:off x="4826230" y="1046171"/>
          <a:ext cx="250106" cy="2155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BCA4A-B7EA-49FC-A87F-BAC650764E9D}">
      <dsp:nvSpPr>
        <dsp:cNvPr id="0" name=""/>
        <dsp:cNvSpPr/>
      </dsp:nvSpPr>
      <dsp:spPr>
        <a:xfrm>
          <a:off x="5197968" y="0"/>
          <a:ext cx="2136166" cy="18417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46010-60C7-4592-A6DB-6E40C00C1348}">
      <dsp:nvSpPr>
        <dsp:cNvPr id="0" name=""/>
        <dsp:cNvSpPr/>
      </dsp:nvSpPr>
      <dsp:spPr>
        <a:xfrm>
          <a:off x="5261065" y="808714"/>
          <a:ext cx="250106" cy="2155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3D135-3092-4155-90F2-5BFDC7EAE62A}">
      <dsp:nvSpPr>
        <dsp:cNvPr id="0" name=""/>
        <dsp:cNvSpPr/>
      </dsp:nvSpPr>
      <dsp:spPr>
        <a:xfrm>
          <a:off x="0" y="14259"/>
          <a:ext cx="3325245" cy="19951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Full compliance to applicable standards</a:t>
          </a:r>
          <a:endParaRPr lang="en-US" sz="2500" kern="1200" dirty="0"/>
        </a:p>
      </dsp:txBody>
      <dsp:txXfrm>
        <a:off x="0" y="14259"/>
        <a:ext cx="3325245" cy="1995147"/>
      </dsp:txXfrm>
    </dsp:sp>
    <dsp:sp modelId="{37A5BBC4-1887-4C39-BE08-CE3BA2A7E65D}">
      <dsp:nvSpPr>
        <dsp:cNvPr id="0" name=""/>
        <dsp:cNvSpPr/>
      </dsp:nvSpPr>
      <dsp:spPr>
        <a:xfrm>
          <a:off x="3657770" y="14259"/>
          <a:ext cx="3325245" cy="19951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Compliance at audit engagement &amp; audit practice level</a:t>
          </a:r>
          <a:endParaRPr lang="en-US" sz="2500" kern="1200" dirty="0"/>
        </a:p>
      </dsp:txBody>
      <dsp:txXfrm>
        <a:off x="3657770" y="14259"/>
        <a:ext cx="3325245" cy="1995147"/>
      </dsp:txXfrm>
    </dsp:sp>
    <dsp:sp modelId="{DCAE89DF-9030-4478-8903-CCD77C991E80}">
      <dsp:nvSpPr>
        <dsp:cNvPr id="0" name=""/>
        <dsp:cNvSpPr/>
      </dsp:nvSpPr>
      <dsp:spPr>
        <a:xfrm>
          <a:off x="0" y="2356190"/>
          <a:ext cx="3325245" cy="19951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ISSAI implementation is a SAI wide change management process, not just a technical process </a:t>
          </a:r>
          <a:endParaRPr lang="en-US" sz="2500" kern="1200" dirty="0"/>
        </a:p>
      </dsp:txBody>
      <dsp:txXfrm>
        <a:off x="0" y="2356190"/>
        <a:ext cx="3325245" cy="1995147"/>
      </dsp:txXfrm>
    </dsp:sp>
    <dsp:sp modelId="{E6DA0469-07C7-42C0-8A54-F6528D1AB003}">
      <dsp:nvSpPr>
        <dsp:cNvPr id="0" name=""/>
        <dsp:cNvSpPr/>
      </dsp:nvSpPr>
      <dsp:spPr>
        <a:xfrm>
          <a:off x="7183361" y="2356190"/>
          <a:ext cx="3325245" cy="19951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Measurement should be independent and evidence based </a:t>
          </a:r>
          <a:endParaRPr lang="en-US" sz="2500" kern="1200" dirty="0"/>
        </a:p>
      </dsp:txBody>
      <dsp:txXfrm>
        <a:off x="7183361" y="2356190"/>
        <a:ext cx="3325245" cy="1995147"/>
      </dsp:txXfrm>
    </dsp:sp>
    <dsp:sp modelId="{1E20EA24-4E04-4BDD-A74D-4803AB1A3B24}">
      <dsp:nvSpPr>
        <dsp:cNvPr id="0" name=""/>
        <dsp:cNvSpPr/>
      </dsp:nvSpPr>
      <dsp:spPr>
        <a:xfrm>
          <a:off x="3657770" y="2356190"/>
          <a:ext cx="3325245" cy="19951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Key role of SAI leadership &amp; professional people   </a:t>
          </a:r>
          <a:endParaRPr lang="en-US" sz="2500" kern="1200" dirty="0"/>
        </a:p>
      </dsp:txBody>
      <dsp:txXfrm>
        <a:off x="3657770" y="2356190"/>
        <a:ext cx="3325245" cy="1995147"/>
      </dsp:txXfrm>
    </dsp:sp>
    <dsp:sp modelId="{F36414FB-0515-41C1-86E7-AE8314778A05}">
      <dsp:nvSpPr>
        <dsp:cNvPr id="0" name=""/>
        <dsp:cNvSpPr/>
      </dsp:nvSpPr>
      <dsp:spPr>
        <a:xfrm>
          <a:off x="7191608" y="3937"/>
          <a:ext cx="3325245" cy="19951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No QA no compliance </a:t>
          </a:r>
          <a:endParaRPr lang="en-US" sz="2500" kern="1200" dirty="0"/>
        </a:p>
      </dsp:txBody>
      <dsp:txXfrm>
        <a:off x="7191608" y="3937"/>
        <a:ext cx="3325245" cy="19951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10824-3837-4B15-8683-F6048BC95D43}">
      <dsp:nvSpPr>
        <dsp:cNvPr id="0" name=""/>
        <dsp:cNvSpPr/>
      </dsp:nvSpPr>
      <dsp:spPr>
        <a:xfrm>
          <a:off x="501436" y="1373"/>
          <a:ext cx="2974711" cy="1784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How would you define ISSAI compliance ?</a:t>
          </a:r>
          <a:endParaRPr lang="en-US" sz="2800" kern="1200" dirty="0"/>
        </a:p>
      </dsp:txBody>
      <dsp:txXfrm>
        <a:off x="501436" y="1373"/>
        <a:ext cx="2974711" cy="1784827"/>
      </dsp:txXfrm>
    </dsp:sp>
    <dsp:sp modelId="{E3F24ED3-6E5F-4980-94A0-5249193E96C8}">
      <dsp:nvSpPr>
        <dsp:cNvPr id="0" name=""/>
        <dsp:cNvSpPr/>
      </dsp:nvSpPr>
      <dsp:spPr>
        <a:xfrm>
          <a:off x="3773619" y="1373"/>
          <a:ext cx="2974711" cy="1784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How can SAIs move towards ISSAI compliance ?</a:t>
          </a:r>
          <a:endParaRPr lang="en-US" sz="2800" kern="1200" dirty="0"/>
        </a:p>
      </dsp:txBody>
      <dsp:txXfrm>
        <a:off x="3773619" y="1373"/>
        <a:ext cx="2974711" cy="1784827"/>
      </dsp:txXfrm>
    </dsp:sp>
    <dsp:sp modelId="{B282906F-CCCA-4775-98F3-1E38AB4C6ABA}">
      <dsp:nvSpPr>
        <dsp:cNvPr id="0" name=""/>
        <dsp:cNvSpPr/>
      </dsp:nvSpPr>
      <dsp:spPr>
        <a:xfrm>
          <a:off x="7045802" y="1373"/>
          <a:ext cx="2974711" cy="1784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How can SAIs measure ISSAI compliance ? </a:t>
          </a:r>
          <a:endParaRPr lang="en-US" sz="2800" kern="1200" dirty="0"/>
        </a:p>
      </dsp:txBody>
      <dsp:txXfrm>
        <a:off x="7045802" y="1373"/>
        <a:ext cx="2974711" cy="1784827"/>
      </dsp:txXfrm>
    </dsp:sp>
    <dsp:sp modelId="{818CC7B4-D6CC-4720-B115-016C815DA4D7}">
      <dsp:nvSpPr>
        <dsp:cNvPr id="0" name=""/>
        <dsp:cNvSpPr/>
      </dsp:nvSpPr>
      <dsp:spPr>
        <a:xfrm>
          <a:off x="2137528" y="2083672"/>
          <a:ext cx="2974711" cy="1784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What are the challenges &amp; opportunities ?</a:t>
          </a:r>
          <a:endParaRPr lang="en-US" sz="2800" kern="1200" dirty="0"/>
        </a:p>
      </dsp:txBody>
      <dsp:txXfrm>
        <a:off x="2137528" y="2083672"/>
        <a:ext cx="2974711" cy="1784827"/>
      </dsp:txXfrm>
    </dsp:sp>
    <dsp:sp modelId="{71368CEE-5E9F-4699-A868-8530DC97DE57}">
      <dsp:nvSpPr>
        <dsp:cNvPr id="0" name=""/>
        <dsp:cNvSpPr/>
      </dsp:nvSpPr>
      <dsp:spPr>
        <a:xfrm>
          <a:off x="5409711" y="2083672"/>
          <a:ext cx="2974711" cy="1784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How can we work together to support to SAIs ?</a:t>
          </a:r>
          <a:endParaRPr lang="en-US" sz="2800" kern="1200" dirty="0"/>
        </a:p>
      </dsp:txBody>
      <dsp:txXfrm>
        <a:off x="5409711" y="2083672"/>
        <a:ext cx="2974711" cy="1784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1BF6-CA8E-4959-81FC-C706D832CAFA}" type="datetimeFigureOut">
              <a:rPr lang="nb-NO" smtClean="0"/>
              <a:t>24.06.2018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BD3-2D28-4D3E-B20D-0F836B9F23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416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1BF6-CA8E-4959-81FC-C706D832CAFA}" type="datetimeFigureOut">
              <a:rPr lang="nb-NO" smtClean="0"/>
              <a:t>24.06.2018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BD3-2D28-4D3E-B20D-0F836B9F23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637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1BF6-CA8E-4959-81FC-C706D832CAFA}" type="datetimeFigureOut">
              <a:rPr lang="nb-NO" smtClean="0"/>
              <a:t>24.06.2018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BD3-2D28-4D3E-B20D-0F836B9F23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212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ose-up image showing the leaf-sides of two oversized books side-by-side on a bookshelf, with additional books in soft focus background"/>
          <p:cNvPicPr/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t="3166" r="33102" b="17267"/>
          <a:stretch/>
        </p:blipFill>
        <p:spPr bwMode="auto">
          <a:xfrm>
            <a:off x="0" y="-32657"/>
            <a:ext cx="12192000" cy="692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1BF6-CA8E-4959-81FC-C706D832CAFA}" type="datetimeFigureOut">
              <a:rPr lang="nb-NO" smtClean="0"/>
              <a:t>24.06.2018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BD3-2D28-4D3E-B20D-0F836B9F23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66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1BF6-CA8E-4959-81FC-C706D832CAFA}" type="datetimeFigureOut">
              <a:rPr lang="nb-NO" smtClean="0"/>
              <a:t>24.06.2018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BD3-2D28-4D3E-B20D-0F836B9F23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729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1BF6-CA8E-4959-81FC-C706D832CAFA}" type="datetimeFigureOut">
              <a:rPr lang="nb-NO" smtClean="0"/>
              <a:t>24.06.2018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BD3-2D28-4D3E-B20D-0F836B9F23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145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1BF6-CA8E-4959-81FC-C706D832CAFA}" type="datetimeFigureOut">
              <a:rPr lang="nb-NO" smtClean="0"/>
              <a:t>24.06.2018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BD3-2D28-4D3E-B20D-0F836B9F23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71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1BF6-CA8E-4959-81FC-C706D832CAFA}" type="datetimeFigureOut">
              <a:rPr lang="nb-NO" smtClean="0"/>
              <a:t>24.06.2018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BD3-2D28-4D3E-B20D-0F836B9F23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823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1BF6-CA8E-4959-81FC-C706D832CAFA}" type="datetimeFigureOut">
              <a:rPr lang="nb-NO" smtClean="0"/>
              <a:t>24.06.2018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BD3-2D28-4D3E-B20D-0F836B9F23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228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1BF6-CA8E-4959-81FC-C706D832CAFA}" type="datetimeFigureOut">
              <a:rPr lang="nb-NO" smtClean="0"/>
              <a:t>24.06.2018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BD3-2D28-4D3E-B20D-0F836B9F23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860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1BF6-CA8E-4959-81FC-C706D832CAFA}" type="datetimeFigureOut">
              <a:rPr lang="nb-NO" smtClean="0"/>
              <a:t>24.06.2018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BD3-2D28-4D3E-B20D-0F836B9F23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818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01BF6-CA8E-4959-81FC-C706D832CAFA}" type="datetimeFigureOut">
              <a:rPr lang="nb-NO" smtClean="0"/>
              <a:t>24.06.2018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4ABD3-2D28-4D3E-B20D-0F836B9F23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8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 descr="Close-up image showing the leaf-sides of two oversized books side-by-side on a bookshelf, with additional books in soft focus backgroun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t="3166" r="33102" b="17267"/>
          <a:stretch/>
        </p:blipFill>
        <p:spPr bwMode="auto">
          <a:xfrm>
            <a:off x="0" y="-32657"/>
            <a:ext cx="12192000" cy="692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102330arsh\Desktop\Photos\IDI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010" y="633685"/>
            <a:ext cx="1325154" cy="9773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877050" y="2573026"/>
            <a:ext cx="5001986" cy="116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GB" sz="4000" b="1" kern="1400" spc="-5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ISSAI </a:t>
            </a:r>
            <a:r>
              <a:rPr lang="en-GB" sz="4000" b="1" kern="1400" spc="-50" dirty="0" smtClean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COMPLIANCE </a:t>
            </a:r>
            <a:endParaRPr lang="nb-NO" sz="4000" kern="1400" spc="-5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GB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discussion </a:t>
            </a:r>
            <a:endParaRPr lang="nb-N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7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/>
              <a:t>Session</a:t>
            </a:r>
            <a:r>
              <a:rPr lang="nb-NO" b="1" dirty="0" smtClean="0"/>
              <a:t> </a:t>
            </a:r>
            <a:r>
              <a:rPr lang="nb-NO" b="1" dirty="0" err="1" smtClean="0"/>
              <a:t>Objective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678" y="2313289"/>
            <a:ext cx="3624944" cy="12359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sz="3600" i="1" dirty="0" smtClean="0"/>
              <a:t>To </a:t>
            </a:r>
            <a:r>
              <a:rPr lang="nb-NO" sz="3600" i="1" dirty="0" err="1" smtClean="0"/>
              <a:t>share</a:t>
            </a:r>
            <a:r>
              <a:rPr lang="nb-NO" sz="3600" i="1" dirty="0" smtClean="0"/>
              <a:t> </a:t>
            </a:r>
            <a:r>
              <a:rPr lang="nb-NO" sz="3600" i="1" dirty="0" err="1" smtClean="0"/>
              <a:t>views</a:t>
            </a:r>
            <a:r>
              <a:rPr lang="nb-NO" sz="3600" i="1" dirty="0" smtClean="0"/>
              <a:t>, </a:t>
            </a:r>
            <a:r>
              <a:rPr lang="nb-NO" sz="3600" i="1" dirty="0" err="1" smtClean="0"/>
              <a:t>experiences</a:t>
            </a:r>
            <a:r>
              <a:rPr lang="nb-NO" sz="3600" i="1" dirty="0" smtClean="0"/>
              <a:t> &amp; </a:t>
            </a:r>
            <a:r>
              <a:rPr lang="nb-NO" sz="3600" i="1" dirty="0" err="1" smtClean="0"/>
              <a:t>ideas</a:t>
            </a:r>
            <a:endParaRPr lang="nb-NO" sz="3600" i="1" dirty="0" smtClean="0"/>
          </a:p>
          <a:p>
            <a:pPr marL="0" indent="0">
              <a:buNone/>
            </a:pPr>
            <a:endParaRPr lang="nb-NO" sz="3600" i="1" dirty="0"/>
          </a:p>
          <a:p>
            <a:pPr marL="0" indent="0">
              <a:buNone/>
            </a:pPr>
            <a:endParaRPr lang="nb-NO" sz="3600" i="1" dirty="0" smtClean="0"/>
          </a:p>
          <a:p>
            <a:pPr>
              <a:buFontTx/>
              <a:buChar char="-"/>
            </a:pPr>
            <a:endParaRPr lang="nb-NO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06092485"/>
              </p:ext>
            </p:extLst>
          </p:nvPr>
        </p:nvGraphicFramePr>
        <p:xfrm>
          <a:off x="4941206" y="758295"/>
          <a:ext cx="725079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483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/>
              <a:t>What</a:t>
            </a:r>
            <a:r>
              <a:rPr lang="nb-NO" b="1" dirty="0" smtClean="0"/>
              <a:t> is ISSAI </a:t>
            </a:r>
            <a:r>
              <a:rPr lang="nb-NO" b="1" dirty="0" err="1" smtClean="0"/>
              <a:t>Compliance</a:t>
            </a:r>
            <a:r>
              <a:rPr lang="nb-NO" b="1" dirty="0" smtClean="0"/>
              <a:t> ?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0310"/>
            <a:ext cx="9554936" cy="4351338"/>
          </a:xfrm>
        </p:spPr>
        <p:txBody>
          <a:bodyPr>
            <a:normAutofit/>
          </a:bodyPr>
          <a:lstStyle/>
          <a:p>
            <a:pPr algn="just"/>
            <a:r>
              <a:rPr lang="en-GB" b="1" dirty="0" smtClean="0"/>
              <a:t>ISSAI </a:t>
            </a:r>
            <a:r>
              <a:rPr lang="en-GB" b="1" dirty="0"/>
              <a:t>compliance refers to an SAI’s compliance with all relevant ISSAI requirements in an audit </a:t>
            </a:r>
            <a:r>
              <a:rPr lang="en-GB" b="1" dirty="0" smtClean="0"/>
              <a:t>engagement </a:t>
            </a:r>
            <a:r>
              <a:rPr lang="en-GB" b="1" dirty="0"/>
              <a:t>or audit practice, as verified by an </a:t>
            </a:r>
            <a:r>
              <a:rPr lang="en-GB" b="1" dirty="0" smtClean="0"/>
              <a:t>independent, evidence </a:t>
            </a:r>
            <a:r>
              <a:rPr lang="en-GB" b="1" dirty="0"/>
              <a:t>based quality assurance (QA</a:t>
            </a:r>
            <a:r>
              <a:rPr lang="en-GB" b="1" dirty="0" smtClean="0"/>
              <a:t>) function</a:t>
            </a:r>
            <a:r>
              <a:rPr lang="en-GB" b="1" dirty="0"/>
              <a:t>.</a:t>
            </a:r>
            <a:endParaRPr lang="nb-NO" b="1" dirty="0"/>
          </a:p>
          <a:p>
            <a:pPr algn="just"/>
            <a:endParaRPr lang="nb-NO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66790948"/>
              </p:ext>
            </p:extLst>
          </p:nvPr>
        </p:nvGraphicFramePr>
        <p:xfrm>
          <a:off x="2783113" y="3502479"/>
          <a:ext cx="6042479" cy="2947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146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61018"/>
            <a:ext cx="10755086" cy="1325563"/>
          </a:xfrm>
        </p:spPr>
        <p:txBody>
          <a:bodyPr/>
          <a:lstStyle/>
          <a:p>
            <a:r>
              <a:rPr lang="nb-NO" b="1" dirty="0" smtClean="0"/>
              <a:t>How </a:t>
            </a:r>
            <a:r>
              <a:rPr lang="nb-NO" b="1" dirty="0" err="1" smtClean="0"/>
              <a:t>can</a:t>
            </a:r>
            <a:r>
              <a:rPr lang="nb-NO" b="1" dirty="0" smtClean="0"/>
              <a:t> SAIs </a:t>
            </a:r>
            <a:r>
              <a:rPr lang="nb-NO" b="1" dirty="0" err="1" smtClean="0"/>
              <a:t>move</a:t>
            </a:r>
            <a:r>
              <a:rPr lang="nb-NO" b="1" dirty="0" smtClean="0"/>
              <a:t> </a:t>
            </a:r>
            <a:r>
              <a:rPr lang="nb-NO" b="1" dirty="0" err="1" smtClean="0"/>
              <a:t>towards</a:t>
            </a:r>
            <a:r>
              <a:rPr lang="nb-NO" b="1" dirty="0" smtClean="0"/>
              <a:t> ISSAI </a:t>
            </a:r>
            <a:r>
              <a:rPr lang="nb-NO" b="1" dirty="0" err="1" smtClean="0"/>
              <a:t>Compliance</a:t>
            </a:r>
            <a:r>
              <a:rPr lang="nb-NO" b="1" dirty="0" smtClean="0"/>
              <a:t>?</a:t>
            </a:r>
            <a:endParaRPr lang="nb-NO" b="1" dirty="0"/>
          </a:p>
        </p:txBody>
      </p:sp>
      <p:pic>
        <p:nvPicPr>
          <p:cNvPr id="4" name="Picture 3" descr="C:\Users\102330arsh\Desktop\Photos\ISSAI complianc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1793"/>
            <a:ext cx="12192000" cy="5576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452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How </a:t>
            </a:r>
            <a:r>
              <a:rPr lang="nb-NO" b="1" dirty="0" err="1" smtClean="0"/>
              <a:t>can</a:t>
            </a:r>
            <a:r>
              <a:rPr lang="nb-NO" b="1" dirty="0" smtClean="0"/>
              <a:t> an SAI </a:t>
            </a:r>
            <a:r>
              <a:rPr lang="nb-NO" b="1" dirty="0" err="1" smtClean="0"/>
              <a:t>measure</a:t>
            </a:r>
            <a:r>
              <a:rPr lang="nb-NO" b="1" dirty="0" smtClean="0"/>
              <a:t> ISSAI </a:t>
            </a:r>
            <a:r>
              <a:rPr lang="nb-NO" b="1" dirty="0" err="1" smtClean="0"/>
              <a:t>Compliance</a:t>
            </a:r>
            <a:r>
              <a:rPr lang="nb-NO" b="1" dirty="0" smtClean="0"/>
              <a:t> ?</a:t>
            </a:r>
            <a:endParaRPr lang="nb-NO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767642"/>
              </p:ext>
            </p:extLst>
          </p:nvPr>
        </p:nvGraphicFramePr>
        <p:xfrm>
          <a:off x="647700" y="1632857"/>
          <a:ext cx="10706100" cy="486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937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Key Messages</a:t>
            </a:r>
            <a:endParaRPr lang="nb-NO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61654"/>
              </p:ext>
            </p:extLst>
          </p:nvPr>
        </p:nvGraphicFramePr>
        <p:xfrm>
          <a:off x="838200" y="1825625"/>
          <a:ext cx="1064078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5084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43" y="193675"/>
            <a:ext cx="10515600" cy="1325563"/>
          </a:xfrm>
        </p:spPr>
        <p:txBody>
          <a:bodyPr/>
          <a:lstStyle/>
          <a:p>
            <a:r>
              <a:rPr lang="nb-NO" b="1" dirty="0" err="1" smtClean="0"/>
              <a:t>Discussion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6507" y="5527221"/>
            <a:ext cx="3948792" cy="1175657"/>
          </a:xfrm>
        </p:spPr>
        <p:txBody>
          <a:bodyPr>
            <a:normAutofit fontScale="85000" lnSpcReduction="10000"/>
          </a:bodyPr>
          <a:lstStyle/>
          <a:p>
            <a:r>
              <a:rPr lang="nb-NO" dirty="0" smtClean="0"/>
              <a:t>Group </a:t>
            </a:r>
            <a:r>
              <a:rPr lang="nb-NO" dirty="0" err="1" smtClean="0"/>
              <a:t>Discussion</a:t>
            </a:r>
            <a:r>
              <a:rPr lang="nb-NO" dirty="0" smtClean="0"/>
              <a:t> – 15 mins</a:t>
            </a:r>
          </a:p>
          <a:p>
            <a:r>
              <a:rPr lang="nb-NO" dirty="0" err="1" smtClean="0"/>
              <a:t>Plenary</a:t>
            </a:r>
            <a:r>
              <a:rPr lang="nb-NO" dirty="0" smtClean="0"/>
              <a:t> </a:t>
            </a:r>
            <a:r>
              <a:rPr lang="nb-NO" dirty="0" err="1" smtClean="0"/>
              <a:t>Discussion</a:t>
            </a:r>
            <a:r>
              <a:rPr lang="nb-NO" dirty="0" smtClean="0"/>
              <a:t> – 30 mins</a:t>
            </a:r>
            <a:endParaRPr lang="nb-NO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8358974"/>
              </p:ext>
            </p:extLst>
          </p:nvPr>
        </p:nvGraphicFramePr>
        <p:xfrm>
          <a:off x="140605" y="1387927"/>
          <a:ext cx="10521951" cy="3869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740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Session Objective</vt:lpstr>
      <vt:lpstr>What is ISSAI Compliance ?</vt:lpstr>
      <vt:lpstr>How can SAIs move towards ISSAI Compliance?</vt:lpstr>
      <vt:lpstr>How can an SAI measure ISSAI Compliance ?</vt:lpstr>
      <vt:lpstr>Key Messages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Archana Shirsat</dc:creator>
  <cp:lastModifiedBy>Archana Shirsat</cp:lastModifiedBy>
  <cp:revision>11</cp:revision>
  <dcterms:created xsi:type="dcterms:W3CDTF">2018-06-24T05:40:14Z</dcterms:created>
  <dcterms:modified xsi:type="dcterms:W3CDTF">2018-06-24T07:18:44Z</dcterms:modified>
</cp:coreProperties>
</file>