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318" r:id="rId3"/>
    <p:sldId id="319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DA50"/>
    <a:srgbClr val="8CC664"/>
    <a:srgbClr val="DBD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0783" autoAdjust="0"/>
  </p:normalViewPr>
  <p:slideViewPr>
    <p:cSldViewPr>
      <p:cViewPr varScale="1">
        <p:scale>
          <a:sx n="59" d="100"/>
          <a:sy n="59" d="100"/>
        </p:scale>
        <p:origin x="-113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0EFDD-B00A-4253-8C26-54BA9238437D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30006-1334-401A-A960-2F7246F1C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54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0006-1334-401A-A960-2F7246F1C4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367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0006-1334-401A-A960-2F7246F1C4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85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0006-1334-401A-A960-2F7246F1C4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85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BA8622-0078-4265-944E-A32C1FF5ED63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7E2D14-EE45-49F1-B717-41951AE80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3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02D7BB-F2B6-4085-BE94-E6CFF4F1389D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BFC586-E5CB-4642-9CF3-BF0AC5EB7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5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748A48-43E6-4095-B2E3-CAC7B4D908E2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58E174-CCCB-45EA-9AA4-0B7DC9595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45B919-D58B-4BCF-8EE1-D928A43A4658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2075E2-BD22-4DC8-985E-98DE4FBE8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4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AB617C-C1E2-45C7-83FC-CA6C6EDF8960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E3F83C-CE87-446B-BEB2-5377CC052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6D80D2-CDA7-4711-9B6E-574153A75BC0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738D2A-579B-4D18-9137-371900FAA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2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2F600B-3636-4BFE-A515-2A2EF50978D1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4F440E-9E4B-4EA5-825B-562F6A395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2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C8594EB-32BA-4C48-92CF-8EF8D0DFCC52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7D4A12-4EE4-41BE-AEDE-8DD447DA8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D2BBC3-474B-4BC2-995C-5BE7B08E3D05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AE9741-42B2-44C7-AA58-C65F63E16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5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412530-794B-4B74-A075-67021035866E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E962BE-CCA6-410C-94D7-DEF4D2430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63D0BF-4B4C-4C20-94D9-5C28B6DFA2F9}" type="datetimeFigureOut">
              <a:rPr lang="en-US"/>
              <a:pPr>
                <a:defRPr/>
              </a:pPr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652881-C2C1-4A68-921D-6BE3685D1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8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76200"/>
            <a:ext cx="7734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2" descr="C:\Users\potebo\Desktop\oaglogo\oaglogo26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34938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flagan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188913"/>
            <a:ext cx="990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50800"/>
            <a:ext cx="9144000" cy="0"/>
          </a:xfrm>
          <a:prstGeom prst="line">
            <a:avLst/>
          </a:prstGeom>
          <a:ln w="88900" cmpd="thinThick">
            <a:solidFill>
              <a:srgbClr val="00B050"/>
            </a:solidFill>
          </a:ln>
          <a:effectLst>
            <a:outerShdw blurRad="50800" dist="50800" dir="5400000" algn="ctr" rotWithShape="0">
              <a:srgbClr val="8CC664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63" y="6858000"/>
            <a:ext cx="9139237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4" descr="C:\Users\potebo\Desktop\oag frames\paint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6278563"/>
            <a:ext cx="883761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potebo\Desktop\oag frames\corevalue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222375"/>
            <a:ext cx="352426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Franklin Gothic Medium Cond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 Cond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10600" cy="548640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GB" sz="2800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80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UGANDA !!!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51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Host of the 10</a:t>
            </a:r>
            <a:r>
              <a:rPr lang="en-GB" sz="5100" b="1" kern="1400" spc="25" baseline="30000" dirty="0" smtClean="0">
                <a:solidFill>
                  <a:srgbClr val="17365D"/>
                </a:solidFill>
                <a:latin typeface="Tahoma"/>
                <a:ea typeface="Times New Roman"/>
              </a:rPr>
              <a:t>th</a:t>
            </a:r>
            <a:r>
              <a:rPr lang="en-GB" sz="51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 Meeting: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38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Of the Steering </a:t>
            </a:r>
            <a:r>
              <a:rPr lang="en-GB" sz="3800" b="1" kern="1400" spc="25" dirty="0">
                <a:solidFill>
                  <a:srgbClr val="17365D"/>
                </a:solidFill>
                <a:latin typeface="Tahoma"/>
                <a:ea typeface="Times New Roman"/>
              </a:rPr>
              <a:t>C</a:t>
            </a:r>
            <a:r>
              <a:rPr lang="en-GB" sz="38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ommittee </a:t>
            </a:r>
            <a:r>
              <a:rPr lang="en-GB" sz="3800" b="1" kern="1400" spc="25" dirty="0">
                <a:solidFill>
                  <a:srgbClr val="17365D"/>
                </a:solidFill>
                <a:latin typeface="Tahoma"/>
                <a:ea typeface="Times New Roman"/>
              </a:rPr>
              <a:t>of INTOSAI Committee on Knowledge Sharing and </a:t>
            </a:r>
            <a:r>
              <a:rPr lang="en-GB" sz="38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Knowledge Services (KSC)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38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in the city of </a:t>
            </a:r>
            <a:endParaRPr lang="en-GB" sz="3800" b="1" kern="1400" spc="25" dirty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38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Kampala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38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In Africa </a:t>
            </a:r>
            <a:r>
              <a:rPr lang="en-GB" sz="3800" b="1" kern="1400" spc="25" dirty="0">
                <a:solidFill>
                  <a:srgbClr val="17365D"/>
                </a:solidFill>
                <a:latin typeface="Tahoma"/>
                <a:ea typeface="Times New Roman"/>
              </a:rPr>
              <a:t>2018</a:t>
            </a:r>
            <a:endParaRPr lang="en-GB" sz="3800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3600" b="1" i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From Bali to Kampala</a:t>
            </a:r>
            <a:endParaRPr lang="en-GB" sz="3600" b="1" i="1" kern="1400" spc="25" dirty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GB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b="1" kern="1400" spc="25" dirty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4" name="Bilde 1" descr="WGEI logo v2_reduc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1276350" cy="655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05800" cy="5334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 sz="2800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GB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b="1" kern="1400" spc="25" dirty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4" name="Bilde 1" descr="WGEI logo v2_reduc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127635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mogentho.OAG\Pictures\John Muwanga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52" y="1143000"/>
            <a:ext cx="9144000" cy="62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0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05800" cy="5334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 sz="2800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GB" sz="3400" b="1" kern="1400" spc="25" dirty="0" smtClean="0">
                <a:solidFill>
                  <a:srgbClr val="17365D"/>
                </a:solidFill>
                <a:latin typeface="Tahoma"/>
                <a:ea typeface="Times New Roman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en-GB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b="1" kern="1400" spc="25" dirty="0" smtClean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b="1" kern="1400" spc="25" dirty="0">
              <a:solidFill>
                <a:srgbClr val="17365D"/>
              </a:solidFill>
              <a:latin typeface="Tahoma"/>
              <a:ea typeface="Times New Roman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4" name="Bilde 1" descr="WGEI logo v2_reduc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1276350" cy="6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76200"/>
            <a:ext cx="9139767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45"/>
          <p:cNvSpPr txBox="1">
            <a:spLocks noChangeArrowheads="1"/>
          </p:cNvSpPr>
          <p:nvPr/>
        </p:nvSpPr>
        <p:spPr bwMode="auto">
          <a:xfrm>
            <a:off x="4218904" y="2866933"/>
            <a:ext cx="488860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altLang="en-US" sz="3600" b="1" dirty="0" smtClean="0">
                <a:solidFill>
                  <a:srgbClr val="FF0000"/>
                </a:solidFill>
                <a:latin typeface="Helvetica" pitchFamily="34" charset="0"/>
              </a:rPr>
              <a:t>WELCOME TO AUDIT HOUSE- KAMPALA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altLang="en-US" sz="3600" b="1" dirty="0" smtClean="0">
                <a:solidFill>
                  <a:srgbClr val="FF0000"/>
                </a:solidFill>
                <a:latin typeface="Helvetica" pitchFamily="34" charset="0"/>
              </a:rPr>
              <a:t>UGANDA</a:t>
            </a:r>
            <a:endParaRPr lang="en-ZA" altLang="en-US" sz="3600" b="1" dirty="0" smtClean="0">
              <a:solidFill>
                <a:srgbClr val="FF0000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Powerpoint 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Powerpoint Template2</Template>
  <TotalTime>1380</TotalTime>
  <Words>48</Words>
  <Application>Microsoft Office PowerPoint</Application>
  <PresentationFormat>On-screen Show (4:3)</PresentationFormat>
  <Paragraphs>24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New Powerpoint Template2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Ssali</dc:creator>
  <cp:lastModifiedBy>Maxwell P. Ogentho</cp:lastModifiedBy>
  <cp:revision>116</cp:revision>
  <dcterms:created xsi:type="dcterms:W3CDTF">2016-08-19T07:05:00Z</dcterms:created>
  <dcterms:modified xsi:type="dcterms:W3CDTF">2017-08-23T17:06:39Z</dcterms:modified>
</cp:coreProperties>
</file>