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3" d="100"/>
          <a:sy n="53" d="100"/>
        </p:scale>
        <p:origin x="-1032" y="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9D736-8890-46D4-9727-005CA9B48D25}" type="datetimeFigureOut">
              <a:rPr lang="en-US" smtClean="0"/>
              <a:t>6/15/2018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84EAA-7049-4BC7-8392-8CBAFFD2B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035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9D736-8890-46D4-9727-005CA9B48D25}" type="datetimeFigureOut">
              <a:rPr lang="en-US" smtClean="0"/>
              <a:t>6/15/2018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84EAA-7049-4BC7-8392-8CBAFFD2B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402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9D736-8890-46D4-9727-005CA9B48D25}" type="datetimeFigureOut">
              <a:rPr lang="en-US" smtClean="0"/>
              <a:t>6/15/2018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84EAA-7049-4BC7-8392-8CBAFFD2B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66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9D736-8890-46D4-9727-005CA9B48D25}" type="datetimeFigureOut">
              <a:rPr lang="en-US" smtClean="0"/>
              <a:t>6/15/2018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84EAA-7049-4BC7-8392-8CBAFFD2B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65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9D736-8890-46D4-9727-005CA9B48D25}" type="datetimeFigureOut">
              <a:rPr lang="en-US" smtClean="0"/>
              <a:t>6/15/2018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84EAA-7049-4BC7-8392-8CBAFFD2B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3761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9D736-8890-46D4-9727-005CA9B48D25}" type="datetimeFigureOut">
              <a:rPr lang="en-US" smtClean="0"/>
              <a:t>6/15/2018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84EAA-7049-4BC7-8392-8CBAFFD2B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287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9D736-8890-46D4-9727-005CA9B48D25}" type="datetimeFigureOut">
              <a:rPr lang="en-US" smtClean="0"/>
              <a:t>6/15/2018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84EAA-7049-4BC7-8392-8CBAFFD2B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643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9D736-8890-46D4-9727-005CA9B48D25}" type="datetimeFigureOut">
              <a:rPr lang="en-US" smtClean="0"/>
              <a:t>6/15/2018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84EAA-7049-4BC7-8392-8CBAFFD2B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385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9D736-8890-46D4-9727-005CA9B48D25}" type="datetimeFigureOut">
              <a:rPr lang="en-US" smtClean="0"/>
              <a:t>6/15/2018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84EAA-7049-4BC7-8392-8CBAFFD2B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604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9D736-8890-46D4-9727-005CA9B48D25}" type="datetimeFigureOut">
              <a:rPr lang="en-US" smtClean="0"/>
              <a:t>6/15/2018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84EAA-7049-4BC7-8392-8CBAFFD2B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626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9D736-8890-46D4-9727-005CA9B48D25}" type="datetimeFigureOut">
              <a:rPr lang="en-US" smtClean="0"/>
              <a:t>6/15/2018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84EAA-7049-4BC7-8392-8CBAFFD2B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692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99D736-8890-46D4-9727-005CA9B48D25}" type="datetimeFigureOut">
              <a:rPr lang="en-US" smtClean="0"/>
              <a:t>6/15/2018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584EAA-7049-4BC7-8392-8CBAFFD2B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697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1066800"/>
            <a:ext cx="4215384" cy="4215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37173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1295400"/>
            <a:ext cx="6400800" cy="4230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24695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2362200"/>
            <a:ext cx="6400800" cy="2145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792624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8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object type=&quot;3&quot; unique_id=&quot;10005&quot;&gt;&lt;property id=&quot;20148&quot; value=&quot;5&quot;/&gt;&lt;property id=&quot;20300&quot; value=&quot;Slide 2&quot;/&gt;&lt;property id=&quot;20307&quot; value=&quot;257&quot;/&gt;&lt;/object&gt;&lt;object type=&quot;3&quot; unique_id=&quot;10006&quot;&gt;&lt;property id=&quot;20148&quot; value=&quot;5&quot;/&gt;&lt;property id=&quot;20300&quot; value=&quot;Slide 3&quot;/&gt;&lt;property id=&quot;20307&quot; value=&quot;25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On-screen Show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Donna L Miller</dc:creator>
  <cp:lastModifiedBy>International Relations</cp:lastModifiedBy>
  <cp:revision>2</cp:revision>
  <dcterms:created xsi:type="dcterms:W3CDTF">2016-09-22T18:23:11Z</dcterms:created>
  <dcterms:modified xsi:type="dcterms:W3CDTF">2018-06-15T13:50:00Z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-699423515</vt:i4>
  </property>
  <property fmtid="{D5CDD505-2E9C-101B-9397-08002B2CF9AE}" pid="3" name="_NewReviewCycle">
    <vt:lpwstr/>
  </property>
  <property fmtid="{D5CDD505-2E9C-101B-9397-08002B2CF9AE}" pid="4" name="_EmailSubject">
    <vt:lpwstr>SP diagrams &amp; figures </vt:lpwstr>
  </property>
  <property fmtid="{D5CDD505-2E9C-101B-9397-08002B2CF9AE}" pid="5" name="_AuthorEmail">
    <vt:lpwstr>SagerM@gao.gov</vt:lpwstr>
  </property>
  <property fmtid="{D5CDD505-2E9C-101B-9397-08002B2CF9AE}" pid="6" name="_AuthorEmailDisplayName">
    <vt:lpwstr>Sager, Michelle A</vt:lpwstr>
  </property>
</Properties>
</file>