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9" r:id="rId6"/>
    <p:sldId id="271" r:id="rId7"/>
    <p:sldId id="272" r:id="rId8"/>
    <p:sldId id="273" r:id="rId9"/>
    <p:sldId id="286" r:id="rId10"/>
    <p:sldId id="274" r:id="rId11"/>
    <p:sldId id="282" r:id="rId12"/>
    <p:sldId id="275" r:id="rId13"/>
    <p:sldId id="280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7C9"/>
    <a:srgbClr val="F2F2F2"/>
    <a:srgbClr val="014067"/>
    <a:srgbClr val="3F3F3F"/>
    <a:srgbClr val="014E7D"/>
    <a:srgbClr val="013657"/>
    <a:srgbClr val="01456F"/>
    <a:srgbClr val="014B7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6774" autoAdjust="0"/>
  </p:normalViewPr>
  <p:slideViewPr>
    <p:cSldViewPr snapToGrid="0" showGuides="1">
      <p:cViewPr varScale="1">
        <p:scale>
          <a:sx n="66" d="100"/>
          <a:sy n="66" d="100"/>
        </p:scale>
        <p:origin x="1110" y="96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>
                <a:solidFill>
                  <a:schemeClr val="accent1"/>
                </a:solidFill>
              </a:rPr>
              <a:t>Key to</a:t>
            </a:r>
            <a:r>
              <a:rPr lang="en-IN" baseline="0" dirty="0" smtClean="0">
                <a:solidFill>
                  <a:schemeClr val="accent1"/>
                </a:solidFill>
              </a:rPr>
              <a:t> Progress Indicator</a:t>
            </a:r>
            <a:endParaRPr lang="en-IN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2292461829368107"/>
          <c:y val="0.50679851668726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ED-1049-82C3-207A44D40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ED-1049-82C3-207A44D401A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ED-1049-82C3-207A44D401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ED-1049-82C3-207A44D401A5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1ED-1049-82C3-207A44D401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1ED-1049-82C3-207A44D40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1ED-1049-82C3-207A44D401A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1ED-1049-82C3-207A44D401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1ED-1049-82C3-207A44D401A5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11ED-1049-82C3-207A44D401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1ED-1049-82C3-207A44D40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1ED-1049-82C3-207A44D401A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1ED-1049-82C3-207A44D401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1ED-1049-82C3-207A44D401A5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11ED-1049-82C3-207A44D40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ED426-6BB7-4778-A8EC-6C67AA01B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PH"/>
        </a:p>
      </dgm:t>
    </dgm:pt>
    <dgm:pt modelId="{77627353-F50B-48EF-AF08-DB766701F282}">
      <dgm:prSet phldrT="[Text]"/>
      <dgm:spPr/>
      <dgm:t>
        <a:bodyPr/>
        <a:lstStyle/>
        <a:p>
          <a:r>
            <a:rPr lang="en-PH" dirty="0" smtClean="0"/>
            <a:t>Development and Utilization of INTOSAI Community Portal</a:t>
          </a:r>
          <a:endParaRPr lang="en-PH" dirty="0"/>
        </a:p>
      </dgm:t>
    </dgm:pt>
    <dgm:pt modelId="{F3B6C603-76F4-46E8-9B75-AB64E19F35CF}" type="parTrans" cxnId="{F9705A82-4F46-465C-BC6F-40F277F27536}">
      <dgm:prSet/>
      <dgm:spPr/>
      <dgm:t>
        <a:bodyPr/>
        <a:lstStyle/>
        <a:p>
          <a:endParaRPr lang="en-PH"/>
        </a:p>
      </dgm:t>
    </dgm:pt>
    <dgm:pt modelId="{53438ED8-A7EC-4795-9894-D5EAB92A67EE}" type="sibTrans" cxnId="{F9705A82-4F46-465C-BC6F-40F277F27536}">
      <dgm:prSet/>
      <dgm:spPr/>
      <dgm:t>
        <a:bodyPr/>
        <a:lstStyle/>
        <a:p>
          <a:endParaRPr lang="en-PH"/>
        </a:p>
      </dgm:t>
    </dgm:pt>
    <dgm:pt modelId="{3D521F56-2150-419E-9F03-C37872FC3D01}">
      <dgm:prSet phldrT="[Text]"/>
      <dgm:spPr/>
      <dgm:t>
        <a:bodyPr/>
        <a:lstStyle/>
        <a:p>
          <a:r>
            <a:rPr lang="en-PH" dirty="0" smtClean="0"/>
            <a:t>Dissemination of WGPD activities and outputs through COP, INTOSAI Journal, et.al.</a:t>
          </a:r>
          <a:endParaRPr lang="en-PH" dirty="0"/>
        </a:p>
      </dgm:t>
    </dgm:pt>
    <dgm:pt modelId="{38E871BB-F516-45CA-85AF-CE691191E0F3}" type="parTrans" cxnId="{917C0768-CF91-479A-9F40-9A7A5B9F1985}">
      <dgm:prSet/>
      <dgm:spPr/>
      <dgm:t>
        <a:bodyPr/>
        <a:lstStyle/>
        <a:p>
          <a:endParaRPr lang="en-PH"/>
        </a:p>
      </dgm:t>
    </dgm:pt>
    <dgm:pt modelId="{1F72B193-363B-495E-A27A-8CCFAC4F771D}" type="sibTrans" cxnId="{917C0768-CF91-479A-9F40-9A7A5B9F1985}">
      <dgm:prSet/>
      <dgm:spPr/>
      <dgm:t>
        <a:bodyPr/>
        <a:lstStyle/>
        <a:p>
          <a:endParaRPr lang="en-PH"/>
        </a:p>
      </dgm:t>
    </dgm:pt>
    <dgm:pt modelId="{1E83909B-DEAF-49DA-8144-80199CB3F61D}">
      <dgm:prSet phldrT="[Text]"/>
      <dgm:spPr/>
      <dgm:t>
        <a:bodyPr/>
        <a:lstStyle/>
        <a:p>
          <a:r>
            <a:rPr lang="en-PH" dirty="0" smtClean="0"/>
            <a:t>Co-branding of IDI’s Handbook on Audit of Public Debt </a:t>
          </a:r>
          <a:endParaRPr lang="en-PH" dirty="0"/>
        </a:p>
      </dgm:t>
    </dgm:pt>
    <dgm:pt modelId="{F32466B9-8951-46F0-8020-C9AC1D8866D2}" type="parTrans" cxnId="{0F6BBC4D-B4A3-470B-9623-79B919C48428}">
      <dgm:prSet/>
      <dgm:spPr/>
      <dgm:t>
        <a:bodyPr/>
        <a:lstStyle/>
        <a:p>
          <a:endParaRPr lang="en-PH"/>
        </a:p>
      </dgm:t>
    </dgm:pt>
    <dgm:pt modelId="{CADD7508-B7DD-4124-9F03-A7AEFDF8EE67}" type="sibTrans" cxnId="{0F6BBC4D-B4A3-470B-9623-79B919C48428}">
      <dgm:prSet/>
      <dgm:spPr/>
      <dgm:t>
        <a:bodyPr/>
        <a:lstStyle/>
        <a:p>
          <a:endParaRPr lang="en-PH"/>
        </a:p>
      </dgm:t>
    </dgm:pt>
    <dgm:pt modelId="{44F4940C-C0F0-401C-A010-1D834305C90D}">
      <dgm:prSet/>
      <dgm:spPr/>
      <dgm:t>
        <a:bodyPr/>
        <a:lstStyle/>
        <a:p>
          <a:r>
            <a:rPr lang="en-PH" dirty="0" smtClean="0"/>
            <a:t>Approval of the Revised WGPD Terms of Reference by the INTOSAI GB</a:t>
          </a:r>
          <a:endParaRPr lang="en-PH" dirty="0"/>
        </a:p>
      </dgm:t>
    </dgm:pt>
    <dgm:pt modelId="{8D41A3FB-92CC-42B3-A9B2-5455A1F913AB}" type="parTrans" cxnId="{1C11377A-98C7-4185-AE52-A17723A0A3DC}">
      <dgm:prSet/>
      <dgm:spPr/>
    </dgm:pt>
    <dgm:pt modelId="{76697EA0-65B7-465F-A42B-36C149604499}" type="sibTrans" cxnId="{1C11377A-98C7-4185-AE52-A17723A0A3DC}">
      <dgm:prSet/>
      <dgm:spPr/>
    </dgm:pt>
    <dgm:pt modelId="{F24C6452-FACE-4C66-86EA-909D0637BCDA}" type="pres">
      <dgm:prSet presAssocID="{B03ED426-6BB7-4778-A8EC-6C67AA01B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PH"/>
        </a:p>
      </dgm:t>
    </dgm:pt>
    <dgm:pt modelId="{DCBCB9B2-AB2B-490D-BCF1-D4458A5E7379}" type="pres">
      <dgm:prSet presAssocID="{B03ED426-6BB7-4778-A8EC-6C67AA01BF0C}" presName="Name1" presStyleCnt="0"/>
      <dgm:spPr/>
    </dgm:pt>
    <dgm:pt modelId="{9EDD919C-C1C5-4639-9FAD-163076046CCD}" type="pres">
      <dgm:prSet presAssocID="{B03ED426-6BB7-4778-A8EC-6C67AA01BF0C}" presName="cycle" presStyleCnt="0"/>
      <dgm:spPr/>
    </dgm:pt>
    <dgm:pt modelId="{E3D645D4-8CF0-484A-91C2-B2A24AA664A8}" type="pres">
      <dgm:prSet presAssocID="{B03ED426-6BB7-4778-A8EC-6C67AA01BF0C}" presName="srcNode" presStyleLbl="node1" presStyleIdx="0" presStyleCnt="4"/>
      <dgm:spPr/>
    </dgm:pt>
    <dgm:pt modelId="{4A4BFE5C-BE4A-4EE1-82D4-D24560DF5F9A}" type="pres">
      <dgm:prSet presAssocID="{B03ED426-6BB7-4778-A8EC-6C67AA01BF0C}" presName="conn" presStyleLbl="parChTrans1D2" presStyleIdx="0" presStyleCnt="1"/>
      <dgm:spPr/>
    </dgm:pt>
    <dgm:pt modelId="{99C51400-1215-4881-AFA8-B18D571BC0F4}" type="pres">
      <dgm:prSet presAssocID="{B03ED426-6BB7-4778-A8EC-6C67AA01BF0C}" presName="extraNode" presStyleLbl="node1" presStyleIdx="0" presStyleCnt="4"/>
      <dgm:spPr/>
    </dgm:pt>
    <dgm:pt modelId="{F50FD46A-2491-4026-9C6E-96677B24F634}" type="pres">
      <dgm:prSet presAssocID="{B03ED426-6BB7-4778-A8EC-6C67AA01BF0C}" presName="dstNode" presStyleLbl="node1" presStyleIdx="0" presStyleCnt="4"/>
      <dgm:spPr/>
    </dgm:pt>
    <dgm:pt modelId="{C1DF166D-3D75-4F86-9491-38CD18F63517}" type="pres">
      <dgm:prSet presAssocID="{44F4940C-C0F0-401C-A010-1D834305C90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1DFC7506-89BB-44F9-BDDE-116C75B67478}" type="pres">
      <dgm:prSet presAssocID="{44F4940C-C0F0-401C-A010-1D834305C90D}" presName="accent_1" presStyleCnt="0"/>
      <dgm:spPr/>
    </dgm:pt>
    <dgm:pt modelId="{BF0E490F-37AE-4B34-9BA2-5BA916EF5DD0}" type="pres">
      <dgm:prSet presAssocID="{44F4940C-C0F0-401C-A010-1D834305C90D}" presName="accentRepeatNode" presStyleLbl="solidFgAcc1" presStyleIdx="0" presStyleCnt="4"/>
      <dgm:spPr/>
    </dgm:pt>
    <dgm:pt modelId="{756F54CD-D168-41BC-949F-86C1EB9054FB}" type="pres">
      <dgm:prSet presAssocID="{77627353-F50B-48EF-AF08-DB766701F28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DA54D26B-87C9-4CD5-965D-B27E6F68AC47}" type="pres">
      <dgm:prSet presAssocID="{77627353-F50B-48EF-AF08-DB766701F282}" presName="accent_2" presStyleCnt="0"/>
      <dgm:spPr/>
    </dgm:pt>
    <dgm:pt modelId="{08566295-8EE6-4DC1-9222-8D31674C91C8}" type="pres">
      <dgm:prSet presAssocID="{77627353-F50B-48EF-AF08-DB766701F282}" presName="accentRepeatNode" presStyleLbl="solidFgAcc1" presStyleIdx="1" presStyleCnt="4"/>
      <dgm:spPr/>
    </dgm:pt>
    <dgm:pt modelId="{D9F2AA3C-401C-4B06-B998-CEDD0073FEF2}" type="pres">
      <dgm:prSet presAssocID="{3D521F56-2150-419E-9F03-C37872FC3D0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A4406B06-8FF3-4149-95CF-B0B66A8C3644}" type="pres">
      <dgm:prSet presAssocID="{3D521F56-2150-419E-9F03-C37872FC3D01}" presName="accent_3" presStyleCnt="0"/>
      <dgm:spPr/>
    </dgm:pt>
    <dgm:pt modelId="{B6A04C9A-A647-44C3-AFED-788D8DD62DDB}" type="pres">
      <dgm:prSet presAssocID="{3D521F56-2150-419E-9F03-C37872FC3D01}" presName="accentRepeatNode" presStyleLbl="solidFgAcc1" presStyleIdx="2" presStyleCnt="4"/>
      <dgm:spPr/>
    </dgm:pt>
    <dgm:pt modelId="{A3DA1B9D-3B42-42D9-967A-8F3F95567A16}" type="pres">
      <dgm:prSet presAssocID="{1E83909B-DEAF-49DA-8144-80199CB3F61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8FB67F6F-C27E-4F0E-8921-0BA17D9E3075}" type="pres">
      <dgm:prSet presAssocID="{1E83909B-DEAF-49DA-8144-80199CB3F61D}" presName="accent_4" presStyleCnt="0"/>
      <dgm:spPr/>
    </dgm:pt>
    <dgm:pt modelId="{A3B93FA8-2AA3-4882-AD59-7494EE258FFC}" type="pres">
      <dgm:prSet presAssocID="{1E83909B-DEAF-49DA-8144-80199CB3F61D}" presName="accentRepeatNode" presStyleLbl="solidFgAcc1" presStyleIdx="3" presStyleCnt="4"/>
      <dgm:spPr/>
    </dgm:pt>
  </dgm:ptLst>
  <dgm:cxnLst>
    <dgm:cxn modelId="{5BB23A2C-0236-4397-B591-490BBF5FBA61}" type="presOf" srcId="{B03ED426-6BB7-4778-A8EC-6C67AA01BF0C}" destId="{F24C6452-FACE-4C66-86EA-909D0637BCDA}" srcOrd="0" destOrd="0" presId="urn:microsoft.com/office/officeart/2008/layout/VerticalCurvedList"/>
    <dgm:cxn modelId="{F9705A82-4F46-465C-BC6F-40F277F27536}" srcId="{B03ED426-6BB7-4778-A8EC-6C67AA01BF0C}" destId="{77627353-F50B-48EF-AF08-DB766701F282}" srcOrd="1" destOrd="0" parTransId="{F3B6C603-76F4-46E8-9B75-AB64E19F35CF}" sibTransId="{53438ED8-A7EC-4795-9894-D5EAB92A67EE}"/>
    <dgm:cxn modelId="{7A27872E-1ACB-4E3F-BFC7-350A9354F6C8}" type="presOf" srcId="{1E83909B-DEAF-49DA-8144-80199CB3F61D}" destId="{A3DA1B9D-3B42-42D9-967A-8F3F95567A16}" srcOrd="0" destOrd="0" presId="urn:microsoft.com/office/officeart/2008/layout/VerticalCurvedList"/>
    <dgm:cxn modelId="{C6381F24-820C-4649-BCC2-A7718AD7670B}" type="presOf" srcId="{77627353-F50B-48EF-AF08-DB766701F282}" destId="{756F54CD-D168-41BC-949F-86C1EB9054FB}" srcOrd="0" destOrd="0" presId="urn:microsoft.com/office/officeart/2008/layout/VerticalCurvedList"/>
    <dgm:cxn modelId="{8554C040-AA76-4E50-802F-1CAB0E0A7EE2}" type="presOf" srcId="{76697EA0-65B7-465F-A42B-36C149604499}" destId="{4A4BFE5C-BE4A-4EE1-82D4-D24560DF5F9A}" srcOrd="0" destOrd="0" presId="urn:microsoft.com/office/officeart/2008/layout/VerticalCurvedList"/>
    <dgm:cxn modelId="{ED3494DE-18F9-4276-9505-3D07C94A8700}" type="presOf" srcId="{44F4940C-C0F0-401C-A010-1D834305C90D}" destId="{C1DF166D-3D75-4F86-9491-38CD18F63517}" srcOrd="0" destOrd="0" presId="urn:microsoft.com/office/officeart/2008/layout/VerticalCurvedList"/>
    <dgm:cxn modelId="{53D73B95-3E10-45E3-8ACD-58D389B23647}" type="presOf" srcId="{3D521F56-2150-419E-9F03-C37872FC3D01}" destId="{D9F2AA3C-401C-4B06-B998-CEDD0073FEF2}" srcOrd="0" destOrd="0" presId="urn:microsoft.com/office/officeart/2008/layout/VerticalCurvedList"/>
    <dgm:cxn modelId="{0F6BBC4D-B4A3-470B-9623-79B919C48428}" srcId="{B03ED426-6BB7-4778-A8EC-6C67AA01BF0C}" destId="{1E83909B-DEAF-49DA-8144-80199CB3F61D}" srcOrd="3" destOrd="0" parTransId="{F32466B9-8951-46F0-8020-C9AC1D8866D2}" sibTransId="{CADD7508-B7DD-4124-9F03-A7AEFDF8EE67}"/>
    <dgm:cxn modelId="{1C11377A-98C7-4185-AE52-A17723A0A3DC}" srcId="{B03ED426-6BB7-4778-A8EC-6C67AA01BF0C}" destId="{44F4940C-C0F0-401C-A010-1D834305C90D}" srcOrd="0" destOrd="0" parTransId="{8D41A3FB-92CC-42B3-A9B2-5455A1F913AB}" sibTransId="{76697EA0-65B7-465F-A42B-36C149604499}"/>
    <dgm:cxn modelId="{917C0768-CF91-479A-9F40-9A7A5B9F1985}" srcId="{B03ED426-6BB7-4778-A8EC-6C67AA01BF0C}" destId="{3D521F56-2150-419E-9F03-C37872FC3D01}" srcOrd="2" destOrd="0" parTransId="{38E871BB-F516-45CA-85AF-CE691191E0F3}" sibTransId="{1F72B193-363B-495E-A27A-8CCFAC4F771D}"/>
    <dgm:cxn modelId="{452AF07B-4BB4-46AE-9738-7E517AAA4F74}" type="presParOf" srcId="{F24C6452-FACE-4C66-86EA-909D0637BCDA}" destId="{DCBCB9B2-AB2B-490D-BCF1-D4458A5E7379}" srcOrd="0" destOrd="0" presId="urn:microsoft.com/office/officeart/2008/layout/VerticalCurvedList"/>
    <dgm:cxn modelId="{8C147912-0C47-4DA0-B501-2AE146E95BE1}" type="presParOf" srcId="{DCBCB9B2-AB2B-490D-BCF1-D4458A5E7379}" destId="{9EDD919C-C1C5-4639-9FAD-163076046CCD}" srcOrd="0" destOrd="0" presId="urn:microsoft.com/office/officeart/2008/layout/VerticalCurvedList"/>
    <dgm:cxn modelId="{C919DBF8-7EF5-4722-933F-E4C52FDEE161}" type="presParOf" srcId="{9EDD919C-C1C5-4639-9FAD-163076046CCD}" destId="{E3D645D4-8CF0-484A-91C2-B2A24AA664A8}" srcOrd="0" destOrd="0" presId="urn:microsoft.com/office/officeart/2008/layout/VerticalCurvedList"/>
    <dgm:cxn modelId="{5AFA2399-BC06-494D-A4D7-AF5891C3B31D}" type="presParOf" srcId="{9EDD919C-C1C5-4639-9FAD-163076046CCD}" destId="{4A4BFE5C-BE4A-4EE1-82D4-D24560DF5F9A}" srcOrd="1" destOrd="0" presId="urn:microsoft.com/office/officeart/2008/layout/VerticalCurvedList"/>
    <dgm:cxn modelId="{151AD4E9-21B7-4AAA-95BC-F0726F051204}" type="presParOf" srcId="{9EDD919C-C1C5-4639-9FAD-163076046CCD}" destId="{99C51400-1215-4881-AFA8-B18D571BC0F4}" srcOrd="2" destOrd="0" presId="urn:microsoft.com/office/officeart/2008/layout/VerticalCurvedList"/>
    <dgm:cxn modelId="{AC0A9376-C462-4F20-BF1A-DED6C3E93BEA}" type="presParOf" srcId="{9EDD919C-C1C5-4639-9FAD-163076046CCD}" destId="{F50FD46A-2491-4026-9C6E-96677B24F634}" srcOrd="3" destOrd="0" presId="urn:microsoft.com/office/officeart/2008/layout/VerticalCurvedList"/>
    <dgm:cxn modelId="{BCC0E301-80FE-48A2-AD01-286BE8DD83D6}" type="presParOf" srcId="{DCBCB9B2-AB2B-490D-BCF1-D4458A5E7379}" destId="{C1DF166D-3D75-4F86-9491-38CD18F63517}" srcOrd="1" destOrd="0" presId="urn:microsoft.com/office/officeart/2008/layout/VerticalCurvedList"/>
    <dgm:cxn modelId="{CD964EC4-1BF4-4119-A3CB-88A9C8D8B084}" type="presParOf" srcId="{DCBCB9B2-AB2B-490D-BCF1-D4458A5E7379}" destId="{1DFC7506-89BB-44F9-BDDE-116C75B67478}" srcOrd="2" destOrd="0" presId="urn:microsoft.com/office/officeart/2008/layout/VerticalCurvedList"/>
    <dgm:cxn modelId="{93E3C8C4-97B6-4B9E-830D-4B62E21840D0}" type="presParOf" srcId="{1DFC7506-89BB-44F9-BDDE-116C75B67478}" destId="{BF0E490F-37AE-4B34-9BA2-5BA916EF5DD0}" srcOrd="0" destOrd="0" presId="urn:microsoft.com/office/officeart/2008/layout/VerticalCurvedList"/>
    <dgm:cxn modelId="{C428C975-E9CF-4B4E-93D1-2C91A31960A9}" type="presParOf" srcId="{DCBCB9B2-AB2B-490D-BCF1-D4458A5E7379}" destId="{756F54CD-D168-41BC-949F-86C1EB9054FB}" srcOrd="3" destOrd="0" presId="urn:microsoft.com/office/officeart/2008/layout/VerticalCurvedList"/>
    <dgm:cxn modelId="{9D883330-8640-472C-A686-4545F4AA96AE}" type="presParOf" srcId="{DCBCB9B2-AB2B-490D-BCF1-D4458A5E7379}" destId="{DA54D26B-87C9-4CD5-965D-B27E6F68AC47}" srcOrd="4" destOrd="0" presId="urn:microsoft.com/office/officeart/2008/layout/VerticalCurvedList"/>
    <dgm:cxn modelId="{B121E7BB-4B2C-473D-BBEA-A9D48E27102F}" type="presParOf" srcId="{DA54D26B-87C9-4CD5-965D-B27E6F68AC47}" destId="{08566295-8EE6-4DC1-9222-8D31674C91C8}" srcOrd="0" destOrd="0" presId="urn:microsoft.com/office/officeart/2008/layout/VerticalCurvedList"/>
    <dgm:cxn modelId="{BE4A118A-914D-4E55-9A3D-E6761024FE6B}" type="presParOf" srcId="{DCBCB9B2-AB2B-490D-BCF1-D4458A5E7379}" destId="{D9F2AA3C-401C-4B06-B998-CEDD0073FEF2}" srcOrd="5" destOrd="0" presId="urn:microsoft.com/office/officeart/2008/layout/VerticalCurvedList"/>
    <dgm:cxn modelId="{13D38A61-EDBA-4C66-AA67-C4A9B1D2B787}" type="presParOf" srcId="{DCBCB9B2-AB2B-490D-BCF1-D4458A5E7379}" destId="{A4406B06-8FF3-4149-95CF-B0B66A8C3644}" srcOrd="6" destOrd="0" presId="urn:microsoft.com/office/officeart/2008/layout/VerticalCurvedList"/>
    <dgm:cxn modelId="{4BDA4AFE-E5D8-496E-B120-95B7BCAD6C47}" type="presParOf" srcId="{A4406B06-8FF3-4149-95CF-B0B66A8C3644}" destId="{B6A04C9A-A647-44C3-AFED-788D8DD62DDB}" srcOrd="0" destOrd="0" presId="urn:microsoft.com/office/officeart/2008/layout/VerticalCurvedList"/>
    <dgm:cxn modelId="{8F5C3438-8725-4994-B2E6-0A797D4AC57C}" type="presParOf" srcId="{DCBCB9B2-AB2B-490D-BCF1-D4458A5E7379}" destId="{A3DA1B9D-3B42-42D9-967A-8F3F95567A16}" srcOrd="7" destOrd="0" presId="urn:microsoft.com/office/officeart/2008/layout/VerticalCurvedList"/>
    <dgm:cxn modelId="{DA2BBBF5-F1AE-4FBE-AD75-0672CEE82889}" type="presParOf" srcId="{DCBCB9B2-AB2B-490D-BCF1-D4458A5E7379}" destId="{8FB67F6F-C27E-4F0E-8921-0BA17D9E3075}" srcOrd="8" destOrd="0" presId="urn:microsoft.com/office/officeart/2008/layout/VerticalCurvedList"/>
    <dgm:cxn modelId="{5CAAE4B6-235B-43AA-9971-A2E7E798D56E}" type="presParOf" srcId="{8FB67F6F-C27E-4F0E-8921-0BA17D9E3075}" destId="{A3B93FA8-2AA3-4882-AD59-7494EE258F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ED426-6BB7-4778-A8EC-6C67AA01B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PH"/>
        </a:p>
      </dgm:t>
    </dgm:pt>
    <dgm:pt modelId="{77627353-F50B-48EF-AF08-DB766701F282}">
      <dgm:prSet phldrT="[Text]"/>
      <dgm:spPr/>
      <dgm:t>
        <a:bodyPr/>
        <a:lstStyle/>
        <a:p>
          <a:r>
            <a:rPr lang="en-PH" dirty="0" smtClean="0"/>
            <a:t>Increased WGPD Membership</a:t>
          </a:r>
          <a:endParaRPr lang="en-PH" dirty="0"/>
        </a:p>
      </dgm:t>
    </dgm:pt>
    <dgm:pt modelId="{F3B6C603-76F4-46E8-9B75-AB64E19F35CF}" type="parTrans" cxnId="{F9705A82-4F46-465C-BC6F-40F277F27536}">
      <dgm:prSet/>
      <dgm:spPr/>
      <dgm:t>
        <a:bodyPr/>
        <a:lstStyle/>
        <a:p>
          <a:endParaRPr lang="en-PH"/>
        </a:p>
      </dgm:t>
    </dgm:pt>
    <dgm:pt modelId="{53438ED8-A7EC-4795-9894-D5EAB92A67EE}" type="sibTrans" cxnId="{F9705A82-4F46-465C-BC6F-40F277F27536}">
      <dgm:prSet/>
      <dgm:spPr/>
      <dgm:t>
        <a:bodyPr/>
        <a:lstStyle/>
        <a:p>
          <a:endParaRPr lang="en-PH"/>
        </a:p>
      </dgm:t>
    </dgm:pt>
    <dgm:pt modelId="{3D521F56-2150-419E-9F03-C37872FC3D01}">
      <dgm:prSet phldrT="[Text]"/>
      <dgm:spPr/>
      <dgm:t>
        <a:bodyPr/>
        <a:lstStyle/>
        <a:p>
          <a:r>
            <a:rPr lang="en-PH" dirty="0" smtClean="0"/>
            <a:t>Published Exposure Draft of GUID 5250</a:t>
          </a:r>
          <a:endParaRPr lang="en-PH" dirty="0"/>
        </a:p>
      </dgm:t>
    </dgm:pt>
    <dgm:pt modelId="{38E871BB-F516-45CA-85AF-CE691191E0F3}" type="parTrans" cxnId="{917C0768-CF91-479A-9F40-9A7A5B9F1985}">
      <dgm:prSet/>
      <dgm:spPr/>
      <dgm:t>
        <a:bodyPr/>
        <a:lstStyle/>
        <a:p>
          <a:endParaRPr lang="en-PH"/>
        </a:p>
      </dgm:t>
    </dgm:pt>
    <dgm:pt modelId="{1F72B193-363B-495E-A27A-8CCFAC4F771D}" type="sibTrans" cxnId="{917C0768-CF91-479A-9F40-9A7A5B9F1985}">
      <dgm:prSet/>
      <dgm:spPr/>
      <dgm:t>
        <a:bodyPr/>
        <a:lstStyle/>
        <a:p>
          <a:endParaRPr lang="en-PH"/>
        </a:p>
      </dgm:t>
    </dgm:pt>
    <dgm:pt modelId="{1E83909B-DEAF-49DA-8144-80199CB3F61D}">
      <dgm:prSet phldrT="[Text]"/>
      <dgm:spPr/>
      <dgm:t>
        <a:bodyPr/>
        <a:lstStyle/>
        <a:p>
          <a:r>
            <a:rPr lang="en-PH" dirty="0" smtClean="0"/>
            <a:t>Development of WGPD </a:t>
          </a:r>
          <a:r>
            <a:rPr lang="en-PH" dirty="0" err="1" smtClean="0"/>
            <a:t>Workplan</a:t>
          </a:r>
          <a:r>
            <a:rPr lang="en-PH" dirty="0" smtClean="0"/>
            <a:t> 2020-2022</a:t>
          </a:r>
          <a:endParaRPr lang="en-PH" dirty="0"/>
        </a:p>
      </dgm:t>
    </dgm:pt>
    <dgm:pt modelId="{F32466B9-8951-46F0-8020-C9AC1D8866D2}" type="parTrans" cxnId="{0F6BBC4D-B4A3-470B-9623-79B919C48428}">
      <dgm:prSet/>
      <dgm:spPr/>
      <dgm:t>
        <a:bodyPr/>
        <a:lstStyle/>
        <a:p>
          <a:endParaRPr lang="en-PH"/>
        </a:p>
      </dgm:t>
    </dgm:pt>
    <dgm:pt modelId="{CADD7508-B7DD-4124-9F03-A7AEFDF8EE67}" type="sibTrans" cxnId="{0F6BBC4D-B4A3-470B-9623-79B919C48428}">
      <dgm:prSet/>
      <dgm:spPr/>
      <dgm:t>
        <a:bodyPr/>
        <a:lstStyle/>
        <a:p>
          <a:endParaRPr lang="en-PH"/>
        </a:p>
      </dgm:t>
    </dgm:pt>
    <dgm:pt modelId="{F24C6452-FACE-4C66-86EA-909D0637BCDA}" type="pres">
      <dgm:prSet presAssocID="{B03ED426-6BB7-4778-A8EC-6C67AA01B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PH"/>
        </a:p>
      </dgm:t>
    </dgm:pt>
    <dgm:pt modelId="{DCBCB9B2-AB2B-490D-BCF1-D4458A5E7379}" type="pres">
      <dgm:prSet presAssocID="{B03ED426-6BB7-4778-A8EC-6C67AA01BF0C}" presName="Name1" presStyleCnt="0"/>
      <dgm:spPr/>
    </dgm:pt>
    <dgm:pt modelId="{9EDD919C-C1C5-4639-9FAD-163076046CCD}" type="pres">
      <dgm:prSet presAssocID="{B03ED426-6BB7-4778-A8EC-6C67AA01BF0C}" presName="cycle" presStyleCnt="0"/>
      <dgm:spPr/>
    </dgm:pt>
    <dgm:pt modelId="{E3D645D4-8CF0-484A-91C2-B2A24AA664A8}" type="pres">
      <dgm:prSet presAssocID="{B03ED426-6BB7-4778-A8EC-6C67AA01BF0C}" presName="srcNode" presStyleLbl="node1" presStyleIdx="0" presStyleCnt="3"/>
      <dgm:spPr/>
    </dgm:pt>
    <dgm:pt modelId="{4A4BFE5C-BE4A-4EE1-82D4-D24560DF5F9A}" type="pres">
      <dgm:prSet presAssocID="{B03ED426-6BB7-4778-A8EC-6C67AA01BF0C}" presName="conn" presStyleLbl="parChTrans1D2" presStyleIdx="0" presStyleCnt="1"/>
      <dgm:spPr/>
      <dgm:t>
        <a:bodyPr/>
        <a:lstStyle/>
        <a:p>
          <a:endParaRPr lang="en-PH"/>
        </a:p>
      </dgm:t>
    </dgm:pt>
    <dgm:pt modelId="{99C51400-1215-4881-AFA8-B18D571BC0F4}" type="pres">
      <dgm:prSet presAssocID="{B03ED426-6BB7-4778-A8EC-6C67AA01BF0C}" presName="extraNode" presStyleLbl="node1" presStyleIdx="0" presStyleCnt="3"/>
      <dgm:spPr/>
    </dgm:pt>
    <dgm:pt modelId="{F50FD46A-2491-4026-9C6E-96677B24F634}" type="pres">
      <dgm:prSet presAssocID="{B03ED426-6BB7-4778-A8EC-6C67AA01BF0C}" presName="dstNode" presStyleLbl="node1" presStyleIdx="0" presStyleCnt="3"/>
      <dgm:spPr/>
    </dgm:pt>
    <dgm:pt modelId="{BA49D556-AD31-4F42-9E01-F1F4FDC5C117}" type="pres">
      <dgm:prSet presAssocID="{77627353-F50B-48EF-AF08-DB766701F28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F476845A-975D-4882-8F74-E37BAD526488}" type="pres">
      <dgm:prSet presAssocID="{77627353-F50B-48EF-AF08-DB766701F282}" presName="accent_1" presStyleCnt="0"/>
      <dgm:spPr/>
    </dgm:pt>
    <dgm:pt modelId="{08566295-8EE6-4DC1-9222-8D31674C91C8}" type="pres">
      <dgm:prSet presAssocID="{77627353-F50B-48EF-AF08-DB766701F282}" presName="accentRepeatNode" presStyleLbl="solidFgAcc1" presStyleIdx="0" presStyleCnt="3"/>
      <dgm:spPr/>
    </dgm:pt>
    <dgm:pt modelId="{55B005E0-4011-4C42-B3D3-9B50CDA4C2A3}" type="pres">
      <dgm:prSet presAssocID="{3D521F56-2150-419E-9F03-C37872FC3D0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E2079884-A3D3-47AB-A609-039E8DE769E7}" type="pres">
      <dgm:prSet presAssocID="{3D521F56-2150-419E-9F03-C37872FC3D01}" presName="accent_2" presStyleCnt="0"/>
      <dgm:spPr/>
    </dgm:pt>
    <dgm:pt modelId="{B6A04C9A-A647-44C3-AFED-788D8DD62DDB}" type="pres">
      <dgm:prSet presAssocID="{3D521F56-2150-419E-9F03-C37872FC3D01}" presName="accentRepeatNode" presStyleLbl="solidFgAcc1" presStyleIdx="1" presStyleCnt="3"/>
      <dgm:spPr/>
    </dgm:pt>
    <dgm:pt modelId="{02803FB5-93F9-461B-BB4D-EFBF7DBD0693}" type="pres">
      <dgm:prSet presAssocID="{1E83909B-DEAF-49DA-8144-80199CB3F61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8977CAF3-B780-4CA3-89ED-AE9896369721}" type="pres">
      <dgm:prSet presAssocID="{1E83909B-DEAF-49DA-8144-80199CB3F61D}" presName="accent_3" presStyleCnt="0"/>
      <dgm:spPr/>
    </dgm:pt>
    <dgm:pt modelId="{A3B93FA8-2AA3-4882-AD59-7494EE258FFC}" type="pres">
      <dgm:prSet presAssocID="{1E83909B-DEAF-49DA-8144-80199CB3F61D}" presName="accentRepeatNode" presStyleLbl="solidFgAcc1" presStyleIdx="2" presStyleCnt="3"/>
      <dgm:spPr/>
    </dgm:pt>
  </dgm:ptLst>
  <dgm:cxnLst>
    <dgm:cxn modelId="{0F6BBC4D-B4A3-470B-9623-79B919C48428}" srcId="{B03ED426-6BB7-4778-A8EC-6C67AA01BF0C}" destId="{1E83909B-DEAF-49DA-8144-80199CB3F61D}" srcOrd="2" destOrd="0" parTransId="{F32466B9-8951-46F0-8020-C9AC1D8866D2}" sibTransId="{CADD7508-B7DD-4124-9F03-A7AEFDF8EE67}"/>
    <dgm:cxn modelId="{E9D625E8-7899-4DF9-AC23-2E6F4BEC0539}" type="presOf" srcId="{B03ED426-6BB7-4778-A8EC-6C67AA01BF0C}" destId="{F24C6452-FACE-4C66-86EA-909D0637BCDA}" srcOrd="0" destOrd="0" presId="urn:microsoft.com/office/officeart/2008/layout/VerticalCurvedList"/>
    <dgm:cxn modelId="{C259336B-A786-401F-A7C4-0C9BE6E0D59A}" type="presOf" srcId="{1E83909B-DEAF-49DA-8144-80199CB3F61D}" destId="{02803FB5-93F9-461B-BB4D-EFBF7DBD0693}" srcOrd="0" destOrd="0" presId="urn:microsoft.com/office/officeart/2008/layout/VerticalCurvedList"/>
    <dgm:cxn modelId="{917C0768-CF91-479A-9F40-9A7A5B9F1985}" srcId="{B03ED426-6BB7-4778-A8EC-6C67AA01BF0C}" destId="{3D521F56-2150-419E-9F03-C37872FC3D01}" srcOrd="1" destOrd="0" parTransId="{38E871BB-F516-45CA-85AF-CE691191E0F3}" sibTransId="{1F72B193-363B-495E-A27A-8CCFAC4F771D}"/>
    <dgm:cxn modelId="{1377CB47-D17C-4DA4-AD3F-AC208D502045}" type="presOf" srcId="{53438ED8-A7EC-4795-9894-D5EAB92A67EE}" destId="{4A4BFE5C-BE4A-4EE1-82D4-D24560DF5F9A}" srcOrd="0" destOrd="0" presId="urn:microsoft.com/office/officeart/2008/layout/VerticalCurvedList"/>
    <dgm:cxn modelId="{F9705A82-4F46-465C-BC6F-40F277F27536}" srcId="{B03ED426-6BB7-4778-A8EC-6C67AA01BF0C}" destId="{77627353-F50B-48EF-AF08-DB766701F282}" srcOrd="0" destOrd="0" parTransId="{F3B6C603-76F4-46E8-9B75-AB64E19F35CF}" sibTransId="{53438ED8-A7EC-4795-9894-D5EAB92A67EE}"/>
    <dgm:cxn modelId="{C65F51A1-1B34-488F-B9CC-0710B88B1860}" type="presOf" srcId="{3D521F56-2150-419E-9F03-C37872FC3D01}" destId="{55B005E0-4011-4C42-B3D3-9B50CDA4C2A3}" srcOrd="0" destOrd="0" presId="urn:microsoft.com/office/officeart/2008/layout/VerticalCurvedList"/>
    <dgm:cxn modelId="{07E7325B-CB0D-4E53-9E2D-83C020E602E0}" type="presOf" srcId="{77627353-F50B-48EF-AF08-DB766701F282}" destId="{BA49D556-AD31-4F42-9E01-F1F4FDC5C117}" srcOrd="0" destOrd="0" presId="urn:microsoft.com/office/officeart/2008/layout/VerticalCurvedList"/>
    <dgm:cxn modelId="{4AED3D81-B508-41BB-9E2A-CA4FAEE664AC}" type="presParOf" srcId="{F24C6452-FACE-4C66-86EA-909D0637BCDA}" destId="{DCBCB9B2-AB2B-490D-BCF1-D4458A5E7379}" srcOrd="0" destOrd="0" presId="urn:microsoft.com/office/officeart/2008/layout/VerticalCurvedList"/>
    <dgm:cxn modelId="{73D28FBA-2768-4ABC-A478-2B0442B1E844}" type="presParOf" srcId="{DCBCB9B2-AB2B-490D-BCF1-D4458A5E7379}" destId="{9EDD919C-C1C5-4639-9FAD-163076046CCD}" srcOrd="0" destOrd="0" presId="urn:microsoft.com/office/officeart/2008/layout/VerticalCurvedList"/>
    <dgm:cxn modelId="{AD3BDD0D-6ECF-43AD-8516-ACA07D436C47}" type="presParOf" srcId="{9EDD919C-C1C5-4639-9FAD-163076046CCD}" destId="{E3D645D4-8CF0-484A-91C2-B2A24AA664A8}" srcOrd="0" destOrd="0" presId="urn:microsoft.com/office/officeart/2008/layout/VerticalCurvedList"/>
    <dgm:cxn modelId="{18BCF538-6FD4-4682-BBDD-B4305AF7E3AB}" type="presParOf" srcId="{9EDD919C-C1C5-4639-9FAD-163076046CCD}" destId="{4A4BFE5C-BE4A-4EE1-82D4-D24560DF5F9A}" srcOrd="1" destOrd="0" presId="urn:microsoft.com/office/officeart/2008/layout/VerticalCurvedList"/>
    <dgm:cxn modelId="{F70DAA6C-0583-4DF7-BB22-949763A5EED1}" type="presParOf" srcId="{9EDD919C-C1C5-4639-9FAD-163076046CCD}" destId="{99C51400-1215-4881-AFA8-B18D571BC0F4}" srcOrd="2" destOrd="0" presId="urn:microsoft.com/office/officeart/2008/layout/VerticalCurvedList"/>
    <dgm:cxn modelId="{E7E52DC3-EC2D-41CB-89EB-EFC42B2B7938}" type="presParOf" srcId="{9EDD919C-C1C5-4639-9FAD-163076046CCD}" destId="{F50FD46A-2491-4026-9C6E-96677B24F634}" srcOrd="3" destOrd="0" presId="urn:microsoft.com/office/officeart/2008/layout/VerticalCurvedList"/>
    <dgm:cxn modelId="{F7596D68-0843-4555-9E39-4AF898F9A6A4}" type="presParOf" srcId="{DCBCB9B2-AB2B-490D-BCF1-D4458A5E7379}" destId="{BA49D556-AD31-4F42-9E01-F1F4FDC5C117}" srcOrd="1" destOrd="0" presId="urn:microsoft.com/office/officeart/2008/layout/VerticalCurvedList"/>
    <dgm:cxn modelId="{02672283-9A74-424B-BA9C-DE94AFA424C2}" type="presParOf" srcId="{DCBCB9B2-AB2B-490D-BCF1-D4458A5E7379}" destId="{F476845A-975D-4882-8F74-E37BAD526488}" srcOrd="2" destOrd="0" presId="urn:microsoft.com/office/officeart/2008/layout/VerticalCurvedList"/>
    <dgm:cxn modelId="{4DCEC993-C8BA-4244-B374-EFCC0C6D8E0D}" type="presParOf" srcId="{F476845A-975D-4882-8F74-E37BAD526488}" destId="{08566295-8EE6-4DC1-9222-8D31674C91C8}" srcOrd="0" destOrd="0" presId="urn:microsoft.com/office/officeart/2008/layout/VerticalCurvedList"/>
    <dgm:cxn modelId="{7219E5F0-83E9-4616-B1C9-1DF108803BE3}" type="presParOf" srcId="{DCBCB9B2-AB2B-490D-BCF1-D4458A5E7379}" destId="{55B005E0-4011-4C42-B3D3-9B50CDA4C2A3}" srcOrd="3" destOrd="0" presId="urn:microsoft.com/office/officeart/2008/layout/VerticalCurvedList"/>
    <dgm:cxn modelId="{FF37DCFF-D734-4578-A146-D0BC37110EEC}" type="presParOf" srcId="{DCBCB9B2-AB2B-490D-BCF1-D4458A5E7379}" destId="{E2079884-A3D3-47AB-A609-039E8DE769E7}" srcOrd="4" destOrd="0" presId="urn:microsoft.com/office/officeart/2008/layout/VerticalCurvedList"/>
    <dgm:cxn modelId="{FB89476D-379A-4E25-97ED-E10BCA8D3F3A}" type="presParOf" srcId="{E2079884-A3D3-47AB-A609-039E8DE769E7}" destId="{B6A04C9A-A647-44C3-AFED-788D8DD62DDB}" srcOrd="0" destOrd="0" presId="urn:microsoft.com/office/officeart/2008/layout/VerticalCurvedList"/>
    <dgm:cxn modelId="{B3FAED78-F15D-4341-A266-C8E88A368667}" type="presParOf" srcId="{DCBCB9B2-AB2B-490D-BCF1-D4458A5E7379}" destId="{02803FB5-93F9-461B-BB4D-EFBF7DBD0693}" srcOrd="5" destOrd="0" presId="urn:microsoft.com/office/officeart/2008/layout/VerticalCurvedList"/>
    <dgm:cxn modelId="{CFA95EA1-77C3-41F5-A13A-1D6014D65BCB}" type="presParOf" srcId="{DCBCB9B2-AB2B-490D-BCF1-D4458A5E7379}" destId="{8977CAF3-B780-4CA3-89ED-AE9896369721}" srcOrd="6" destOrd="0" presId="urn:microsoft.com/office/officeart/2008/layout/VerticalCurvedList"/>
    <dgm:cxn modelId="{17DA2638-423C-4CA2-8855-32BCFDD36B87}" type="presParOf" srcId="{8977CAF3-B780-4CA3-89ED-AE9896369721}" destId="{A3B93FA8-2AA3-4882-AD59-7494EE258F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15509B-801F-4286-AE0E-23607FB7119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BEE5ECD4-6F58-40E7-9025-765983086690}">
      <dgm:prSet phldrT="[Text]"/>
      <dgm:spPr/>
      <dgm:t>
        <a:bodyPr/>
        <a:lstStyle/>
        <a:p>
          <a:r>
            <a:rPr lang="en-PH" dirty="0" smtClean="0"/>
            <a:t>New INTOSAI products </a:t>
          </a:r>
          <a:endParaRPr lang="en-PH" dirty="0"/>
        </a:p>
      </dgm:t>
    </dgm:pt>
    <dgm:pt modelId="{6FDCC9EA-F9B7-436E-8FD8-39B15AEB9E63}" type="parTrans" cxnId="{306171D6-36EC-4626-A7D8-CDBA25C8C989}">
      <dgm:prSet/>
      <dgm:spPr/>
      <dgm:t>
        <a:bodyPr/>
        <a:lstStyle/>
        <a:p>
          <a:endParaRPr lang="en-PH"/>
        </a:p>
      </dgm:t>
    </dgm:pt>
    <dgm:pt modelId="{F75982C7-A48D-433C-8701-1468CE75CDEA}" type="sibTrans" cxnId="{306171D6-36EC-4626-A7D8-CDBA25C8C989}">
      <dgm:prSet/>
      <dgm:spPr/>
      <dgm:t>
        <a:bodyPr/>
        <a:lstStyle/>
        <a:p>
          <a:endParaRPr lang="en-PH"/>
        </a:p>
      </dgm:t>
    </dgm:pt>
    <dgm:pt modelId="{56E8B409-7630-4128-A748-FEA587824EED}">
      <dgm:prSet phldrT="[Text]"/>
      <dgm:spPr/>
      <dgm:t>
        <a:bodyPr/>
        <a:lstStyle/>
        <a:p>
          <a:r>
            <a:rPr lang="en-PH" dirty="0" smtClean="0"/>
            <a:t>Project 2.9 GUID on Audit of Public Debt (GUID 5250)</a:t>
          </a:r>
          <a:endParaRPr lang="en-PH" dirty="0"/>
        </a:p>
      </dgm:t>
    </dgm:pt>
    <dgm:pt modelId="{F85BCA56-3CAC-4BF4-A573-A77C7C31898A}" type="parTrans" cxnId="{78E631DA-7F1C-4D24-9DED-DBF93C1564FE}">
      <dgm:prSet/>
      <dgm:spPr/>
      <dgm:t>
        <a:bodyPr/>
        <a:lstStyle/>
        <a:p>
          <a:endParaRPr lang="en-PH"/>
        </a:p>
      </dgm:t>
    </dgm:pt>
    <dgm:pt modelId="{2E23D3BB-D707-44BB-8A7A-074570DBF94A}" type="sibTrans" cxnId="{78E631DA-7F1C-4D24-9DED-DBF93C1564FE}">
      <dgm:prSet/>
      <dgm:spPr/>
      <dgm:t>
        <a:bodyPr/>
        <a:lstStyle/>
        <a:p>
          <a:endParaRPr lang="en-PH"/>
        </a:p>
      </dgm:t>
    </dgm:pt>
    <dgm:pt modelId="{72ADA73B-241F-47EE-BECD-B6F7BB072736}" type="pres">
      <dgm:prSet presAssocID="{6015509B-801F-4286-AE0E-23607FB71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A75DCDD4-5799-43F8-BD13-EC89A82438E3}" type="pres">
      <dgm:prSet presAssocID="{BEE5ECD4-6F58-40E7-9025-765983086690}" presName="composite" presStyleCnt="0"/>
      <dgm:spPr/>
    </dgm:pt>
    <dgm:pt modelId="{561BD2D8-D8E6-4991-9C97-5B8ED223FF0F}" type="pres">
      <dgm:prSet presAssocID="{BEE5ECD4-6F58-40E7-9025-765983086690}" presName="parTx" presStyleLbl="alignNode1" presStyleIdx="0" presStyleCnt="1" custLinFactNeighborY="9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A46F46F-9AE4-4DCB-9D52-B27AFC68AAF2}" type="pres">
      <dgm:prSet presAssocID="{BEE5ECD4-6F58-40E7-9025-76598308669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78E631DA-7F1C-4D24-9DED-DBF93C1564FE}" srcId="{BEE5ECD4-6F58-40E7-9025-765983086690}" destId="{56E8B409-7630-4128-A748-FEA587824EED}" srcOrd="0" destOrd="0" parTransId="{F85BCA56-3CAC-4BF4-A573-A77C7C31898A}" sibTransId="{2E23D3BB-D707-44BB-8A7A-074570DBF94A}"/>
    <dgm:cxn modelId="{D056AD95-501C-4DB1-895D-38573F8DC78F}" type="presOf" srcId="{6015509B-801F-4286-AE0E-23607FB7119E}" destId="{72ADA73B-241F-47EE-BECD-B6F7BB072736}" srcOrd="0" destOrd="0" presId="urn:microsoft.com/office/officeart/2005/8/layout/hList1"/>
    <dgm:cxn modelId="{4DED28BC-D58B-466D-A3CA-FF449C78FB49}" type="presOf" srcId="{BEE5ECD4-6F58-40E7-9025-765983086690}" destId="{561BD2D8-D8E6-4991-9C97-5B8ED223FF0F}" srcOrd="0" destOrd="0" presId="urn:microsoft.com/office/officeart/2005/8/layout/hList1"/>
    <dgm:cxn modelId="{607D5D68-4C83-4234-AA7D-B102E8576CCA}" type="presOf" srcId="{56E8B409-7630-4128-A748-FEA587824EED}" destId="{5A46F46F-9AE4-4DCB-9D52-B27AFC68AAF2}" srcOrd="0" destOrd="0" presId="urn:microsoft.com/office/officeart/2005/8/layout/hList1"/>
    <dgm:cxn modelId="{306171D6-36EC-4626-A7D8-CDBA25C8C989}" srcId="{6015509B-801F-4286-AE0E-23607FB7119E}" destId="{BEE5ECD4-6F58-40E7-9025-765983086690}" srcOrd="0" destOrd="0" parTransId="{6FDCC9EA-F9B7-436E-8FD8-39B15AEB9E63}" sibTransId="{F75982C7-A48D-433C-8701-1468CE75CDEA}"/>
    <dgm:cxn modelId="{6550D52A-040A-4F8F-A08D-8C90DCA24C24}" type="presParOf" srcId="{72ADA73B-241F-47EE-BECD-B6F7BB072736}" destId="{A75DCDD4-5799-43F8-BD13-EC89A82438E3}" srcOrd="0" destOrd="0" presId="urn:microsoft.com/office/officeart/2005/8/layout/hList1"/>
    <dgm:cxn modelId="{1DC4FB31-EAA7-4D95-B21D-89CF7EF9F1C9}" type="presParOf" srcId="{A75DCDD4-5799-43F8-BD13-EC89A82438E3}" destId="{561BD2D8-D8E6-4991-9C97-5B8ED223FF0F}" srcOrd="0" destOrd="0" presId="urn:microsoft.com/office/officeart/2005/8/layout/hList1"/>
    <dgm:cxn modelId="{C3EDF54C-C10C-457C-85D9-163663306A8D}" type="presParOf" srcId="{A75DCDD4-5799-43F8-BD13-EC89A82438E3}" destId="{5A46F46F-9AE4-4DCB-9D52-B27AFC68AA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268074-12A0-40EF-AD6A-E99670F1836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PH"/>
        </a:p>
      </dgm:t>
    </dgm:pt>
    <dgm:pt modelId="{A55ECE32-CC3F-4D9D-8D09-DF6846E2CE50}">
      <dgm:prSet phldrT="[Text]"/>
      <dgm:spPr/>
      <dgm:t>
        <a:bodyPr/>
        <a:lstStyle/>
        <a:p>
          <a:r>
            <a:rPr lang="en-PH" dirty="0" smtClean="0"/>
            <a:t>INTOSAI KSC-IDI Community Portal</a:t>
          </a:r>
          <a:endParaRPr lang="en-PH" dirty="0"/>
        </a:p>
      </dgm:t>
    </dgm:pt>
    <dgm:pt modelId="{141F4761-83C0-4588-9F9E-16D833CC077D}" type="parTrans" cxnId="{89B99F25-A047-4268-9105-DB4532E30779}">
      <dgm:prSet/>
      <dgm:spPr/>
      <dgm:t>
        <a:bodyPr/>
        <a:lstStyle/>
        <a:p>
          <a:endParaRPr lang="en-PH"/>
        </a:p>
      </dgm:t>
    </dgm:pt>
    <dgm:pt modelId="{472A102D-6532-41E9-BA1E-A1C4F678F6DC}" type="sibTrans" cxnId="{89B99F25-A047-4268-9105-DB4532E30779}">
      <dgm:prSet/>
      <dgm:spPr/>
      <dgm:t>
        <a:bodyPr/>
        <a:lstStyle/>
        <a:p>
          <a:endParaRPr lang="en-PH"/>
        </a:p>
      </dgm:t>
    </dgm:pt>
    <dgm:pt modelId="{DC4A310A-7B3F-403A-BC7F-FA0E9F5E8072}">
      <dgm:prSet phldrT="[Text]" custT="1"/>
      <dgm:spPr/>
      <dgm:t>
        <a:bodyPr/>
        <a:lstStyle/>
        <a:p>
          <a:r>
            <a:rPr lang="en-PH" sz="2400" dirty="0" smtClean="0"/>
            <a:t>Utilized the INTOSAI tools (Communities of Practice and other ICT-based mechanisms, such as webinar, videoconferences, etc.) in the conduct of</a:t>
          </a:r>
          <a:r>
            <a:rPr lang="en-ZA" sz="2400" dirty="0" smtClean="0"/>
            <a:t> seminars, fora, capacity-building programs and workshops.</a:t>
          </a:r>
          <a:endParaRPr lang="en-PH" sz="2400" dirty="0"/>
        </a:p>
      </dgm:t>
    </dgm:pt>
    <dgm:pt modelId="{3477A952-4711-4345-B9BF-22EEC6B27BFA}" type="parTrans" cxnId="{6D0E1F7C-D996-423D-B560-B841AC4E43EF}">
      <dgm:prSet/>
      <dgm:spPr/>
      <dgm:t>
        <a:bodyPr/>
        <a:lstStyle/>
        <a:p>
          <a:endParaRPr lang="en-PH"/>
        </a:p>
      </dgm:t>
    </dgm:pt>
    <dgm:pt modelId="{F113B199-6384-4337-94F5-C637AA34F1E0}" type="sibTrans" cxnId="{6D0E1F7C-D996-423D-B560-B841AC4E43EF}">
      <dgm:prSet/>
      <dgm:spPr/>
      <dgm:t>
        <a:bodyPr/>
        <a:lstStyle/>
        <a:p>
          <a:endParaRPr lang="en-PH"/>
        </a:p>
      </dgm:t>
    </dgm:pt>
    <dgm:pt modelId="{D7BCBF3A-EE28-44B5-A602-12D50E65AE58}">
      <dgm:prSet/>
      <dgm:spPr/>
      <dgm:t>
        <a:bodyPr/>
        <a:lstStyle/>
        <a:p>
          <a:endParaRPr lang="en-PH" sz="1700" dirty="0"/>
        </a:p>
      </dgm:t>
    </dgm:pt>
    <dgm:pt modelId="{3C4449E1-13F4-4F69-A3DB-1B29DA21425C}" type="parTrans" cxnId="{502C5A57-DA57-4C18-A70E-E3280411A156}">
      <dgm:prSet/>
      <dgm:spPr/>
      <dgm:t>
        <a:bodyPr/>
        <a:lstStyle/>
        <a:p>
          <a:endParaRPr lang="en-PH"/>
        </a:p>
      </dgm:t>
    </dgm:pt>
    <dgm:pt modelId="{3354942D-5CC0-4D11-A76C-A839E8C08698}" type="sibTrans" cxnId="{502C5A57-DA57-4C18-A70E-E3280411A156}">
      <dgm:prSet/>
      <dgm:spPr/>
      <dgm:t>
        <a:bodyPr/>
        <a:lstStyle/>
        <a:p>
          <a:endParaRPr lang="en-PH"/>
        </a:p>
      </dgm:t>
    </dgm:pt>
    <dgm:pt modelId="{86C8C4A4-4876-436E-988C-EAF44E178877}">
      <dgm:prSet phldrT="[Text]" custT="1"/>
      <dgm:spPr/>
      <dgm:t>
        <a:bodyPr/>
        <a:lstStyle/>
        <a:p>
          <a:r>
            <a:rPr lang="id-ID" sz="2400" dirty="0" smtClean="0"/>
            <a:t>No. of products published in all INTOSAI’s official languages (i.e. WG’s website, INTOSAI Journal, INTOSAI website.</a:t>
          </a:r>
          <a:endParaRPr lang="en-PH" sz="2400" dirty="0"/>
        </a:p>
      </dgm:t>
    </dgm:pt>
    <dgm:pt modelId="{11C10BA9-4A2B-429B-8343-3ECBDA4E3D69}" type="parTrans" cxnId="{6C1A683D-A6A5-40C9-B7CB-9D0B2F920AD6}">
      <dgm:prSet/>
      <dgm:spPr/>
    </dgm:pt>
    <dgm:pt modelId="{A5CDBD4E-A82C-4880-B961-08F2D3C65862}" type="sibTrans" cxnId="{6C1A683D-A6A5-40C9-B7CB-9D0B2F920AD6}">
      <dgm:prSet/>
      <dgm:spPr/>
    </dgm:pt>
    <dgm:pt modelId="{E5FFC6E3-72EB-4A69-AE31-BF522B393CB0}">
      <dgm:prSet phldrT="[Text]" custT="1"/>
      <dgm:spPr/>
      <dgm:t>
        <a:bodyPr/>
        <a:lstStyle/>
        <a:p>
          <a:endParaRPr lang="en-PH" sz="2400" dirty="0"/>
        </a:p>
      </dgm:t>
    </dgm:pt>
    <dgm:pt modelId="{75D0D95B-3A7D-472A-BCB3-D7001FDF45AE}" type="parTrans" cxnId="{1C4A9EB2-5088-41C1-A8AB-A471D0D05DD2}">
      <dgm:prSet/>
      <dgm:spPr/>
    </dgm:pt>
    <dgm:pt modelId="{0CB76993-1F90-4A0A-A78D-9CE474E44FE6}" type="sibTrans" cxnId="{1C4A9EB2-5088-41C1-A8AB-A471D0D05DD2}">
      <dgm:prSet/>
      <dgm:spPr/>
    </dgm:pt>
    <dgm:pt modelId="{C0CE2DE0-1007-43DD-860F-B521A4C35D57}" type="pres">
      <dgm:prSet presAssocID="{8E268074-12A0-40EF-AD6A-E99670F183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34288F2F-C946-4B8C-B154-F7CB6366FB5F}" type="pres">
      <dgm:prSet presAssocID="{A55ECE32-CC3F-4D9D-8D09-DF6846E2CE50}" presName="linNode" presStyleCnt="0"/>
      <dgm:spPr/>
    </dgm:pt>
    <dgm:pt modelId="{06034F5A-F061-4E50-923E-288E02DBC6AA}" type="pres">
      <dgm:prSet presAssocID="{A55ECE32-CC3F-4D9D-8D09-DF6846E2CE50}" presName="parentText" presStyleLbl="node1" presStyleIdx="0" presStyleCnt="1" custScaleY="86751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FC69000A-C74E-48FB-AD12-1D0513783D22}" type="pres">
      <dgm:prSet presAssocID="{A55ECE32-CC3F-4D9D-8D09-DF6846E2CE5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1C4A9EB2-5088-41C1-A8AB-A471D0D05DD2}" srcId="{A55ECE32-CC3F-4D9D-8D09-DF6846E2CE50}" destId="{E5FFC6E3-72EB-4A69-AE31-BF522B393CB0}" srcOrd="1" destOrd="0" parTransId="{75D0D95B-3A7D-472A-BCB3-D7001FDF45AE}" sibTransId="{0CB76993-1F90-4A0A-A78D-9CE474E44FE6}"/>
    <dgm:cxn modelId="{6C1A683D-A6A5-40C9-B7CB-9D0B2F920AD6}" srcId="{A55ECE32-CC3F-4D9D-8D09-DF6846E2CE50}" destId="{86C8C4A4-4876-436E-988C-EAF44E178877}" srcOrd="2" destOrd="0" parTransId="{11C10BA9-4A2B-429B-8343-3ECBDA4E3D69}" sibTransId="{A5CDBD4E-A82C-4880-B961-08F2D3C65862}"/>
    <dgm:cxn modelId="{1EF5AE22-ED2A-4544-9CDD-4B5D85740B72}" type="presOf" srcId="{D7BCBF3A-EE28-44B5-A602-12D50E65AE58}" destId="{FC69000A-C74E-48FB-AD12-1D0513783D22}" srcOrd="0" destOrd="3" presId="urn:microsoft.com/office/officeart/2005/8/layout/vList5"/>
    <dgm:cxn modelId="{AFC9190E-9BDE-4449-9C01-08A8F75D7057}" type="presOf" srcId="{86C8C4A4-4876-436E-988C-EAF44E178877}" destId="{FC69000A-C74E-48FB-AD12-1D0513783D22}" srcOrd="0" destOrd="2" presId="urn:microsoft.com/office/officeart/2005/8/layout/vList5"/>
    <dgm:cxn modelId="{6D0E1F7C-D996-423D-B560-B841AC4E43EF}" srcId="{A55ECE32-CC3F-4D9D-8D09-DF6846E2CE50}" destId="{DC4A310A-7B3F-403A-BC7F-FA0E9F5E8072}" srcOrd="0" destOrd="0" parTransId="{3477A952-4711-4345-B9BF-22EEC6B27BFA}" sibTransId="{F113B199-6384-4337-94F5-C637AA34F1E0}"/>
    <dgm:cxn modelId="{85722BE2-2D03-4E0D-8984-DBA90F07C79F}" type="presOf" srcId="{DC4A310A-7B3F-403A-BC7F-FA0E9F5E8072}" destId="{FC69000A-C74E-48FB-AD12-1D0513783D22}" srcOrd="0" destOrd="0" presId="urn:microsoft.com/office/officeart/2005/8/layout/vList5"/>
    <dgm:cxn modelId="{B093DB3F-3E5E-4B48-92CB-1540066FD2D5}" type="presOf" srcId="{8E268074-12A0-40EF-AD6A-E99670F1836B}" destId="{C0CE2DE0-1007-43DD-860F-B521A4C35D57}" srcOrd="0" destOrd="0" presId="urn:microsoft.com/office/officeart/2005/8/layout/vList5"/>
    <dgm:cxn modelId="{502C5A57-DA57-4C18-A70E-E3280411A156}" srcId="{A55ECE32-CC3F-4D9D-8D09-DF6846E2CE50}" destId="{D7BCBF3A-EE28-44B5-A602-12D50E65AE58}" srcOrd="3" destOrd="0" parTransId="{3C4449E1-13F4-4F69-A3DB-1B29DA21425C}" sibTransId="{3354942D-5CC0-4D11-A76C-A839E8C08698}"/>
    <dgm:cxn modelId="{66183412-DB79-4821-B191-E57B9004092E}" type="presOf" srcId="{E5FFC6E3-72EB-4A69-AE31-BF522B393CB0}" destId="{FC69000A-C74E-48FB-AD12-1D0513783D22}" srcOrd="0" destOrd="1" presId="urn:microsoft.com/office/officeart/2005/8/layout/vList5"/>
    <dgm:cxn modelId="{89B99F25-A047-4268-9105-DB4532E30779}" srcId="{8E268074-12A0-40EF-AD6A-E99670F1836B}" destId="{A55ECE32-CC3F-4D9D-8D09-DF6846E2CE50}" srcOrd="0" destOrd="0" parTransId="{141F4761-83C0-4588-9F9E-16D833CC077D}" sibTransId="{472A102D-6532-41E9-BA1E-A1C4F678F6DC}"/>
    <dgm:cxn modelId="{4266C78B-55DD-49B0-8469-1C5AFD3C5833}" type="presOf" srcId="{A55ECE32-CC3F-4D9D-8D09-DF6846E2CE50}" destId="{06034F5A-F061-4E50-923E-288E02DBC6AA}" srcOrd="0" destOrd="0" presId="urn:microsoft.com/office/officeart/2005/8/layout/vList5"/>
    <dgm:cxn modelId="{B239D249-236C-4EF8-9915-385DF39E4F1C}" type="presParOf" srcId="{C0CE2DE0-1007-43DD-860F-B521A4C35D57}" destId="{34288F2F-C946-4B8C-B154-F7CB6366FB5F}" srcOrd="0" destOrd="0" presId="urn:microsoft.com/office/officeart/2005/8/layout/vList5"/>
    <dgm:cxn modelId="{8F9347F6-3E4D-4086-8D50-D73CE1B874AD}" type="presParOf" srcId="{34288F2F-C946-4B8C-B154-F7CB6366FB5F}" destId="{06034F5A-F061-4E50-923E-288E02DBC6AA}" srcOrd="0" destOrd="0" presId="urn:microsoft.com/office/officeart/2005/8/layout/vList5"/>
    <dgm:cxn modelId="{03C68851-FC9F-4083-9D19-4C5C4B53C6E5}" type="presParOf" srcId="{34288F2F-C946-4B8C-B154-F7CB6366FB5F}" destId="{FC69000A-C74E-48FB-AD12-1D0513783D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68074-12A0-40EF-AD6A-E99670F1836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PH"/>
        </a:p>
      </dgm:t>
    </dgm:pt>
    <dgm:pt modelId="{6A2E51C0-1540-45AD-AA65-7D6BDAC5E0A2}">
      <dgm:prSet phldrT="[Text]"/>
      <dgm:spPr/>
      <dgm:t>
        <a:bodyPr/>
        <a:lstStyle/>
        <a:p>
          <a:r>
            <a:rPr lang="en-ZA" dirty="0" smtClean="0"/>
            <a:t>Research projects</a:t>
          </a:r>
          <a:endParaRPr lang="en-PH" dirty="0"/>
        </a:p>
      </dgm:t>
    </dgm:pt>
    <dgm:pt modelId="{95D71062-87D9-4368-9BC4-0A6045CB77EE}" type="parTrans" cxnId="{11C820F8-D5B4-480A-BED1-555D3B863B1C}">
      <dgm:prSet/>
      <dgm:spPr/>
      <dgm:t>
        <a:bodyPr/>
        <a:lstStyle/>
        <a:p>
          <a:endParaRPr lang="en-PH"/>
        </a:p>
      </dgm:t>
    </dgm:pt>
    <dgm:pt modelId="{1A2B1F6E-1412-4F29-B5D5-43568B26FD1B}" type="sibTrans" cxnId="{11C820F8-D5B4-480A-BED1-555D3B863B1C}">
      <dgm:prSet/>
      <dgm:spPr/>
      <dgm:t>
        <a:bodyPr/>
        <a:lstStyle/>
        <a:p>
          <a:endParaRPr lang="en-PH"/>
        </a:p>
      </dgm:t>
    </dgm:pt>
    <dgm:pt modelId="{FE150057-BFC9-4603-8578-0CF09D3DAA2D}">
      <dgm:prSet phldrT="[Text]"/>
      <dgm:spPr/>
      <dgm:t>
        <a:bodyPr/>
        <a:lstStyle/>
        <a:p>
          <a:r>
            <a:rPr lang="id-ID" dirty="0" smtClean="0"/>
            <a:t>Concept notes drafted and circulated to WGPD members for comment</a:t>
          </a:r>
          <a:endParaRPr lang="en-PH" dirty="0"/>
        </a:p>
      </dgm:t>
    </dgm:pt>
    <dgm:pt modelId="{CE2652C8-E552-4958-BB35-A24CC64A97DD}" type="parTrans" cxnId="{1445A380-E6CC-43C9-94A8-5E1200291AE2}">
      <dgm:prSet/>
      <dgm:spPr/>
      <dgm:t>
        <a:bodyPr/>
        <a:lstStyle/>
        <a:p>
          <a:endParaRPr lang="en-PH"/>
        </a:p>
      </dgm:t>
    </dgm:pt>
    <dgm:pt modelId="{FC059CAD-A62F-42D4-95B6-D75FF2C0ABC0}" type="sibTrans" cxnId="{1445A380-E6CC-43C9-94A8-5E1200291AE2}">
      <dgm:prSet/>
      <dgm:spPr/>
      <dgm:t>
        <a:bodyPr/>
        <a:lstStyle/>
        <a:p>
          <a:endParaRPr lang="en-PH"/>
        </a:p>
      </dgm:t>
    </dgm:pt>
    <dgm:pt modelId="{DA4F0F60-BAA7-47EC-B9A8-7434D8B3CA5F}">
      <dgm:prSet phldrT="[Text]"/>
      <dgm:spPr/>
      <dgm:t>
        <a:bodyPr/>
        <a:lstStyle/>
        <a:p>
          <a:r>
            <a:rPr lang="en-ZA" dirty="0" smtClean="0"/>
            <a:t>Generation and dissemination knowledge and experiences </a:t>
          </a:r>
          <a:endParaRPr lang="en-PH" dirty="0"/>
        </a:p>
      </dgm:t>
    </dgm:pt>
    <dgm:pt modelId="{CF2443DB-AD1A-486D-96C7-A606AA667850}" type="parTrans" cxnId="{E0B7E0C9-583E-4BCD-B651-A820CF90515E}">
      <dgm:prSet/>
      <dgm:spPr/>
      <dgm:t>
        <a:bodyPr/>
        <a:lstStyle/>
        <a:p>
          <a:endParaRPr lang="en-PH"/>
        </a:p>
      </dgm:t>
    </dgm:pt>
    <dgm:pt modelId="{29E24EA9-AB17-463D-A4DF-19C7FDEA5036}" type="sibTrans" cxnId="{E0B7E0C9-583E-4BCD-B651-A820CF90515E}">
      <dgm:prSet/>
      <dgm:spPr/>
      <dgm:t>
        <a:bodyPr/>
        <a:lstStyle/>
        <a:p>
          <a:endParaRPr lang="en-PH"/>
        </a:p>
      </dgm:t>
    </dgm:pt>
    <dgm:pt modelId="{1CE1C820-62A4-48C5-B5F2-41047AA4F579}">
      <dgm:prSet phldrT="[Text]"/>
      <dgm:spPr/>
      <dgm:t>
        <a:bodyPr/>
        <a:lstStyle/>
        <a:p>
          <a:r>
            <a:rPr lang="en-ZA" dirty="0" smtClean="0"/>
            <a:t>seminars, fora, capacity-building programs and workshops in collaboration with other parties/stakeholders</a:t>
          </a:r>
          <a:endParaRPr lang="en-PH" dirty="0"/>
        </a:p>
      </dgm:t>
    </dgm:pt>
    <dgm:pt modelId="{C737B539-DCD9-41FC-B159-3F51C9568C68}" type="parTrans" cxnId="{B666670D-35BD-498C-9A00-8082B6C10EE3}">
      <dgm:prSet/>
      <dgm:spPr/>
      <dgm:t>
        <a:bodyPr/>
        <a:lstStyle/>
        <a:p>
          <a:endParaRPr lang="en-PH"/>
        </a:p>
      </dgm:t>
    </dgm:pt>
    <dgm:pt modelId="{AC34EBA5-56E1-4C65-8AE3-F7E45D2C3B83}" type="sibTrans" cxnId="{B666670D-35BD-498C-9A00-8082B6C10EE3}">
      <dgm:prSet/>
      <dgm:spPr/>
      <dgm:t>
        <a:bodyPr/>
        <a:lstStyle/>
        <a:p>
          <a:endParaRPr lang="en-PH"/>
        </a:p>
      </dgm:t>
    </dgm:pt>
    <dgm:pt modelId="{C0CE2DE0-1007-43DD-860F-B521A4C35D57}" type="pres">
      <dgm:prSet presAssocID="{8E268074-12A0-40EF-AD6A-E99670F183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PH"/>
        </a:p>
      </dgm:t>
    </dgm:pt>
    <dgm:pt modelId="{645A2072-0005-4CC2-B0E5-1E3F07FE230A}" type="pres">
      <dgm:prSet presAssocID="{6A2E51C0-1540-45AD-AA65-7D6BDAC5E0A2}" presName="linNode" presStyleCnt="0"/>
      <dgm:spPr/>
    </dgm:pt>
    <dgm:pt modelId="{2B0AA6E1-A1B1-4BEE-8EB1-8C0983DF8578}" type="pres">
      <dgm:prSet presAssocID="{6A2E51C0-1540-45AD-AA65-7D6BDAC5E0A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BAC6D90C-C2EA-4D2C-B65E-7283206A2C6D}" type="pres">
      <dgm:prSet presAssocID="{6A2E51C0-1540-45AD-AA65-7D6BDAC5E0A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834E161B-8BB3-45C2-A73E-D89DB54326CB}" type="pres">
      <dgm:prSet presAssocID="{1A2B1F6E-1412-4F29-B5D5-43568B26FD1B}" presName="sp" presStyleCnt="0"/>
      <dgm:spPr/>
    </dgm:pt>
    <dgm:pt modelId="{ED81298A-7F03-4D03-80EA-62548923EC15}" type="pres">
      <dgm:prSet presAssocID="{DA4F0F60-BAA7-47EC-B9A8-7434D8B3CA5F}" presName="linNode" presStyleCnt="0"/>
      <dgm:spPr/>
    </dgm:pt>
    <dgm:pt modelId="{D8876F5F-474C-408B-B4EF-B07A662FA8F4}" type="pres">
      <dgm:prSet presAssocID="{DA4F0F60-BAA7-47EC-B9A8-7434D8B3CA5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32ED2B97-D8E4-462D-85B1-4929FC346764}" type="pres">
      <dgm:prSet presAssocID="{DA4F0F60-BAA7-47EC-B9A8-7434D8B3CA5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B6B8DC2A-5F37-4515-8269-98E79EB8F450}" type="presOf" srcId="{FE150057-BFC9-4603-8578-0CF09D3DAA2D}" destId="{BAC6D90C-C2EA-4D2C-B65E-7283206A2C6D}" srcOrd="0" destOrd="0" presId="urn:microsoft.com/office/officeart/2005/8/layout/vList5"/>
    <dgm:cxn modelId="{006B4CC7-3F84-4EA9-B86A-67995C2A0F41}" type="presOf" srcId="{1CE1C820-62A4-48C5-B5F2-41047AA4F579}" destId="{32ED2B97-D8E4-462D-85B1-4929FC346764}" srcOrd="0" destOrd="0" presId="urn:microsoft.com/office/officeart/2005/8/layout/vList5"/>
    <dgm:cxn modelId="{1445A380-E6CC-43C9-94A8-5E1200291AE2}" srcId="{6A2E51C0-1540-45AD-AA65-7D6BDAC5E0A2}" destId="{FE150057-BFC9-4603-8578-0CF09D3DAA2D}" srcOrd="0" destOrd="0" parTransId="{CE2652C8-E552-4958-BB35-A24CC64A97DD}" sibTransId="{FC059CAD-A62F-42D4-95B6-D75FF2C0ABC0}"/>
    <dgm:cxn modelId="{B666670D-35BD-498C-9A00-8082B6C10EE3}" srcId="{DA4F0F60-BAA7-47EC-B9A8-7434D8B3CA5F}" destId="{1CE1C820-62A4-48C5-B5F2-41047AA4F579}" srcOrd="0" destOrd="0" parTransId="{C737B539-DCD9-41FC-B159-3F51C9568C68}" sibTransId="{AC34EBA5-56E1-4C65-8AE3-F7E45D2C3B83}"/>
    <dgm:cxn modelId="{A7AD48EE-9C9B-4129-8E06-EE22B4968FF5}" type="presOf" srcId="{8E268074-12A0-40EF-AD6A-E99670F1836B}" destId="{C0CE2DE0-1007-43DD-860F-B521A4C35D57}" srcOrd="0" destOrd="0" presId="urn:microsoft.com/office/officeart/2005/8/layout/vList5"/>
    <dgm:cxn modelId="{E0B7E0C9-583E-4BCD-B651-A820CF90515E}" srcId="{8E268074-12A0-40EF-AD6A-E99670F1836B}" destId="{DA4F0F60-BAA7-47EC-B9A8-7434D8B3CA5F}" srcOrd="1" destOrd="0" parTransId="{CF2443DB-AD1A-486D-96C7-A606AA667850}" sibTransId="{29E24EA9-AB17-463D-A4DF-19C7FDEA5036}"/>
    <dgm:cxn modelId="{11C820F8-D5B4-480A-BED1-555D3B863B1C}" srcId="{8E268074-12A0-40EF-AD6A-E99670F1836B}" destId="{6A2E51C0-1540-45AD-AA65-7D6BDAC5E0A2}" srcOrd="0" destOrd="0" parTransId="{95D71062-87D9-4368-9BC4-0A6045CB77EE}" sibTransId="{1A2B1F6E-1412-4F29-B5D5-43568B26FD1B}"/>
    <dgm:cxn modelId="{617B859D-041D-4F78-B451-C2D921023CEA}" type="presOf" srcId="{DA4F0F60-BAA7-47EC-B9A8-7434D8B3CA5F}" destId="{D8876F5F-474C-408B-B4EF-B07A662FA8F4}" srcOrd="0" destOrd="0" presId="urn:microsoft.com/office/officeart/2005/8/layout/vList5"/>
    <dgm:cxn modelId="{519CB987-A9C2-4478-9A65-223697ED508E}" type="presOf" srcId="{6A2E51C0-1540-45AD-AA65-7D6BDAC5E0A2}" destId="{2B0AA6E1-A1B1-4BEE-8EB1-8C0983DF8578}" srcOrd="0" destOrd="0" presId="urn:microsoft.com/office/officeart/2005/8/layout/vList5"/>
    <dgm:cxn modelId="{3C4DF244-CF68-428B-976C-429F0EC641B0}" type="presParOf" srcId="{C0CE2DE0-1007-43DD-860F-B521A4C35D57}" destId="{645A2072-0005-4CC2-B0E5-1E3F07FE230A}" srcOrd="0" destOrd="0" presId="urn:microsoft.com/office/officeart/2005/8/layout/vList5"/>
    <dgm:cxn modelId="{42B84EBD-0705-4D44-BA9C-908D9EA61203}" type="presParOf" srcId="{645A2072-0005-4CC2-B0E5-1E3F07FE230A}" destId="{2B0AA6E1-A1B1-4BEE-8EB1-8C0983DF8578}" srcOrd="0" destOrd="0" presId="urn:microsoft.com/office/officeart/2005/8/layout/vList5"/>
    <dgm:cxn modelId="{D5A5C6F4-6C50-4240-9F45-148E31385DCB}" type="presParOf" srcId="{645A2072-0005-4CC2-B0E5-1E3F07FE230A}" destId="{BAC6D90C-C2EA-4D2C-B65E-7283206A2C6D}" srcOrd="1" destOrd="0" presId="urn:microsoft.com/office/officeart/2005/8/layout/vList5"/>
    <dgm:cxn modelId="{CA1D8ABA-5EC7-4DC5-85D6-27C0C5DC1D92}" type="presParOf" srcId="{C0CE2DE0-1007-43DD-860F-B521A4C35D57}" destId="{834E161B-8BB3-45C2-A73E-D89DB54326CB}" srcOrd="1" destOrd="0" presId="urn:microsoft.com/office/officeart/2005/8/layout/vList5"/>
    <dgm:cxn modelId="{2B573FD4-BD26-4FA8-ABA2-9F0273CAC402}" type="presParOf" srcId="{C0CE2DE0-1007-43DD-860F-B521A4C35D57}" destId="{ED81298A-7F03-4D03-80EA-62548923EC15}" srcOrd="2" destOrd="0" presId="urn:microsoft.com/office/officeart/2005/8/layout/vList5"/>
    <dgm:cxn modelId="{48C7472F-E205-4B06-A8B9-5D82CB7A541D}" type="presParOf" srcId="{ED81298A-7F03-4D03-80EA-62548923EC15}" destId="{D8876F5F-474C-408B-B4EF-B07A662FA8F4}" srcOrd="0" destOrd="0" presId="urn:microsoft.com/office/officeart/2005/8/layout/vList5"/>
    <dgm:cxn modelId="{895CBEF2-55DA-4274-83B5-57402E6B4538}" type="presParOf" srcId="{ED81298A-7F03-4D03-80EA-62548923EC15}" destId="{32ED2B97-D8E4-462D-85B1-4929FC3467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D84266-674A-42FD-AEA7-3A485ACE4423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0998DAAA-1FB9-4C7E-AE13-71959B40F532}">
      <dgm:prSet phldrT="[Text]" custT="1"/>
      <dgm:spPr/>
      <dgm:t>
        <a:bodyPr/>
        <a:lstStyle/>
        <a:p>
          <a:r>
            <a:rPr lang="en-ZA" sz="2800" dirty="0" smtClean="0"/>
            <a:t>Stakeholder engagement</a:t>
          </a:r>
          <a:endParaRPr lang="en-PH" sz="2800" dirty="0"/>
        </a:p>
      </dgm:t>
    </dgm:pt>
    <dgm:pt modelId="{9B071E66-7550-4F53-94EA-920A88BFEFC8}" type="parTrans" cxnId="{01D9CA57-FBDB-4FCA-B8F0-59B5D623698B}">
      <dgm:prSet/>
      <dgm:spPr/>
      <dgm:t>
        <a:bodyPr/>
        <a:lstStyle/>
        <a:p>
          <a:endParaRPr lang="en-PH"/>
        </a:p>
      </dgm:t>
    </dgm:pt>
    <dgm:pt modelId="{B841934C-549B-421D-8738-E3019ADCBAC9}" type="sibTrans" cxnId="{01D9CA57-FBDB-4FCA-B8F0-59B5D623698B}">
      <dgm:prSet/>
      <dgm:spPr/>
      <dgm:t>
        <a:bodyPr/>
        <a:lstStyle/>
        <a:p>
          <a:endParaRPr lang="en-PH"/>
        </a:p>
      </dgm:t>
    </dgm:pt>
    <dgm:pt modelId="{B5191843-B21F-42B7-B7FB-08C1DAB70581}">
      <dgm:prSet phldrT="[Text]" custT="1"/>
      <dgm:spPr/>
      <dgm:t>
        <a:bodyPr/>
        <a:lstStyle/>
        <a:p>
          <a:r>
            <a:rPr lang="en-ZA" sz="2000" dirty="0" smtClean="0"/>
            <a:t>Developed participation guidelines for the WG’s members</a:t>
          </a:r>
          <a:endParaRPr lang="en-PH" sz="2000" dirty="0"/>
        </a:p>
      </dgm:t>
    </dgm:pt>
    <dgm:pt modelId="{005B92C3-1450-4725-A369-2A1A948651C9}" type="parTrans" cxnId="{59DEBDB5-C9CD-4F35-84A3-EDA5C3EBDEE3}">
      <dgm:prSet/>
      <dgm:spPr/>
      <dgm:t>
        <a:bodyPr/>
        <a:lstStyle/>
        <a:p>
          <a:endParaRPr lang="en-PH"/>
        </a:p>
      </dgm:t>
    </dgm:pt>
    <dgm:pt modelId="{9E0442E2-D2BB-4A1D-9468-C06DCEEC2ED6}" type="sibTrans" cxnId="{59DEBDB5-C9CD-4F35-84A3-EDA5C3EBDEE3}">
      <dgm:prSet/>
      <dgm:spPr/>
      <dgm:t>
        <a:bodyPr/>
        <a:lstStyle/>
        <a:p>
          <a:endParaRPr lang="en-PH"/>
        </a:p>
      </dgm:t>
    </dgm:pt>
    <dgm:pt modelId="{99F20010-5384-456D-B8CC-8E9DB4B64FBC}">
      <dgm:prSet phldrT="[Text]" custT="1"/>
      <dgm:spPr/>
      <dgm:t>
        <a:bodyPr/>
        <a:lstStyle/>
        <a:p>
          <a:r>
            <a:rPr lang="en-ZA" sz="2800" dirty="0" smtClean="0"/>
            <a:t>Facilitate continuous improvement</a:t>
          </a:r>
          <a:endParaRPr lang="en-PH" sz="2800" dirty="0"/>
        </a:p>
      </dgm:t>
    </dgm:pt>
    <dgm:pt modelId="{BD1782AD-F8EA-43B2-B6CD-A6A607084A27}" type="parTrans" cxnId="{A0EC5F21-1DF7-41A4-96CA-AE40A8B57B11}">
      <dgm:prSet/>
      <dgm:spPr/>
      <dgm:t>
        <a:bodyPr/>
        <a:lstStyle/>
        <a:p>
          <a:endParaRPr lang="en-PH"/>
        </a:p>
      </dgm:t>
    </dgm:pt>
    <dgm:pt modelId="{1F98B086-A046-49EE-9CF9-097BE2275DC5}" type="sibTrans" cxnId="{A0EC5F21-1DF7-41A4-96CA-AE40A8B57B11}">
      <dgm:prSet/>
      <dgm:spPr/>
      <dgm:t>
        <a:bodyPr/>
        <a:lstStyle/>
        <a:p>
          <a:endParaRPr lang="en-PH"/>
        </a:p>
      </dgm:t>
    </dgm:pt>
    <dgm:pt modelId="{ACA581EA-ED4D-4887-AE0F-65146D0C8773}">
      <dgm:prSet phldrT="[Text]"/>
      <dgm:spPr/>
      <dgm:t>
        <a:bodyPr/>
        <a:lstStyle/>
        <a:p>
          <a:r>
            <a:rPr lang="en-PH" dirty="0" smtClean="0"/>
            <a:t>TBD</a:t>
          </a:r>
          <a:endParaRPr lang="en-PH" dirty="0"/>
        </a:p>
      </dgm:t>
    </dgm:pt>
    <dgm:pt modelId="{025AB842-84D9-471E-9868-1429D43A5A6E}" type="parTrans" cxnId="{A4556EF4-A3FB-48CD-8F04-B7D8A4C6860B}">
      <dgm:prSet/>
      <dgm:spPr/>
      <dgm:t>
        <a:bodyPr/>
        <a:lstStyle/>
        <a:p>
          <a:endParaRPr lang="en-PH"/>
        </a:p>
      </dgm:t>
    </dgm:pt>
    <dgm:pt modelId="{42ABFBE7-F5D8-4569-8A36-6ECF0BFBB6B6}" type="sibTrans" cxnId="{A4556EF4-A3FB-48CD-8F04-B7D8A4C6860B}">
      <dgm:prSet/>
      <dgm:spPr/>
      <dgm:t>
        <a:bodyPr/>
        <a:lstStyle/>
        <a:p>
          <a:endParaRPr lang="en-PH"/>
        </a:p>
      </dgm:t>
    </dgm:pt>
    <dgm:pt modelId="{2B3B7264-1A0F-4244-9242-772C8E66C46C}">
      <dgm:prSet/>
      <dgm:spPr/>
      <dgm:t>
        <a:bodyPr/>
        <a:lstStyle/>
        <a:p>
          <a:r>
            <a:rPr lang="en-ZA" dirty="0" smtClean="0"/>
            <a:t>Cooperate with and leverage the efforts of the International Journal of Government Auditing and the General Secretariat to expand the use of social media, et.al.</a:t>
          </a:r>
          <a:endParaRPr lang="en-PH" dirty="0"/>
        </a:p>
      </dgm:t>
    </dgm:pt>
    <dgm:pt modelId="{78F5F4DA-26F3-45BF-A37C-C3082CEE3A76}" type="parTrans" cxnId="{CB5A15F2-B026-4F01-BEBF-282FED9264F4}">
      <dgm:prSet/>
      <dgm:spPr/>
      <dgm:t>
        <a:bodyPr/>
        <a:lstStyle/>
        <a:p>
          <a:endParaRPr lang="en-PH"/>
        </a:p>
      </dgm:t>
    </dgm:pt>
    <dgm:pt modelId="{9F9D2800-1DC2-4941-A9C8-EA8E72B717F5}" type="sibTrans" cxnId="{CB5A15F2-B026-4F01-BEBF-282FED9264F4}">
      <dgm:prSet/>
      <dgm:spPr/>
      <dgm:t>
        <a:bodyPr/>
        <a:lstStyle/>
        <a:p>
          <a:endParaRPr lang="en-PH"/>
        </a:p>
      </dgm:t>
    </dgm:pt>
    <dgm:pt modelId="{D251BB3C-1815-4649-84E8-639D9F754D06}">
      <dgm:prSet/>
      <dgm:spPr/>
      <dgm:t>
        <a:bodyPr/>
        <a:lstStyle/>
        <a:p>
          <a:r>
            <a:rPr lang="en-ZA" dirty="0" smtClean="0"/>
            <a:t>Established close coordination with the KSC-IDI, INTOSAI General Secretariat (Website), and US GAO (Journal) for the timely publication of WGPD outputs on public debt auditing issues</a:t>
          </a:r>
          <a:endParaRPr lang="en-PH" dirty="0"/>
        </a:p>
      </dgm:t>
    </dgm:pt>
    <dgm:pt modelId="{74F1DFDB-C5C9-4021-B6C9-2C50AC3C3932}" type="parTrans" cxnId="{821796FE-C77C-4CEC-85FB-C3FA9C23C1A1}">
      <dgm:prSet/>
      <dgm:spPr/>
      <dgm:t>
        <a:bodyPr/>
        <a:lstStyle/>
        <a:p>
          <a:endParaRPr lang="en-PH"/>
        </a:p>
      </dgm:t>
    </dgm:pt>
    <dgm:pt modelId="{518778AB-C0CE-45C9-A798-C294EC335FEA}" type="sibTrans" cxnId="{821796FE-C77C-4CEC-85FB-C3FA9C23C1A1}">
      <dgm:prSet/>
      <dgm:spPr/>
      <dgm:t>
        <a:bodyPr/>
        <a:lstStyle/>
        <a:p>
          <a:endParaRPr lang="en-PH"/>
        </a:p>
      </dgm:t>
    </dgm:pt>
    <dgm:pt modelId="{82C216C8-A555-4F91-9DE5-D51F0F513CB6}" type="pres">
      <dgm:prSet presAssocID="{24D84266-674A-42FD-AEA7-3A485ACE44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PH"/>
        </a:p>
      </dgm:t>
    </dgm:pt>
    <dgm:pt modelId="{27029258-C857-4228-8E7D-A7084EB9DE2B}" type="pres">
      <dgm:prSet presAssocID="{0998DAAA-1FB9-4C7E-AE13-71959B40F532}" presName="root" presStyleCnt="0"/>
      <dgm:spPr/>
    </dgm:pt>
    <dgm:pt modelId="{06258FD4-9A07-4A1E-9969-E04D7E2EC374}" type="pres">
      <dgm:prSet presAssocID="{0998DAAA-1FB9-4C7E-AE13-71959B40F532}" presName="rootComposite" presStyleCnt="0"/>
      <dgm:spPr/>
    </dgm:pt>
    <dgm:pt modelId="{7728551C-7BDF-448F-86A8-479670E4FBAE}" type="pres">
      <dgm:prSet presAssocID="{0998DAAA-1FB9-4C7E-AE13-71959B40F532}" presName="rootText" presStyleLbl="node1" presStyleIdx="0" presStyleCnt="3"/>
      <dgm:spPr/>
      <dgm:t>
        <a:bodyPr/>
        <a:lstStyle/>
        <a:p>
          <a:endParaRPr lang="en-PH"/>
        </a:p>
      </dgm:t>
    </dgm:pt>
    <dgm:pt modelId="{C6458583-F8F0-4FBD-B1B7-C994CE6E777A}" type="pres">
      <dgm:prSet presAssocID="{0998DAAA-1FB9-4C7E-AE13-71959B40F532}" presName="rootConnector" presStyleLbl="node1" presStyleIdx="0" presStyleCnt="3"/>
      <dgm:spPr/>
      <dgm:t>
        <a:bodyPr/>
        <a:lstStyle/>
        <a:p>
          <a:endParaRPr lang="en-PH"/>
        </a:p>
      </dgm:t>
    </dgm:pt>
    <dgm:pt modelId="{8490E033-8576-42EC-AD31-7D5456D7F4E9}" type="pres">
      <dgm:prSet presAssocID="{0998DAAA-1FB9-4C7E-AE13-71959B40F532}" presName="childShape" presStyleCnt="0"/>
      <dgm:spPr/>
    </dgm:pt>
    <dgm:pt modelId="{62C31EAF-6A4E-42CF-8DB2-49144DAE9ED4}" type="pres">
      <dgm:prSet presAssocID="{005B92C3-1450-4725-A369-2A1A948651C9}" presName="Name13" presStyleLbl="parChTrans1D2" presStyleIdx="0" presStyleCnt="3"/>
      <dgm:spPr/>
      <dgm:t>
        <a:bodyPr/>
        <a:lstStyle/>
        <a:p>
          <a:endParaRPr lang="en-PH"/>
        </a:p>
      </dgm:t>
    </dgm:pt>
    <dgm:pt modelId="{7391633B-AEA8-48EB-B637-D87737D07728}" type="pres">
      <dgm:prSet presAssocID="{B5191843-B21F-42B7-B7FB-08C1DAB70581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0C8F0490-55A4-4B6E-8938-B70599F67DD0}" type="pres">
      <dgm:prSet presAssocID="{99F20010-5384-456D-B8CC-8E9DB4B64FBC}" presName="root" presStyleCnt="0"/>
      <dgm:spPr/>
    </dgm:pt>
    <dgm:pt modelId="{E1635C31-D8F2-48F0-98D4-E93D5A3E5B09}" type="pres">
      <dgm:prSet presAssocID="{99F20010-5384-456D-B8CC-8E9DB4B64FBC}" presName="rootComposite" presStyleCnt="0"/>
      <dgm:spPr/>
    </dgm:pt>
    <dgm:pt modelId="{2C5C8AC7-9AEC-43DD-8C76-6F9B821D06DC}" type="pres">
      <dgm:prSet presAssocID="{99F20010-5384-456D-B8CC-8E9DB4B64FBC}" presName="rootText" presStyleLbl="node1" presStyleIdx="1" presStyleCnt="3"/>
      <dgm:spPr/>
      <dgm:t>
        <a:bodyPr/>
        <a:lstStyle/>
        <a:p>
          <a:endParaRPr lang="en-PH"/>
        </a:p>
      </dgm:t>
    </dgm:pt>
    <dgm:pt modelId="{7F53A5FA-013B-479E-91D7-DFE015409B1C}" type="pres">
      <dgm:prSet presAssocID="{99F20010-5384-456D-B8CC-8E9DB4B64FBC}" presName="rootConnector" presStyleLbl="node1" presStyleIdx="1" presStyleCnt="3"/>
      <dgm:spPr/>
      <dgm:t>
        <a:bodyPr/>
        <a:lstStyle/>
        <a:p>
          <a:endParaRPr lang="en-PH"/>
        </a:p>
      </dgm:t>
    </dgm:pt>
    <dgm:pt modelId="{B584F8E7-CBD0-4A61-A699-985296311D41}" type="pres">
      <dgm:prSet presAssocID="{99F20010-5384-456D-B8CC-8E9DB4B64FBC}" presName="childShape" presStyleCnt="0"/>
      <dgm:spPr/>
    </dgm:pt>
    <dgm:pt modelId="{46FD1756-129E-4D89-804C-DE2AB9834C14}" type="pres">
      <dgm:prSet presAssocID="{025AB842-84D9-471E-9868-1429D43A5A6E}" presName="Name13" presStyleLbl="parChTrans1D2" presStyleIdx="1" presStyleCnt="3"/>
      <dgm:spPr/>
      <dgm:t>
        <a:bodyPr/>
        <a:lstStyle/>
        <a:p>
          <a:endParaRPr lang="en-PH"/>
        </a:p>
      </dgm:t>
    </dgm:pt>
    <dgm:pt modelId="{3E44D865-686C-43ED-8576-2EE0F7F50394}" type="pres">
      <dgm:prSet presAssocID="{ACA581EA-ED4D-4887-AE0F-65146D0C8773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  <dgm:pt modelId="{58EDA74B-4E33-4CBA-9A1F-EF9A47152068}" type="pres">
      <dgm:prSet presAssocID="{2B3B7264-1A0F-4244-9242-772C8E66C46C}" presName="root" presStyleCnt="0"/>
      <dgm:spPr/>
    </dgm:pt>
    <dgm:pt modelId="{6919E6FB-6E1D-4929-9413-BD0AA56CB739}" type="pres">
      <dgm:prSet presAssocID="{2B3B7264-1A0F-4244-9242-772C8E66C46C}" presName="rootComposite" presStyleCnt="0"/>
      <dgm:spPr/>
    </dgm:pt>
    <dgm:pt modelId="{DC9CCD96-7F5D-4539-BD99-DAF7603208FC}" type="pres">
      <dgm:prSet presAssocID="{2B3B7264-1A0F-4244-9242-772C8E66C46C}" presName="rootText" presStyleLbl="node1" presStyleIdx="2" presStyleCnt="3"/>
      <dgm:spPr/>
      <dgm:t>
        <a:bodyPr/>
        <a:lstStyle/>
        <a:p>
          <a:endParaRPr lang="en-PH"/>
        </a:p>
      </dgm:t>
    </dgm:pt>
    <dgm:pt modelId="{6C44868D-2098-44B2-AFF1-8F809B3C01D2}" type="pres">
      <dgm:prSet presAssocID="{2B3B7264-1A0F-4244-9242-772C8E66C46C}" presName="rootConnector" presStyleLbl="node1" presStyleIdx="2" presStyleCnt="3"/>
      <dgm:spPr/>
      <dgm:t>
        <a:bodyPr/>
        <a:lstStyle/>
        <a:p>
          <a:endParaRPr lang="en-PH"/>
        </a:p>
      </dgm:t>
    </dgm:pt>
    <dgm:pt modelId="{C432306B-0593-4BB7-AB33-2EF14A0D7D26}" type="pres">
      <dgm:prSet presAssocID="{2B3B7264-1A0F-4244-9242-772C8E66C46C}" presName="childShape" presStyleCnt="0"/>
      <dgm:spPr/>
    </dgm:pt>
    <dgm:pt modelId="{18A129C9-ABFF-4DF7-892E-64D38C3CDDA6}" type="pres">
      <dgm:prSet presAssocID="{74F1DFDB-C5C9-4021-B6C9-2C50AC3C3932}" presName="Name13" presStyleLbl="parChTrans1D2" presStyleIdx="2" presStyleCnt="3"/>
      <dgm:spPr/>
      <dgm:t>
        <a:bodyPr/>
        <a:lstStyle/>
        <a:p>
          <a:endParaRPr lang="en-PH"/>
        </a:p>
      </dgm:t>
    </dgm:pt>
    <dgm:pt modelId="{C115A09A-8DDA-4398-BF16-D2D699896640}" type="pres">
      <dgm:prSet presAssocID="{D251BB3C-1815-4649-84E8-639D9F754D06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PH"/>
        </a:p>
      </dgm:t>
    </dgm:pt>
  </dgm:ptLst>
  <dgm:cxnLst>
    <dgm:cxn modelId="{D4CD4F33-9877-4F30-98A5-910256414305}" type="presOf" srcId="{0998DAAA-1FB9-4C7E-AE13-71959B40F532}" destId="{C6458583-F8F0-4FBD-B1B7-C994CE6E777A}" srcOrd="1" destOrd="0" presId="urn:microsoft.com/office/officeart/2005/8/layout/hierarchy3"/>
    <dgm:cxn modelId="{786745B3-6065-41C1-90F2-2E7AB4DCCB6E}" type="presOf" srcId="{74F1DFDB-C5C9-4021-B6C9-2C50AC3C3932}" destId="{18A129C9-ABFF-4DF7-892E-64D38C3CDDA6}" srcOrd="0" destOrd="0" presId="urn:microsoft.com/office/officeart/2005/8/layout/hierarchy3"/>
    <dgm:cxn modelId="{CB5A15F2-B026-4F01-BEBF-282FED9264F4}" srcId="{24D84266-674A-42FD-AEA7-3A485ACE4423}" destId="{2B3B7264-1A0F-4244-9242-772C8E66C46C}" srcOrd="2" destOrd="0" parTransId="{78F5F4DA-26F3-45BF-A37C-C3082CEE3A76}" sibTransId="{9F9D2800-1DC2-4941-A9C8-EA8E72B717F5}"/>
    <dgm:cxn modelId="{622AF37D-8F86-4384-81B9-342D34FD245A}" type="presOf" srcId="{B5191843-B21F-42B7-B7FB-08C1DAB70581}" destId="{7391633B-AEA8-48EB-B637-D87737D07728}" srcOrd="0" destOrd="0" presId="urn:microsoft.com/office/officeart/2005/8/layout/hierarchy3"/>
    <dgm:cxn modelId="{43B7424F-0C71-416C-B27A-88014760F12A}" type="presOf" srcId="{2B3B7264-1A0F-4244-9242-772C8E66C46C}" destId="{6C44868D-2098-44B2-AFF1-8F809B3C01D2}" srcOrd="1" destOrd="0" presId="urn:microsoft.com/office/officeart/2005/8/layout/hierarchy3"/>
    <dgm:cxn modelId="{910BB6A1-E003-4020-8602-A68BA24BCAFA}" type="presOf" srcId="{0998DAAA-1FB9-4C7E-AE13-71959B40F532}" destId="{7728551C-7BDF-448F-86A8-479670E4FBAE}" srcOrd="0" destOrd="0" presId="urn:microsoft.com/office/officeart/2005/8/layout/hierarchy3"/>
    <dgm:cxn modelId="{BADD403B-DA07-493C-AE10-D117399519C4}" type="presOf" srcId="{99F20010-5384-456D-B8CC-8E9DB4B64FBC}" destId="{7F53A5FA-013B-479E-91D7-DFE015409B1C}" srcOrd="1" destOrd="0" presId="urn:microsoft.com/office/officeart/2005/8/layout/hierarchy3"/>
    <dgm:cxn modelId="{78558327-2968-4F3C-9C38-B9BC3E377B49}" type="presOf" srcId="{005B92C3-1450-4725-A369-2A1A948651C9}" destId="{62C31EAF-6A4E-42CF-8DB2-49144DAE9ED4}" srcOrd="0" destOrd="0" presId="urn:microsoft.com/office/officeart/2005/8/layout/hierarchy3"/>
    <dgm:cxn modelId="{59DEBDB5-C9CD-4F35-84A3-EDA5C3EBDEE3}" srcId="{0998DAAA-1FB9-4C7E-AE13-71959B40F532}" destId="{B5191843-B21F-42B7-B7FB-08C1DAB70581}" srcOrd="0" destOrd="0" parTransId="{005B92C3-1450-4725-A369-2A1A948651C9}" sibTransId="{9E0442E2-D2BB-4A1D-9468-C06DCEEC2ED6}"/>
    <dgm:cxn modelId="{A0EC5F21-1DF7-41A4-96CA-AE40A8B57B11}" srcId="{24D84266-674A-42FD-AEA7-3A485ACE4423}" destId="{99F20010-5384-456D-B8CC-8E9DB4B64FBC}" srcOrd="1" destOrd="0" parTransId="{BD1782AD-F8EA-43B2-B6CD-A6A607084A27}" sibTransId="{1F98B086-A046-49EE-9CF9-097BE2275DC5}"/>
    <dgm:cxn modelId="{01D9CA57-FBDB-4FCA-B8F0-59B5D623698B}" srcId="{24D84266-674A-42FD-AEA7-3A485ACE4423}" destId="{0998DAAA-1FB9-4C7E-AE13-71959B40F532}" srcOrd="0" destOrd="0" parTransId="{9B071E66-7550-4F53-94EA-920A88BFEFC8}" sibTransId="{B841934C-549B-421D-8738-E3019ADCBAC9}"/>
    <dgm:cxn modelId="{11F5E7A5-3E84-4778-B884-47B8D985E4F5}" type="presOf" srcId="{ACA581EA-ED4D-4887-AE0F-65146D0C8773}" destId="{3E44D865-686C-43ED-8576-2EE0F7F50394}" srcOrd="0" destOrd="0" presId="urn:microsoft.com/office/officeart/2005/8/layout/hierarchy3"/>
    <dgm:cxn modelId="{6E5744E7-267F-4A02-86B4-E14A5AE0A031}" type="presOf" srcId="{99F20010-5384-456D-B8CC-8E9DB4B64FBC}" destId="{2C5C8AC7-9AEC-43DD-8C76-6F9B821D06DC}" srcOrd="0" destOrd="0" presId="urn:microsoft.com/office/officeart/2005/8/layout/hierarchy3"/>
    <dgm:cxn modelId="{60D8A915-E476-434D-B687-2A89D6026F65}" type="presOf" srcId="{24D84266-674A-42FD-AEA7-3A485ACE4423}" destId="{82C216C8-A555-4F91-9DE5-D51F0F513CB6}" srcOrd="0" destOrd="0" presId="urn:microsoft.com/office/officeart/2005/8/layout/hierarchy3"/>
    <dgm:cxn modelId="{821796FE-C77C-4CEC-85FB-C3FA9C23C1A1}" srcId="{2B3B7264-1A0F-4244-9242-772C8E66C46C}" destId="{D251BB3C-1815-4649-84E8-639D9F754D06}" srcOrd="0" destOrd="0" parTransId="{74F1DFDB-C5C9-4021-B6C9-2C50AC3C3932}" sibTransId="{518778AB-C0CE-45C9-A798-C294EC335FEA}"/>
    <dgm:cxn modelId="{564BE69C-234D-4B60-9AA2-4B6712D478E8}" type="presOf" srcId="{025AB842-84D9-471E-9868-1429D43A5A6E}" destId="{46FD1756-129E-4D89-804C-DE2AB9834C14}" srcOrd="0" destOrd="0" presId="urn:microsoft.com/office/officeart/2005/8/layout/hierarchy3"/>
    <dgm:cxn modelId="{A4556EF4-A3FB-48CD-8F04-B7D8A4C6860B}" srcId="{99F20010-5384-456D-B8CC-8E9DB4B64FBC}" destId="{ACA581EA-ED4D-4887-AE0F-65146D0C8773}" srcOrd="0" destOrd="0" parTransId="{025AB842-84D9-471E-9868-1429D43A5A6E}" sibTransId="{42ABFBE7-F5D8-4569-8A36-6ECF0BFBB6B6}"/>
    <dgm:cxn modelId="{17E96230-7A8E-463F-AE7B-30153958894F}" type="presOf" srcId="{D251BB3C-1815-4649-84E8-639D9F754D06}" destId="{C115A09A-8DDA-4398-BF16-D2D699896640}" srcOrd="0" destOrd="0" presId="urn:microsoft.com/office/officeart/2005/8/layout/hierarchy3"/>
    <dgm:cxn modelId="{4BAF85A5-119A-4FB4-A30E-04F797DBF41C}" type="presOf" srcId="{2B3B7264-1A0F-4244-9242-772C8E66C46C}" destId="{DC9CCD96-7F5D-4539-BD99-DAF7603208FC}" srcOrd="0" destOrd="0" presId="urn:microsoft.com/office/officeart/2005/8/layout/hierarchy3"/>
    <dgm:cxn modelId="{CBA1FDD0-41CE-4E7A-8F7A-6FD10EF187CB}" type="presParOf" srcId="{82C216C8-A555-4F91-9DE5-D51F0F513CB6}" destId="{27029258-C857-4228-8E7D-A7084EB9DE2B}" srcOrd="0" destOrd="0" presId="urn:microsoft.com/office/officeart/2005/8/layout/hierarchy3"/>
    <dgm:cxn modelId="{5FCFA8BF-DC6C-4899-871D-0F5DD0382839}" type="presParOf" srcId="{27029258-C857-4228-8E7D-A7084EB9DE2B}" destId="{06258FD4-9A07-4A1E-9969-E04D7E2EC374}" srcOrd="0" destOrd="0" presId="urn:microsoft.com/office/officeart/2005/8/layout/hierarchy3"/>
    <dgm:cxn modelId="{57F4B0CD-3FDE-4313-87C5-59C13E0DC6C5}" type="presParOf" srcId="{06258FD4-9A07-4A1E-9969-E04D7E2EC374}" destId="{7728551C-7BDF-448F-86A8-479670E4FBAE}" srcOrd="0" destOrd="0" presId="urn:microsoft.com/office/officeart/2005/8/layout/hierarchy3"/>
    <dgm:cxn modelId="{024B3C21-E730-4759-B54C-7A770EF1CF93}" type="presParOf" srcId="{06258FD4-9A07-4A1E-9969-E04D7E2EC374}" destId="{C6458583-F8F0-4FBD-B1B7-C994CE6E777A}" srcOrd="1" destOrd="0" presId="urn:microsoft.com/office/officeart/2005/8/layout/hierarchy3"/>
    <dgm:cxn modelId="{3EEE7923-E058-4683-9DB4-ADA3C944218E}" type="presParOf" srcId="{27029258-C857-4228-8E7D-A7084EB9DE2B}" destId="{8490E033-8576-42EC-AD31-7D5456D7F4E9}" srcOrd="1" destOrd="0" presId="urn:microsoft.com/office/officeart/2005/8/layout/hierarchy3"/>
    <dgm:cxn modelId="{63C588B6-2413-4F8A-ACEB-C312B14ECD6C}" type="presParOf" srcId="{8490E033-8576-42EC-AD31-7D5456D7F4E9}" destId="{62C31EAF-6A4E-42CF-8DB2-49144DAE9ED4}" srcOrd="0" destOrd="0" presId="urn:microsoft.com/office/officeart/2005/8/layout/hierarchy3"/>
    <dgm:cxn modelId="{E35482FA-435D-4433-8870-54353683B73B}" type="presParOf" srcId="{8490E033-8576-42EC-AD31-7D5456D7F4E9}" destId="{7391633B-AEA8-48EB-B637-D87737D07728}" srcOrd="1" destOrd="0" presId="urn:microsoft.com/office/officeart/2005/8/layout/hierarchy3"/>
    <dgm:cxn modelId="{6CC912BD-2136-4C13-9F9A-C06B1F8FE60B}" type="presParOf" srcId="{82C216C8-A555-4F91-9DE5-D51F0F513CB6}" destId="{0C8F0490-55A4-4B6E-8938-B70599F67DD0}" srcOrd="1" destOrd="0" presId="urn:microsoft.com/office/officeart/2005/8/layout/hierarchy3"/>
    <dgm:cxn modelId="{674EA2CE-8BC2-40B7-95CE-E1BD014DA6AC}" type="presParOf" srcId="{0C8F0490-55A4-4B6E-8938-B70599F67DD0}" destId="{E1635C31-D8F2-48F0-98D4-E93D5A3E5B09}" srcOrd="0" destOrd="0" presId="urn:microsoft.com/office/officeart/2005/8/layout/hierarchy3"/>
    <dgm:cxn modelId="{683C5A9E-C3E2-4ACE-912D-75034EDEA57A}" type="presParOf" srcId="{E1635C31-D8F2-48F0-98D4-E93D5A3E5B09}" destId="{2C5C8AC7-9AEC-43DD-8C76-6F9B821D06DC}" srcOrd="0" destOrd="0" presId="urn:microsoft.com/office/officeart/2005/8/layout/hierarchy3"/>
    <dgm:cxn modelId="{7D5545E6-18BA-4B6F-BB81-6C067F819EE4}" type="presParOf" srcId="{E1635C31-D8F2-48F0-98D4-E93D5A3E5B09}" destId="{7F53A5FA-013B-479E-91D7-DFE015409B1C}" srcOrd="1" destOrd="0" presId="urn:microsoft.com/office/officeart/2005/8/layout/hierarchy3"/>
    <dgm:cxn modelId="{76B90739-E423-4415-8354-8E12468E942B}" type="presParOf" srcId="{0C8F0490-55A4-4B6E-8938-B70599F67DD0}" destId="{B584F8E7-CBD0-4A61-A699-985296311D41}" srcOrd="1" destOrd="0" presId="urn:microsoft.com/office/officeart/2005/8/layout/hierarchy3"/>
    <dgm:cxn modelId="{6EFEC066-B74A-4E74-A23A-D42AA0361159}" type="presParOf" srcId="{B584F8E7-CBD0-4A61-A699-985296311D41}" destId="{46FD1756-129E-4D89-804C-DE2AB9834C14}" srcOrd="0" destOrd="0" presId="urn:microsoft.com/office/officeart/2005/8/layout/hierarchy3"/>
    <dgm:cxn modelId="{EFD91338-A80A-4739-A6B7-F366185D76F3}" type="presParOf" srcId="{B584F8E7-CBD0-4A61-A699-985296311D41}" destId="{3E44D865-686C-43ED-8576-2EE0F7F50394}" srcOrd="1" destOrd="0" presId="urn:microsoft.com/office/officeart/2005/8/layout/hierarchy3"/>
    <dgm:cxn modelId="{98F743B6-67BE-4730-A3CD-1DB90518D6A5}" type="presParOf" srcId="{82C216C8-A555-4F91-9DE5-D51F0F513CB6}" destId="{58EDA74B-4E33-4CBA-9A1F-EF9A47152068}" srcOrd="2" destOrd="0" presId="urn:microsoft.com/office/officeart/2005/8/layout/hierarchy3"/>
    <dgm:cxn modelId="{E44CD5E8-C8BB-4306-9294-AB23837FDDE7}" type="presParOf" srcId="{58EDA74B-4E33-4CBA-9A1F-EF9A47152068}" destId="{6919E6FB-6E1D-4929-9413-BD0AA56CB739}" srcOrd="0" destOrd="0" presId="urn:microsoft.com/office/officeart/2005/8/layout/hierarchy3"/>
    <dgm:cxn modelId="{51C60C7B-1D75-4F46-A599-12695EAEA0BB}" type="presParOf" srcId="{6919E6FB-6E1D-4929-9413-BD0AA56CB739}" destId="{DC9CCD96-7F5D-4539-BD99-DAF7603208FC}" srcOrd="0" destOrd="0" presId="urn:microsoft.com/office/officeart/2005/8/layout/hierarchy3"/>
    <dgm:cxn modelId="{C4C3B37C-DD29-4CAF-920B-95A98CDADC85}" type="presParOf" srcId="{6919E6FB-6E1D-4929-9413-BD0AA56CB739}" destId="{6C44868D-2098-44B2-AFF1-8F809B3C01D2}" srcOrd="1" destOrd="0" presId="urn:microsoft.com/office/officeart/2005/8/layout/hierarchy3"/>
    <dgm:cxn modelId="{8D131F54-D496-4A52-B3B3-B5A323DA49A7}" type="presParOf" srcId="{58EDA74B-4E33-4CBA-9A1F-EF9A47152068}" destId="{C432306B-0593-4BB7-AB33-2EF14A0D7D26}" srcOrd="1" destOrd="0" presId="urn:microsoft.com/office/officeart/2005/8/layout/hierarchy3"/>
    <dgm:cxn modelId="{41641288-4FAE-4832-B0F6-6B399FF88771}" type="presParOf" srcId="{C432306B-0593-4BB7-AB33-2EF14A0D7D26}" destId="{18A129C9-ABFF-4DF7-892E-64D38C3CDDA6}" srcOrd="0" destOrd="0" presId="urn:microsoft.com/office/officeart/2005/8/layout/hierarchy3"/>
    <dgm:cxn modelId="{DC7E8949-BC48-4444-81A7-D735DA6CA7C6}" type="presParOf" srcId="{C432306B-0593-4BB7-AB33-2EF14A0D7D26}" destId="{C115A09A-8DDA-4398-BF16-D2D69989664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BFE5C-BE4A-4EE1-82D4-D24560DF5F9A}">
      <dsp:nvSpPr>
        <dsp:cNvPr id="0" name=""/>
        <dsp:cNvSpPr/>
      </dsp:nvSpPr>
      <dsp:spPr>
        <a:xfrm>
          <a:off x="-5477783" y="-838715"/>
          <a:ext cx="6522287" cy="6522287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F166D-3D75-4F86-9491-38CD18F63517}">
      <dsp:nvSpPr>
        <dsp:cNvPr id="0" name=""/>
        <dsp:cNvSpPr/>
      </dsp:nvSpPr>
      <dsp:spPr>
        <a:xfrm>
          <a:off x="546808" y="372472"/>
          <a:ext cx="10379435" cy="7453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60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200" kern="1200" dirty="0" smtClean="0"/>
            <a:t>Approval of the Revised WGPD Terms of Reference by the INTOSAI GB</a:t>
          </a:r>
          <a:endParaRPr lang="en-PH" sz="2200" kern="1200" dirty="0"/>
        </a:p>
      </dsp:txBody>
      <dsp:txXfrm>
        <a:off x="546808" y="372472"/>
        <a:ext cx="10379435" cy="745332"/>
      </dsp:txXfrm>
    </dsp:sp>
    <dsp:sp modelId="{BF0E490F-37AE-4B34-9BA2-5BA916EF5DD0}">
      <dsp:nvSpPr>
        <dsp:cNvPr id="0" name=""/>
        <dsp:cNvSpPr/>
      </dsp:nvSpPr>
      <dsp:spPr>
        <a:xfrm>
          <a:off x="80975" y="279306"/>
          <a:ext cx="931666" cy="931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F54CD-D168-41BC-949F-86C1EB9054FB}">
      <dsp:nvSpPr>
        <dsp:cNvPr id="0" name=""/>
        <dsp:cNvSpPr/>
      </dsp:nvSpPr>
      <dsp:spPr>
        <a:xfrm>
          <a:off x="974124" y="1490665"/>
          <a:ext cx="9952118" cy="7453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60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200" kern="1200" dirty="0" smtClean="0"/>
            <a:t>Development and Utilization of INTOSAI Community Portal</a:t>
          </a:r>
          <a:endParaRPr lang="en-PH" sz="2200" kern="1200" dirty="0"/>
        </a:p>
      </dsp:txBody>
      <dsp:txXfrm>
        <a:off x="974124" y="1490665"/>
        <a:ext cx="9952118" cy="745332"/>
      </dsp:txXfrm>
    </dsp:sp>
    <dsp:sp modelId="{08566295-8EE6-4DC1-9222-8D31674C91C8}">
      <dsp:nvSpPr>
        <dsp:cNvPr id="0" name=""/>
        <dsp:cNvSpPr/>
      </dsp:nvSpPr>
      <dsp:spPr>
        <a:xfrm>
          <a:off x="508291" y="1397499"/>
          <a:ext cx="931666" cy="931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2AA3C-401C-4B06-B998-CEDD0073FEF2}">
      <dsp:nvSpPr>
        <dsp:cNvPr id="0" name=""/>
        <dsp:cNvSpPr/>
      </dsp:nvSpPr>
      <dsp:spPr>
        <a:xfrm>
          <a:off x="974124" y="2608858"/>
          <a:ext cx="9952118" cy="7453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60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200" kern="1200" dirty="0" smtClean="0"/>
            <a:t>Dissemination of WGPD activities and outputs through COP, INTOSAI Journal, et.al.</a:t>
          </a:r>
          <a:endParaRPr lang="en-PH" sz="2200" kern="1200" dirty="0"/>
        </a:p>
      </dsp:txBody>
      <dsp:txXfrm>
        <a:off x="974124" y="2608858"/>
        <a:ext cx="9952118" cy="745332"/>
      </dsp:txXfrm>
    </dsp:sp>
    <dsp:sp modelId="{B6A04C9A-A647-44C3-AFED-788D8DD62DDB}">
      <dsp:nvSpPr>
        <dsp:cNvPr id="0" name=""/>
        <dsp:cNvSpPr/>
      </dsp:nvSpPr>
      <dsp:spPr>
        <a:xfrm>
          <a:off x="508291" y="2515691"/>
          <a:ext cx="931666" cy="931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A1B9D-3B42-42D9-967A-8F3F95567A16}">
      <dsp:nvSpPr>
        <dsp:cNvPr id="0" name=""/>
        <dsp:cNvSpPr/>
      </dsp:nvSpPr>
      <dsp:spPr>
        <a:xfrm>
          <a:off x="546808" y="3727051"/>
          <a:ext cx="10379435" cy="7453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60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200" kern="1200" dirty="0" smtClean="0"/>
            <a:t>Co-branding of IDI’s Handbook on Audit of Public Debt </a:t>
          </a:r>
          <a:endParaRPr lang="en-PH" sz="2200" kern="1200" dirty="0"/>
        </a:p>
      </dsp:txBody>
      <dsp:txXfrm>
        <a:off x="546808" y="3727051"/>
        <a:ext cx="10379435" cy="745332"/>
      </dsp:txXfrm>
    </dsp:sp>
    <dsp:sp modelId="{A3B93FA8-2AA3-4882-AD59-7494EE258FFC}">
      <dsp:nvSpPr>
        <dsp:cNvPr id="0" name=""/>
        <dsp:cNvSpPr/>
      </dsp:nvSpPr>
      <dsp:spPr>
        <a:xfrm>
          <a:off x="80975" y="3633884"/>
          <a:ext cx="931666" cy="931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BFE5C-BE4A-4EE1-82D4-D24560DF5F9A}">
      <dsp:nvSpPr>
        <dsp:cNvPr id="0" name=""/>
        <dsp:cNvSpPr/>
      </dsp:nvSpPr>
      <dsp:spPr>
        <a:xfrm>
          <a:off x="-4858995" y="-744643"/>
          <a:ext cx="5787212" cy="5787212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9D556-AD31-4F42-9E01-F1F4FDC5C117}">
      <dsp:nvSpPr>
        <dsp:cNvPr id="0" name=""/>
        <dsp:cNvSpPr/>
      </dsp:nvSpPr>
      <dsp:spPr>
        <a:xfrm>
          <a:off x="596982" y="429792"/>
          <a:ext cx="10337899" cy="85958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296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100" kern="1200" dirty="0" smtClean="0"/>
            <a:t>Increased WGPD Membership</a:t>
          </a:r>
          <a:endParaRPr lang="en-PH" sz="4100" kern="1200" dirty="0"/>
        </a:p>
      </dsp:txBody>
      <dsp:txXfrm>
        <a:off x="596982" y="429792"/>
        <a:ext cx="10337899" cy="859585"/>
      </dsp:txXfrm>
    </dsp:sp>
    <dsp:sp modelId="{08566295-8EE6-4DC1-9222-8D31674C91C8}">
      <dsp:nvSpPr>
        <dsp:cNvPr id="0" name=""/>
        <dsp:cNvSpPr/>
      </dsp:nvSpPr>
      <dsp:spPr>
        <a:xfrm>
          <a:off x="59741" y="322344"/>
          <a:ext cx="1074481" cy="1074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005E0-4011-4C42-B3D3-9B50CDA4C2A3}">
      <dsp:nvSpPr>
        <dsp:cNvPr id="0" name=""/>
        <dsp:cNvSpPr/>
      </dsp:nvSpPr>
      <dsp:spPr>
        <a:xfrm>
          <a:off x="909441" y="1719170"/>
          <a:ext cx="10025440" cy="85958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296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100" kern="1200" dirty="0" smtClean="0"/>
            <a:t>Published Exposure Draft of GUID 5250</a:t>
          </a:r>
          <a:endParaRPr lang="en-PH" sz="4100" kern="1200" dirty="0"/>
        </a:p>
      </dsp:txBody>
      <dsp:txXfrm>
        <a:off x="909441" y="1719170"/>
        <a:ext cx="10025440" cy="859585"/>
      </dsp:txXfrm>
    </dsp:sp>
    <dsp:sp modelId="{B6A04C9A-A647-44C3-AFED-788D8DD62DDB}">
      <dsp:nvSpPr>
        <dsp:cNvPr id="0" name=""/>
        <dsp:cNvSpPr/>
      </dsp:nvSpPr>
      <dsp:spPr>
        <a:xfrm>
          <a:off x="372200" y="1611722"/>
          <a:ext cx="1074481" cy="1074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03FB5-93F9-461B-BB4D-EFBF7DBD0693}">
      <dsp:nvSpPr>
        <dsp:cNvPr id="0" name=""/>
        <dsp:cNvSpPr/>
      </dsp:nvSpPr>
      <dsp:spPr>
        <a:xfrm>
          <a:off x="596982" y="3008548"/>
          <a:ext cx="10337899" cy="85958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296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100" kern="1200" dirty="0" smtClean="0"/>
            <a:t>Development of WGPD </a:t>
          </a:r>
          <a:r>
            <a:rPr lang="en-PH" sz="4100" kern="1200" dirty="0" err="1" smtClean="0"/>
            <a:t>Workplan</a:t>
          </a:r>
          <a:r>
            <a:rPr lang="en-PH" sz="4100" kern="1200" dirty="0" smtClean="0"/>
            <a:t> 2020-2022</a:t>
          </a:r>
          <a:endParaRPr lang="en-PH" sz="4100" kern="1200" dirty="0"/>
        </a:p>
      </dsp:txBody>
      <dsp:txXfrm>
        <a:off x="596982" y="3008548"/>
        <a:ext cx="10337899" cy="859585"/>
      </dsp:txXfrm>
    </dsp:sp>
    <dsp:sp modelId="{A3B93FA8-2AA3-4882-AD59-7494EE258FFC}">
      <dsp:nvSpPr>
        <dsp:cNvPr id="0" name=""/>
        <dsp:cNvSpPr/>
      </dsp:nvSpPr>
      <dsp:spPr>
        <a:xfrm>
          <a:off x="59741" y="2901100"/>
          <a:ext cx="1074481" cy="10744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BD2D8-D8E6-4991-9C97-5B8ED223FF0F}">
      <dsp:nvSpPr>
        <dsp:cNvPr id="0" name=""/>
        <dsp:cNvSpPr/>
      </dsp:nvSpPr>
      <dsp:spPr>
        <a:xfrm>
          <a:off x="0" y="143482"/>
          <a:ext cx="10805748" cy="138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800" kern="1200" dirty="0" smtClean="0"/>
            <a:t>New INTOSAI products </a:t>
          </a:r>
          <a:endParaRPr lang="en-PH" sz="4800" kern="1200" dirty="0"/>
        </a:p>
      </dsp:txBody>
      <dsp:txXfrm>
        <a:off x="0" y="143482"/>
        <a:ext cx="10805748" cy="1382400"/>
      </dsp:txXfrm>
    </dsp:sp>
    <dsp:sp modelId="{5A46F46F-9AE4-4DCB-9D52-B27AFC68AAF2}">
      <dsp:nvSpPr>
        <dsp:cNvPr id="0" name=""/>
        <dsp:cNvSpPr/>
      </dsp:nvSpPr>
      <dsp:spPr>
        <a:xfrm>
          <a:off x="0" y="1397982"/>
          <a:ext cx="10805748" cy="21081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4800" kern="1200" dirty="0" smtClean="0"/>
            <a:t>Project 2.9 GUID on Audit of Public Debt (GUID 5250)</a:t>
          </a:r>
          <a:endParaRPr lang="en-PH" sz="4800" kern="1200" dirty="0"/>
        </a:p>
      </dsp:txBody>
      <dsp:txXfrm>
        <a:off x="0" y="1397982"/>
        <a:ext cx="10805748" cy="2108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9000A-C74E-48FB-AD12-1D0513783D22}">
      <dsp:nvSpPr>
        <dsp:cNvPr id="0" name=""/>
        <dsp:cNvSpPr/>
      </dsp:nvSpPr>
      <dsp:spPr>
        <a:xfrm rot="5400000">
          <a:off x="4009009" y="-203175"/>
          <a:ext cx="4312950" cy="5802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2400" kern="1200" dirty="0" smtClean="0"/>
            <a:t>Utilized the INTOSAI tools (Communities of Practice and other ICT-based mechanisms, such as webinar, videoconferences, etc.) in the conduct of</a:t>
          </a:r>
          <a:r>
            <a:rPr lang="en-ZA" sz="2400" kern="1200" dirty="0" smtClean="0"/>
            <a:t> seminars, fora, capacity-building programs and workshops.</a:t>
          </a:r>
          <a:endParaRPr lang="en-P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PH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/>
            <a:t>No. of products published in all INTOSAI’s official languages (i.e. WG’s website, INTOSAI Journal, INTOSAI website.</a:t>
          </a:r>
          <a:endParaRPr lang="en-PH" sz="24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PH" sz="1700" kern="1200" dirty="0"/>
        </a:p>
      </dsp:txBody>
      <dsp:txXfrm rot="-5400000">
        <a:off x="3264081" y="752294"/>
        <a:ext cx="5592267" cy="3891868"/>
      </dsp:txXfrm>
    </dsp:sp>
    <dsp:sp modelId="{06034F5A-F061-4E50-923E-288E02DBC6AA}">
      <dsp:nvSpPr>
        <dsp:cNvPr id="0" name=""/>
        <dsp:cNvSpPr/>
      </dsp:nvSpPr>
      <dsp:spPr>
        <a:xfrm>
          <a:off x="0" y="359774"/>
          <a:ext cx="3264080" cy="46769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4300" kern="1200" dirty="0" smtClean="0"/>
            <a:t>INTOSAI KSC-IDI Community Portal</a:t>
          </a:r>
          <a:endParaRPr lang="en-PH" sz="4300" kern="1200" dirty="0"/>
        </a:p>
      </dsp:txBody>
      <dsp:txXfrm>
        <a:off x="159339" y="519113"/>
        <a:ext cx="2945402" cy="4358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6D90C-C2EA-4D2C-B65E-7283206A2C6D}">
      <dsp:nvSpPr>
        <dsp:cNvPr id="0" name=""/>
        <dsp:cNvSpPr/>
      </dsp:nvSpPr>
      <dsp:spPr>
        <a:xfrm rot="5400000">
          <a:off x="5112542" y="-1585161"/>
          <a:ext cx="2105883" cy="5802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100" kern="1200" dirty="0" smtClean="0"/>
            <a:t>Concept notes drafted and circulated to WGPD members for comment</a:t>
          </a:r>
          <a:endParaRPr lang="en-PH" sz="3100" kern="1200" dirty="0"/>
        </a:p>
      </dsp:txBody>
      <dsp:txXfrm rot="-5400000">
        <a:off x="3264080" y="366102"/>
        <a:ext cx="5700007" cy="1900281"/>
      </dsp:txXfrm>
    </dsp:sp>
    <dsp:sp modelId="{2B0AA6E1-A1B1-4BEE-8EB1-8C0983DF8578}">
      <dsp:nvSpPr>
        <dsp:cNvPr id="0" name=""/>
        <dsp:cNvSpPr/>
      </dsp:nvSpPr>
      <dsp:spPr>
        <a:xfrm>
          <a:off x="0" y="65"/>
          <a:ext cx="3264080" cy="26323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kern="1200" dirty="0" smtClean="0"/>
            <a:t>Research projects</a:t>
          </a:r>
          <a:endParaRPr lang="en-PH" sz="3400" kern="1200" dirty="0"/>
        </a:p>
      </dsp:txBody>
      <dsp:txXfrm>
        <a:off x="128501" y="128566"/>
        <a:ext cx="3007078" cy="2375352"/>
      </dsp:txXfrm>
    </dsp:sp>
    <dsp:sp modelId="{32ED2B97-D8E4-462D-85B1-4929FC346764}">
      <dsp:nvSpPr>
        <dsp:cNvPr id="0" name=""/>
        <dsp:cNvSpPr/>
      </dsp:nvSpPr>
      <dsp:spPr>
        <a:xfrm rot="5400000">
          <a:off x="5112542" y="1178810"/>
          <a:ext cx="2105883" cy="5802808"/>
        </a:xfrm>
        <a:prstGeom prst="round2SameRect">
          <a:avLst/>
        </a:prstGeom>
        <a:solidFill>
          <a:schemeClr val="accent4">
            <a:tint val="40000"/>
            <a:alpha val="90000"/>
            <a:hueOff val="-12201898"/>
            <a:satOff val="-545"/>
            <a:lumOff val="-166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2201898"/>
              <a:satOff val="-545"/>
              <a:lumOff val="-16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3100" kern="1200" dirty="0" smtClean="0"/>
            <a:t>seminars, fora, capacity-building programs and workshops in collaboration with other parties/stakeholders</a:t>
          </a:r>
          <a:endParaRPr lang="en-PH" sz="3100" kern="1200" dirty="0"/>
        </a:p>
      </dsp:txBody>
      <dsp:txXfrm rot="-5400000">
        <a:off x="3264080" y="3130074"/>
        <a:ext cx="5700007" cy="1900281"/>
      </dsp:txXfrm>
    </dsp:sp>
    <dsp:sp modelId="{D8876F5F-474C-408B-B4EF-B07A662FA8F4}">
      <dsp:nvSpPr>
        <dsp:cNvPr id="0" name=""/>
        <dsp:cNvSpPr/>
      </dsp:nvSpPr>
      <dsp:spPr>
        <a:xfrm>
          <a:off x="0" y="2764037"/>
          <a:ext cx="3264080" cy="2632354"/>
        </a:xfrm>
        <a:prstGeom prst="roundRect">
          <a:avLst/>
        </a:prstGeom>
        <a:solidFill>
          <a:schemeClr val="accent4">
            <a:hueOff val="-10990815"/>
            <a:satOff val="69299"/>
            <a:lumOff val="-1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kern="1200" dirty="0" smtClean="0"/>
            <a:t>Generation and dissemination knowledge and experiences </a:t>
          </a:r>
          <a:endParaRPr lang="en-PH" sz="3400" kern="1200" dirty="0"/>
        </a:p>
      </dsp:txBody>
      <dsp:txXfrm>
        <a:off x="128501" y="2892538"/>
        <a:ext cx="3007078" cy="23753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8551C-7BDF-448F-86A8-479670E4FBAE}">
      <dsp:nvSpPr>
        <dsp:cNvPr id="0" name=""/>
        <dsp:cNvSpPr/>
      </dsp:nvSpPr>
      <dsp:spPr>
        <a:xfrm>
          <a:off x="1335" y="123373"/>
          <a:ext cx="3125139" cy="15625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/>
            <a:t>Stakeholder engagement</a:t>
          </a:r>
          <a:endParaRPr lang="en-PH" sz="2800" kern="1200" dirty="0"/>
        </a:p>
      </dsp:txBody>
      <dsp:txXfrm>
        <a:off x="47101" y="169139"/>
        <a:ext cx="3033607" cy="1471037"/>
      </dsp:txXfrm>
    </dsp:sp>
    <dsp:sp modelId="{62C31EAF-6A4E-42CF-8DB2-49144DAE9ED4}">
      <dsp:nvSpPr>
        <dsp:cNvPr id="0" name=""/>
        <dsp:cNvSpPr/>
      </dsp:nvSpPr>
      <dsp:spPr>
        <a:xfrm>
          <a:off x="313849" y="1685943"/>
          <a:ext cx="312513" cy="117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27"/>
              </a:lnTo>
              <a:lnTo>
                <a:pt x="312513" y="11719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1633B-AEA8-48EB-B637-D87737D07728}">
      <dsp:nvSpPr>
        <dsp:cNvPr id="0" name=""/>
        <dsp:cNvSpPr/>
      </dsp:nvSpPr>
      <dsp:spPr>
        <a:xfrm>
          <a:off x="626363" y="2076586"/>
          <a:ext cx="2500111" cy="156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Developed participation guidelines for the WG’s members</a:t>
          </a:r>
          <a:endParaRPr lang="en-PH" sz="2000" kern="1200" dirty="0"/>
        </a:p>
      </dsp:txBody>
      <dsp:txXfrm>
        <a:off x="672129" y="2122352"/>
        <a:ext cx="2408579" cy="1471037"/>
      </dsp:txXfrm>
    </dsp:sp>
    <dsp:sp modelId="{2C5C8AC7-9AEC-43DD-8C76-6F9B821D06DC}">
      <dsp:nvSpPr>
        <dsp:cNvPr id="0" name=""/>
        <dsp:cNvSpPr/>
      </dsp:nvSpPr>
      <dsp:spPr>
        <a:xfrm>
          <a:off x="3907760" y="123373"/>
          <a:ext cx="3125139" cy="1562569"/>
        </a:xfrm>
        <a:prstGeom prst="roundRect">
          <a:avLst>
            <a:gd name="adj" fmla="val 10000"/>
          </a:avLst>
        </a:prstGeom>
        <a:solidFill>
          <a:schemeClr val="accent5">
            <a:hueOff val="1683545"/>
            <a:satOff val="-951"/>
            <a:lumOff val="-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/>
            <a:t>Facilitate continuous improvement</a:t>
          </a:r>
          <a:endParaRPr lang="en-PH" sz="2800" kern="1200" dirty="0"/>
        </a:p>
      </dsp:txBody>
      <dsp:txXfrm>
        <a:off x="3953526" y="169139"/>
        <a:ext cx="3033607" cy="1471037"/>
      </dsp:txXfrm>
    </dsp:sp>
    <dsp:sp modelId="{46FD1756-129E-4D89-804C-DE2AB9834C14}">
      <dsp:nvSpPr>
        <dsp:cNvPr id="0" name=""/>
        <dsp:cNvSpPr/>
      </dsp:nvSpPr>
      <dsp:spPr>
        <a:xfrm>
          <a:off x="4220274" y="1685943"/>
          <a:ext cx="312513" cy="117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27"/>
              </a:lnTo>
              <a:lnTo>
                <a:pt x="312513" y="11719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4D865-686C-43ED-8576-2EE0F7F50394}">
      <dsp:nvSpPr>
        <dsp:cNvPr id="0" name=""/>
        <dsp:cNvSpPr/>
      </dsp:nvSpPr>
      <dsp:spPr>
        <a:xfrm>
          <a:off x="4532788" y="2076586"/>
          <a:ext cx="2500111" cy="156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683545"/>
              <a:satOff val="-951"/>
              <a:lumOff val="-2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TBD</a:t>
          </a:r>
          <a:endParaRPr lang="en-PH" sz="1400" kern="1200" dirty="0"/>
        </a:p>
      </dsp:txBody>
      <dsp:txXfrm>
        <a:off x="4578554" y="2122352"/>
        <a:ext cx="2408579" cy="1471037"/>
      </dsp:txXfrm>
    </dsp:sp>
    <dsp:sp modelId="{DC9CCD96-7F5D-4539-BD99-DAF7603208FC}">
      <dsp:nvSpPr>
        <dsp:cNvPr id="0" name=""/>
        <dsp:cNvSpPr/>
      </dsp:nvSpPr>
      <dsp:spPr>
        <a:xfrm>
          <a:off x="7814185" y="123373"/>
          <a:ext cx="3125139" cy="1562569"/>
        </a:xfrm>
        <a:prstGeom prst="roundRect">
          <a:avLst>
            <a:gd name="adj" fmla="val 10000"/>
          </a:avLst>
        </a:prstGeom>
        <a:solidFill>
          <a:schemeClr val="accent5">
            <a:hueOff val="3367091"/>
            <a:satOff val="-1901"/>
            <a:lumOff val="-5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Cooperate with and leverage the efforts of the International Journal of Government Auditing and the General Secretariat to expand the use of social media, et.al.</a:t>
          </a:r>
          <a:endParaRPr lang="en-PH" sz="1700" kern="1200" dirty="0"/>
        </a:p>
      </dsp:txBody>
      <dsp:txXfrm>
        <a:off x="7859951" y="169139"/>
        <a:ext cx="3033607" cy="1471037"/>
      </dsp:txXfrm>
    </dsp:sp>
    <dsp:sp modelId="{18A129C9-ABFF-4DF7-892E-64D38C3CDDA6}">
      <dsp:nvSpPr>
        <dsp:cNvPr id="0" name=""/>
        <dsp:cNvSpPr/>
      </dsp:nvSpPr>
      <dsp:spPr>
        <a:xfrm>
          <a:off x="8126699" y="1685943"/>
          <a:ext cx="312513" cy="117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27"/>
              </a:lnTo>
              <a:lnTo>
                <a:pt x="312513" y="11719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A09A-8DDA-4398-BF16-D2D699896640}">
      <dsp:nvSpPr>
        <dsp:cNvPr id="0" name=""/>
        <dsp:cNvSpPr/>
      </dsp:nvSpPr>
      <dsp:spPr>
        <a:xfrm>
          <a:off x="8439213" y="2076586"/>
          <a:ext cx="2500111" cy="156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367091"/>
              <a:satOff val="-1901"/>
              <a:lumOff val="-54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/>
            <a:t>Established close coordination with the KSC-IDI, INTOSAI General Secretariat (Website), and US GAO (Journal) for the timely publication of WGPD outputs on public debt auditing issues</a:t>
          </a:r>
          <a:endParaRPr lang="en-PH" sz="1400" kern="1200" dirty="0"/>
        </a:p>
      </dsp:txBody>
      <dsp:txXfrm>
        <a:off x="8484979" y="2122352"/>
        <a:ext cx="2408579" cy="147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6/7/2019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87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3899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6000" indent="0">
              <a:buFont typeface="Arial" panose="020B0604020202020204" pitchFamily="34" charset="0"/>
              <a:buNone/>
            </a:pPr>
            <a:endParaRPr lang="en-PH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313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A606-FF64-423B-9EFC-D671949210C6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00322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8134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A606-FF64-423B-9EFC-D671949210C6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7609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A606-FF64-423B-9EFC-D671949210C6}" type="slidenum">
              <a:rPr lang="en-PH" smtClean="0">
                <a:solidFill>
                  <a:prstClr val="black"/>
                </a:solidFill>
              </a:rPr>
              <a:pPr/>
              <a:t>8</a:t>
            </a:fld>
            <a:endParaRPr lang="en-P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70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A606-FF64-423B-9EFC-D671949210C6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976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037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xmlns="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6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xmlns="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xmlns="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xmlns="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xmlns="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xmlns="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xmlns="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xmlns="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xmlns="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xmlns="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xmlns="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xmlns="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xmlns="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xmlns="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xmlns="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xmlns="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xmlns="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xmlns="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xmlns="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xmlns="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xmlns="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EB154C1-CE47-4220-9832-4FD0868A64A8}"/>
              </a:ext>
            </a:extLst>
          </p:cNvPr>
          <p:cNvSpPr txBox="1"/>
          <p:nvPr userDrawn="1"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xmlns="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xmlns="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xmlns="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xmlns="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 smtClean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xmlns="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xmlns="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 smtClean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xmlns="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xmlns="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xmlns="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xmlns="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xmlns="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xmlns="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xmlns="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xmlns="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xmlns="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accent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xmlns="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xmlns="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xmlns="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xmlns="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xmlns="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xmlns="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xmlns="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xmlns="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xmlns="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xmlns="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xmlns="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xmlns="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xmlns="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xmlns="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xmlns="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xmlns="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11th MEETING OF THE INTOSAI KSC | 12-14 June 2019 | Pampanga, Philippines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xmlns="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C9A1C71-347B-44A9-88B4-692D9731582D}"/>
              </a:ext>
            </a:extLst>
          </p:cNvPr>
          <p:cNvSpPr txBox="1"/>
          <p:nvPr/>
        </p:nvSpPr>
        <p:spPr>
          <a:xfrm>
            <a:off x="2955850" y="3666606"/>
            <a:ext cx="1881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Calibri Light" panose="020F0302020204030204" pitchFamily="34" charset="0"/>
              </a:rPr>
              <a:t>FABRIKAM RESIDENCES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8187" y="1622736"/>
            <a:ext cx="4853573" cy="1460428"/>
          </a:xfrm>
        </p:spPr>
        <p:txBody>
          <a:bodyPr/>
          <a:lstStyle/>
          <a:p>
            <a:r>
              <a:rPr lang="en-US" dirty="0" smtClean="0"/>
              <a:t>WORKING GROUP ON PUBLIC DEBT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866" y="3121798"/>
            <a:ext cx="5586238" cy="1662522"/>
          </a:xfrm>
        </p:spPr>
        <p:txBody>
          <a:bodyPr/>
          <a:lstStyle/>
          <a:p>
            <a:r>
              <a:rPr lang="en-US" dirty="0" smtClean="0"/>
              <a:t>CONTRIBUTION TO THE IMPLEMENTATION OF THE STRATEGIC OBJECTIVES AND CROSSCUTTING PRIORITIES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>
          <a:xfrm>
            <a:off x="1081723" y="942975"/>
            <a:ext cx="4429125" cy="513715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689" y="-5400"/>
            <a:ext cx="1453749" cy="1377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1157" y="10209"/>
            <a:ext cx="1436167" cy="14647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13414" y="4998251"/>
            <a:ext cx="3660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COMMISSION ON AUDIT</a:t>
            </a:r>
          </a:p>
          <a:p>
            <a:r>
              <a:rPr lang="en-PH" sz="24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Republic of the Philippines</a:t>
            </a:r>
            <a:endParaRPr lang="en-PH" sz="24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4781" y="6053069"/>
            <a:ext cx="4292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11</a:t>
            </a:r>
            <a:r>
              <a:rPr lang="en-PH" baseline="300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th</a:t>
            </a:r>
            <a:r>
              <a:rPr lang="en-PH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ANNUAL MEETING OF THE INTOSAI KSC</a:t>
            </a:r>
          </a:p>
          <a:p>
            <a:r>
              <a:rPr lang="en-PH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12-14 June 2019 | Pampanga, Philippines</a:t>
            </a:r>
            <a:endParaRPr lang="en-PH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8182" y="592281"/>
            <a:ext cx="5746173" cy="556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" r="26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28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105" y="372250"/>
            <a:ext cx="6639516" cy="78997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ACCOMPLISHMENTS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30" y="6356350"/>
            <a:ext cx="5946360" cy="366422"/>
          </a:xfrm>
        </p:spPr>
        <p:txBody>
          <a:bodyPr/>
          <a:lstStyle/>
          <a:p>
            <a:r>
              <a:rPr lang="en-US" dirty="0" smtClean="0"/>
              <a:t>11th MEETING OF THE INTOSAI KSC | 12-14 June 2019 | Pampanga, Philippines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29231"/>
              </p:ext>
            </p:extLst>
          </p:nvPr>
        </p:nvGraphicFramePr>
        <p:xfrm>
          <a:off x="585788" y="1359389"/>
          <a:ext cx="10993763" cy="484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105" y="372250"/>
            <a:ext cx="6639516" cy="78997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ACCOMPLISHMENTS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38529" y="6356350"/>
            <a:ext cx="5611509" cy="501650"/>
          </a:xfrm>
        </p:spPr>
        <p:txBody>
          <a:bodyPr/>
          <a:lstStyle/>
          <a:p>
            <a:r>
              <a:rPr lang="en-US" dirty="0" smtClean="0"/>
              <a:t>11th MEETING OF THE INTOSAI KSC | 12-14 June 2019 | Pampanga, Philippines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75044"/>
              </p:ext>
            </p:extLst>
          </p:nvPr>
        </p:nvGraphicFramePr>
        <p:xfrm>
          <a:off x="585788" y="1359390"/>
          <a:ext cx="10993763" cy="4297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97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PROGRESS REPORT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REPORTING DASHBOARD </a:t>
            </a:r>
          </a:p>
          <a:p>
            <a:r>
              <a:rPr lang="en-PH" dirty="0" smtClean="0"/>
              <a:t>AS OF 2</a:t>
            </a:r>
            <a:r>
              <a:rPr lang="id-ID" dirty="0" smtClean="0"/>
              <a:t>4</a:t>
            </a:r>
            <a:r>
              <a:rPr lang="en-PH" dirty="0" smtClean="0"/>
              <a:t> MAY 2019</a:t>
            </a:r>
          </a:p>
        </p:txBody>
      </p:sp>
      <p:graphicFrame>
        <p:nvGraphicFramePr>
          <p:cNvPr id="5" name="Chart Placeholder 24" descr="Cylindrical chart">
            <a:extLst>
              <a:ext uri="{FF2B5EF4-FFF2-40B4-BE49-F238E27FC236}">
                <a16:creationId xmlns:a16="http://schemas.microsoft.com/office/drawing/2014/main" xmlns="" id="{71FC94C7-3179-A442-AB05-74D7AFF60709}"/>
              </a:ext>
            </a:extLst>
          </p:cNvPr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val="3602207563"/>
              </p:ext>
            </p:extLst>
          </p:nvPr>
        </p:nvGraphicFramePr>
        <p:xfrm>
          <a:off x="1682750" y="860425"/>
          <a:ext cx="4429125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5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718" y="0"/>
            <a:ext cx="10945562" cy="1478570"/>
          </a:xfrm>
        </p:spPr>
        <p:txBody>
          <a:bodyPr/>
          <a:lstStyle/>
          <a:p>
            <a:pPr algn="ctr"/>
            <a:r>
              <a:rPr lang="en-PH" dirty="0" smtClean="0"/>
              <a:t>E</a:t>
            </a:r>
            <a:r>
              <a:rPr lang="id-ID" dirty="0" smtClean="0"/>
              <a:t>nhanced</a:t>
            </a:r>
            <a:r>
              <a:rPr lang="en-PH" dirty="0" smtClean="0"/>
              <a:t> E</a:t>
            </a:r>
            <a:r>
              <a:rPr lang="id-ID" dirty="0" smtClean="0"/>
              <a:t>xpertise</a:t>
            </a:r>
            <a:r>
              <a:rPr lang="en-PH" dirty="0" smtClean="0"/>
              <a:t> </a:t>
            </a:r>
            <a:r>
              <a:rPr lang="id-ID" dirty="0" smtClean="0"/>
              <a:t>of</a:t>
            </a:r>
            <a:r>
              <a:rPr lang="en-PH" dirty="0" smtClean="0"/>
              <a:t> </a:t>
            </a:r>
            <a:r>
              <a:rPr lang="en-PH" dirty="0" smtClean="0"/>
              <a:t>SAIs </a:t>
            </a:r>
            <a:r>
              <a:rPr lang="id-ID" dirty="0" smtClean="0"/>
              <a:t>in</a:t>
            </a:r>
            <a:r>
              <a:rPr lang="en-PH" dirty="0" smtClean="0"/>
              <a:t> </a:t>
            </a:r>
            <a:r>
              <a:rPr lang="id-ID" smtClean="0"/>
              <a:t/>
            </a:r>
            <a:br>
              <a:rPr lang="id-ID" smtClean="0"/>
            </a:br>
            <a:r>
              <a:rPr lang="en-PH" smtClean="0"/>
              <a:t>A</a:t>
            </a:r>
            <a:r>
              <a:rPr lang="id-ID" dirty="0" smtClean="0"/>
              <a:t>udit</a:t>
            </a:r>
            <a:r>
              <a:rPr lang="en-PH" dirty="0" smtClean="0"/>
              <a:t> </a:t>
            </a:r>
            <a:r>
              <a:rPr lang="id-ID" dirty="0" smtClean="0"/>
              <a:t>of</a:t>
            </a:r>
            <a:r>
              <a:rPr lang="en-PH" dirty="0" smtClean="0"/>
              <a:t> P</a:t>
            </a:r>
            <a:r>
              <a:rPr lang="id-ID" dirty="0" smtClean="0"/>
              <a:t>ublic Debt 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34290"/>
              </p:ext>
            </p:extLst>
          </p:nvPr>
        </p:nvGraphicFramePr>
        <p:xfrm>
          <a:off x="676718" y="1478570"/>
          <a:ext cx="10805748" cy="352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18938" y="5124534"/>
            <a:ext cx="3147934" cy="112426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b="1" dirty="0" smtClean="0"/>
              <a:t>Project on schedule</a:t>
            </a:r>
            <a:endParaRPr lang="en-PH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2359" y="15385"/>
            <a:ext cx="676275" cy="7239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338529" y="6356350"/>
            <a:ext cx="5225143" cy="405058"/>
          </a:xfrm>
        </p:spPr>
        <p:txBody>
          <a:bodyPr/>
          <a:lstStyle/>
          <a:p>
            <a:r>
              <a:rPr lang="en-US" noProof="0" dirty="0" smtClean="0"/>
              <a:t>11th MEETING OF THE INTOSAI KSC | 12-14 June 2019 | Pampanga, Philippines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457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>
                <a:solidFill>
                  <a:srgbClr val="A5A5A5"/>
                </a:solidFill>
              </a:rPr>
              <a:t>11th MEETING OF THE INTOSAI KSC | 12-14 June 2019 | Pampanga, Philippines</a:t>
            </a:r>
            <a:endParaRPr lang="en-US" dirty="0">
              <a:solidFill>
                <a:srgbClr val="A5A5A5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26678" y="228758"/>
            <a:ext cx="10835122" cy="596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30" y="0"/>
            <a:ext cx="10853829" cy="1094282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Wider exchange of knowledge and experience among </a:t>
            </a:r>
            <a:br>
              <a:rPr lang="id-ID" sz="3200" dirty="0" smtClean="0"/>
            </a:br>
            <a:r>
              <a:rPr lang="id-ID" sz="3200" dirty="0" smtClean="0"/>
              <a:t>INTOSAI </a:t>
            </a:r>
            <a:r>
              <a:rPr lang="id-ID" sz="3200" dirty="0" smtClean="0"/>
              <a:t>members/other stakeholders</a:t>
            </a:r>
            <a:endParaRPr lang="en-PH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025043"/>
              </p:ext>
            </p:extLst>
          </p:nvPr>
        </p:nvGraphicFramePr>
        <p:xfrm>
          <a:off x="751668" y="1094283"/>
          <a:ext cx="9066889" cy="539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013430" y="1991076"/>
            <a:ext cx="1693887" cy="104931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000" b="1" dirty="0" smtClean="0"/>
              <a:t>Project behind schedule</a:t>
            </a:r>
            <a:endParaRPr lang="en-PH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0013430" y="4292178"/>
            <a:ext cx="1693887" cy="146999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WGPD Workplan 2020-2022</a:t>
            </a:r>
          </a:p>
          <a:p>
            <a:pPr algn="ctr"/>
            <a:r>
              <a:rPr lang="id-ID" sz="2000" b="1" dirty="0" smtClean="0"/>
              <a:t>TBD</a:t>
            </a:r>
            <a:endParaRPr lang="en-PH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2359" y="15385"/>
            <a:ext cx="676275" cy="7239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338529" y="6356350"/>
            <a:ext cx="5276659" cy="501650"/>
          </a:xfrm>
        </p:spPr>
        <p:txBody>
          <a:bodyPr/>
          <a:lstStyle/>
          <a:p>
            <a:r>
              <a:rPr lang="en-US" noProof="0" dirty="0" smtClean="0"/>
              <a:t>11th MEETING OF THE INTOSAI KSC | 12-14 June 2019 | Pampanga, Philippines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908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30" y="0"/>
            <a:ext cx="10853829" cy="1094282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Wider exchange of knowledge and experience among </a:t>
            </a:r>
            <a:br>
              <a:rPr lang="id-ID" sz="3200" dirty="0" smtClean="0"/>
            </a:br>
            <a:r>
              <a:rPr lang="id-ID" sz="3200" dirty="0" smtClean="0"/>
              <a:t>INTOSAI </a:t>
            </a:r>
            <a:r>
              <a:rPr lang="id-ID" sz="3200" dirty="0" smtClean="0"/>
              <a:t>members/other stakeholders</a:t>
            </a:r>
            <a:endParaRPr lang="en-PH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088921"/>
              </p:ext>
            </p:extLst>
          </p:nvPr>
        </p:nvGraphicFramePr>
        <p:xfrm>
          <a:off x="751668" y="1094283"/>
          <a:ext cx="9066889" cy="539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0013430" y="1465944"/>
            <a:ext cx="1693887" cy="466503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FFFFFF"/>
                </a:solidFill>
              </a:rPr>
              <a:t>WGPD Workplan 2020-2022</a:t>
            </a:r>
          </a:p>
          <a:p>
            <a:pPr algn="ctr"/>
            <a:endParaRPr lang="id-ID" sz="2000" b="1" dirty="0" smtClean="0">
              <a:solidFill>
                <a:srgbClr val="FFFFFF"/>
              </a:solidFill>
            </a:endParaRPr>
          </a:p>
          <a:p>
            <a:pPr algn="ctr"/>
            <a:r>
              <a:rPr lang="id-ID" sz="2000" b="1" dirty="0" smtClean="0">
                <a:solidFill>
                  <a:srgbClr val="FFFFFF"/>
                </a:solidFill>
              </a:rPr>
              <a:t>TBD</a:t>
            </a:r>
            <a:endParaRPr lang="en-PH" sz="2000" b="1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2359" y="15385"/>
            <a:ext cx="676275" cy="7239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338529" y="6356350"/>
            <a:ext cx="5276659" cy="501650"/>
          </a:xfrm>
        </p:spPr>
        <p:txBody>
          <a:bodyPr/>
          <a:lstStyle/>
          <a:p>
            <a:r>
              <a:rPr lang="en-US" dirty="0" smtClean="0">
                <a:solidFill>
                  <a:srgbClr val="A5A5A5"/>
                </a:solidFill>
              </a:rPr>
              <a:t>11th MEETING OF THE INTOSAI KSC | 12-14 June 2019 | Pampanga, Philippines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41804" y="1094283"/>
          <a:ext cx="10940661" cy="376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11432" y="1"/>
            <a:ext cx="11080568" cy="109428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Wider exchange of knowledge and experience among </a:t>
            </a:r>
            <a:br>
              <a:rPr lang="en-US" sz="3200" dirty="0"/>
            </a:br>
            <a:r>
              <a:rPr lang="en-US" sz="3200" dirty="0"/>
              <a:t>INTOSAI </a:t>
            </a:r>
            <a:r>
              <a:rPr lang="en-US" sz="3200" dirty="0" smtClean="0"/>
              <a:t>members</a:t>
            </a:r>
            <a:r>
              <a:rPr lang="id-ID" sz="3200" dirty="0" smtClean="0"/>
              <a:t>/other stakeholders</a:t>
            </a:r>
            <a:endParaRPr lang="en-PH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259173" y="5021706"/>
            <a:ext cx="2308485" cy="91439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000" b="1" dirty="0" smtClean="0"/>
              <a:t>Project on schedule</a:t>
            </a:r>
            <a:endParaRPr lang="en-PH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9131507" y="5021706"/>
            <a:ext cx="2308485" cy="91439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000" b="1" dirty="0" smtClean="0"/>
              <a:t>Project on schedule</a:t>
            </a:r>
            <a:endParaRPr lang="en-PH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2359" y="15385"/>
            <a:ext cx="676275" cy="7239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38530" y="6356351"/>
            <a:ext cx="5469842" cy="340664"/>
          </a:xfrm>
        </p:spPr>
        <p:txBody>
          <a:bodyPr/>
          <a:lstStyle/>
          <a:p>
            <a:r>
              <a:rPr lang="en-US" noProof="0" dirty="0" smtClean="0"/>
              <a:t>11th MEETING OF THE INTOSAI KSC | 12-14 June 2019 | Pampanga, Philippines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502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919DE-9BD9-47A9-9F5D-16EBB968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6c05727-aa75-4e4a-9b5f-8a80a1165891"/>
    <ds:schemaRef ds:uri="71af3243-3dd4-4a8d-8c0d-dd76da1f02a5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0</TotalTime>
  <Words>443</Words>
  <Application>Microsoft Office PowerPoint</Application>
  <PresentationFormat>Widescreen</PresentationFormat>
  <Paragraphs>64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Office Theme</vt:lpstr>
      <vt:lpstr>WORKING GROUP ON PUBLIC DEBT</vt:lpstr>
      <vt:lpstr>ACCOMPLISHMENTS</vt:lpstr>
      <vt:lpstr>ACCOMPLISHMENTS</vt:lpstr>
      <vt:lpstr>PROGRESS REPORT</vt:lpstr>
      <vt:lpstr>Enhanced Expertise of SAIs in  Audit of Public Debt </vt:lpstr>
      <vt:lpstr>PowerPoint Presentation</vt:lpstr>
      <vt:lpstr>Wider exchange of knowledge and experience among  INTOSAI members/other stakeholders</vt:lpstr>
      <vt:lpstr>Wider exchange of knowledge and experience among  INTOSAI members/other stakeholders</vt:lpstr>
      <vt:lpstr>Wider exchange of knowledge and experience among  INTOSAI members/other stakeholders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2019-06-06T01:07:02Z</dcterms:created>
  <dcterms:modified xsi:type="dcterms:W3CDTF">2019-06-07T04:31:15Z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