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71" r:id="rId2"/>
    <p:sldId id="777" r:id="rId3"/>
    <p:sldId id="821" r:id="rId4"/>
    <p:sldId id="809" r:id="rId5"/>
    <p:sldId id="811" r:id="rId6"/>
    <p:sldId id="812" r:id="rId7"/>
    <p:sldId id="813" r:id="rId8"/>
    <p:sldId id="814" r:id="rId9"/>
    <p:sldId id="815" r:id="rId10"/>
    <p:sldId id="822" r:id="rId11"/>
    <p:sldId id="816" r:id="rId12"/>
    <p:sldId id="823" r:id="rId13"/>
    <p:sldId id="817" r:id="rId14"/>
    <p:sldId id="824" r:id="rId15"/>
    <p:sldId id="818" r:id="rId16"/>
    <p:sldId id="820" r:id="rId17"/>
  </p:sldIdLst>
  <p:sldSz cx="9144000" cy="6858000" type="screen4x3"/>
  <p:notesSz cx="7010400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317"/>
    <a:srgbClr val="546822"/>
    <a:srgbClr val="003300"/>
    <a:srgbClr val="333333"/>
    <a:srgbClr val="000000"/>
    <a:srgbClr val="5D6F1B"/>
    <a:srgbClr val="878103"/>
    <a:srgbClr val="669900"/>
    <a:srgbClr val="426804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584" autoAdjust="0"/>
  </p:normalViewPr>
  <p:slideViewPr>
    <p:cSldViewPr>
      <p:cViewPr varScale="1">
        <p:scale>
          <a:sx n="64" d="100"/>
          <a:sy n="64" d="100"/>
        </p:scale>
        <p:origin x="9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" y="22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08" y="-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37D73-FA53-4506-A580-9E4BF446EBC2}" type="doc">
      <dgm:prSet loTypeId="urn:microsoft.com/office/officeart/2008/layout/VerticalCircleLis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94276880-FDD6-4669-A2F6-04DA1A680B94}">
      <dgm:prSet phldrT="[Texto]" custT="1"/>
      <dgm:spPr/>
      <dgm:t>
        <a:bodyPr/>
        <a:lstStyle/>
        <a:p>
          <a:r>
            <a:rPr lang="en-US" sz="2000" noProof="0" dirty="0" smtClean="0"/>
            <a:t>I.     Update of the document </a:t>
          </a:r>
          <a:r>
            <a:rPr lang="en-US" sz="2000" i="1" noProof="0" dirty="0" smtClean="0"/>
            <a:t>Communicating and Promoting the </a:t>
          </a:r>
          <a:r>
            <a:rPr lang="en-US" sz="2000" i="1" noProof="0" dirty="0" smtClean="0"/>
            <a:t/>
          </a:r>
          <a:br>
            <a:rPr lang="en-US" sz="2000" i="1" noProof="0" dirty="0" smtClean="0"/>
          </a:br>
          <a:r>
            <a:rPr lang="en-US" sz="2000" i="1" noProof="0" dirty="0" smtClean="0"/>
            <a:t>       Value and </a:t>
          </a:r>
          <a:r>
            <a:rPr lang="en-US" sz="2000" i="1" noProof="0" dirty="0" smtClean="0"/>
            <a:t>Benefits of SAIs: An INTOSAI Guideline</a:t>
          </a:r>
          <a:endParaRPr lang="en-US" sz="2000" i="1" noProof="0" dirty="0"/>
        </a:p>
      </dgm:t>
    </dgm:pt>
    <dgm:pt modelId="{C627CFAE-D55C-4A20-BCFF-81D2194E53E7}" type="parTrans" cxnId="{AD1498B5-2954-473E-9E69-34ADCF82AAE9}">
      <dgm:prSet/>
      <dgm:spPr/>
      <dgm:t>
        <a:bodyPr/>
        <a:lstStyle/>
        <a:p>
          <a:endParaRPr lang="en-US" sz="2000" noProof="0" dirty="0"/>
        </a:p>
      </dgm:t>
    </dgm:pt>
    <dgm:pt modelId="{EF9C4224-6397-43D4-AE22-7C16CF7CEBF2}" type="sibTrans" cxnId="{AD1498B5-2954-473E-9E69-34ADCF82AAE9}">
      <dgm:prSet/>
      <dgm:spPr/>
      <dgm:t>
        <a:bodyPr/>
        <a:lstStyle/>
        <a:p>
          <a:endParaRPr lang="en-US" sz="2000" noProof="0" dirty="0"/>
        </a:p>
      </dgm:t>
    </dgm:pt>
    <dgm:pt modelId="{4EA4D4B6-F28A-4EC2-9DCB-BE4CF96B1E46}">
      <dgm:prSet phldrT="[Texto]" custT="1"/>
      <dgm:spPr/>
      <dgm:t>
        <a:bodyPr/>
        <a:lstStyle/>
        <a:p>
          <a:r>
            <a:rPr lang="en-US" sz="2000" noProof="0" dirty="0" smtClean="0"/>
            <a:t>II.    </a:t>
          </a:r>
          <a:r>
            <a:rPr lang="en-US" sz="2000" dirty="0" smtClean="0"/>
            <a:t>International Standard on Jurisdictional Activities</a:t>
          </a:r>
          <a:endParaRPr lang="en-US" sz="2000" noProof="0" dirty="0"/>
        </a:p>
      </dgm:t>
    </dgm:pt>
    <dgm:pt modelId="{43A98D5A-9EA6-491F-84A8-D6040E1B35A0}" type="parTrans" cxnId="{2E290E86-4F07-49D9-B46C-C58D0B9ACFC1}">
      <dgm:prSet/>
      <dgm:spPr/>
      <dgm:t>
        <a:bodyPr/>
        <a:lstStyle/>
        <a:p>
          <a:endParaRPr lang="en-US" sz="2000" noProof="0" dirty="0"/>
        </a:p>
      </dgm:t>
    </dgm:pt>
    <dgm:pt modelId="{8A7BDCD7-794C-47DE-A3A5-8D4DC0900930}" type="sibTrans" cxnId="{2E290E86-4F07-49D9-B46C-C58D0B9ACFC1}">
      <dgm:prSet/>
      <dgm:spPr/>
      <dgm:t>
        <a:bodyPr/>
        <a:lstStyle/>
        <a:p>
          <a:endParaRPr lang="en-US" sz="2000" noProof="0" dirty="0"/>
        </a:p>
      </dgm:t>
    </dgm:pt>
    <dgm:pt modelId="{507F74D5-776A-4CB2-8876-7BCDDB56FB96}">
      <dgm:prSet phldrT="[Texto]" custT="1"/>
      <dgm:spPr/>
      <dgm:t>
        <a:bodyPr/>
        <a:lstStyle/>
        <a:p>
          <a:r>
            <a:rPr lang="en-US" sz="2000" noProof="0" dirty="0" smtClean="0"/>
            <a:t>III.   Paper on the Implementation of Quality Control in the Audit </a:t>
          </a:r>
          <a:br>
            <a:rPr lang="en-US" sz="2000" noProof="0" dirty="0" smtClean="0"/>
          </a:br>
          <a:r>
            <a:rPr lang="en-US" sz="2000" noProof="0" dirty="0" smtClean="0"/>
            <a:t>       Process</a:t>
          </a:r>
          <a:endParaRPr lang="en-US" sz="2000" noProof="0" dirty="0"/>
        </a:p>
      </dgm:t>
    </dgm:pt>
    <dgm:pt modelId="{24CC7698-0198-42E2-8B55-A911A2C9D12F}" type="parTrans" cxnId="{0F04EBD5-BF38-49A9-BC84-BB20FAF05CD8}">
      <dgm:prSet/>
      <dgm:spPr/>
      <dgm:t>
        <a:bodyPr/>
        <a:lstStyle/>
        <a:p>
          <a:endParaRPr lang="en-US" sz="2000" noProof="0" dirty="0"/>
        </a:p>
      </dgm:t>
    </dgm:pt>
    <dgm:pt modelId="{5CBBF3FB-741B-4B0D-8A09-5B040450CD4F}" type="sibTrans" cxnId="{0F04EBD5-BF38-49A9-BC84-BB20FAF05CD8}">
      <dgm:prSet/>
      <dgm:spPr/>
      <dgm:t>
        <a:bodyPr/>
        <a:lstStyle/>
        <a:p>
          <a:endParaRPr lang="en-US" sz="2000" noProof="0" dirty="0"/>
        </a:p>
      </dgm:t>
    </dgm:pt>
    <dgm:pt modelId="{2A4D8569-1E7B-4F8D-A1DE-649379BF9239}">
      <dgm:prSet phldrT="[Texto]" custT="1"/>
      <dgm:spPr/>
      <dgm:t>
        <a:bodyPr/>
        <a:lstStyle/>
        <a:p>
          <a:r>
            <a:rPr lang="en-US" sz="2000" noProof="0" dirty="0" smtClean="0"/>
            <a:t>IV.   Paper on a Risk-Assessment Framework for SAIs to Incorporate </a:t>
          </a:r>
          <a:br>
            <a:rPr lang="en-US" sz="2000" noProof="0" dirty="0" smtClean="0"/>
          </a:br>
          <a:r>
            <a:rPr lang="en-US" sz="2000" noProof="0" dirty="0" smtClean="0"/>
            <a:t>       Relevant SDGs-Related Programs in their Annual Audit Plans</a:t>
          </a:r>
        </a:p>
      </dgm:t>
    </dgm:pt>
    <dgm:pt modelId="{4E9BAA8B-C3F9-46D7-90AB-3D48AD338648}" type="parTrans" cxnId="{E3D614F7-AA11-4FE3-8E2E-3585C118B2BD}">
      <dgm:prSet/>
      <dgm:spPr/>
      <dgm:t>
        <a:bodyPr/>
        <a:lstStyle/>
        <a:p>
          <a:endParaRPr lang="es-ES" sz="2000"/>
        </a:p>
      </dgm:t>
    </dgm:pt>
    <dgm:pt modelId="{94450549-3546-4A0A-8D3A-8B7C29FD50EF}" type="sibTrans" cxnId="{E3D614F7-AA11-4FE3-8E2E-3585C118B2BD}">
      <dgm:prSet/>
      <dgm:spPr/>
      <dgm:t>
        <a:bodyPr/>
        <a:lstStyle/>
        <a:p>
          <a:endParaRPr lang="es-ES" sz="2000"/>
        </a:p>
      </dgm:t>
    </dgm:pt>
    <dgm:pt modelId="{C92779C0-4493-423F-B804-00868899EB56}">
      <dgm:prSet phldrT="[Texto]" custT="1"/>
      <dgm:spPr/>
      <dgm:t>
        <a:bodyPr/>
        <a:lstStyle/>
        <a:p>
          <a:r>
            <a:rPr lang="en-US" sz="2000" noProof="0" dirty="0" smtClean="0"/>
            <a:t>V.    </a:t>
          </a:r>
          <a:r>
            <a:rPr lang="en-US" sz="2000" dirty="0" smtClean="0"/>
            <a:t>Identification of Public Sector Risks: The Role of SAIs</a:t>
          </a:r>
          <a:endParaRPr lang="en-US" sz="2000" noProof="0" dirty="0"/>
        </a:p>
      </dgm:t>
    </dgm:pt>
    <dgm:pt modelId="{E4DFF6F9-7ED0-4CFF-82C9-F900A8697EF2}" type="sibTrans" cxnId="{6438641A-7668-45DE-85DC-F565070A1BA6}">
      <dgm:prSet/>
      <dgm:spPr/>
      <dgm:t>
        <a:bodyPr/>
        <a:lstStyle/>
        <a:p>
          <a:endParaRPr lang="es-ES" sz="2000"/>
        </a:p>
      </dgm:t>
    </dgm:pt>
    <dgm:pt modelId="{E8E815C9-8C0C-42CE-B282-228926B7B848}" type="parTrans" cxnId="{6438641A-7668-45DE-85DC-F565070A1BA6}">
      <dgm:prSet/>
      <dgm:spPr/>
      <dgm:t>
        <a:bodyPr/>
        <a:lstStyle/>
        <a:p>
          <a:endParaRPr lang="es-ES" sz="2000"/>
        </a:p>
      </dgm:t>
    </dgm:pt>
    <dgm:pt modelId="{0F4C5CE7-74C6-4B5C-B221-B97E227D1C6A}">
      <dgm:prSet phldrT="[Texto]" custT="1"/>
      <dgm:spPr/>
      <dgm:t>
        <a:bodyPr/>
        <a:lstStyle/>
        <a:p>
          <a:r>
            <a:rPr lang="es-MX" sz="2000" noProof="0" dirty="0" smtClean="0"/>
            <a:t>VI.   </a:t>
          </a:r>
          <a:r>
            <a:rPr lang="en-US" sz="2000" dirty="0" smtClean="0"/>
            <a:t>Revision of ISSAI 12</a:t>
          </a:r>
          <a:endParaRPr lang="en-US" sz="2000" noProof="0" dirty="0"/>
        </a:p>
      </dgm:t>
    </dgm:pt>
    <dgm:pt modelId="{9EC99A93-C478-4091-85B4-E69E02DCA169}" type="parTrans" cxnId="{FCAE17EB-7F23-42DC-9AE6-F77B58B12FCA}">
      <dgm:prSet/>
      <dgm:spPr/>
      <dgm:t>
        <a:bodyPr/>
        <a:lstStyle/>
        <a:p>
          <a:endParaRPr lang="en-US" sz="2000"/>
        </a:p>
      </dgm:t>
    </dgm:pt>
    <dgm:pt modelId="{F2F959C8-7651-4825-ACFF-21CE93881171}" type="sibTrans" cxnId="{FCAE17EB-7F23-42DC-9AE6-F77B58B12FCA}">
      <dgm:prSet/>
      <dgm:spPr/>
      <dgm:t>
        <a:bodyPr/>
        <a:lstStyle/>
        <a:p>
          <a:endParaRPr lang="en-US" sz="2000"/>
        </a:p>
      </dgm:t>
    </dgm:pt>
    <dgm:pt modelId="{4545B962-F7CD-4FCC-A586-6628B3E21031}">
      <dgm:prSet phldrT="[Texto]" custT="1"/>
      <dgm:spPr/>
      <dgm:t>
        <a:bodyPr/>
        <a:lstStyle/>
        <a:p>
          <a:pPr algn="l"/>
          <a:r>
            <a:rPr lang="en-US" sz="2000" noProof="0" dirty="0" smtClean="0"/>
            <a:t>VII.  Working Group website to be migrated to the KSC-IDI INTOSAI </a:t>
          </a:r>
          <a:br>
            <a:rPr lang="en-US" sz="2000" noProof="0" dirty="0" smtClean="0"/>
          </a:br>
          <a:r>
            <a:rPr lang="en-US" sz="2000" noProof="0" dirty="0" smtClean="0"/>
            <a:t>       Community Portal before 2019</a:t>
          </a:r>
          <a:endParaRPr lang="en-US" sz="2000" noProof="0" dirty="0"/>
        </a:p>
      </dgm:t>
    </dgm:pt>
    <dgm:pt modelId="{74E49831-B48F-477E-A81B-AFC88329AAE6}" type="parTrans" cxnId="{CBC34886-FD08-4DAD-80B9-A27347125034}">
      <dgm:prSet/>
      <dgm:spPr/>
      <dgm:t>
        <a:bodyPr/>
        <a:lstStyle/>
        <a:p>
          <a:endParaRPr lang="en-US"/>
        </a:p>
      </dgm:t>
    </dgm:pt>
    <dgm:pt modelId="{A25F1DD6-E523-488E-844A-1D9801354201}" type="sibTrans" cxnId="{CBC34886-FD08-4DAD-80B9-A27347125034}">
      <dgm:prSet/>
      <dgm:spPr/>
      <dgm:t>
        <a:bodyPr/>
        <a:lstStyle/>
        <a:p>
          <a:endParaRPr lang="en-US"/>
        </a:p>
      </dgm:t>
    </dgm:pt>
    <dgm:pt modelId="{091B582E-5B90-4C8B-B1D2-108D41CC4916}">
      <dgm:prSet phldrT="[Texto]" custT="1"/>
      <dgm:spPr/>
      <dgm:t>
        <a:bodyPr/>
        <a:lstStyle/>
        <a:p>
          <a:pPr algn="l"/>
          <a:r>
            <a:rPr lang="es-MX" sz="2000" noProof="0" dirty="0" smtClean="0"/>
            <a:t>VIII. </a:t>
          </a:r>
          <a:r>
            <a:rPr lang="en-US" sz="2000" dirty="0" smtClean="0"/>
            <a:t>Stakeholders Engagement</a:t>
          </a:r>
          <a:endParaRPr lang="en-US" sz="2000" noProof="0" dirty="0"/>
        </a:p>
      </dgm:t>
    </dgm:pt>
    <dgm:pt modelId="{FEBE3DD0-2C28-4397-A557-3B09BF88465D}" type="parTrans" cxnId="{F434BA91-204C-448A-B15B-5018E42EBDED}">
      <dgm:prSet/>
      <dgm:spPr/>
      <dgm:t>
        <a:bodyPr/>
        <a:lstStyle/>
        <a:p>
          <a:endParaRPr lang="en-US"/>
        </a:p>
      </dgm:t>
    </dgm:pt>
    <dgm:pt modelId="{5ECB1379-7ADD-42DB-AC1A-685C832E125C}" type="sibTrans" cxnId="{F434BA91-204C-448A-B15B-5018E42EBDED}">
      <dgm:prSet/>
      <dgm:spPr/>
      <dgm:t>
        <a:bodyPr/>
        <a:lstStyle/>
        <a:p>
          <a:endParaRPr lang="en-US"/>
        </a:p>
      </dgm:t>
    </dgm:pt>
    <dgm:pt modelId="{8FB54B00-B0FC-499C-B76F-7CEED804B99A}" type="pres">
      <dgm:prSet presAssocID="{58A37D73-FA53-4506-A580-9E4BF446EBC2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901EAD23-3DBB-4FA5-B537-A2C953D643F7}" type="pres">
      <dgm:prSet presAssocID="{94276880-FDD6-4669-A2F6-04DA1A680B94}" presName="noChildren" presStyleCnt="0"/>
      <dgm:spPr/>
    </dgm:pt>
    <dgm:pt modelId="{B62B278E-251D-42FE-AFC1-6E3D80AA8ECF}" type="pres">
      <dgm:prSet presAssocID="{94276880-FDD6-4669-A2F6-04DA1A680B94}" presName="gap" presStyleCnt="0"/>
      <dgm:spPr/>
    </dgm:pt>
    <dgm:pt modelId="{5CF3C142-A37C-439E-B673-026EBAC93029}" type="pres">
      <dgm:prSet presAssocID="{94276880-FDD6-4669-A2F6-04DA1A680B94}" presName="medCircle2" presStyleLbl="vennNode1" presStyleIdx="0" presStyleCnt="8" custLinFactX="-200000" custLinFactNeighborX="-283732" custLinFactNeighborY="-250"/>
      <dgm:spPr/>
    </dgm:pt>
    <dgm:pt modelId="{0B334848-C9E8-4C5F-8BFE-EAA8B415FBFC}" type="pres">
      <dgm:prSet presAssocID="{94276880-FDD6-4669-A2F6-04DA1A680B94}" presName="txLvlOnly1" presStyleLbl="revTx" presStyleIdx="0" presStyleCnt="8" custScaleX="283628" custLinFactNeighborX="-4119" custLinFactNeighborY="21981"/>
      <dgm:spPr/>
      <dgm:t>
        <a:bodyPr/>
        <a:lstStyle/>
        <a:p>
          <a:endParaRPr lang="en-US"/>
        </a:p>
      </dgm:t>
    </dgm:pt>
    <dgm:pt modelId="{C57668C8-02F3-4106-B22B-9D6D3203DF3A}" type="pres">
      <dgm:prSet presAssocID="{4EA4D4B6-F28A-4EC2-9DCB-BE4CF96B1E46}" presName="noChildren" presStyleCnt="0"/>
      <dgm:spPr/>
    </dgm:pt>
    <dgm:pt modelId="{597AECBE-F205-4F99-AECD-EE992D4226A4}" type="pres">
      <dgm:prSet presAssocID="{4EA4D4B6-F28A-4EC2-9DCB-BE4CF96B1E46}" presName="gap" presStyleCnt="0"/>
      <dgm:spPr/>
    </dgm:pt>
    <dgm:pt modelId="{7F59106A-E936-4244-80A8-92918F1B4CA3}" type="pres">
      <dgm:prSet presAssocID="{4EA4D4B6-F28A-4EC2-9DCB-BE4CF96B1E46}" presName="medCircle2" presStyleLbl="vennNode1" presStyleIdx="1" presStyleCnt="8" custLinFactX="-200000" custLinFactNeighborX="-283732" custLinFactNeighborY="-2280"/>
      <dgm:spPr/>
    </dgm:pt>
    <dgm:pt modelId="{59335128-5895-4151-AFB6-6A2314C51181}" type="pres">
      <dgm:prSet presAssocID="{4EA4D4B6-F28A-4EC2-9DCB-BE4CF96B1E46}" presName="txLvlOnly1" presStyleLbl="revTx" presStyleIdx="1" presStyleCnt="8" custScaleX="283628" custLinFactNeighborX="-4119" custLinFactNeighborY="7824"/>
      <dgm:spPr/>
      <dgm:t>
        <a:bodyPr/>
        <a:lstStyle/>
        <a:p>
          <a:endParaRPr lang="es-ES"/>
        </a:p>
      </dgm:t>
    </dgm:pt>
    <dgm:pt modelId="{18D072CC-7668-4716-A020-C14C3CB51393}" type="pres">
      <dgm:prSet presAssocID="{507F74D5-776A-4CB2-8876-7BCDDB56FB96}" presName="noChildren" presStyleCnt="0"/>
      <dgm:spPr/>
    </dgm:pt>
    <dgm:pt modelId="{750630AC-24D8-4DBE-911A-859940271FA1}" type="pres">
      <dgm:prSet presAssocID="{507F74D5-776A-4CB2-8876-7BCDDB56FB96}" presName="gap" presStyleCnt="0"/>
      <dgm:spPr/>
    </dgm:pt>
    <dgm:pt modelId="{4DCBFDB5-2ECD-4FC8-9F0E-21E65AF10AC3}" type="pres">
      <dgm:prSet presAssocID="{507F74D5-776A-4CB2-8876-7BCDDB56FB96}" presName="medCircle2" presStyleLbl="vennNode1" presStyleIdx="2" presStyleCnt="8" custLinFactX="-200000" custLinFactNeighborX="-283732" custLinFactNeighborY="-2280"/>
      <dgm:spPr/>
    </dgm:pt>
    <dgm:pt modelId="{95241359-818B-4649-B867-B7F92808AECE}" type="pres">
      <dgm:prSet presAssocID="{507F74D5-776A-4CB2-8876-7BCDDB56FB96}" presName="txLvlOnly1" presStyleLbl="revTx" presStyleIdx="2" presStyleCnt="8" custScaleX="283628" custLinFactNeighborX="-4119" custLinFactNeighborY="18194"/>
      <dgm:spPr/>
      <dgm:t>
        <a:bodyPr/>
        <a:lstStyle/>
        <a:p>
          <a:endParaRPr lang="es-ES"/>
        </a:p>
      </dgm:t>
    </dgm:pt>
    <dgm:pt modelId="{E51A585B-81EA-455F-A584-A9BFD3AFED0A}" type="pres">
      <dgm:prSet presAssocID="{2A4D8569-1E7B-4F8D-A1DE-649379BF9239}" presName="noChildren" presStyleCnt="0"/>
      <dgm:spPr/>
    </dgm:pt>
    <dgm:pt modelId="{9BC3F02E-5865-43B5-A834-36537DF178F7}" type="pres">
      <dgm:prSet presAssocID="{2A4D8569-1E7B-4F8D-A1DE-649379BF9239}" presName="gap" presStyleCnt="0"/>
      <dgm:spPr/>
    </dgm:pt>
    <dgm:pt modelId="{347D2338-28A5-4C6B-8E8F-1B87E67F696C}" type="pres">
      <dgm:prSet presAssocID="{2A4D8569-1E7B-4F8D-A1DE-649379BF9239}" presName="medCircle2" presStyleLbl="vennNode1" presStyleIdx="3" presStyleCnt="8" custLinFactX="-200000" custLinFactNeighborX="-283732" custLinFactNeighborY="-2280"/>
      <dgm:spPr/>
    </dgm:pt>
    <dgm:pt modelId="{A2EC683D-E90F-4B62-8483-3AA8BE848ABA}" type="pres">
      <dgm:prSet presAssocID="{2A4D8569-1E7B-4F8D-A1DE-649379BF9239}" presName="txLvlOnly1" presStyleLbl="revTx" presStyleIdx="3" presStyleCnt="8" custScaleX="283628" custLinFactNeighborX="-4119" custLinFactNeighborY="30458"/>
      <dgm:spPr/>
      <dgm:t>
        <a:bodyPr/>
        <a:lstStyle/>
        <a:p>
          <a:endParaRPr lang="es-ES"/>
        </a:p>
      </dgm:t>
    </dgm:pt>
    <dgm:pt modelId="{58A34E59-43CA-412D-9E67-DAA82B5B5C1A}" type="pres">
      <dgm:prSet presAssocID="{C92779C0-4493-423F-B804-00868899EB56}" presName="noChildren" presStyleCnt="0"/>
      <dgm:spPr/>
    </dgm:pt>
    <dgm:pt modelId="{F01B3148-D5D9-44B3-BFE5-22A458118188}" type="pres">
      <dgm:prSet presAssocID="{C92779C0-4493-423F-B804-00868899EB56}" presName="gap" presStyleCnt="0"/>
      <dgm:spPr/>
    </dgm:pt>
    <dgm:pt modelId="{AF882AB2-4A86-4F8B-9691-5FEB0E11E0F1}" type="pres">
      <dgm:prSet presAssocID="{C92779C0-4493-423F-B804-00868899EB56}" presName="medCircle2" presStyleLbl="vennNode1" presStyleIdx="4" presStyleCnt="8" custLinFactX="-200000" custLinFactNeighborX="-283732" custLinFactNeighborY="-2280"/>
      <dgm:spPr/>
    </dgm:pt>
    <dgm:pt modelId="{59A79CEB-6CA2-48E3-A3E7-F93F24CBAEDB}" type="pres">
      <dgm:prSet presAssocID="{C92779C0-4493-423F-B804-00868899EB56}" presName="txLvlOnly1" presStyleLbl="revTx" presStyleIdx="4" presStyleCnt="8" custScaleX="283628" custLinFactNeighborX="-4119" custLinFactNeighborY="26672"/>
      <dgm:spPr/>
      <dgm:t>
        <a:bodyPr/>
        <a:lstStyle/>
        <a:p>
          <a:endParaRPr lang="en-US"/>
        </a:p>
      </dgm:t>
    </dgm:pt>
    <dgm:pt modelId="{FBBFD51D-44E2-43C4-AA78-B607D72B5D6C}" type="pres">
      <dgm:prSet presAssocID="{0F4C5CE7-74C6-4B5C-B221-B97E227D1C6A}" presName="noChildren" presStyleCnt="0"/>
      <dgm:spPr/>
    </dgm:pt>
    <dgm:pt modelId="{E71798CD-C07E-4144-A8E9-9D37EBD71980}" type="pres">
      <dgm:prSet presAssocID="{0F4C5CE7-74C6-4B5C-B221-B97E227D1C6A}" presName="gap" presStyleCnt="0"/>
      <dgm:spPr/>
    </dgm:pt>
    <dgm:pt modelId="{0976AC24-0051-43E2-835E-5F8D4F71A926}" type="pres">
      <dgm:prSet presAssocID="{0F4C5CE7-74C6-4B5C-B221-B97E227D1C6A}" presName="medCircle2" presStyleLbl="vennNode1" presStyleIdx="5" presStyleCnt="8" custLinFactX="-200000" custLinFactNeighborX="-283732" custLinFactNeighborY="-2280"/>
      <dgm:spPr/>
    </dgm:pt>
    <dgm:pt modelId="{22D8B5E2-026C-4DAE-90D7-04CEE9C7C48B}" type="pres">
      <dgm:prSet presAssocID="{0F4C5CE7-74C6-4B5C-B221-B97E227D1C6A}" presName="txLvlOnly1" presStyleLbl="revTx" presStyleIdx="5" presStyleCnt="8" custScaleX="283628" custLinFactNeighborX="-4119" custLinFactNeighborY="12516"/>
      <dgm:spPr/>
      <dgm:t>
        <a:bodyPr/>
        <a:lstStyle/>
        <a:p>
          <a:endParaRPr lang="en-US"/>
        </a:p>
      </dgm:t>
    </dgm:pt>
    <dgm:pt modelId="{D9568681-13BA-4A69-8E89-5BA1844003A3}" type="pres">
      <dgm:prSet presAssocID="{4545B962-F7CD-4FCC-A586-6628B3E21031}" presName="noChildren" presStyleCnt="0"/>
      <dgm:spPr/>
    </dgm:pt>
    <dgm:pt modelId="{60B4C776-DDE5-4BC0-AA31-CC182AAFD2A5}" type="pres">
      <dgm:prSet presAssocID="{4545B962-F7CD-4FCC-A586-6628B3E21031}" presName="gap" presStyleCnt="0"/>
      <dgm:spPr/>
    </dgm:pt>
    <dgm:pt modelId="{A9F20805-F6A5-4945-81BA-EB4C37A4E8EB}" type="pres">
      <dgm:prSet presAssocID="{4545B962-F7CD-4FCC-A586-6628B3E21031}" presName="medCircle2" presStyleLbl="vennNode1" presStyleIdx="6" presStyleCnt="8" custLinFactX="-200000" custLinFactNeighborX="-279186" custLinFactNeighborY="-949"/>
      <dgm:spPr/>
    </dgm:pt>
    <dgm:pt modelId="{6B2C482E-DB2F-4300-BC1B-A4823591CB24}" type="pres">
      <dgm:prSet presAssocID="{4545B962-F7CD-4FCC-A586-6628B3E21031}" presName="txLvlOnly1" presStyleLbl="revTx" presStyleIdx="6" presStyleCnt="8" custScaleX="282463" custLinFactNeighborX="-4702" custLinFactNeighborY="12384"/>
      <dgm:spPr/>
      <dgm:t>
        <a:bodyPr/>
        <a:lstStyle/>
        <a:p>
          <a:endParaRPr lang="en-US"/>
        </a:p>
      </dgm:t>
    </dgm:pt>
    <dgm:pt modelId="{372D690A-F0F0-41AD-8127-DA8F0EFF4134}" type="pres">
      <dgm:prSet presAssocID="{091B582E-5B90-4C8B-B1D2-108D41CC4916}" presName="noChildren" presStyleCnt="0"/>
      <dgm:spPr/>
    </dgm:pt>
    <dgm:pt modelId="{EC51DA72-C9E5-49B4-9062-3355AF745489}" type="pres">
      <dgm:prSet presAssocID="{091B582E-5B90-4C8B-B1D2-108D41CC4916}" presName="gap" presStyleCnt="0"/>
      <dgm:spPr/>
    </dgm:pt>
    <dgm:pt modelId="{A93B43F3-DF17-4FCD-B023-6EF2DE63E3B5}" type="pres">
      <dgm:prSet presAssocID="{091B582E-5B90-4C8B-B1D2-108D41CC4916}" presName="medCircle2" presStyleLbl="vennNode1" presStyleIdx="7" presStyleCnt="8" custLinFactX="-200000" custLinFactNeighborX="-273329" custLinFactNeighborY="178"/>
      <dgm:spPr/>
    </dgm:pt>
    <dgm:pt modelId="{093844D9-9825-49F5-8DD0-C6AD4A852FEA}" type="pres">
      <dgm:prSet presAssocID="{091B582E-5B90-4C8B-B1D2-108D41CC4916}" presName="txLvlOnly1" presStyleLbl="revTx" presStyleIdx="7" presStyleCnt="8" custScaleX="288038" custLinFactNeighborX="-766" custLinFactNeighborY="178"/>
      <dgm:spPr/>
      <dgm:t>
        <a:bodyPr/>
        <a:lstStyle/>
        <a:p>
          <a:endParaRPr lang="en-US"/>
        </a:p>
      </dgm:t>
    </dgm:pt>
  </dgm:ptLst>
  <dgm:cxnLst>
    <dgm:cxn modelId="{ACA3BEB5-4E73-4ACC-8E10-7A2DF5A76946}" type="presOf" srcId="{0F4C5CE7-74C6-4B5C-B221-B97E227D1C6A}" destId="{22D8B5E2-026C-4DAE-90D7-04CEE9C7C48B}" srcOrd="0" destOrd="0" presId="urn:microsoft.com/office/officeart/2008/layout/VerticalCircleList"/>
    <dgm:cxn modelId="{E3D614F7-AA11-4FE3-8E2E-3585C118B2BD}" srcId="{58A37D73-FA53-4506-A580-9E4BF446EBC2}" destId="{2A4D8569-1E7B-4F8D-A1DE-649379BF9239}" srcOrd="3" destOrd="0" parTransId="{4E9BAA8B-C3F9-46D7-90AB-3D48AD338648}" sibTransId="{94450549-3546-4A0A-8D3A-8B7C29FD50EF}"/>
    <dgm:cxn modelId="{9A32BE97-9D6A-413B-893D-5076C0D6ABAD}" type="presOf" srcId="{C92779C0-4493-423F-B804-00868899EB56}" destId="{59A79CEB-6CA2-48E3-A3E7-F93F24CBAEDB}" srcOrd="0" destOrd="0" presId="urn:microsoft.com/office/officeart/2008/layout/VerticalCircleList"/>
    <dgm:cxn modelId="{C96B0068-2C60-4066-85A5-240AC0A3547E}" type="presOf" srcId="{4EA4D4B6-F28A-4EC2-9DCB-BE4CF96B1E46}" destId="{59335128-5895-4151-AFB6-6A2314C51181}" srcOrd="0" destOrd="0" presId="urn:microsoft.com/office/officeart/2008/layout/VerticalCircleList"/>
    <dgm:cxn modelId="{F434BA91-204C-448A-B15B-5018E42EBDED}" srcId="{58A37D73-FA53-4506-A580-9E4BF446EBC2}" destId="{091B582E-5B90-4C8B-B1D2-108D41CC4916}" srcOrd="7" destOrd="0" parTransId="{FEBE3DD0-2C28-4397-A557-3B09BF88465D}" sibTransId="{5ECB1379-7ADD-42DB-AC1A-685C832E125C}"/>
    <dgm:cxn modelId="{FCAE17EB-7F23-42DC-9AE6-F77B58B12FCA}" srcId="{58A37D73-FA53-4506-A580-9E4BF446EBC2}" destId="{0F4C5CE7-74C6-4B5C-B221-B97E227D1C6A}" srcOrd="5" destOrd="0" parTransId="{9EC99A93-C478-4091-85B4-E69E02DCA169}" sibTransId="{F2F959C8-7651-4825-ACFF-21CE93881171}"/>
    <dgm:cxn modelId="{6AF099DB-5E2C-4389-8123-AD0BB8A5BACD}" type="presOf" srcId="{507F74D5-776A-4CB2-8876-7BCDDB56FB96}" destId="{95241359-818B-4649-B867-B7F92808AECE}" srcOrd="0" destOrd="0" presId="urn:microsoft.com/office/officeart/2008/layout/VerticalCircleList"/>
    <dgm:cxn modelId="{5F972FD8-D502-47F4-94CF-AAE8671C0CEC}" type="presOf" srcId="{4545B962-F7CD-4FCC-A586-6628B3E21031}" destId="{6B2C482E-DB2F-4300-BC1B-A4823591CB24}" srcOrd="0" destOrd="0" presId="urn:microsoft.com/office/officeart/2008/layout/VerticalCircleList"/>
    <dgm:cxn modelId="{38C933AA-295B-4D7F-B48B-2D858B036032}" type="presOf" srcId="{58A37D73-FA53-4506-A580-9E4BF446EBC2}" destId="{8FB54B00-B0FC-499C-B76F-7CEED804B99A}" srcOrd="0" destOrd="0" presId="urn:microsoft.com/office/officeart/2008/layout/VerticalCircleList"/>
    <dgm:cxn modelId="{CBC34886-FD08-4DAD-80B9-A27347125034}" srcId="{58A37D73-FA53-4506-A580-9E4BF446EBC2}" destId="{4545B962-F7CD-4FCC-A586-6628B3E21031}" srcOrd="6" destOrd="0" parTransId="{74E49831-B48F-477E-A81B-AFC88329AAE6}" sibTransId="{A25F1DD6-E523-488E-844A-1D9801354201}"/>
    <dgm:cxn modelId="{2E290E86-4F07-49D9-B46C-C58D0B9ACFC1}" srcId="{58A37D73-FA53-4506-A580-9E4BF446EBC2}" destId="{4EA4D4B6-F28A-4EC2-9DCB-BE4CF96B1E46}" srcOrd="1" destOrd="0" parTransId="{43A98D5A-9EA6-491F-84A8-D6040E1B35A0}" sibTransId="{8A7BDCD7-794C-47DE-A3A5-8D4DC0900930}"/>
    <dgm:cxn modelId="{0F04EBD5-BF38-49A9-BC84-BB20FAF05CD8}" srcId="{58A37D73-FA53-4506-A580-9E4BF446EBC2}" destId="{507F74D5-776A-4CB2-8876-7BCDDB56FB96}" srcOrd="2" destOrd="0" parTransId="{24CC7698-0198-42E2-8B55-A911A2C9D12F}" sibTransId="{5CBBF3FB-741B-4B0D-8A09-5B040450CD4F}"/>
    <dgm:cxn modelId="{F41917AE-CB53-430E-8DDC-30E6AE51930B}" type="presOf" srcId="{2A4D8569-1E7B-4F8D-A1DE-649379BF9239}" destId="{A2EC683D-E90F-4B62-8483-3AA8BE848ABA}" srcOrd="0" destOrd="0" presId="urn:microsoft.com/office/officeart/2008/layout/VerticalCircleList"/>
    <dgm:cxn modelId="{1B3AA8B3-95C5-4824-97B4-55C1937042DD}" type="presOf" srcId="{94276880-FDD6-4669-A2F6-04DA1A680B94}" destId="{0B334848-C9E8-4C5F-8BFE-EAA8B415FBFC}" srcOrd="0" destOrd="0" presId="urn:microsoft.com/office/officeart/2008/layout/VerticalCircleList"/>
    <dgm:cxn modelId="{AD1498B5-2954-473E-9E69-34ADCF82AAE9}" srcId="{58A37D73-FA53-4506-A580-9E4BF446EBC2}" destId="{94276880-FDD6-4669-A2F6-04DA1A680B94}" srcOrd="0" destOrd="0" parTransId="{C627CFAE-D55C-4A20-BCFF-81D2194E53E7}" sibTransId="{EF9C4224-6397-43D4-AE22-7C16CF7CEBF2}"/>
    <dgm:cxn modelId="{3A5D3BCB-39AD-4C03-8EC0-9FF77460B5DC}" type="presOf" srcId="{091B582E-5B90-4C8B-B1D2-108D41CC4916}" destId="{093844D9-9825-49F5-8DD0-C6AD4A852FEA}" srcOrd="0" destOrd="0" presId="urn:microsoft.com/office/officeart/2008/layout/VerticalCircleList"/>
    <dgm:cxn modelId="{6438641A-7668-45DE-85DC-F565070A1BA6}" srcId="{58A37D73-FA53-4506-A580-9E4BF446EBC2}" destId="{C92779C0-4493-423F-B804-00868899EB56}" srcOrd="4" destOrd="0" parTransId="{E8E815C9-8C0C-42CE-B282-228926B7B848}" sibTransId="{E4DFF6F9-7ED0-4CFF-82C9-F900A8697EF2}"/>
    <dgm:cxn modelId="{99151620-9053-4B6A-812C-AB13CE66CDB6}" type="presParOf" srcId="{8FB54B00-B0FC-499C-B76F-7CEED804B99A}" destId="{901EAD23-3DBB-4FA5-B537-A2C953D643F7}" srcOrd="0" destOrd="0" presId="urn:microsoft.com/office/officeart/2008/layout/VerticalCircleList"/>
    <dgm:cxn modelId="{C249FF76-84DA-4EBD-A54D-CFF454BE5345}" type="presParOf" srcId="{901EAD23-3DBB-4FA5-B537-A2C953D643F7}" destId="{B62B278E-251D-42FE-AFC1-6E3D80AA8ECF}" srcOrd="0" destOrd="0" presId="urn:microsoft.com/office/officeart/2008/layout/VerticalCircleList"/>
    <dgm:cxn modelId="{FFF0CE3C-3898-48F8-B9F1-87D6359F3F24}" type="presParOf" srcId="{901EAD23-3DBB-4FA5-B537-A2C953D643F7}" destId="{5CF3C142-A37C-439E-B673-026EBAC93029}" srcOrd="1" destOrd="0" presId="urn:microsoft.com/office/officeart/2008/layout/VerticalCircleList"/>
    <dgm:cxn modelId="{8290D09F-C79E-40CE-8C12-DC9D771657C6}" type="presParOf" srcId="{901EAD23-3DBB-4FA5-B537-A2C953D643F7}" destId="{0B334848-C9E8-4C5F-8BFE-EAA8B415FBFC}" srcOrd="2" destOrd="0" presId="urn:microsoft.com/office/officeart/2008/layout/VerticalCircleList"/>
    <dgm:cxn modelId="{EAC1E835-A63D-402B-A0C7-030EF986EA05}" type="presParOf" srcId="{8FB54B00-B0FC-499C-B76F-7CEED804B99A}" destId="{C57668C8-02F3-4106-B22B-9D6D3203DF3A}" srcOrd="1" destOrd="0" presId="urn:microsoft.com/office/officeart/2008/layout/VerticalCircleList"/>
    <dgm:cxn modelId="{33873AE0-7B74-4460-9950-4653EE511BF2}" type="presParOf" srcId="{C57668C8-02F3-4106-B22B-9D6D3203DF3A}" destId="{597AECBE-F205-4F99-AECD-EE992D4226A4}" srcOrd="0" destOrd="0" presId="urn:microsoft.com/office/officeart/2008/layout/VerticalCircleList"/>
    <dgm:cxn modelId="{49347595-F015-4734-A7A4-B09E4E6BA228}" type="presParOf" srcId="{C57668C8-02F3-4106-B22B-9D6D3203DF3A}" destId="{7F59106A-E936-4244-80A8-92918F1B4CA3}" srcOrd="1" destOrd="0" presId="urn:microsoft.com/office/officeart/2008/layout/VerticalCircleList"/>
    <dgm:cxn modelId="{30C9EB09-F88C-41A7-B178-786F03BC0DD9}" type="presParOf" srcId="{C57668C8-02F3-4106-B22B-9D6D3203DF3A}" destId="{59335128-5895-4151-AFB6-6A2314C51181}" srcOrd="2" destOrd="0" presId="urn:microsoft.com/office/officeart/2008/layout/VerticalCircleList"/>
    <dgm:cxn modelId="{7A066BF0-531C-4FBC-9AE4-1835EB65FEDF}" type="presParOf" srcId="{8FB54B00-B0FC-499C-B76F-7CEED804B99A}" destId="{18D072CC-7668-4716-A020-C14C3CB51393}" srcOrd="2" destOrd="0" presId="urn:microsoft.com/office/officeart/2008/layout/VerticalCircleList"/>
    <dgm:cxn modelId="{5F8989E4-9B2A-408D-BEEC-95D0FCBC64CA}" type="presParOf" srcId="{18D072CC-7668-4716-A020-C14C3CB51393}" destId="{750630AC-24D8-4DBE-911A-859940271FA1}" srcOrd="0" destOrd="0" presId="urn:microsoft.com/office/officeart/2008/layout/VerticalCircleList"/>
    <dgm:cxn modelId="{0641A65C-D818-4376-B1F2-F87C8213561E}" type="presParOf" srcId="{18D072CC-7668-4716-A020-C14C3CB51393}" destId="{4DCBFDB5-2ECD-4FC8-9F0E-21E65AF10AC3}" srcOrd="1" destOrd="0" presId="urn:microsoft.com/office/officeart/2008/layout/VerticalCircleList"/>
    <dgm:cxn modelId="{3C54859F-D04D-4D33-BBE5-5B16DCC81AD0}" type="presParOf" srcId="{18D072CC-7668-4716-A020-C14C3CB51393}" destId="{95241359-818B-4649-B867-B7F92808AECE}" srcOrd="2" destOrd="0" presId="urn:microsoft.com/office/officeart/2008/layout/VerticalCircleList"/>
    <dgm:cxn modelId="{2BF9928E-96C7-41A1-AC12-E811B4A2BA15}" type="presParOf" srcId="{8FB54B00-B0FC-499C-B76F-7CEED804B99A}" destId="{E51A585B-81EA-455F-A584-A9BFD3AFED0A}" srcOrd="3" destOrd="0" presId="urn:microsoft.com/office/officeart/2008/layout/VerticalCircleList"/>
    <dgm:cxn modelId="{5F6DA789-AB29-41B1-A027-3BFA527E4ACB}" type="presParOf" srcId="{E51A585B-81EA-455F-A584-A9BFD3AFED0A}" destId="{9BC3F02E-5865-43B5-A834-36537DF178F7}" srcOrd="0" destOrd="0" presId="urn:microsoft.com/office/officeart/2008/layout/VerticalCircleList"/>
    <dgm:cxn modelId="{56A2EADE-8031-4D00-AD99-95FA437C674F}" type="presParOf" srcId="{E51A585B-81EA-455F-A584-A9BFD3AFED0A}" destId="{347D2338-28A5-4C6B-8E8F-1B87E67F696C}" srcOrd="1" destOrd="0" presId="urn:microsoft.com/office/officeart/2008/layout/VerticalCircleList"/>
    <dgm:cxn modelId="{F9B8DF68-AF77-4E88-A07B-E2EFBD3F4D74}" type="presParOf" srcId="{E51A585B-81EA-455F-A584-A9BFD3AFED0A}" destId="{A2EC683D-E90F-4B62-8483-3AA8BE848ABA}" srcOrd="2" destOrd="0" presId="urn:microsoft.com/office/officeart/2008/layout/VerticalCircleList"/>
    <dgm:cxn modelId="{D3E28F8F-7962-494D-BD8F-E05CF0AA4A84}" type="presParOf" srcId="{8FB54B00-B0FC-499C-B76F-7CEED804B99A}" destId="{58A34E59-43CA-412D-9E67-DAA82B5B5C1A}" srcOrd="4" destOrd="0" presId="urn:microsoft.com/office/officeart/2008/layout/VerticalCircleList"/>
    <dgm:cxn modelId="{38D4051D-3925-46A3-A63A-B5438D14BC52}" type="presParOf" srcId="{58A34E59-43CA-412D-9E67-DAA82B5B5C1A}" destId="{F01B3148-D5D9-44B3-BFE5-22A458118188}" srcOrd="0" destOrd="0" presId="urn:microsoft.com/office/officeart/2008/layout/VerticalCircleList"/>
    <dgm:cxn modelId="{15A4B722-1130-488B-8605-C43491F2FBB4}" type="presParOf" srcId="{58A34E59-43CA-412D-9E67-DAA82B5B5C1A}" destId="{AF882AB2-4A86-4F8B-9691-5FEB0E11E0F1}" srcOrd="1" destOrd="0" presId="urn:microsoft.com/office/officeart/2008/layout/VerticalCircleList"/>
    <dgm:cxn modelId="{379C4C9A-8093-4B78-BB7F-46AABC65BC94}" type="presParOf" srcId="{58A34E59-43CA-412D-9E67-DAA82B5B5C1A}" destId="{59A79CEB-6CA2-48E3-A3E7-F93F24CBAEDB}" srcOrd="2" destOrd="0" presId="urn:microsoft.com/office/officeart/2008/layout/VerticalCircleList"/>
    <dgm:cxn modelId="{882D0113-951F-472F-98B6-13D3F86AC1E1}" type="presParOf" srcId="{8FB54B00-B0FC-499C-B76F-7CEED804B99A}" destId="{FBBFD51D-44E2-43C4-AA78-B607D72B5D6C}" srcOrd="5" destOrd="0" presId="urn:microsoft.com/office/officeart/2008/layout/VerticalCircleList"/>
    <dgm:cxn modelId="{A95249AA-743B-4842-B388-A08CF5925B0E}" type="presParOf" srcId="{FBBFD51D-44E2-43C4-AA78-B607D72B5D6C}" destId="{E71798CD-C07E-4144-A8E9-9D37EBD71980}" srcOrd="0" destOrd="0" presId="urn:microsoft.com/office/officeart/2008/layout/VerticalCircleList"/>
    <dgm:cxn modelId="{2EC37DC3-A656-4164-B129-9E4E251B5330}" type="presParOf" srcId="{FBBFD51D-44E2-43C4-AA78-B607D72B5D6C}" destId="{0976AC24-0051-43E2-835E-5F8D4F71A926}" srcOrd="1" destOrd="0" presId="urn:microsoft.com/office/officeart/2008/layout/VerticalCircleList"/>
    <dgm:cxn modelId="{106E0741-115E-4F31-AD89-A79501CAEBD5}" type="presParOf" srcId="{FBBFD51D-44E2-43C4-AA78-B607D72B5D6C}" destId="{22D8B5E2-026C-4DAE-90D7-04CEE9C7C48B}" srcOrd="2" destOrd="0" presId="urn:microsoft.com/office/officeart/2008/layout/VerticalCircleList"/>
    <dgm:cxn modelId="{C4F133E6-3C28-4CC7-B6FA-888D19395B84}" type="presParOf" srcId="{8FB54B00-B0FC-499C-B76F-7CEED804B99A}" destId="{D9568681-13BA-4A69-8E89-5BA1844003A3}" srcOrd="6" destOrd="0" presId="urn:microsoft.com/office/officeart/2008/layout/VerticalCircleList"/>
    <dgm:cxn modelId="{90EE5F22-1DCA-475E-B9EA-F7C1C6ABE772}" type="presParOf" srcId="{D9568681-13BA-4A69-8E89-5BA1844003A3}" destId="{60B4C776-DDE5-4BC0-AA31-CC182AAFD2A5}" srcOrd="0" destOrd="0" presId="urn:microsoft.com/office/officeart/2008/layout/VerticalCircleList"/>
    <dgm:cxn modelId="{38B2EB3C-D253-425F-9A15-210C520C66A5}" type="presParOf" srcId="{D9568681-13BA-4A69-8E89-5BA1844003A3}" destId="{A9F20805-F6A5-4945-81BA-EB4C37A4E8EB}" srcOrd="1" destOrd="0" presId="urn:microsoft.com/office/officeart/2008/layout/VerticalCircleList"/>
    <dgm:cxn modelId="{D0D39BED-1586-4360-84F0-D4F4F8547EE4}" type="presParOf" srcId="{D9568681-13BA-4A69-8E89-5BA1844003A3}" destId="{6B2C482E-DB2F-4300-BC1B-A4823591CB24}" srcOrd="2" destOrd="0" presId="urn:microsoft.com/office/officeart/2008/layout/VerticalCircleList"/>
    <dgm:cxn modelId="{E3906EBD-A161-40EC-B133-5346BE374676}" type="presParOf" srcId="{8FB54B00-B0FC-499C-B76F-7CEED804B99A}" destId="{372D690A-F0F0-41AD-8127-DA8F0EFF4134}" srcOrd="7" destOrd="0" presId="urn:microsoft.com/office/officeart/2008/layout/VerticalCircleList"/>
    <dgm:cxn modelId="{5A29BE42-1D15-4A51-AE88-CF3C3AEABFD5}" type="presParOf" srcId="{372D690A-F0F0-41AD-8127-DA8F0EFF4134}" destId="{EC51DA72-C9E5-49B4-9062-3355AF745489}" srcOrd="0" destOrd="0" presId="urn:microsoft.com/office/officeart/2008/layout/VerticalCircleList"/>
    <dgm:cxn modelId="{E506FD30-A540-4DD4-B65D-9DCB00AE7F20}" type="presParOf" srcId="{372D690A-F0F0-41AD-8127-DA8F0EFF4134}" destId="{A93B43F3-DF17-4FCD-B023-6EF2DE63E3B5}" srcOrd="1" destOrd="0" presId="urn:microsoft.com/office/officeart/2008/layout/VerticalCircleList"/>
    <dgm:cxn modelId="{0CD31936-D557-4856-A9E0-2F20668241A4}" type="presParOf" srcId="{372D690A-F0F0-41AD-8127-DA8F0EFF4134}" destId="{093844D9-9825-49F5-8DD0-C6AD4A852FEA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B33FF9B-76E8-43C4-8B2D-97E3B40B4683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DC72AA5-221C-4106-B93C-300162A5A108}">
      <dgm:prSet phldrT="[Texto]" custT="1"/>
      <dgm:spPr>
        <a:blipFill rotWithShape="0">
          <a:blip xmlns:r="http://schemas.openxmlformats.org/officeDocument/2006/relationships" r:embed="rId1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</dgm:spPr>
      <dgm:t>
        <a:bodyPr/>
        <a:lstStyle/>
        <a:p>
          <a:r>
            <a:rPr lang="en-US" sz="2000" dirty="0" smtClean="0"/>
            <a:t/>
          </a:r>
          <a:br>
            <a:rPr lang="en-US" sz="2000" dirty="0" smtClean="0"/>
          </a:br>
          <a:endParaRPr lang="en-US" sz="2000" dirty="0"/>
        </a:p>
      </dgm:t>
    </dgm:pt>
    <dgm:pt modelId="{4D99D651-C8FB-4FAA-984E-0AA57DDB4883}" type="parTrans" cxnId="{3AF22D34-01DE-4054-99F2-46D585097F7C}">
      <dgm:prSet/>
      <dgm:spPr/>
      <dgm:t>
        <a:bodyPr/>
        <a:lstStyle/>
        <a:p>
          <a:endParaRPr lang="en-US" sz="2000"/>
        </a:p>
      </dgm:t>
    </dgm:pt>
    <dgm:pt modelId="{7A9CB9E5-957F-4655-B58A-C9D6F6F4200B}" type="sibTrans" cxnId="{3AF22D34-01DE-4054-99F2-46D585097F7C}">
      <dgm:prSet/>
      <dgm:spPr/>
      <dgm:t>
        <a:bodyPr/>
        <a:lstStyle/>
        <a:p>
          <a:endParaRPr lang="en-US" sz="2000"/>
        </a:p>
      </dgm:t>
    </dgm:pt>
    <dgm:pt modelId="{9780BBDA-16E8-45E8-845C-82828075A88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August 2018 </a:t>
          </a:r>
          <a:r>
            <a:rPr lang="en-US" sz="2000" b="1" dirty="0" smtClean="0">
              <a:sym typeface="Wingdings" panose="05000000000000000000" pitchFamily="2" charset="2"/>
            </a:rPr>
            <a:t> </a:t>
          </a:r>
          <a:r>
            <a:rPr lang="en-US" sz="2000" b="0" dirty="0" smtClean="0">
              <a:sym typeface="Wingdings" panose="05000000000000000000" pitchFamily="2" charset="2"/>
            </a:rPr>
            <a:t>WGVBS comments on the paper being incorporated into document.</a:t>
          </a:r>
          <a:endParaRPr lang="en-US" sz="2000" b="0" dirty="0"/>
        </a:p>
      </dgm:t>
    </dgm:pt>
    <dgm:pt modelId="{FE5252C8-82D4-4DA2-92FD-2FBC6165AA50}" type="parTrans" cxnId="{854729C4-798E-4883-8E7B-A9B9E00B10C2}">
      <dgm:prSet/>
      <dgm:spPr/>
      <dgm:t>
        <a:bodyPr/>
        <a:lstStyle/>
        <a:p>
          <a:endParaRPr lang="en-US" sz="2000"/>
        </a:p>
      </dgm:t>
    </dgm:pt>
    <dgm:pt modelId="{38048977-3763-4C75-B2EB-5994DBB19F90}" type="sibTrans" cxnId="{854729C4-798E-4883-8E7B-A9B9E00B10C2}">
      <dgm:prSet/>
      <dgm:spPr/>
      <dgm:t>
        <a:bodyPr/>
        <a:lstStyle/>
        <a:p>
          <a:endParaRPr lang="en-US" sz="2000"/>
        </a:p>
      </dgm:t>
    </dgm:pt>
    <dgm:pt modelId="{39DBDF83-B800-4F60-BA1A-6DD34AD61459}" type="pres">
      <dgm:prSet presAssocID="{DB33FF9B-76E8-43C4-8B2D-97E3B40B46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E201076A-42B4-4CA0-AE79-00213DF84826}" type="pres">
      <dgm:prSet presAssocID="{6DC72AA5-221C-4106-B93C-300162A5A108}" presName="thickLine" presStyleLbl="alignNode1" presStyleIdx="0" presStyleCnt="1" custLinFactNeighborY="547"/>
      <dgm:spPr/>
      <dgm:t>
        <a:bodyPr/>
        <a:lstStyle/>
        <a:p>
          <a:endParaRPr lang="en-US"/>
        </a:p>
      </dgm:t>
    </dgm:pt>
    <dgm:pt modelId="{19F1E2B1-D95A-4C6C-9213-2E5159341C0B}" type="pres">
      <dgm:prSet presAssocID="{6DC72AA5-221C-4106-B93C-300162A5A108}" presName="horz1" presStyleCnt="0"/>
      <dgm:spPr/>
      <dgm:t>
        <a:bodyPr/>
        <a:lstStyle/>
        <a:p>
          <a:endParaRPr lang="en-US"/>
        </a:p>
      </dgm:t>
    </dgm:pt>
    <dgm:pt modelId="{EF3FC45E-AF46-4763-8EFB-868F740DF044}" type="pres">
      <dgm:prSet presAssocID="{6DC72AA5-221C-4106-B93C-300162A5A108}" presName="tx1" presStyleLbl="revTx" presStyleIdx="0" presStyleCnt="2" custScaleX="199877" custScaleY="44795" custLinFactNeighborY="2807"/>
      <dgm:spPr/>
      <dgm:t>
        <a:bodyPr/>
        <a:lstStyle/>
        <a:p>
          <a:endParaRPr lang="en-US"/>
        </a:p>
      </dgm:t>
    </dgm:pt>
    <dgm:pt modelId="{0492FD03-2635-4EF7-B128-13770D632A0B}" type="pres">
      <dgm:prSet presAssocID="{6DC72AA5-221C-4106-B93C-300162A5A108}" presName="vert1" presStyleCnt="0"/>
      <dgm:spPr/>
      <dgm:t>
        <a:bodyPr/>
        <a:lstStyle/>
        <a:p>
          <a:endParaRPr lang="en-US"/>
        </a:p>
      </dgm:t>
    </dgm:pt>
    <dgm:pt modelId="{F20FE6A4-E668-4A68-811E-4AD1BAF23E69}" type="pres">
      <dgm:prSet presAssocID="{9780BBDA-16E8-45E8-845C-82828075A888}" presName="vertSpace2a" presStyleCnt="0"/>
      <dgm:spPr/>
      <dgm:t>
        <a:bodyPr/>
        <a:lstStyle/>
        <a:p>
          <a:endParaRPr lang="en-US"/>
        </a:p>
      </dgm:t>
    </dgm:pt>
    <dgm:pt modelId="{9D8615B1-1FA7-44C1-ABC9-7953A69050B0}" type="pres">
      <dgm:prSet presAssocID="{9780BBDA-16E8-45E8-845C-82828075A888}" presName="horz2" presStyleCnt="0"/>
      <dgm:spPr/>
      <dgm:t>
        <a:bodyPr/>
        <a:lstStyle/>
        <a:p>
          <a:endParaRPr lang="en-US"/>
        </a:p>
      </dgm:t>
    </dgm:pt>
    <dgm:pt modelId="{3E09D632-5847-4D14-B9F5-0E35A6133D76}" type="pres">
      <dgm:prSet presAssocID="{9780BBDA-16E8-45E8-845C-82828075A888}" presName="horzSpace2" presStyleCnt="0"/>
      <dgm:spPr/>
      <dgm:t>
        <a:bodyPr/>
        <a:lstStyle/>
        <a:p>
          <a:endParaRPr lang="en-US"/>
        </a:p>
      </dgm:t>
    </dgm:pt>
    <dgm:pt modelId="{4933DE01-5E8E-4AFF-A9A0-24BF7B348083}" type="pres">
      <dgm:prSet presAssocID="{9780BBDA-16E8-45E8-845C-82828075A888}" presName="tx2" presStyleLbl="revTx" presStyleIdx="1" presStyleCnt="2" custLinFactNeighborX="1431" custLinFactNeighborY="-5054"/>
      <dgm:spPr/>
      <dgm:t>
        <a:bodyPr/>
        <a:lstStyle/>
        <a:p>
          <a:endParaRPr lang="en-US"/>
        </a:p>
      </dgm:t>
    </dgm:pt>
    <dgm:pt modelId="{37592A8B-D0AB-4063-BF16-E454F8ED27F6}" type="pres">
      <dgm:prSet presAssocID="{9780BBDA-16E8-45E8-845C-82828075A888}" presName="vert2" presStyleCnt="0"/>
      <dgm:spPr/>
      <dgm:t>
        <a:bodyPr/>
        <a:lstStyle/>
        <a:p>
          <a:endParaRPr lang="en-US"/>
        </a:p>
      </dgm:t>
    </dgm:pt>
    <dgm:pt modelId="{DBFC6706-9506-4694-9DC6-F9D156E60E7F}" type="pres">
      <dgm:prSet presAssocID="{9780BBDA-16E8-45E8-845C-82828075A888}" presName="thinLine2b" presStyleLbl="callout" presStyleIdx="0" presStyleCnt="1"/>
      <dgm:spPr/>
      <dgm:t>
        <a:bodyPr/>
        <a:lstStyle/>
        <a:p>
          <a:endParaRPr lang="en-US"/>
        </a:p>
      </dgm:t>
    </dgm:pt>
    <dgm:pt modelId="{3CFF56F5-E0BF-49C7-9243-05A8369DA7B2}" type="pres">
      <dgm:prSet presAssocID="{9780BBDA-16E8-45E8-845C-82828075A888}" presName="vertSpace2b" presStyleCnt="0"/>
      <dgm:spPr/>
      <dgm:t>
        <a:bodyPr/>
        <a:lstStyle/>
        <a:p>
          <a:endParaRPr lang="en-US"/>
        </a:p>
      </dgm:t>
    </dgm:pt>
  </dgm:ptLst>
  <dgm:cxnLst>
    <dgm:cxn modelId="{5429E5B6-69D6-4D00-B301-7937777E2703}" type="presOf" srcId="{9780BBDA-16E8-45E8-845C-82828075A888}" destId="{4933DE01-5E8E-4AFF-A9A0-24BF7B348083}" srcOrd="0" destOrd="0" presId="urn:microsoft.com/office/officeart/2008/layout/LinedList"/>
    <dgm:cxn modelId="{AC6D9F73-E55B-4696-9979-0426E22982B8}" type="presOf" srcId="{6DC72AA5-221C-4106-B93C-300162A5A108}" destId="{EF3FC45E-AF46-4763-8EFB-868F740DF044}" srcOrd="0" destOrd="0" presId="urn:microsoft.com/office/officeart/2008/layout/LinedList"/>
    <dgm:cxn modelId="{854729C4-798E-4883-8E7B-A9B9E00B10C2}" srcId="{6DC72AA5-221C-4106-B93C-300162A5A108}" destId="{9780BBDA-16E8-45E8-845C-82828075A888}" srcOrd="0" destOrd="0" parTransId="{FE5252C8-82D4-4DA2-92FD-2FBC6165AA50}" sibTransId="{38048977-3763-4C75-B2EB-5994DBB19F90}"/>
    <dgm:cxn modelId="{3AF22D34-01DE-4054-99F2-46D585097F7C}" srcId="{DB33FF9B-76E8-43C4-8B2D-97E3B40B4683}" destId="{6DC72AA5-221C-4106-B93C-300162A5A108}" srcOrd="0" destOrd="0" parTransId="{4D99D651-C8FB-4FAA-984E-0AA57DDB4883}" sibTransId="{7A9CB9E5-957F-4655-B58A-C9D6F6F4200B}"/>
    <dgm:cxn modelId="{FD22B358-3C68-41BA-A944-70A2BCFF1B75}" type="presOf" srcId="{DB33FF9B-76E8-43C4-8B2D-97E3B40B4683}" destId="{39DBDF83-B800-4F60-BA1A-6DD34AD61459}" srcOrd="0" destOrd="0" presId="urn:microsoft.com/office/officeart/2008/layout/LinedList"/>
    <dgm:cxn modelId="{D182E76F-43F7-4AF4-A4C1-7134E3CBA376}" type="presParOf" srcId="{39DBDF83-B800-4F60-BA1A-6DD34AD61459}" destId="{E201076A-42B4-4CA0-AE79-00213DF84826}" srcOrd="0" destOrd="0" presId="urn:microsoft.com/office/officeart/2008/layout/LinedList"/>
    <dgm:cxn modelId="{F10ECD93-8643-4E3E-9DE5-5B2303813E64}" type="presParOf" srcId="{39DBDF83-B800-4F60-BA1A-6DD34AD61459}" destId="{19F1E2B1-D95A-4C6C-9213-2E5159341C0B}" srcOrd="1" destOrd="0" presId="urn:microsoft.com/office/officeart/2008/layout/LinedList"/>
    <dgm:cxn modelId="{B6BADA6F-34E8-4DE1-A4FB-E5F4434E4321}" type="presParOf" srcId="{19F1E2B1-D95A-4C6C-9213-2E5159341C0B}" destId="{EF3FC45E-AF46-4763-8EFB-868F740DF044}" srcOrd="0" destOrd="0" presId="urn:microsoft.com/office/officeart/2008/layout/LinedList"/>
    <dgm:cxn modelId="{967DA0CC-649A-49ED-8908-2F601C7A59C3}" type="presParOf" srcId="{19F1E2B1-D95A-4C6C-9213-2E5159341C0B}" destId="{0492FD03-2635-4EF7-B128-13770D632A0B}" srcOrd="1" destOrd="0" presId="urn:microsoft.com/office/officeart/2008/layout/LinedList"/>
    <dgm:cxn modelId="{73F95ABF-1225-49B5-955B-6DEE093C7205}" type="presParOf" srcId="{0492FD03-2635-4EF7-B128-13770D632A0B}" destId="{F20FE6A4-E668-4A68-811E-4AD1BAF23E69}" srcOrd="0" destOrd="0" presId="urn:microsoft.com/office/officeart/2008/layout/LinedList"/>
    <dgm:cxn modelId="{5652826C-C31D-4E32-8D71-3749CF1270A5}" type="presParOf" srcId="{0492FD03-2635-4EF7-B128-13770D632A0B}" destId="{9D8615B1-1FA7-44C1-ABC9-7953A69050B0}" srcOrd="1" destOrd="0" presId="urn:microsoft.com/office/officeart/2008/layout/LinedList"/>
    <dgm:cxn modelId="{6E3AFEDF-BE1F-43D9-B810-064CE92B633F}" type="presParOf" srcId="{9D8615B1-1FA7-44C1-ABC9-7953A69050B0}" destId="{3E09D632-5847-4D14-B9F5-0E35A6133D76}" srcOrd="0" destOrd="0" presId="urn:microsoft.com/office/officeart/2008/layout/LinedList"/>
    <dgm:cxn modelId="{73A87C85-0B2D-4C57-A34C-6341443AC7A5}" type="presParOf" srcId="{9D8615B1-1FA7-44C1-ABC9-7953A69050B0}" destId="{4933DE01-5E8E-4AFF-A9A0-24BF7B348083}" srcOrd="1" destOrd="0" presId="urn:microsoft.com/office/officeart/2008/layout/LinedList"/>
    <dgm:cxn modelId="{64675016-8D0C-4D5D-A5E9-AB60B6FEA0BA}" type="presParOf" srcId="{9D8615B1-1FA7-44C1-ABC9-7953A69050B0}" destId="{37592A8B-D0AB-4063-BF16-E454F8ED27F6}" srcOrd="2" destOrd="0" presId="urn:microsoft.com/office/officeart/2008/layout/LinedList"/>
    <dgm:cxn modelId="{4B07D7DC-F9F2-4992-857A-38E286F5B8A5}" type="presParOf" srcId="{0492FD03-2635-4EF7-B128-13770D632A0B}" destId="{DBFC6706-9506-4694-9DC6-F9D156E60E7F}" srcOrd="2" destOrd="0" presId="urn:microsoft.com/office/officeart/2008/layout/LinedList"/>
    <dgm:cxn modelId="{3A34B29B-E1F4-4D81-9F92-26D1504A3068}" type="presParOf" srcId="{0492FD03-2635-4EF7-B128-13770D632A0B}" destId="{3CFF56F5-E0BF-49C7-9243-05A8369DA7B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823FB50-4CB1-4F0C-8AF7-84B5607DFC37}" type="doc">
      <dgm:prSet loTypeId="urn:microsoft.com/office/officeart/2008/layout/VerticalAccentList" loCatId="list" qsTypeId="urn:microsoft.com/office/officeart/2005/8/quickstyle/3d1" qsCatId="3D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3C83FD03-B4FB-49FD-AE3F-6EF36E104C9C}">
      <dgm:prSet phldrT="[Texto]" phldr="1"/>
      <dgm:spPr/>
      <dgm:t>
        <a:bodyPr/>
        <a:lstStyle/>
        <a:p>
          <a:endParaRPr lang="en-US" dirty="0"/>
        </a:p>
      </dgm:t>
    </dgm:pt>
    <dgm:pt modelId="{CF07FB92-CA15-4ED9-9F0B-B22C47A667E4}" type="parTrans" cxnId="{ECEFDC97-A7FE-4BD8-A472-2707EA71391E}">
      <dgm:prSet/>
      <dgm:spPr/>
      <dgm:t>
        <a:bodyPr/>
        <a:lstStyle/>
        <a:p>
          <a:endParaRPr lang="en-US"/>
        </a:p>
      </dgm:t>
    </dgm:pt>
    <dgm:pt modelId="{23B872C9-7A96-4483-84CA-90A5B7BD5AB4}" type="sibTrans" cxnId="{ECEFDC97-A7FE-4BD8-A472-2707EA71391E}">
      <dgm:prSet/>
      <dgm:spPr/>
      <dgm:t>
        <a:bodyPr/>
        <a:lstStyle/>
        <a:p>
          <a:endParaRPr lang="en-US"/>
        </a:p>
      </dgm:t>
    </dgm:pt>
    <dgm:pt modelId="{C50B3248-C665-4574-A280-52D3DBEA6F04}">
      <dgm:prSet phldrT="[Texto]" custT="1"/>
      <dgm:spPr/>
      <dgm:t>
        <a:bodyPr/>
        <a:lstStyle/>
        <a:p>
          <a:r>
            <a:rPr lang="en-US" sz="1600" dirty="0" smtClean="0"/>
            <a:t>- Non-IFPP document</a:t>
          </a:r>
        </a:p>
        <a:p>
          <a:r>
            <a:rPr lang="en-US" sz="1600" dirty="0" smtClean="0"/>
            <a:t>- Quality Assurance: Level 2</a:t>
          </a:r>
        </a:p>
        <a:p>
          <a:r>
            <a:rPr lang="en-US" sz="1600" dirty="0" smtClean="0"/>
            <a:t>- Periodicity of revision: to be defined by the WGVBS</a:t>
          </a:r>
          <a:endParaRPr lang="en-US" sz="1600" dirty="0"/>
        </a:p>
      </dgm:t>
    </dgm:pt>
    <dgm:pt modelId="{4F8C493A-666A-4F4B-8DB3-9E671250870F}" type="sibTrans" cxnId="{BB9588FC-8FAC-4F6D-9196-F13E7B1E6814}">
      <dgm:prSet/>
      <dgm:spPr/>
      <dgm:t>
        <a:bodyPr/>
        <a:lstStyle/>
        <a:p>
          <a:endParaRPr lang="en-US"/>
        </a:p>
      </dgm:t>
    </dgm:pt>
    <dgm:pt modelId="{320B658A-558F-4C8C-A77C-D43C088415CE}" type="parTrans" cxnId="{BB9588FC-8FAC-4F6D-9196-F13E7B1E6814}">
      <dgm:prSet/>
      <dgm:spPr/>
      <dgm:t>
        <a:bodyPr/>
        <a:lstStyle/>
        <a:p>
          <a:endParaRPr lang="en-US"/>
        </a:p>
      </dgm:t>
    </dgm:pt>
    <dgm:pt modelId="{301C721F-2828-49ED-9444-7E22E93594E4}" type="pres">
      <dgm:prSet presAssocID="{3823FB50-4CB1-4F0C-8AF7-84B5607DFC3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CBFF2811-597D-4122-9101-2B881839C3F8}" type="pres">
      <dgm:prSet presAssocID="{3C83FD03-B4FB-49FD-AE3F-6EF36E104C9C}" presName="parenttextcomposite" presStyleCnt="0"/>
      <dgm:spPr/>
    </dgm:pt>
    <dgm:pt modelId="{C8F547B0-631E-4B40-8E90-E98B5FD340F8}" type="pres">
      <dgm:prSet presAssocID="{3C83FD03-B4FB-49FD-AE3F-6EF36E104C9C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945DC6-9DA0-40DA-BE0E-B5CC9500CF30}" type="pres">
      <dgm:prSet presAssocID="{3C83FD03-B4FB-49FD-AE3F-6EF36E104C9C}" presName="composite" presStyleCnt="0"/>
      <dgm:spPr/>
    </dgm:pt>
    <dgm:pt modelId="{E7178A1F-8216-417A-984D-067139C8EC9D}" type="pres">
      <dgm:prSet presAssocID="{3C83FD03-B4FB-49FD-AE3F-6EF36E104C9C}" presName="chevron1" presStyleLbl="alignNode1" presStyleIdx="0" presStyleCnt="7" custScaleY="203539"/>
      <dgm:spPr/>
      <dgm:t>
        <a:bodyPr/>
        <a:lstStyle/>
        <a:p>
          <a:endParaRPr lang="en-US"/>
        </a:p>
      </dgm:t>
    </dgm:pt>
    <dgm:pt modelId="{EB159E7F-AAE4-4504-9EA9-AF7A31CA72EC}" type="pres">
      <dgm:prSet presAssocID="{3C83FD03-B4FB-49FD-AE3F-6EF36E104C9C}" presName="chevron2" presStyleLbl="alignNode1" presStyleIdx="1" presStyleCnt="7" custScaleY="203539"/>
      <dgm:spPr/>
    </dgm:pt>
    <dgm:pt modelId="{DBCAB6D9-442D-4FE5-93BF-C5EDA1EB2014}" type="pres">
      <dgm:prSet presAssocID="{3C83FD03-B4FB-49FD-AE3F-6EF36E104C9C}" presName="chevron3" presStyleLbl="alignNode1" presStyleIdx="2" presStyleCnt="7" custScaleY="203539"/>
      <dgm:spPr/>
    </dgm:pt>
    <dgm:pt modelId="{FD0C2EDB-EAD9-4EA2-9930-17F3909E3E20}" type="pres">
      <dgm:prSet presAssocID="{3C83FD03-B4FB-49FD-AE3F-6EF36E104C9C}" presName="chevron4" presStyleLbl="alignNode1" presStyleIdx="3" presStyleCnt="7" custScaleY="203539"/>
      <dgm:spPr/>
    </dgm:pt>
    <dgm:pt modelId="{3FF81406-D4C4-476F-AB99-E4A7F8D1E895}" type="pres">
      <dgm:prSet presAssocID="{3C83FD03-B4FB-49FD-AE3F-6EF36E104C9C}" presName="chevron5" presStyleLbl="alignNode1" presStyleIdx="4" presStyleCnt="7" custScaleY="203539"/>
      <dgm:spPr/>
    </dgm:pt>
    <dgm:pt modelId="{DB4FEEAB-6EC3-47ED-A22B-DCD92C6AED9A}" type="pres">
      <dgm:prSet presAssocID="{3C83FD03-B4FB-49FD-AE3F-6EF36E104C9C}" presName="chevron6" presStyleLbl="alignNode1" presStyleIdx="5" presStyleCnt="7" custScaleY="203539"/>
      <dgm:spPr/>
    </dgm:pt>
    <dgm:pt modelId="{F8CE8C81-B36C-4C18-B067-51D43D561F3D}" type="pres">
      <dgm:prSet presAssocID="{3C83FD03-B4FB-49FD-AE3F-6EF36E104C9C}" presName="chevron7" presStyleLbl="alignNode1" presStyleIdx="6" presStyleCnt="7" custScaleY="203539"/>
      <dgm:spPr/>
    </dgm:pt>
    <dgm:pt modelId="{CB35F1A3-F3DC-4CAA-BAAA-AAC58C4445E4}" type="pres">
      <dgm:prSet presAssocID="{3C83FD03-B4FB-49FD-AE3F-6EF36E104C9C}" presName="childtext" presStyleLbl="solidFgAcc1" presStyleIdx="0" presStyleCnt="1" custScaleX="111156" custScaleY="203540" custLinFactNeighborX="-6427" custLinFactNeighborY="353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EFDC97-A7FE-4BD8-A472-2707EA71391E}" srcId="{3823FB50-4CB1-4F0C-8AF7-84B5607DFC37}" destId="{3C83FD03-B4FB-49FD-AE3F-6EF36E104C9C}" srcOrd="0" destOrd="0" parTransId="{CF07FB92-CA15-4ED9-9F0B-B22C47A667E4}" sibTransId="{23B872C9-7A96-4483-84CA-90A5B7BD5AB4}"/>
    <dgm:cxn modelId="{9E338A21-C492-4C84-A888-01F6F2825DFF}" type="presOf" srcId="{C50B3248-C665-4574-A280-52D3DBEA6F04}" destId="{CB35F1A3-F3DC-4CAA-BAAA-AAC58C4445E4}" srcOrd="0" destOrd="0" presId="urn:microsoft.com/office/officeart/2008/layout/VerticalAccentList"/>
    <dgm:cxn modelId="{D6AD5231-9711-4D98-AC70-10355C3BA373}" type="presOf" srcId="{3823FB50-4CB1-4F0C-8AF7-84B5607DFC37}" destId="{301C721F-2828-49ED-9444-7E22E93594E4}" srcOrd="0" destOrd="0" presId="urn:microsoft.com/office/officeart/2008/layout/VerticalAccentList"/>
    <dgm:cxn modelId="{BB9588FC-8FAC-4F6D-9196-F13E7B1E6814}" srcId="{3C83FD03-B4FB-49FD-AE3F-6EF36E104C9C}" destId="{C50B3248-C665-4574-A280-52D3DBEA6F04}" srcOrd="0" destOrd="0" parTransId="{320B658A-558F-4C8C-A77C-D43C088415CE}" sibTransId="{4F8C493A-666A-4F4B-8DB3-9E671250870F}"/>
    <dgm:cxn modelId="{90DC0E63-1943-4C55-B72B-E86BA9E544A3}" type="presOf" srcId="{3C83FD03-B4FB-49FD-AE3F-6EF36E104C9C}" destId="{C8F547B0-631E-4B40-8E90-E98B5FD340F8}" srcOrd="0" destOrd="0" presId="urn:microsoft.com/office/officeart/2008/layout/VerticalAccentList"/>
    <dgm:cxn modelId="{AFDBDE22-E469-46B5-916F-03C499B3AE1B}" type="presParOf" srcId="{301C721F-2828-49ED-9444-7E22E93594E4}" destId="{CBFF2811-597D-4122-9101-2B881839C3F8}" srcOrd="0" destOrd="0" presId="urn:microsoft.com/office/officeart/2008/layout/VerticalAccentList"/>
    <dgm:cxn modelId="{0EAC34B4-8EAA-4C7E-8D17-9256DD68BF6E}" type="presParOf" srcId="{CBFF2811-597D-4122-9101-2B881839C3F8}" destId="{C8F547B0-631E-4B40-8E90-E98B5FD340F8}" srcOrd="0" destOrd="0" presId="urn:microsoft.com/office/officeart/2008/layout/VerticalAccentList"/>
    <dgm:cxn modelId="{0BED40A8-19A3-410F-BABD-64F469525472}" type="presParOf" srcId="{301C721F-2828-49ED-9444-7E22E93594E4}" destId="{E4945DC6-9DA0-40DA-BE0E-B5CC9500CF30}" srcOrd="1" destOrd="0" presId="urn:microsoft.com/office/officeart/2008/layout/VerticalAccentList"/>
    <dgm:cxn modelId="{70F293F5-4229-49E5-BDA3-657F8F4ABB3C}" type="presParOf" srcId="{E4945DC6-9DA0-40DA-BE0E-B5CC9500CF30}" destId="{E7178A1F-8216-417A-984D-067139C8EC9D}" srcOrd="0" destOrd="0" presId="urn:microsoft.com/office/officeart/2008/layout/VerticalAccentList"/>
    <dgm:cxn modelId="{4AF0B525-A218-4B48-B7DD-B03D8ED078B8}" type="presParOf" srcId="{E4945DC6-9DA0-40DA-BE0E-B5CC9500CF30}" destId="{EB159E7F-AAE4-4504-9EA9-AF7A31CA72EC}" srcOrd="1" destOrd="0" presId="urn:microsoft.com/office/officeart/2008/layout/VerticalAccentList"/>
    <dgm:cxn modelId="{E3ADD403-D098-4680-BD3B-440777834D30}" type="presParOf" srcId="{E4945DC6-9DA0-40DA-BE0E-B5CC9500CF30}" destId="{DBCAB6D9-442D-4FE5-93BF-C5EDA1EB2014}" srcOrd="2" destOrd="0" presId="urn:microsoft.com/office/officeart/2008/layout/VerticalAccentList"/>
    <dgm:cxn modelId="{078617F6-7800-490E-A7F9-B2294F5B1D81}" type="presParOf" srcId="{E4945DC6-9DA0-40DA-BE0E-B5CC9500CF30}" destId="{FD0C2EDB-EAD9-4EA2-9930-17F3909E3E20}" srcOrd="3" destOrd="0" presId="urn:microsoft.com/office/officeart/2008/layout/VerticalAccentList"/>
    <dgm:cxn modelId="{DD91A680-B25A-43AE-81BE-05424AB7BD0D}" type="presParOf" srcId="{E4945DC6-9DA0-40DA-BE0E-B5CC9500CF30}" destId="{3FF81406-D4C4-476F-AB99-E4A7F8D1E895}" srcOrd="4" destOrd="0" presId="urn:microsoft.com/office/officeart/2008/layout/VerticalAccentList"/>
    <dgm:cxn modelId="{706B7451-1A3E-4D5F-BCAD-828274CD0139}" type="presParOf" srcId="{E4945DC6-9DA0-40DA-BE0E-B5CC9500CF30}" destId="{DB4FEEAB-6EC3-47ED-A22B-DCD92C6AED9A}" srcOrd="5" destOrd="0" presId="urn:microsoft.com/office/officeart/2008/layout/VerticalAccentList"/>
    <dgm:cxn modelId="{1A637252-D7D8-41A6-93B0-D056FF41FAEF}" type="presParOf" srcId="{E4945DC6-9DA0-40DA-BE0E-B5CC9500CF30}" destId="{F8CE8C81-B36C-4C18-B067-51D43D561F3D}" srcOrd="6" destOrd="0" presId="urn:microsoft.com/office/officeart/2008/layout/VerticalAccentList"/>
    <dgm:cxn modelId="{DF58C189-E6D0-4E0A-99DE-1FE74796B37F}" type="presParOf" srcId="{E4945DC6-9DA0-40DA-BE0E-B5CC9500CF30}" destId="{CB35F1A3-F3DC-4CAA-BAAA-AAC58C4445E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B33FF9B-76E8-43C4-8B2D-97E3B40B4683}" type="doc">
      <dgm:prSet loTypeId="urn:microsoft.com/office/officeart/2008/layout/LinedList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6DC72AA5-221C-4106-B93C-300162A5A108}">
      <dgm:prSet phldrT="[Texto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sz="2000" dirty="0"/>
        </a:p>
      </dgm:t>
    </dgm:pt>
    <dgm:pt modelId="{4D99D651-C8FB-4FAA-984E-0AA57DDB4883}" type="parTrans" cxnId="{3AF22D34-01DE-4054-99F2-46D585097F7C}">
      <dgm:prSet/>
      <dgm:spPr/>
      <dgm:t>
        <a:bodyPr/>
        <a:lstStyle/>
        <a:p>
          <a:endParaRPr lang="en-US" sz="2000"/>
        </a:p>
      </dgm:t>
    </dgm:pt>
    <dgm:pt modelId="{7A9CB9E5-957F-4655-B58A-C9D6F6F4200B}" type="sibTrans" cxnId="{3AF22D34-01DE-4054-99F2-46D585097F7C}">
      <dgm:prSet/>
      <dgm:spPr/>
      <dgm:t>
        <a:bodyPr/>
        <a:lstStyle/>
        <a:p>
          <a:endParaRPr lang="en-US" sz="2000"/>
        </a:p>
      </dgm:t>
    </dgm:pt>
    <dgm:pt modelId="{9780BBDA-16E8-45E8-845C-82828075A88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August 2018 </a:t>
          </a:r>
          <a:r>
            <a:rPr lang="en-US" sz="2000" b="1" dirty="0" smtClean="0">
              <a:sym typeface="Wingdings" panose="05000000000000000000" pitchFamily="2" charset="2"/>
            </a:rPr>
            <a:t> </a:t>
          </a:r>
          <a:r>
            <a:rPr lang="en-US" sz="2000" b="0" dirty="0" smtClean="0"/>
            <a:t>WGVBS comments on the paper being incorporated into document.</a:t>
          </a:r>
          <a:endParaRPr lang="en-US" sz="2000" b="0" dirty="0"/>
        </a:p>
      </dgm:t>
    </dgm:pt>
    <dgm:pt modelId="{FE5252C8-82D4-4DA2-92FD-2FBC6165AA50}" type="parTrans" cxnId="{854729C4-798E-4883-8E7B-A9B9E00B10C2}">
      <dgm:prSet/>
      <dgm:spPr/>
      <dgm:t>
        <a:bodyPr/>
        <a:lstStyle/>
        <a:p>
          <a:endParaRPr lang="en-US" sz="2000"/>
        </a:p>
      </dgm:t>
    </dgm:pt>
    <dgm:pt modelId="{38048977-3763-4C75-B2EB-5994DBB19F90}" type="sibTrans" cxnId="{854729C4-798E-4883-8E7B-A9B9E00B10C2}">
      <dgm:prSet/>
      <dgm:spPr/>
      <dgm:t>
        <a:bodyPr/>
        <a:lstStyle/>
        <a:p>
          <a:endParaRPr lang="en-US" sz="2000"/>
        </a:p>
      </dgm:t>
    </dgm:pt>
    <dgm:pt modelId="{39DBDF83-B800-4F60-BA1A-6DD34AD61459}" type="pres">
      <dgm:prSet presAssocID="{DB33FF9B-76E8-43C4-8B2D-97E3B40B46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E201076A-42B4-4CA0-AE79-00213DF84826}" type="pres">
      <dgm:prSet presAssocID="{6DC72AA5-221C-4106-B93C-300162A5A108}" presName="thickLine" presStyleLbl="alignNode1" presStyleIdx="0" presStyleCnt="1" custLinFactNeighborY="547"/>
      <dgm:spPr/>
    </dgm:pt>
    <dgm:pt modelId="{19F1E2B1-D95A-4C6C-9213-2E5159341C0B}" type="pres">
      <dgm:prSet presAssocID="{6DC72AA5-221C-4106-B93C-300162A5A108}" presName="horz1" presStyleCnt="0"/>
      <dgm:spPr/>
    </dgm:pt>
    <dgm:pt modelId="{EF3FC45E-AF46-4763-8EFB-868F740DF044}" type="pres">
      <dgm:prSet presAssocID="{6DC72AA5-221C-4106-B93C-300162A5A108}" presName="tx1" presStyleLbl="revTx" presStyleIdx="0" presStyleCnt="2" custScaleX="196833" custScaleY="45235" custLinFactNeighborY="2367"/>
      <dgm:spPr/>
      <dgm:t>
        <a:bodyPr/>
        <a:lstStyle/>
        <a:p>
          <a:endParaRPr lang="en-US"/>
        </a:p>
      </dgm:t>
    </dgm:pt>
    <dgm:pt modelId="{0492FD03-2635-4EF7-B128-13770D632A0B}" type="pres">
      <dgm:prSet presAssocID="{6DC72AA5-221C-4106-B93C-300162A5A108}" presName="vert1" presStyleCnt="0"/>
      <dgm:spPr/>
    </dgm:pt>
    <dgm:pt modelId="{F20FE6A4-E668-4A68-811E-4AD1BAF23E69}" type="pres">
      <dgm:prSet presAssocID="{9780BBDA-16E8-45E8-845C-82828075A888}" presName="vertSpace2a" presStyleCnt="0"/>
      <dgm:spPr/>
    </dgm:pt>
    <dgm:pt modelId="{9D8615B1-1FA7-44C1-ABC9-7953A69050B0}" type="pres">
      <dgm:prSet presAssocID="{9780BBDA-16E8-45E8-845C-82828075A888}" presName="horz2" presStyleCnt="0"/>
      <dgm:spPr/>
    </dgm:pt>
    <dgm:pt modelId="{3E09D632-5847-4D14-B9F5-0E35A6133D76}" type="pres">
      <dgm:prSet presAssocID="{9780BBDA-16E8-45E8-845C-82828075A888}" presName="horzSpace2" presStyleCnt="0"/>
      <dgm:spPr/>
    </dgm:pt>
    <dgm:pt modelId="{4933DE01-5E8E-4AFF-A9A0-24BF7B348083}" type="pres">
      <dgm:prSet presAssocID="{9780BBDA-16E8-45E8-845C-82828075A888}" presName="tx2" presStyleLbl="revTx" presStyleIdx="1" presStyleCnt="2" custLinFactNeighborX="1431" custLinFactNeighborY="-5054"/>
      <dgm:spPr/>
      <dgm:t>
        <a:bodyPr/>
        <a:lstStyle/>
        <a:p>
          <a:endParaRPr lang="en-US"/>
        </a:p>
      </dgm:t>
    </dgm:pt>
    <dgm:pt modelId="{37592A8B-D0AB-4063-BF16-E454F8ED27F6}" type="pres">
      <dgm:prSet presAssocID="{9780BBDA-16E8-45E8-845C-82828075A888}" presName="vert2" presStyleCnt="0"/>
      <dgm:spPr/>
    </dgm:pt>
    <dgm:pt modelId="{DBFC6706-9506-4694-9DC6-F9D156E60E7F}" type="pres">
      <dgm:prSet presAssocID="{9780BBDA-16E8-45E8-845C-82828075A888}" presName="thinLine2b" presStyleLbl="callout" presStyleIdx="0" presStyleCnt="1"/>
      <dgm:spPr/>
    </dgm:pt>
    <dgm:pt modelId="{3CFF56F5-E0BF-49C7-9243-05A8369DA7B2}" type="pres">
      <dgm:prSet presAssocID="{9780BBDA-16E8-45E8-845C-82828075A888}" presName="vertSpace2b" presStyleCnt="0"/>
      <dgm:spPr/>
    </dgm:pt>
  </dgm:ptLst>
  <dgm:cxnLst>
    <dgm:cxn modelId="{0EAB87C1-EFFE-45AD-9352-4B42A8AD7EDA}" type="presOf" srcId="{6DC72AA5-221C-4106-B93C-300162A5A108}" destId="{EF3FC45E-AF46-4763-8EFB-868F740DF044}" srcOrd="0" destOrd="0" presId="urn:microsoft.com/office/officeart/2008/layout/LinedList"/>
    <dgm:cxn modelId="{91411764-2053-4FDE-BFCB-C7EE4E2A453F}" type="presOf" srcId="{9780BBDA-16E8-45E8-845C-82828075A888}" destId="{4933DE01-5E8E-4AFF-A9A0-24BF7B348083}" srcOrd="0" destOrd="0" presId="urn:microsoft.com/office/officeart/2008/layout/LinedList"/>
    <dgm:cxn modelId="{854729C4-798E-4883-8E7B-A9B9E00B10C2}" srcId="{6DC72AA5-221C-4106-B93C-300162A5A108}" destId="{9780BBDA-16E8-45E8-845C-82828075A888}" srcOrd="0" destOrd="0" parTransId="{FE5252C8-82D4-4DA2-92FD-2FBC6165AA50}" sibTransId="{38048977-3763-4C75-B2EB-5994DBB19F90}"/>
    <dgm:cxn modelId="{3AF22D34-01DE-4054-99F2-46D585097F7C}" srcId="{DB33FF9B-76E8-43C4-8B2D-97E3B40B4683}" destId="{6DC72AA5-221C-4106-B93C-300162A5A108}" srcOrd="0" destOrd="0" parTransId="{4D99D651-C8FB-4FAA-984E-0AA57DDB4883}" sibTransId="{7A9CB9E5-957F-4655-B58A-C9D6F6F4200B}"/>
    <dgm:cxn modelId="{8063AC35-3386-4B8A-AF4C-4D6A967E57EF}" type="presOf" srcId="{DB33FF9B-76E8-43C4-8B2D-97E3B40B4683}" destId="{39DBDF83-B800-4F60-BA1A-6DD34AD61459}" srcOrd="0" destOrd="0" presId="urn:microsoft.com/office/officeart/2008/layout/LinedList"/>
    <dgm:cxn modelId="{9054CA1D-AA97-4E91-8EA0-F23413A4F45F}" type="presParOf" srcId="{39DBDF83-B800-4F60-BA1A-6DD34AD61459}" destId="{E201076A-42B4-4CA0-AE79-00213DF84826}" srcOrd="0" destOrd="0" presId="urn:microsoft.com/office/officeart/2008/layout/LinedList"/>
    <dgm:cxn modelId="{5B8B034F-4D21-4451-9826-C1F14B9627BF}" type="presParOf" srcId="{39DBDF83-B800-4F60-BA1A-6DD34AD61459}" destId="{19F1E2B1-D95A-4C6C-9213-2E5159341C0B}" srcOrd="1" destOrd="0" presId="urn:microsoft.com/office/officeart/2008/layout/LinedList"/>
    <dgm:cxn modelId="{ED2A69A0-4733-4F9C-8C85-45FAA74EEE12}" type="presParOf" srcId="{19F1E2B1-D95A-4C6C-9213-2E5159341C0B}" destId="{EF3FC45E-AF46-4763-8EFB-868F740DF044}" srcOrd="0" destOrd="0" presId="urn:microsoft.com/office/officeart/2008/layout/LinedList"/>
    <dgm:cxn modelId="{77FD5117-4FF2-4049-9B3D-A5AD415B5688}" type="presParOf" srcId="{19F1E2B1-D95A-4C6C-9213-2E5159341C0B}" destId="{0492FD03-2635-4EF7-B128-13770D632A0B}" srcOrd="1" destOrd="0" presId="urn:microsoft.com/office/officeart/2008/layout/LinedList"/>
    <dgm:cxn modelId="{6ACE769D-9A9E-4263-8A87-46E8D01FE958}" type="presParOf" srcId="{0492FD03-2635-4EF7-B128-13770D632A0B}" destId="{F20FE6A4-E668-4A68-811E-4AD1BAF23E69}" srcOrd="0" destOrd="0" presId="urn:microsoft.com/office/officeart/2008/layout/LinedList"/>
    <dgm:cxn modelId="{038DC074-8972-47F9-9FE8-4FC5BC780DB5}" type="presParOf" srcId="{0492FD03-2635-4EF7-B128-13770D632A0B}" destId="{9D8615B1-1FA7-44C1-ABC9-7953A69050B0}" srcOrd="1" destOrd="0" presId="urn:microsoft.com/office/officeart/2008/layout/LinedList"/>
    <dgm:cxn modelId="{CDA29917-3A1D-4632-845A-B6600D46CF2B}" type="presParOf" srcId="{9D8615B1-1FA7-44C1-ABC9-7953A69050B0}" destId="{3E09D632-5847-4D14-B9F5-0E35A6133D76}" srcOrd="0" destOrd="0" presId="urn:microsoft.com/office/officeart/2008/layout/LinedList"/>
    <dgm:cxn modelId="{CC84147B-469B-4857-9E64-F9B33F7ACE9E}" type="presParOf" srcId="{9D8615B1-1FA7-44C1-ABC9-7953A69050B0}" destId="{4933DE01-5E8E-4AFF-A9A0-24BF7B348083}" srcOrd="1" destOrd="0" presId="urn:microsoft.com/office/officeart/2008/layout/LinedList"/>
    <dgm:cxn modelId="{0EF6FC3D-2C26-4591-82FD-00CB4DADAB5D}" type="presParOf" srcId="{9D8615B1-1FA7-44C1-ABC9-7953A69050B0}" destId="{37592A8B-D0AB-4063-BF16-E454F8ED27F6}" srcOrd="2" destOrd="0" presId="urn:microsoft.com/office/officeart/2008/layout/LinedList"/>
    <dgm:cxn modelId="{5858512A-19C8-4819-B7E0-A0987FDDC71D}" type="presParOf" srcId="{0492FD03-2635-4EF7-B128-13770D632A0B}" destId="{DBFC6706-9506-4694-9DC6-F9D156E60E7F}" srcOrd="2" destOrd="0" presId="urn:microsoft.com/office/officeart/2008/layout/LinedList"/>
    <dgm:cxn modelId="{C3244F42-7996-49AC-843D-7D19D626AEC0}" type="presParOf" srcId="{0492FD03-2635-4EF7-B128-13770D632A0B}" destId="{3CFF56F5-E0BF-49C7-9243-05A8369DA7B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823FB50-4CB1-4F0C-8AF7-84B5607DFC37}" type="doc">
      <dgm:prSet loTypeId="urn:microsoft.com/office/officeart/2008/layout/VerticalAccentLis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C83FD03-B4FB-49FD-AE3F-6EF36E104C9C}">
      <dgm:prSet phldrT="[Texto]" phldr="1"/>
      <dgm:spPr/>
      <dgm:t>
        <a:bodyPr/>
        <a:lstStyle/>
        <a:p>
          <a:endParaRPr lang="en-US" dirty="0"/>
        </a:p>
      </dgm:t>
    </dgm:pt>
    <dgm:pt modelId="{CF07FB92-CA15-4ED9-9F0B-B22C47A667E4}" type="parTrans" cxnId="{ECEFDC97-A7FE-4BD8-A472-2707EA71391E}">
      <dgm:prSet/>
      <dgm:spPr/>
      <dgm:t>
        <a:bodyPr/>
        <a:lstStyle/>
        <a:p>
          <a:endParaRPr lang="en-US"/>
        </a:p>
      </dgm:t>
    </dgm:pt>
    <dgm:pt modelId="{23B872C9-7A96-4483-84CA-90A5B7BD5AB4}" type="sibTrans" cxnId="{ECEFDC97-A7FE-4BD8-A472-2707EA71391E}">
      <dgm:prSet/>
      <dgm:spPr/>
      <dgm:t>
        <a:bodyPr/>
        <a:lstStyle/>
        <a:p>
          <a:endParaRPr lang="en-US"/>
        </a:p>
      </dgm:t>
    </dgm:pt>
    <dgm:pt modelId="{C50B3248-C665-4574-A280-52D3DBEA6F04}">
      <dgm:prSet phldrT="[Texto]" custT="1"/>
      <dgm:spPr/>
      <dgm:t>
        <a:bodyPr/>
        <a:lstStyle/>
        <a:p>
          <a:r>
            <a:rPr lang="en-US" sz="1600" dirty="0" smtClean="0"/>
            <a:t>- IFPP document (Due Process must be followed)</a:t>
          </a:r>
        </a:p>
        <a:p>
          <a:r>
            <a:rPr lang="en-US" sz="1600" dirty="0" smtClean="0"/>
            <a:t>- Revision at least every 9 years</a:t>
          </a:r>
        </a:p>
        <a:p>
          <a:r>
            <a:rPr lang="en-US" sz="1600" dirty="0" smtClean="0"/>
            <a:t>- First mandatory review due in 2022</a:t>
          </a:r>
        </a:p>
        <a:p>
          <a:r>
            <a:rPr lang="en-US" sz="1600" dirty="0" smtClean="0"/>
            <a:t>- To be re-labelled as INTOSAI-P 12</a:t>
          </a:r>
          <a:endParaRPr lang="en-US" sz="1600" dirty="0"/>
        </a:p>
      </dgm:t>
    </dgm:pt>
    <dgm:pt modelId="{4F8C493A-666A-4F4B-8DB3-9E671250870F}" type="sibTrans" cxnId="{BB9588FC-8FAC-4F6D-9196-F13E7B1E6814}">
      <dgm:prSet/>
      <dgm:spPr/>
      <dgm:t>
        <a:bodyPr/>
        <a:lstStyle/>
        <a:p>
          <a:endParaRPr lang="en-US"/>
        </a:p>
      </dgm:t>
    </dgm:pt>
    <dgm:pt modelId="{320B658A-558F-4C8C-A77C-D43C088415CE}" type="parTrans" cxnId="{BB9588FC-8FAC-4F6D-9196-F13E7B1E6814}">
      <dgm:prSet/>
      <dgm:spPr/>
      <dgm:t>
        <a:bodyPr/>
        <a:lstStyle/>
        <a:p>
          <a:endParaRPr lang="en-US"/>
        </a:p>
      </dgm:t>
    </dgm:pt>
    <dgm:pt modelId="{301C721F-2828-49ED-9444-7E22E93594E4}" type="pres">
      <dgm:prSet presAssocID="{3823FB50-4CB1-4F0C-8AF7-84B5607DFC3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CBFF2811-597D-4122-9101-2B881839C3F8}" type="pres">
      <dgm:prSet presAssocID="{3C83FD03-B4FB-49FD-AE3F-6EF36E104C9C}" presName="parenttextcomposite" presStyleCnt="0"/>
      <dgm:spPr/>
    </dgm:pt>
    <dgm:pt modelId="{C8F547B0-631E-4B40-8E90-E98B5FD340F8}" type="pres">
      <dgm:prSet presAssocID="{3C83FD03-B4FB-49FD-AE3F-6EF36E104C9C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945DC6-9DA0-40DA-BE0E-B5CC9500CF30}" type="pres">
      <dgm:prSet presAssocID="{3C83FD03-B4FB-49FD-AE3F-6EF36E104C9C}" presName="composite" presStyleCnt="0"/>
      <dgm:spPr/>
    </dgm:pt>
    <dgm:pt modelId="{E7178A1F-8216-417A-984D-067139C8EC9D}" type="pres">
      <dgm:prSet presAssocID="{3C83FD03-B4FB-49FD-AE3F-6EF36E104C9C}" presName="chevron1" presStyleLbl="alignNode1" presStyleIdx="0" presStyleCnt="7" custScaleY="203539"/>
      <dgm:spPr/>
      <dgm:t>
        <a:bodyPr/>
        <a:lstStyle/>
        <a:p>
          <a:endParaRPr lang="en-US"/>
        </a:p>
      </dgm:t>
    </dgm:pt>
    <dgm:pt modelId="{EB159E7F-AAE4-4504-9EA9-AF7A31CA72EC}" type="pres">
      <dgm:prSet presAssocID="{3C83FD03-B4FB-49FD-AE3F-6EF36E104C9C}" presName="chevron2" presStyleLbl="alignNode1" presStyleIdx="1" presStyleCnt="7" custScaleY="203539"/>
      <dgm:spPr/>
    </dgm:pt>
    <dgm:pt modelId="{DBCAB6D9-442D-4FE5-93BF-C5EDA1EB2014}" type="pres">
      <dgm:prSet presAssocID="{3C83FD03-B4FB-49FD-AE3F-6EF36E104C9C}" presName="chevron3" presStyleLbl="alignNode1" presStyleIdx="2" presStyleCnt="7" custScaleY="203539"/>
      <dgm:spPr/>
    </dgm:pt>
    <dgm:pt modelId="{FD0C2EDB-EAD9-4EA2-9930-17F3909E3E20}" type="pres">
      <dgm:prSet presAssocID="{3C83FD03-B4FB-49FD-AE3F-6EF36E104C9C}" presName="chevron4" presStyleLbl="alignNode1" presStyleIdx="3" presStyleCnt="7" custScaleY="203539"/>
      <dgm:spPr/>
    </dgm:pt>
    <dgm:pt modelId="{3FF81406-D4C4-476F-AB99-E4A7F8D1E895}" type="pres">
      <dgm:prSet presAssocID="{3C83FD03-B4FB-49FD-AE3F-6EF36E104C9C}" presName="chevron5" presStyleLbl="alignNode1" presStyleIdx="4" presStyleCnt="7" custScaleY="203539"/>
      <dgm:spPr/>
    </dgm:pt>
    <dgm:pt modelId="{DB4FEEAB-6EC3-47ED-A22B-DCD92C6AED9A}" type="pres">
      <dgm:prSet presAssocID="{3C83FD03-B4FB-49FD-AE3F-6EF36E104C9C}" presName="chevron6" presStyleLbl="alignNode1" presStyleIdx="5" presStyleCnt="7" custScaleY="203539"/>
      <dgm:spPr/>
    </dgm:pt>
    <dgm:pt modelId="{F8CE8C81-B36C-4C18-B067-51D43D561F3D}" type="pres">
      <dgm:prSet presAssocID="{3C83FD03-B4FB-49FD-AE3F-6EF36E104C9C}" presName="chevron7" presStyleLbl="alignNode1" presStyleIdx="6" presStyleCnt="7" custScaleY="203539"/>
      <dgm:spPr/>
    </dgm:pt>
    <dgm:pt modelId="{CB35F1A3-F3DC-4CAA-BAAA-AAC58C4445E4}" type="pres">
      <dgm:prSet presAssocID="{3C83FD03-B4FB-49FD-AE3F-6EF36E104C9C}" presName="childtext" presStyleLbl="solidFgAcc1" presStyleIdx="0" presStyleCnt="1" custScaleY="20354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EFDC97-A7FE-4BD8-A472-2707EA71391E}" srcId="{3823FB50-4CB1-4F0C-8AF7-84B5607DFC37}" destId="{3C83FD03-B4FB-49FD-AE3F-6EF36E104C9C}" srcOrd="0" destOrd="0" parTransId="{CF07FB92-CA15-4ED9-9F0B-B22C47A667E4}" sibTransId="{23B872C9-7A96-4483-84CA-90A5B7BD5AB4}"/>
    <dgm:cxn modelId="{77BF2A88-8035-42E6-8AFC-5D16ED86FF98}" type="presOf" srcId="{3823FB50-4CB1-4F0C-8AF7-84B5607DFC37}" destId="{301C721F-2828-49ED-9444-7E22E93594E4}" srcOrd="0" destOrd="0" presId="urn:microsoft.com/office/officeart/2008/layout/VerticalAccentList"/>
    <dgm:cxn modelId="{B5BE2506-7928-42BE-A018-84C813B211B5}" type="presOf" srcId="{C50B3248-C665-4574-A280-52D3DBEA6F04}" destId="{CB35F1A3-F3DC-4CAA-BAAA-AAC58C4445E4}" srcOrd="0" destOrd="0" presId="urn:microsoft.com/office/officeart/2008/layout/VerticalAccentList"/>
    <dgm:cxn modelId="{BB9588FC-8FAC-4F6D-9196-F13E7B1E6814}" srcId="{3C83FD03-B4FB-49FD-AE3F-6EF36E104C9C}" destId="{C50B3248-C665-4574-A280-52D3DBEA6F04}" srcOrd="0" destOrd="0" parTransId="{320B658A-558F-4C8C-A77C-D43C088415CE}" sibTransId="{4F8C493A-666A-4F4B-8DB3-9E671250870F}"/>
    <dgm:cxn modelId="{8CD6730F-AEED-4D31-817A-771D9E5B4391}" type="presOf" srcId="{3C83FD03-B4FB-49FD-AE3F-6EF36E104C9C}" destId="{C8F547B0-631E-4B40-8E90-E98B5FD340F8}" srcOrd="0" destOrd="0" presId="urn:microsoft.com/office/officeart/2008/layout/VerticalAccentList"/>
    <dgm:cxn modelId="{155F9EE8-EA33-4386-B720-FBCE4D65300D}" type="presParOf" srcId="{301C721F-2828-49ED-9444-7E22E93594E4}" destId="{CBFF2811-597D-4122-9101-2B881839C3F8}" srcOrd="0" destOrd="0" presId="urn:microsoft.com/office/officeart/2008/layout/VerticalAccentList"/>
    <dgm:cxn modelId="{EF55E006-A037-4CFE-8E1C-D536A120A93D}" type="presParOf" srcId="{CBFF2811-597D-4122-9101-2B881839C3F8}" destId="{C8F547B0-631E-4B40-8E90-E98B5FD340F8}" srcOrd="0" destOrd="0" presId="urn:microsoft.com/office/officeart/2008/layout/VerticalAccentList"/>
    <dgm:cxn modelId="{428A77C6-0A03-4B6D-87D3-9E2D85CB5CE1}" type="presParOf" srcId="{301C721F-2828-49ED-9444-7E22E93594E4}" destId="{E4945DC6-9DA0-40DA-BE0E-B5CC9500CF30}" srcOrd="1" destOrd="0" presId="urn:microsoft.com/office/officeart/2008/layout/VerticalAccentList"/>
    <dgm:cxn modelId="{DFD511B0-D3BB-4F69-ADB6-3AE32EA7CF94}" type="presParOf" srcId="{E4945DC6-9DA0-40DA-BE0E-B5CC9500CF30}" destId="{E7178A1F-8216-417A-984D-067139C8EC9D}" srcOrd="0" destOrd="0" presId="urn:microsoft.com/office/officeart/2008/layout/VerticalAccentList"/>
    <dgm:cxn modelId="{A69F3E98-5B54-4C2C-B810-775880BDEBAC}" type="presParOf" srcId="{E4945DC6-9DA0-40DA-BE0E-B5CC9500CF30}" destId="{EB159E7F-AAE4-4504-9EA9-AF7A31CA72EC}" srcOrd="1" destOrd="0" presId="urn:microsoft.com/office/officeart/2008/layout/VerticalAccentList"/>
    <dgm:cxn modelId="{1AD5B131-E1C8-4492-82A4-8490A36057A8}" type="presParOf" srcId="{E4945DC6-9DA0-40DA-BE0E-B5CC9500CF30}" destId="{DBCAB6D9-442D-4FE5-93BF-C5EDA1EB2014}" srcOrd="2" destOrd="0" presId="urn:microsoft.com/office/officeart/2008/layout/VerticalAccentList"/>
    <dgm:cxn modelId="{8E256FB3-5ABB-40F5-B54A-46C7C5F607C7}" type="presParOf" srcId="{E4945DC6-9DA0-40DA-BE0E-B5CC9500CF30}" destId="{FD0C2EDB-EAD9-4EA2-9930-17F3909E3E20}" srcOrd="3" destOrd="0" presId="urn:microsoft.com/office/officeart/2008/layout/VerticalAccentList"/>
    <dgm:cxn modelId="{B21206CC-87C8-4C7A-8121-926DF2FECEE5}" type="presParOf" srcId="{E4945DC6-9DA0-40DA-BE0E-B5CC9500CF30}" destId="{3FF81406-D4C4-476F-AB99-E4A7F8D1E895}" srcOrd="4" destOrd="0" presId="urn:microsoft.com/office/officeart/2008/layout/VerticalAccentList"/>
    <dgm:cxn modelId="{D30CD674-2689-4C43-83C1-6A479C3976DC}" type="presParOf" srcId="{E4945DC6-9DA0-40DA-BE0E-B5CC9500CF30}" destId="{DB4FEEAB-6EC3-47ED-A22B-DCD92C6AED9A}" srcOrd="5" destOrd="0" presId="urn:microsoft.com/office/officeart/2008/layout/VerticalAccentList"/>
    <dgm:cxn modelId="{55A372DF-390E-43B8-AEF6-D2F798443ECA}" type="presParOf" srcId="{E4945DC6-9DA0-40DA-BE0E-B5CC9500CF30}" destId="{F8CE8C81-B36C-4C18-B067-51D43D561F3D}" srcOrd="6" destOrd="0" presId="urn:microsoft.com/office/officeart/2008/layout/VerticalAccentList"/>
    <dgm:cxn modelId="{004C55C0-A9B6-4AAC-9957-15C6841AD9FF}" type="presParOf" srcId="{E4945DC6-9DA0-40DA-BE0E-B5CC9500CF30}" destId="{CB35F1A3-F3DC-4CAA-BAAA-AAC58C4445E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B33FF9B-76E8-43C4-8B2D-97E3B40B4683}" type="doc">
      <dgm:prSet loTypeId="urn:microsoft.com/office/officeart/2008/layout/LinedList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6DC72AA5-221C-4106-B93C-300162A5A108}">
      <dgm:prSet phldrT="[Texto]" custT="1"/>
      <dgm:spPr>
        <a:blipFill rotWithShape="0"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</dgm:spPr>
      <dgm:t>
        <a:bodyPr/>
        <a:lstStyle/>
        <a:p>
          <a:r>
            <a:rPr lang="en-US" sz="2000" dirty="0" smtClean="0"/>
            <a:t/>
          </a:r>
          <a:br>
            <a:rPr lang="en-US" sz="2000" dirty="0" smtClean="0"/>
          </a:br>
          <a:endParaRPr lang="en-US" sz="2000" dirty="0"/>
        </a:p>
      </dgm:t>
    </dgm:pt>
    <dgm:pt modelId="{4D99D651-C8FB-4FAA-984E-0AA57DDB4883}" type="parTrans" cxnId="{3AF22D34-01DE-4054-99F2-46D585097F7C}">
      <dgm:prSet/>
      <dgm:spPr/>
      <dgm:t>
        <a:bodyPr/>
        <a:lstStyle/>
        <a:p>
          <a:endParaRPr lang="en-US" sz="2000"/>
        </a:p>
      </dgm:t>
    </dgm:pt>
    <dgm:pt modelId="{7A9CB9E5-957F-4655-B58A-C9D6F6F4200B}" type="sibTrans" cxnId="{3AF22D34-01DE-4054-99F2-46D585097F7C}">
      <dgm:prSet/>
      <dgm:spPr/>
      <dgm:t>
        <a:bodyPr/>
        <a:lstStyle/>
        <a:p>
          <a:endParaRPr lang="en-US" sz="2000"/>
        </a:p>
      </dgm:t>
    </dgm:pt>
    <dgm:pt modelId="{9780BBDA-16E8-45E8-845C-82828075A88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2018 </a:t>
          </a:r>
          <a:r>
            <a:rPr lang="en-US" sz="2000" b="1" dirty="0" smtClean="0">
              <a:sym typeface="Wingdings" panose="05000000000000000000" pitchFamily="2" charset="2"/>
            </a:rPr>
            <a:t> </a:t>
          </a:r>
          <a:r>
            <a:rPr lang="en-US" sz="2000" b="0" dirty="0" smtClean="0">
              <a:sym typeface="Wingdings" panose="05000000000000000000" pitchFamily="2" charset="2"/>
            </a:rPr>
            <a:t>Survey on ISSAI 12 implementation distributed to INTOSAI Community for a more reasonable sample per region.</a:t>
          </a:r>
          <a:endParaRPr lang="en-US" sz="2000" b="0" dirty="0"/>
        </a:p>
      </dgm:t>
    </dgm:pt>
    <dgm:pt modelId="{FE5252C8-82D4-4DA2-92FD-2FBC6165AA50}" type="parTrans" cxnId="{854729C4-798E-4883-8E7B-A9B9E00B10C2}">
      <dgm:prSet/>
      <dgm:spPr/>
      <dgm:t>
        <a:bodyPr/>
        <a:lstStyle/>
        <a:p>
          <a:endParaRPr lang="en-US" sz="2000"/>
        </a:p>
      </dgm:t>
    </dgm:pt>
    <dgm:pt modelId="{38048977-3763-4C75-B2EB-5994DBB19F90}" type="sibTrans" cxnId="{854729C4-798E-4883-8E7B-A9B9E00B10C2}">
      <dgm:prSet/>
      <dgm:spPr/>
      <dgm:t>
        <a:bodyPr/>
        <a:lstStyle/>
        <a:p>
          <a:endParaRPr lang="en-US" sz="2000"/>
        </a:p>
      </dgm:t>
    </dgm:pt>
    <dgm:pt modelId="{39DBDF83-B800-4F60-BA1A-6DD34AD61459}" type="pres">
      <dgm:prSet presAssocID="{DB33FF9B-76E8-43C4-8B2D-97E3B40B46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E201076A-42B4-4CA0-AE79-00213DF84826}" type="pres">
      <dgm:prSet presAssocID="{6DC72AA5-221C-4106-B93C-300162A5A108}" presName="thickLine" presStyleLbl="alignNode1" presStyleIdx="0" presStyleCnt="1" custLinFactNeighborY="547"/>
      <dgm:spPr/>
    </dgm:pt>
    <dgm:pt modelId="{19F1E2B1-D95A-4C6C-9213-2E5159341C0B}" type="pres">
      <dgm:prSet presAssocID="{6DC72AA5-221C-4106-B93C-300162A5A108}" presName="horz1" presStyleCnt="0"/>
      <dgm:spPr/>
    </dgm:pt>
    <dgm:pt modelId="{EF3FC45E-AF46-4763-8EFB-868F740DF044}" type="pres">
      <dgm:prSet presAssocID="{6DC72AA5-221C-4106-B93C-300162A5A108}" presName="tx1" presStyleLbl="revTx" presStyleIdx="0" presStyleCnt="2" custScaleX="207303" custScaleY="40838" custLinFactNeighborY="2417"/>
      <dgm:spPr/>
      <dgm:t>
        <a:bodyPr/>
        <a:lstStyle/>
        <a:p>
          <a:endParaRPr lang="en-US"/>
        </a:p>
      </dgm:t>
    </dgm:pt>
    <dgm:pt modelId="{0492FD03-2635-4EF7-B128-13770D632A0B}" type="pres">
      <dgm:prSet presAssocID="{6DC72AA5-221C-4106-B93C-300162A5A108}" presName="vert1" presStyleCnt="0"/>
      <dgm:spPr/>
    </dgm:pt>
    <dgm:pt modelId="{F20FE6A4-E668-4A68-811E-4AD1BAF23E69}" type="pres">
      <dgm:prSet presAssocID="{9780BBDA-16E8-45E8-845C-82828075A888}" presName="vertSpace2a" presStyleCnt="0"/>
      <dgm:spPr/>
    </dgm:pt>
    <dgm:pt modelId="{9D8615B1-1FA7-44C1-ABC9-7953A69050B0}" type="pres">
      <dgm:prSet presAssocID="{9780BBDA-16E8-45E8-845C-82828075A888}" presName="horz2" presStyleCnt="0"/>
      <dgm:spPr/>
    </dgm:pt>
    <dgm:pt modelId="{3E09D632-5847-4D14-B9F5-0E35A6133D76}" type="pres">
      <dgm:prSet presAssocID="{9780BBDA-16E8-45E8-845C-82828075A888}" presName="horzSpace2" presStyleCnt="0"/>
      <dgm:spPr/>
    </dgm:pt>
    <dgm:pt modelId="{4933DE01-5E8E-4AFF-A9A0-24BF7B348083}" type="pres">
      <dgm:prSet presAssocID="{9780BBDA-16E8-45E8-845C-82828075A888}" presName="tx2" presStyleLbl="revTx" presStyleIdx="1" presStyleCnt="2" custLinFactNeighborX="1431" custLinFactNeighborY="-5054"/>
      <dgm:spPr/>
      <dgm:t>
        <a:bodyPr/>
        <a:lstStyle/>
        <a:p>
          <a:endParaRPr lang="en-US"/>
        </a:p>
      </dgm:t>
    </dgm:pt>
    <dgm:pt modelId="{37592A8B-D0AB-4063-BF16-E454F8ED27F6}" type="pres">
      <dgm:prSet presAssocID="{9780BBDA-16E8-45E8-845C-82828075A888}" presName="vert2" presStyleCnt="0"/>
      <dgm:spPr/>
    </dgm:pt>
    <dgm:pt modelId="{DBFC6706-9506-4694-9DC6-F9D156E60E7F}" type="pres">
      <dgm:prSet presAssocID="{9780BBDA-16E8-45E8-845C-82828075A888}" presName="thinLine2b" presStyleLbl="callout" presStyleIdx="0" presStyleCnt="1"/>
      <dgm:spPr/>
    </dgm:pt>
    <dgm:pt modelId="{3CFF56F5-E0BF-49C7-9243-05A8369DA7B2}" type="pres">
      <dgm:prSet presAssocID="{9780BBDA-16E8-45E8-845C-82828075A888}" presName="vertSpace2b" presStyleCnt="0"/>
      <dgm:spPr/>
    </dgm:pt>
  </dgm:ptLst>
  <dgm:cxnLst>
    <dgm:cxn modelId="{CA004774-7C99-44F5-8EC3-49F7007FFA07}" type="presOf" srcId="{DB33FF9B-76E8-43C4-8B2D-97E3B40B4683}" destId="{39DBDF83-B800-4F60-BA1A-6DD34AD61459}" srcOrd="0" destOrd="0" presId="urn:microsoft.com/office/officeart/2008/layout/LinedList"/>
    <dgm:cxn modelId="{FC623699-370A-4277-B351-41AED20A6823}" type="presOf" srcId="{6DC72AA5-221C-4106-B93C-300162A5A108}" destId="{EF3FC45E-AF46-4763-8EFB-868F740DF044}" srcOrd="0" destOrd="0" presId="urn:microsoft.com/office/officeart/2008/layout/LinedList"/>
    <dgm:cxn modelId="{854729C4-798E-4883-8E7B-A9B9E00B10C2}" srcId="{6DC72AA5-221C-4106-B93C-300162A5A108}" destId="{9780BBDA-16E8-45E8-845C-82828075A888}" srcOrd="0" destOrd="0" parTransId="{FE5252C8-82D4-4DA2-92FD-2FBC6165AA50}" sibTransId="{38048977-3763-4C75-B2EB-5994DBB19F90}"/>
    <dgm:cxn modelId="{3AF22D34-01DE-4054-99F2-46D585097F7C}" srcId="{DB33FF9B-76E8-43C4-8B2D-97E3B40B4683}" destId="{6DC72AA5-221C-4106-B93C-300162A5A108}" srcOrd="0" destOrd="0" parTransId="{4D99D651-C8FB-4FAA-984E-0AA57DDB4883}" sibTransId="{7A9CB9E5-957F-4655-B58A-C9D6F6F4200B}"/>
    <dgm:cxn modelId="{0E1A7311-C225-4C3B-BA27-3C0EB76DAB13}" type="presOf" srcId="{9780BBDA-16E8-45E8-845C-82828075A888}" destId="{4933DE01-5E8E-4AFF-A9A0-24BF7B348083}" srcOrd="0" destOrd="0" presId="urn:microsoft.com/office/officeart/2008/layout/LinedList"/>
    <dgm:cxn modelId="{65751CE2-4DF4-414A-A98B-2B7835C1F10F}" type="presParOf" srcId="{39DBDF83-B800-4F60-BA1A-6DD34AD61459}" destId="{E201076A-42B4-4CA0-AE79-00213DF84826}" srcOrd="0" destOrd="0" presId="urn:microsoft.com/office/officeart/2008/layout/LinedList"/>
    <dgm:cxn modelId="{F008C418-1072-4482-AEF4-4776EA0871D5}" type="presParOf" srcId="{39DBDF83-B800-4F60-BA1A-6DD34AD61459}" destId="{19F1E2B1-D95A-4C6C-9213-2E5159341C0B}" srcOrd="1" destOrd="0" presId="urn:microsoft.com/office/officeart/2008/layout/LinedList"/>
    <dgm:cxn modelId="{378E69F7-FA60-47BB-96AC-4100D013396C}" type="presParOf" srcId="{19F1E2B1-D95A-4C6C-9213-2E5159341C0B}" destId="{EF3FC45E-AF46-4763-8EFB-868F740DF044}" srcOrd="0" destOrd="0" presId="urn:microsoft.com/office/officeart/2008/layout/LinedList"/>
    <dgm:cxn modelId="{FF93EF8B-97B2-4F93-AABB-265629CA1CAD}" type="presParOf" srcId="{19F1E2B1-D95A-4C6C-9213-2E5159341C0B}" destId="{0492FD03-2635-4EF7-B128-13770D632A0B}" srcOrd="1" destOrd="0" presId="urn:microsoft.com/office/officeart/2008/layout/LinedList"/>
    <dgm:cxn modelId="{910DAE5D-D0F9-44CB-9486-0A61B3C1EFE5}" type="presParOf" srcId="{0492FD03-2635-4EF7-B128-13770D632A0B}" destId="{F20FE6A4-E668-4A68-811E-4AD1BAF23E69}" srcOrd="0" destOrd="0" presId="urn:microsoft.com/office/officeart/2008/layout/LinedList"/>
    <dgm:cxn modelId="{CCFCD389-4F99-4889-81A9-9812410C6CA3}" type="presParOf" srcId="{0492FD03-2635-4EF7-B128-13770D632A0B}" destId="{9D8615B1-1FA7-44C1-ABC9-7953A69050B0}" srcOrd="1" destOrd="0" presId="urn:microsoft.com/office/officeart/2008/layout/LinedList"/>
    <dgm:cxn modelId="{8C48E118-2557-42E1-8AEB-6F47DB488AB8}" type="presParOf" srcId="{9D8615B1-1FA7-44C1-ABC9-7953A69050B0}" destId="{3E09D632-5847-4D14-B9F5-0E35A6133D76}" srcOrd="0" destOrd="0" presId="urn:microsoft.com/office/officeart/2008/layout/LinedList"/>
    <dgm:cxn modelId="{1FB5A8E2-D317-439B-9C7E-8E720BDCF3CC}" type="presParOf" srcId="{9D8615B1-1FA7-44C1-ABC9-7953A69050B0}" destId="{4933DE01-5E8E-4AFF-A9A0-24BF7B348083}" srcOrd="1" destOrd="0" presId="urn:microsoft.com/office/officeart/2008/layout/LinedList"/>
    <dgm:cxn modelId="{170B44F9-CADC-4BBA-A4CB-D3739CCC68FB}" type="presParOf" srcId="{9D8615B1-1FA7-44C1-ABC9-7953A69050B0}" destId="{37592A8B-D0AB-4063-BF16-E454F8ED27F6}" srcOrd="2" destOrd="0" presId="urn:microsoft.com/office/officeart/2008/layout/LinedList"/>
    <dgm:cxn modelId="{BAD32C1F-7B75-467E-A042-C8AA5062AD6C}" type="presParOf" srcId="{0492FD03-2635-4EF7-B128-13770D632A0B}" destId="{DBFC6706-9506-4694-9DC6-F9D156E60E7F}" srcOrd="2" destOrd="0" presId="urn:microsoft.com/office/officeart/2008/layout/LinedList"/>
    <dgm:cxn modelId="{6165A8EB-EB19-43F2-B0A1-641CBDFCFB5B}" type="presParOf" srcId="{0492FD03-2635-4EF7-B128-13770D632A0B}" destId="{3CFF56F5-E0BF-49C7-9243-05A8369DA7B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B33FF9B-76E8-43C4-8B2D-97E3B40B4683}" type="doc">
      <dgm:prSet loTypeId="urn:microsoft.com/office/officeart/2008/layout/LinedList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6DC72AA5-221C-4106-B93C-300162A5A108}">
      <dgm:prSet phldrT="[Texto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sz="2000" dirty="0" smtClean="0"/>
            <a:t/>
          </a:r>
          <a:br>
            <a:rPr lang="en-US" sz="2000" dirty="0" smtClean="0"/>
          </a:br>
          <a:endParaRPr lang="en-US" sz="2000" dirty="0"/>
        </a:p>
      </dgm:t>
    </dgm:pt>
    <dgm:pt modelId="{4D99D651-C8FB-4FAA-984E-0AA57DDB4883}" type="parTrans" cxnId="{3AF22D34-01DE-4054-99F2-46D585097F7C}">
      <dgm:prSet/>
      <dgm:spPr/>
      <dgm:t>
        <a:bodyPr/>
        <a:lstStyle/>
        <a:p>
          <a:endParaRPr lang="en-US" sz="2000"/>
        </a:p>
      </dgm:t>
    </dgm:pt>
    <dgm:pt modelId="{7A9CB9E5-957F-4655-B58A-C9D6F6F4200B}" type="sibTrans" cxnId="{3AF22D34-01DE-4054-99F2-46D585097F7C}">
      <dgm:prSet/>
      <dgm:spPr/>
      <dgm:t>
        <a:bodyPr/>
        <a:lstStyle/>
        <a:p>
          <a:endParaRPr lang="en-US" sz="2000"/>
        </a:p>
      </dgm:t>
    </dgm:pt>
    <dgm:pt modelId="{9780BBDA-16E8-45E8-845C-82828075A88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2018 </a:t>
          </a:r>
          <a:r>
            <a:rPr lang="en-US" sz="2000" b="1" dirty="0" smtClean="0">
              <a:sym typeface="Wingdings" panose="05000000000000000000" pitchFamily="2" charset="2"/>
            </a:rPr>
            <a:t> </a:t>
          </a:r>
          <a:r>
            <a:rPr lang="en-US" sz="2000" b="0" dirty="0" smtClean="0">
              <a:sym typeface="Wingdings" panose="05000000000000000000" pitchFamily="2" charset="2"/>
            </a:rPr>
            <a:t>SAI of Mexico maintained constant coordination with KSC Chair for migration to the newly revamped KSC Community portal.</a:t>
          </a:r>
          <a:endParaRPr lang="en-US" sz="2000" b="0" dirty="0"/>
        </a:p>
      </dgm:t>
    </dgm:pt>
    <dgm:pt modelId="{FE5252C8-82D4-4DA2-92FD-2FBC6165AA50}" type="parTrans" cxnId="{854729C4-798E-4883-8E7B-A9B9E00B10C2}">
      <dgm:prSet/>
      <dgm:spPr/>
      <dgm:t>
        <a:bodyPr/>
        <a:lstStyle/>
        <a:p>
          <a:endParaRPr lang="en-US" sz="2000"/>
        </a:p>
      </dgm:t>
    </dgm:pt>
    <dgm:pt modelId="{38048977-3763-4C75-B2EB-5994DBB19F90}" type="sibTrans" cxnId="{854729C4-798E-4883-8E7B-A9B9E00B10C2}">
      <dgm:prSet/>
      <dgm:spPr/>
      <dgm:t>
        <a:bodyPr/>
        <a:lstStyle/>
        <a:p>
          <a:endParaRPr lang="en-US" sz="2000"/>
        </a:p>
      </dgm:t>
    </dgm:pt>
    <dgm:pt modelId="{39DBDF83-B800-4F60-BA1A-6DD34AD61459}" type="pres">
      <dgm:prSet presAssocID="{DB33FF9B-76E8-43C4-8B2D-97E3B40B46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E201076A-42B4-4CA0-AE79-00213DF84826}" type="pres">
      <dgm:prSet presAssocID="{6DC72AA5-221C-4106-B93C-300162A5A108}" presName="thickLine" presStyleLbl="alignNode1" presStyleIdx="0" presStyleCnt="1" custLinFactNeighborY="547"/>
      <dgm:spPr/>
      <dgm:t>
        <a:bodyPr/>
        <a:lstStyle/>
        <a:p>
          <a:endParaRPr lang="en-US"/>
        </a:p>
      </dgm:t>
    </dgm:pt>
    <dgm:pt modelId="{19F1E2B1-D95A-4C6C-9213-2E5159341C0B}" type="pres">
      <dgm:prSet presAssocID="{6DC72AA5-221C-4106-B93C-300162A5A108}" presName="horz1" presStyleCnt="0"/>
      <dgm:spPr/>
      <dgm:t>
        <a:bodyPr/>
        <a:lstStyle/>
        <a:p>
          <a:endParaRPr lang="en-US"/>
        </a:p>
      </dgm:t>
    </dgm:pt>
    <dgm:pt modelId="{EF3FC45E-AF46-4763-8EFB-868F740DF044}" type="pres">
      <dgm:prSet presAssocID="{6DC72AA5-221C-4106-B93C-300162A5A108}" presName="tx1" presStyleLbl="revTx" presStyleIdx="0" presStyleCnt="2" custScaleX="214869" custScaleY="30488" custLinFactNeighborX="1025" custLinFactNeighborY="3420"/>
      <dgm:spPr/>
      <dgm:t>
        <a:bodyPr/>
        <a:lstStyle/>
        <a:p>
          <a:endParaRPr lang="en-US"/>
        </a:p>
      </dgm:t>
    </dgm:pt>
    <dgm:pt modelId="{0492FD03-2635-4EF7-B128-13770D632A0B}" type="pres">
      <dgm:prSet presAssocID="{6DC72AA5-221C-4106-B93C-300162A5A108}" presName="vert1" presStyleCnt="0"/>
      <dgm:spPr/>
      <dgm:t>
        <a:bodyPr/>
        <a:lstStyle/>
        <a:p>
          <a:endParaRPr lang="en-US"/>
        </a:p>
      </dgm:t>
    </dgm:pt>
    <dgm:pt modelId="{F20FE6A4-E668-4A68-811E-4AD1BAF23E69}" type="pres">
      <dgm:prSet presAssocID="{9780BBDA-16E8-45E8-845C-82828075A888}" presName="vertSpace2a" presStyleCnt="0"/>
      <dgm:spPr/>
      <dgm:t>
        <a:bodyPr/>
        <a:lstStyle/>
        <a:p>
          <a:endParaRPr lang="en-US"/>
        </a:p>
      </dgm:t>
    </dgm:pt>
    <dgm:pt modelId="{9D8615B1-1FA7-44C1-ABC9-7953A69050B0}" type="pres">
      <dgm:prSet presAssocID="{9780BBDA-16E8-45E8-845C-82828075A888}" presName="horz2" presStyleCnt="0"/>
      <dgm:spPr/>
      <dgm:t>
        <a:bodyPr/>
        <a:lstStyle/>
        <a:p>
          <a:endParaRPr lang="en-US"/>
        </a:p>
      </dgm:t>
    </dgm:pt>
    <dgm:pt modelId="{3E09D632-5847-4D14-B9F5-0E35A6133D76}" type="pres">
      <dgm:prSet presAssocID="{9780BBDA-16E8-45E8-845C-82828075A888}" presName="horzSpace2" presStyleCnt="0"/>
      <dgm:spPr/>
      <dgm:t>
        <a:bodyPr/>
        <a:lstStyle/>
        <a:p>
          <a:endParaRPr lang="en-US"/>
        </a:p>
      </dgm:t>
    </dgm:pt>
    <dgm:pt modelId="{4933DE01-5E8E-4AFF-A9A0-24BF7B348083}" type="pres">
      <dgm:prSet presAssocID="{9780BBDA-16E8-45E8-845C-82828075A888}" presName="tx2" presStyleLbl="revTx" presStyleIdx="1" presStyleCnt="2" custLinFactNeighborX="1431" custLinFactNeighborY="-5054"/>
      <dgm:spPr/>
      <dgm:t>
        <a:bodyPr/>
        <a:lstStyle/>
        <a:p>
          <a:endParaRPr lang="en-US"/>
        </a:p>
      </dgm:t>
    </dgm:pt>
    <dgm:pt modelId="{37592A8B-D0AB-4063-BF16-E454F8ED27F6}" type="pres">
      <dgm:prSet presAssocID="{9780BBDA-16E8-45E8-845C-82828075A888}" presName="vert2" presStyleCnt="0"/>
      <dgm:spPr/>
      <dgm:t>
        <a:bodyPr/>
        <a:lstStyle/>
        <a:p>
          <a:endParaRPr lang="en-US"/>
        </a:p>
      </dgm:t>
    </dgm:pt>
    <dgm:pt modelId="{DBFC6706-9506-4694-9DC6-F9D156E60E7F}" type="pres">
      <dgm:prSet presAssocID="{9780BBDA-16E8-45E8-845C-82828075A888}" presName="thinLine2b" presStyleLbl="callout" presStyleIdx="0" presStyleCnt="1"/>
      <dgm:spPr/>
      <dgm:t>
        <a:bodyPr/>
        <a:lstStyle/>
        <a:p>
          <a:endParaRPr lang="en-US"/>
        </a:p>
      </dgm:t>
    </dgm:pt>
    <dgm:pt modelId="{3CFF56F5-E0BF-49C7-9243-05A8369DA7B2}" type="pres">
      <dgm:prSet presAssocID="{9780BBDA-16E8-45E8-845C-82828075A888}" presName="vertSpace2b" presStyleCnt="0"/>
      <dgm:spPr/>
      <dgm:t>
        <a:bodyPr/>
        <a:lstStyle/>
        <a:p>
          <a:endParaRPr lang="en-US"/>
        </a:p>
      </dgm:t>
    </dgm:pt>
  </dgm:ptLst>
  <dgm:cxnLst>
    <dgm:cxn modelId="{4D242CAF-3007-417B-BA25-4D993113322E}" type="presOf" srcId="{DB33FF9B-76E8-43C4-8B2D-97E3B40B4683}" destId="{39DBDF83-B800-4F60-BA1A-6DD34AD61459}" srcOrd="0" destOrd="0" presId="urn:microsoft.com/office/officeart/2008/layout/LinedList"/>
    <dgm:cxn modelId="{8F0F128A-1B1C-4B1C-BA41-76869949AEEA}" type="presOf" srcId="{9780BBDA-16E8-45E8-845C-82828075A888}" destId="{4933DE01-5E8E-4AFF-A9A0-24BF7B348083}" srcOrd="0" destOrd="0" presId="urn:microsoft.com/office/officeart/2008/layout/LinedList"/>
    <dgm:cxn modelId="{854729C4-798E-4883-8E7B-A9B9E00B10C2}" srcId="{6DC72AA5-221C-4106-B93C-300162A5A108}" destId="{9780BBDA-16E8-45E8-845C-82828075A888}" srcOrd="0" destOrd="0" parTransId="{FE5252C8-82D4-4DA2-92FD-2FBC6165AA50}" sibTransId="{38048977-3763-4C75-B2EB-5994DBB19F90}"/>
    <dgm:cxn modelId="{3AF22D34-01DE-4054-99F2-46D585097F7C}" srcId="{DB33FF9B-76E8-43C4-8B2D-97E3B40B4683}" destId="{6DC72AA5-221C-4106-B93C-300162A5A108}" srcOrd="0" destOrd="0" parTransId="{4D99D651-C8FB-4FAA-984E-0AA57DDB4883}" sibTransId="{7A9CB9E5-957F-4655-B58A-C9D6F6F4200B}"/>
    <dgm:cxn modelId="{925A656A-D592-4F59-B036-DA56FBCD0165}" type="presOf" srcId="{6DC72AA5-221C-4106-B93C-300162A5A108}" destId="{EF3FC45E-AF46-4763-8EFB-868F740DF044}" srcOrd="0" destOrd="0" presId="urn:microsoft.com/office/officeart/2008/layout/LinedList"/>
    <dgm:cxn modelId="{21B92B96-1A51-4B3E-A973-F204F0EA0E80}" type="presParOf" srcId="{39DBDF83-B800-4F60-BA1A-6DD34AD61459}" destId="{E201076A-42B4-4CA0-AE79-00213DF84826}" srcOrd="0" destOrd="0" presId="urn:microsoft.com/office/officeart/2008/layout/LinedList"/>
    <dgm:cxn modelId="{121DDF75-6763-4135-BC2B-4183309E0A8B}" type="presParOf" srcId="{39DBDF83-B800-4F60-BA1A-6DD34AD61459}" destId="{19F1E2B1-D95A-4C6C-9213-2E5159341C0B}" srcOrd="1" destOrd="0" presId="urn:microsoft.com/office/officeart/2008/layout/LinedList"/>
    <dgm:cxn modelId="{8FD0E2FC-A89D-4529-B04C-A9CE8799DDCF}" type="presParOf" srcId="{19F1E2B1-D95A-4C6C-9213-2E5159341C0B}" destId="{EF3FC45E-AF46-4763-8EFB-868F740DF044}" srcOrd="0" destOrd="0" presId="urn:microsoft.com/office/officeart/2008/layout/LinedList"/>
    <dgm:cxn modelId="{22E3BE66-8ED6-4B17-B11B-F59BEB33446F}" type="presParOf" srcId="{19F1E2B1-D95A-4C6C-9213-2E5159341C0B}" destId="{0492FD03-2635-4EF7-B128-13770D632A0B}" srcOrd="1" destOrd="0" presId="urn:microsoft.com/office/officeart/2008/layout/LinedList"/>
    <dgm:cxn modelId="{34341A52-FE50-4036-A20F-249DAEDBDADF}" type="presParOf" srcId="{0492FD03-2635-4EF7-B128-13770D632A0B}" destId="{F20FE6A4-E668-4A68-811E-4AD1BAF23E69}" srcOrd="0" destOrd="0" presId="urn:microsoft.com/office/officeart/2008/layout/LinedList"/>
    <dgm:cxn modelId="{C609AC1B-02AE-4CB8-A35E-BF743199FB22}" type="presParOf" srcId="{0492FD03-2635-4EF7-B128-13770D632A0B}" destId="{9D8615B1-1FA7-44C1-ABC9-7953A69050B0}" srcOrd="1" destOrd="0" presId="urn:microsoft.com/office/officeart/2008/layout/LinedList"/>
    <dgm:cxn modelId="{FCD3335F-5E1F-45F6-BD91-A8B42FE81B5D}" type="presParOf" srcId="{9D8615B1-1FA7-44C1-ABC9-7953A69050B0}" destId="{3E09D632-5847-4D14-B9F5-0E35A6133D76}" srcOrd="0" destOrd="0" presId="urn:microsoft.com/office/officeart/2008/layout/LinedList"/>
    <dgm:cxn modelId="{22E6B8C8-B8CF-4096-9171-DDE428A090C9}" type="presParOf" srcId="{9D8615B1-1FA7-44C1-ABC9-7953A69050B0}" destId="{4933DE01-5E8E-4AFF-A9A0-24BF7B348083}" srcOrd="1" destOrd="0" presId="urn:microsoft.com/office/officeart/2008/layout/LinedList"/>
    <dgm:cxn modelId="{4DC1BFFA-E129-41B6-A1FA-5A3A40DD1335}" type="presParOf" srcId="{9D8615B1-1FA7-44C1-ABC9-7953A69050B0}" destId="{37592A8B-D0AB-4063-BF16-E454F8ED27F6}" srcOrd="2" destOrd="0" presId="urn:microsoft.com/office/officeart/2008/layout/LinedList"/>
    <dgm:cxn modelId="{E284E8CB-46F5-43E0-B88A-BE897D2E02D7}" type="presParOf" srcId="{0492FD03-2635-4EF7-B128-13770D632A0B}" destId="{DBFC6706-9506-4694-9DC6-F9D156E60E7F}" srcOrd="2" destOrd="0" presId="urn:microsoft.com/office/officeart/2008/layout/LinedList"/>
    <dgm:cxn modelId="{081FA469-C76A-4C70-87DA-2403E828190F}" type="presParOf" srcId="{0492FD03-2635-4EF7-B128-13770D632A0B}" destId="{3CFF56F5-E0BF-49C7-9243-05A8369DA7B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823FB50-4CB1-4F0C-8AF7-84B5607DFC37}" type="doc">
      <dgm:prSet loTypeId="urn:microsoft.com/office/officeart/2008/layout/VerticalAccentList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3C83FD03-B4FB-49FD-AE3F-6EF36E104C9C}">
      <dgm:prSet phldrT="[Texto]" phldr="1"/>
      <dgm:spPr/>
      <dgm:t>
        <a:bodyPr/>
        <a:lstStyle/>
        <a:p>
          <a:endParaRPr lang="en-US" dirty="0"/>
        </a:p>
      </dgm:t>
    </dgm:pt>
    <dgm:pt modelId="{CF07FB92-CA15-4ED9-9F0B-B22C47A667E4}" type="parTrans" cxnId="{ECEFDC97-A7FE-4BD8-A472-2707EA71391E}">
      <dgm:prSet/>
      <dgm:spPr/>
      <dgm:t>
        <a:bodyPr/>
        <a:lstStyle/>
        <a:p>
          <a:endParaRPr lang="en-US"/>
        </a:p>
      </dgm:t>
    </dgm:pt>
    <dgm:pt modelId="{23B872C9-7A96-4483-84CA-90A5B7BD5AB4}" type="sibTrans" cxnId="{ECEFDC97-A7FE-4BD8-A472-2707EA71391E}">
      <dgm:prSet/>
      <dgm:spPr/>
      <dgm:t>
        <a:bodyPr/>
        <a:lstStyle/>
        <a:p>
          <a:endParaRPr lang="en-US"/>
        </a:p>
      </dgm:t>
    </dgm:pt>
    <dgm:pt modelId="{C50B3248-C665-4574-A280-52D3DBEA6F04}">
      <dgm:prSet phldrT="[Texto]" custT="1"/>
      <dgm:spPr/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WGVBS has kept relations with:</a:t>
          </a:r>
        </a:p>
        <a:p>
          <a:endParaRPr lang="es-MX" sz="1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endParaRPr lang="es-MX" sz="1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endParaRPr lang="en-US" sz="1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8C493A-666A-4F4B-8DB3-9E671250870F}" type="sibTrans" cxnId="{BB9588FC-8FAC-4F6D-9196-F13E7B1E6814}">
      <dgm:prSet/>
      <dgm:spPr/>
      <dgm:t>
        <a:bodyPr/>
        <a:lstStyle/>
        <a:p>
          <a:endParaRPr lang="en-US"/>
        </a:p>
      </dgm:t>
    </dgm:pt>
    <dgm:pt modelId="{320B658A-558F-4C8C-A77C-D43C088415CE}" type="parTrans" cxnId="{BB9588FC-8FAC-4F6D-9196-F13E7B1E6814}">
      <dgm:prSet/>
      <dgm:spPr/>
      <dgm:t>
        <a:bodyPr/>
        <a:lstStyle/>
        <a:p>
          <a:endParaRPr lang="en-US"/>
        </a:p>
      </dgm:t>
    </dgm:pt>
    <dgm:pt modelId="{301C721F-2828-49ED-9444-7E22E93594E4}" type="pres">
      <dgm:prSet presAssocID="{3823FB50-4CB1-4F0C-8AF7-84B5607DFC3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CBFF2811-597D-4122-9101-2B881839C3F8}" type="pres">
      <dgm:prSet presAssocID="{3C83FD03-B4FB-49FD-AE3F-6EF36E104C9C}" presName="parenttextcomposite" presStyleCnt="0"/>
      <dgm:spPr/>
      <dgm:t>
        <a:bodyPr/>
        <a:lstStyle/>
        <a:p>
          <a:endParaRPr lang="en-US"/>
        </a:p>
      </dgm:t>
    </dgm:pt>
    <dgm:pt modelId="{C8F547B0-631E-4B40-8E90-E98B5FD340F8}" type="pres">
      <dgm:prSet presAssocID="{3C83FD03-B4FB-49FD-AE3F-6EF36E104C9C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945DC6-9DA0-40DA-BE0E-B5CC9500CF30}" type="pres">
      <dgm:prSet presAssocID="{3C83FD03-B4FB-49FD-AE3F-6EF36E104C9C}" presName="composite" presStyleCnt="0"/>
      <dgm:spPr/>
      <dgm:t>
        <a:bodyPr/>
        <a:lstStyle/>
        <a:p>
          <a:endParaRPr lang="en-US"/>
        </a:p>
      </dgm:t>
    </dgm:pt>
    <dgm:pt modelId="{E7178A1F-8216-417A-984D-067139C8EC9D}" type="pres">
      <dgm:prSet presAssocID="{3C83FD03-B4FB-49FD-AE3F-6EF36E104C9C}" presName="chevron1" presStyleLbl="alignNode1" presStyleIdx="0" presStyleCnt="7" custScaleY="203539"/>
      <dgm:spPr/>
      <dgm:t>
        <a:bodyPr/>
        <a:lstStyle/>
        <a:p>
          <a:endParaRPr lang="en-US"/>
        </a:p>
      </dgm:t>
    </dgm:pt>
    <dgm:pt modelId="{EB159E7F-AAE4-4504-9EA9-AF7A31CA72EC}" type="pres">
      <dgm:prSet presAssocID="{3C83FD03-B4FB-49FD-AE3F-6EF36E104C9C}" presName="chevron2" presStyleLbl="alignNode1" presStyleIdx="1" presStyleCnt="7" custScaleY="203539"/>
      <dgm:spPr/>
      <dgm:t>
        <a:bodyPr/>
        <a:lstStyle/>
        <a:p>
          <a:endParaRPr lang="en-US"/>
        </a:p>
      </dgm:t>
    </dgm:pt>
    <dgm:pt modelId="{DBCAB6D9-442D-4FE5-93BF-C5EDA1EB2014}" type="pres">
      <dgm:prSet presAssocID="{3C83FD03-B4FB-49FD-AE3F-6EF36E104C9C}" presName="chevron3" presStyleLbl="alignNode1" presStyleIdx="2" presStyleCnt="7" custScaleY="203539"/>
      <dgm:spPr/>
      <dgm:t>
        <a:bodyPr/>
        <a:lstStyle/>
        <a:p>
          <a:endParaRPr lang="en-US"/>
        </a:p>
      </dgm:t>
    </dgm:pt>
    <dgm:pt modelId="{FD0C2EDB-EAD9-4EA2-9930-17F3909E3E20}" type="pres">
      <dgm:prSet presAssocID="{3C83FD03-B4FB-49FD-AE3F-6EF36E104C9C}" presName="chevron4" presStyleLbl="alignNode1" presStyleIdx="3" presStyleCnt="7" custScaleY="203539"/>
      <dgm:spPr/>
      <dgm:t>
        <a:bodyPr/>
        <a:lstStyle/>
        <a:p>
          <a:endParaRPr lang="en-US"/>
        </a:p>
      </dgm:t>
    </dgm:pt>
    <dgm:pt modelId="{3FF81406-D4C4-476F-AB99-E4A7F8D1E895}" type="pres">
      <dgm:prSet presAssocID="{3C83FD03-B4FB-49FD-AE3F-6EF36E104C9C}" presName="chevron5" presStyleLbl="alignNode1" presStyleIdx="4" presStyleCnt="7" custScaleY="203539"/>
      <dgm:spPr/>
      <dgm:t>
        <a:bodyPr/>
        <a:lstStyle/>
        <a:p>
          <a:endParaRPr lang="en-US"/>
        </a:p>
      </dgm:t>
    </dgm:pt>
    <dgm:pt modelId="{DB4FEEAB-6EC3-47ED-A22B-DCD92C6AED9A}" type="pres">
      <dgm:prSet presAssocID="{3C83FD03-B4FB-49FD-AE3F-6EF36E104C9C}" presName="chevron6" presStyleLbl="alignNode1" presStyleIdx="5" presStyleCnt="7" custScaleY="203539"/>
      <dgm:spPr/>
      <dgm:t>
        <a:bodyPr/>
        <a:lstStyle/>
        <a:p>
          <a:endParaRPr lang="en-US"/>
        </a:p>
      </dgm:t>
    </dgm:pt>
    <dgm:pt modelId="{F8CE8C81-B36C-4C18-B067-51D43D561F3D}" type="pres">
      <dgm:prSet presAssocID="{3C83FD03-B4FB-49FD-AE3F-6EF36E104C9C}" presName="chevron7" presStyleLbl="alignNode1" presStyleIdx="6" presStyleCnt="7" custScaleY="203539"/>
      <dgm:spPr/>
      <dgm:t>
        <a:bodyPr/>
        <a:lstStyle/>
        <a:p>
          <a:endParaRPr lang="en-US"/>
        </a:p>
      </dgm:t>
    </dgm:pt>
    <dgm:pt modelId="{CB35F1A3-F3DC-4CAA-BAAA-AAC58C4445E4}" type="pres">
      <dgm:prSet presAssocID="{3C83FD03-B4FB-49FD-AE3F-6EF36E104C9C}" presName="childtext" presStyleLbl="solidFgAcc1" presStyleIdx="0" presStyleCnt="1" custScaleX="121400" custScaleY="203540" custLinFactNeighborX="-2600" custLinFactNeighborY="114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CBDD67-247B-4410-A3E7-3CCA0A15BA46}" type="presOf" srcId="{3C83FD03-B4FB-49FD-AE3F-6EF36E104C9C}" destId="{C8F547B0-631E-4B40-8E90-E98B5FD340F8}" srcOrd="0" destOrd="0" presId="urn:microsoft.com/office/officeart/2008/layout/VerticalAccentList"/>
    <dgm:cxn modelId="{6448ED9B-0DA8-456D-902D-EE98FA1A5E7C}" type="presOf" srcId="{C50B3248-C665-4574-A280-52D3DBEA6F04}" destId="{CB35F1A3-F3DC-4CAA-BAAA-AAC58C4445E4}" srcOrd="0" destOrd="0" presId="urn:microsoft.com/office/officeart/2008/layout/VerticalAccentList"/>
    <dgm:cxn modelId="{BB9588FC-8FAC-4F6D-9196-F13E7B1E6814}" srcId="{3C83FD03-B4FB-49FD-AE3F-6EF36E104C9C}" destId="{C50B3248-C665-4574-A280-52D3DBEA6F04}" srcOrd="0" destOrd="0" parTransId="{320B658A-558F-4C8C-A77C-D43C088415CE}" sibTransId="{4F8C493A-666A-4F4B-8DB3-9E671250870F}"/>
    <dgm:cxn modelId="{FD885C23-F070-4083-9358-FFDB220C7E74}" type="presOf" srcId="{3823FB50-4CB1-4F0C-8AF7-84B5607DFC37}" destId="{301C721F-2828-49ED-9444-7E22E93594E4}" srcOrd="0" destOrd="0" presId="urn:microsoft.com/office/officeart/2008/layout/VerticalAccentList"/>
    <dgm:cxn modelId="{ECEFDC97-A7FE-4BD8-A472-2707EA71391E}" srcId="{3823FB50-4CB1-4F0C-8AF7-84B5607DFC37}" destId="{3C83FD03-B4FB-49FD-AE3F-6EF36E104C9C}" srcOrd="0" destOrd="0" parTransId="{CF07FB92-CA15-4ED9-9F0B-B22C47A667E4}" sibTransId="{23B872C9-7A96-4483-84CA-90A5B7BD5AB4}"/>
    <dgm:cxn modelId="{C4DD6CCA-FAE4-4AB6-A2EC-4D1786A2FE50}" type="presParOf" srcId="{301C721F-2828-49ED-9444-7E22E93594E4}" destId="{CBFF2811-597D-4122-9101-2B881839C3F8}" srcOrd="0" destOrd="0" presId="urn:microsoft.com/office/officeart/2008/layout/VerticalAccentList"/>
    <dgm:cxn modelId="{21BF969F-1FCA-40DE-A9A6-6D24909048C3}" type="presParOf" srcId="{CBFF2811-597D-4122-9101-2B881839C3F8}" destId="{C8F547B0-631E-4B40-8E90-E98B5FD340F8}" srcOrd="0" destOrd="0" presId="urn:microsoft.com/office/officeart/2008/layout/VerticalAccentList"/>
    <dgm:cxn modelId="{23949D86-4CF3-4614-A9C9-A0AD276A8311}" type="presParOf" srcId="{301C721F-2828-49ED-9444-7E22E93594E4}" destId="{E4945DC6-9DA0-40DA-BE0E-B5CC9500CF30}" srcOrd="1" destOrd="0" presId="urn:microsoft.com/office/officeart/2008/layout/VerticalAccentList"/>
    <dgm:cxn modelId="{579CA3B3-666C-495B-98D6-83419F790B80}" type="presParOf" srcId="{E4945DC6-9DA0-40DA-BE0E-B5CC9500CF30}" destId="{E7178A1F-8216-417A-984D-067139C8EC9D}" srcOrd="0" destOrd="0" presId="urn:microsoft.com/office/officeart/2008/layout/VerticalAccentList"/>
    <dgm:cxn modelId="{7025B34C-68EA-4668-861E-878BE97880BE}" type="presParOf" srcId="{E4945DC6-9DA0-40DA-BE0E-B5CC9500CF30}" destId="{EB159E7F-AAE4-4504-9EA9-AF7A31CA72EC}" srcOrd="1" destOrd="0" presId="urn:microsoft.com/office/officeart/2008/layout/VerticalAccentList"/>
    <dgm:cxn modelId="{88600527-90AA-491D-B8B1-57D492713C31}" type="presParOf" srcId="{E4945DC6-9DA0-40DA-BE0E-B5CC9500CF30}" destId="{DBCAB6D9-442D-4FE5-93BF-C5EDA1EB2014}" srcOrd="2" destOrd="0" presId="urn:microsoft.com/office/officeart/2008/layout/VerticalAccentList"/>
    <dgm:cxn modelId="{77C5DDA0-1CC7-4F82-9EEC-32715C611D91}" type="presParOf" srcId="{E4945DC6-9DA0-40DA-BE0E-B5CC9500CF30}" destId="{FD0C2EDB-EAD9-4EA2-9930-17F3909E3E20}" srcOrd="3" destOrd="0" presId="urn:microsoft.com/office/officeart/2008/layout/VerticalAccentList"/>
    <dgm:cxn modelId="{DC1CCE01-8058-405E-A105-F1F7502CBE72}" type="presParOf" srcId="{E4945DC6-9DA0-40DA-BE0E-B5CC9500CF30}" destId="{3FF81406-D4C4-476F-AB99-E4A7F8D1E895}" srcOrd="4" destOrd="0" presId="urn:microsoft.com/office/officeart/2008/layout/VerticalAccentList"/>
    <dgm:cxn modelId="{F9FF1650-942B-4360-96CD-C3969BAFC3F6}" type="presParOf" srcId="{E4945DC6-9DA0-40DA-BE0E-B5CC9500CF30}" destId="{DB4FEEAB-6EC3-47ED-A22B-DCD92C6AED9A}" srcOrd="5" destOrd="0" presId="urn:microsoft.com/office/officeart/2008/layout/VerticalAccentList"/>
    <dgm:cxn modelId="{C09783A5-2341-44CA-8EA7-B8052F1DD820}" type="presParOf" srcId="{E4945DC6-9DA0-40DA-BE0E-B5CC9500CF30}" destId="{F8CE8C81-B36C-4C18-B067-51D43D561F3D}" srcOrd="6" destOrd="0" presId="urn:microsoft.com/office/officeart/2008/layout/VerticalAccentList"/>
    <dgm:cxn modelId="{5E8F5E0E-F809-4E58-BF7E-4F3276C3D04F}" type="presParOf" srcId="{E4945DC6-9DA0-40DA-BE0E-B5CC9500CF30}" destId="{CB35F1A3-F3DC-4CAA-BAAA-AAC58C4445E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23FB50-4CB1-4F0C-8AF7-84B5607DFC37}" type="doc">
      <dgm:prSet loTypeId="urn:microsoft.com/office/officeart/2008/layout/VerticalAccentList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3C83FD03-B4FB-49FD-AE3F-6EF36E104C9C}">
      <dgm:prSet phldrT="[Texto]" phldr="1"/>
      <dgm:spPr/>
      <dgm:t>
        <a:bodyPr/>
        <a:lstStyle/>
        <a:p>
          <a:endParaRPr lang="en-US" dirty="0"/>
        </a:p>
      </dgm:t>
    </dgm:pt>
    <dgm:pt modelId="{CF07FB92-CA15-4ED9-9F0B-B22C47A667E4}" type="parTrans" cxnId="{ECEFDC97-A7FE-4BD8-A472-2707EA71391E}">
      <dgm:prSet/>
      <dgm:spPr/>
      <dgm:t>
        <a:bodyPr/>
        <a:lstStyle/>
        <a:p>
          <a:endParaRPr lang="en-US"/>
        </a:p>
      </dgm:t>
    </dgm:pt>
    <dgm:pt modelId="{23B872C9-7A96-4483-84CA-90A5B7BD5AB4}" type="sibTrans" cxnId="{ECEFDC97-A7FE-4BD8-A472-2707EA71391E}">
      <dgm:prSet/>
      <dgm:spPr/>
      <dgm:t>
        <a:bodyPr/>
        <a:lstStyle/>
        <a:p>
          <a:endParaRPr lang="en-US"/>
        </a:p>
      </dgm:t>
    </dgm:pt>
    <dgm:pt modelId="{5AC962A1-88D7-4891-80A0-112E3BCC5E2B}">
      <dgm:prSet phldrT="[Texto]" custT="1"/>
      <dgm:spPr/>
      <dgm:t>
        <a:bodyPr/>
        <a:lstStyle/>
        <a:p>
          <a:r>
            <a:rPr lang="en-US" sz="1600" dirty="0" smtClean="0"/>
            <a:t>- Quality Assurance: Level 2</a:t>
          </a:r>
          <a:endParaRPr lang="en-US" sz="1600" dirty="0"/>
        </a:p>
      </dgm:t>
    </dgm:pt>
    <dgm:pt modelId="{B1A3F687-04CF-443E-BC62-D166FBAEF5FF}" type="parTrans" cxnId="{4EB28A71-C991-4373-8EAE-DD19174CB0BD}">
      <dgm:prSet/>
      <dgm:spPr/>
      <dgm:t>
        <a:bodyPr/>
        <a:lstStyle/>
        <a:p>
          <a:endParaRPr lang="en-US"/>
        </a:p>
      </dgm:t>
    </dgm:pt>
    <dgm:pt modelId="{692D645C-D2E0-4984-BC5C-4E800C44B675}" type="sibTrans" cxnId="{4EB28A71-C991-4373-8EAE-DD19174CB0BD}">
      <dgm:prSet/>
      <dgm:spPr/>
      <dgm:t>
        <a:bodyPr/>
        <a:lstStyle/>
        <a:p>
          <a:endParaRPr lang="en-US"/>
        </a:p>
      </dgm:t>
    </dgm:pt>
    <dgm:pt modelId="{18194DDC-A34F-4C11-BEA8-B524EC6DF1D1}">
      <dgm:prSet phldrT="[Texto]" custT="1"/>
      <dgm:spPr/>
      <dgm:t>
        <a:bodyPr/>
        <a:lstStyle/>
        <a:p>
          <a:r>
            <a:rPr lang="en-US" sz="1600" dirty="0" smtClean="0"/>
            <a:t>- Periodicity of revision: to be defined by the WGVBS</a:t>
          </a:r>
          <a:endParaRPr lang="en-US" sz="1600" dirty="0"/>
        </a:p>
      </dgm:t>
    </dgm:pt>
    <dgm:pt modelId="{38E4518E-5D05-41B9-A56D-DD4B2B1B60B5}" type="parTrans" cxnId="{079DBBA4-B9ED-42B4-8D92-8A2866F69783}">
      <dgm:prSet/>
      <dgm:spPr/>
      <dgm:t>
        <a:bodyPr/>
        <a:lstStyle/>
        <a:p>
          <a:endParaRPr lang="en-US"/>
        </a:p>
      </dgm:t>
    </dgm:pt>
    <dgm:pt modelId="{D1CD814D-F372-4250-9D51-71615956C65B}" type="sibTrans" cxnId="{079DBBA4-B9ED-42B4-8D92-8A2866F69783}">
      <dgm:prSet/>
      <dgm:spPr/>
      <dgm:t>
        <a:bodyPr/>
        <a:lstStyle/>
        <a:p>
          <a:endParaRPr lang="en-US"/>
        </a:p>
      </dgm:t>
    </dgm:pt>
    <dgm:pt modelId="{C50B3248-C665-4574-A280-52D3DBEA6F04}">
      <dgm:prSet phldrT="[Texto]" custT="1"/>
      <dgm:spPr/>
      <dgm:t>
        <a:bodyPr/>
        <a:lstStyle/>
        <a:p>
          <a:r>
            <a:rPr lang="en-US" sz="1600" dirty="0" smtClean="0"/>
            <a:t>- Non-IFPP document</a:t>
          </a:r>
          <a:endParaRPr lang="en-US" sz="1600" dirty="0"/>
        </a:p>
      </dgm:t>
    </dgm:pt>
    <dgm:pt modelId="{4F8C493A-666A-4F4B-8DB3-9E671250870F}" type="sibTrans" cxnId="{BB9588FC-8FAC-4F6D-9196-F13E7B1E6814}">
      <dgm:prSet/>
      <dgm:spPr/>
      <dgm:t>
        <a:bodyPr/>
        <a:lstStyle/>
        <a:p>
          <a:endParaRPr lang="en-US"/>
        </a:p>
      </dgm:t>
    </dgm:pt>
    <dgm:pt modelId="{320B658A-558F-4C8C-A77C-D43C088415CE}" type="parTrans" cxnId="{BB9588FC-8FAC-4F6D-9196-F13E7B1E6814}">
      <dgm:prSet/>
      <dgm:spPr/>
      <dgm:t>
        <a:bodyPr/>
        <a:lstStyle/>
        <a:p>
          <a:endParaRPr lang="en-US"/>
        </a:p>
      </dgm:t>
    </dgm:pt>
    <dgm:pt modelId="{301C721F-2828-49ED-9444-7E22E93594E4}" type="pres">
      <dgm:prSet presAssocID="{3823FB50-4CB1-4F0C-8AF7-84B5607DFC3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CBFF2811-597D-4122-9101-2B881839C3F8}" type="pres">
      <dgm:prSet presAssocID="{3C83FD03-B4FB-49FD-AE3F-6EF36E104C9C}" presName="parenttextcomposite" presStyleCnt="0"/>
      <dgm:spPr/>
      <dgm:t>
        <a:bodyPr/>
        <a:lstStyle/>
        <a:p>
          <a:endParaRPr lang="en-US"/>
        </a:p>
      </dgm:t>
    </dgm:pt>
    <dgm:pt modelId="{C8F547B0-631E-4B40-8E90-E98B5FD340F8}" type="pres">
      <dgm:prSet presAssocID="{3C83FD03-B4FB-49FD-AE3F-6EF36E104C9C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945DC6-9DA0-40DA-BE0E-B5CC9500CF30}" type="pres">
      <dgm:prSet presAssocID="{3C83FD03-B4FB-49FD-AE3F-6EF36E104C9C}" presName="composite" presStyleCnt="0"/>
      <dgm:spPr/>
      <dgm:t>
        <a:bodyPr/>
        <a:lstStyle/>
        <a:p>
          <a:endParaRPr lang="en-US"/>
        </a:p>
      </dgm:t>
    </dgm:pt>
    <dgm:pt modelId="{E7178A1F-8216-417A-984D-067139C8EC9D}" type="pres">
      <dgm:prSet presAssocID="{3C83FD03-B4FB-49FD-AE3F-6EF36E104C9C}" presName="chevron1" presStyleLbl="alignNode1" presStyleIdx="0" presStyleCnt="7" custScaleY="203539"/>
      <dgm:spPr/>
      <dgm:t>
        <a:bodyPr/>
        <a:lstStyle/>
        <a:p>
          <a:endParaRPr lang="en-US"/>
        </a:p>
      </dgm:t>
    </dgm:pt>
    <dgm:pt modelId="{EB159E7F-AAE4-4504-9EA9-AF7A31CA72EC}" type="pres">
      <dgm:prSet presAssocID="{3C83FD03-B4FB-49FD-AE3F-6EF36E104C9C}" presName="chevron2" presStyleLbl="alignNode1" presStyleIdx="1" presStyleCnt="7" custScaleY="203539"/>
      <dgm:spPr/>
      <dgm:t>
        <a:bodyPr/>
        <a:lstStyle/>
        <a:p>
          <a:endParaRPr lang="en-US"/>
        </a:p>
      </dgm:t>
    </dgm:pt>
    <dgm:pt modelId="{DBCAB6D9-442D-4FE5-93BF-C5EDA1EB2014}" type="pres">
      <dgm:prSet presAssocID="{3C83FD03-B4FB-49FD-AE3F-6EF36E104C9C}" presName="chevron3" presStyleLbl="alignNode1" presStyleIdx="2" presStyleCnt="7" custScaleY="203539"/>
      <dgm:spPr/>
      <dgm:t>
        <a:bodyPr/>
        <a:lstStyle/>
        <a:p>
          <a:endParaRPr lang="en-US"/>
        </a:p>
      </dgm:t>
    </dgm:pt>
    <dgm:pt modelId="{FD0C2EDB-EAD9-4EA2-9930-17F3909E3E20}" type="pres">
      <dgm:prSet presAssocID="{3C83FD03-B4FB-49FD-AE3F-6EF36E104C9C}" presName="chevron4" presStyleLbl="alignNode1" presStyleIdx="3" presStyleCnt="7" custScaleY="203539"/>
      <dgm:spPr/>
      <dgm:t>
        <a:bodyPr/>
        <a:lstStyle/>
        <a:p>
          <a:endParaRPr lang="en-US"/>
        </a:p>
      </dgm:t>
    </dgm:pt>
    <dgm:pt modelId="{3FF81406-D4C4-476F-AB99-E4A7F8D1E895}" type="pres">
      <dgm:prSet presAssocID="{3C83FD03-B4FB-49FD-AE3F-6EF36E104C9C}" presName="chevron5" presStyleLbl="alignNode1" presStyleIdx="4" presStyleCnt="7" custScaleY="203539"/>
      <dgm:spPr/>
      <dgm:t>
        <a:bodyPr/>
        <a:lstStyle/>
        <a:p>
          <a:endParaRPr lang="en-US"/>
        </a:p>
      </dgm:t>
    </dgm:pt>
    <dgm:pt modelId="{DB4FEEAB-6EC3-47ED-A22B-DCD92C6AED9A}" type="pres">
      <dgm:prSet presAssocID="{3C83FD03-B4FB-49FD-AE3F-6EF36E104C9C}" presName="chevron6" presStyleLbl="alignNode1" presStyleIdx="5" presStyleCnt="7" custScaleY="203539"/>
      <dgm:spPr/>
      <dgm:t>
        <a:bodyPr/>
        <a:lstStyle/>
        <a:p>
          <a:endParaRPr lang="en-US"/>
        </a:p>
      </dgm:t>
    </dgm:pt>
    <dgm:pt modelId="{F8CE8C81-B36C-4C18-B067-51D43D561F3D}" type="pres">
      <dgm:prSet presAssocID="{3C83FD03-B4FB-49FD-AE3F-6EF36E104C9C}" presName="chevron7" presStyleLbl="alignNode1" presStyleIdx="6" presStyleCnt="7" custScaleY="203539"/>
      <dgm:spPr/>
      <dgm:t>
        <a:bodyPr/>
        <a:lstStyle/>
        <a:p>
          <a:endParaRPr lang="en-US"/>
        </a:p>
      </dgm:t>
    </dgm:pt>
    <dgm:pt modelId="{CB35F1A3-F3DC-4CAA-BAAA-AAC58C4445E4}" type="pres">
      <dgm:prSet presAssocID="{3C83FD03-B4FB-49FD-AE3F-6EF36E104C9C}" presName="childtext" presStyleLbl="solidFgAcc1" presStyleIdx="0" presStyleCnt="1" custScaleX="121400" custScaleY="203540" custLinFactNeighborX="-1141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683092-103E-4FF3-8BEF-0DE82F7DDF51}" type="presOf" srcId="{C50B3248-C665-4574-A280-52D3DBEA6F04}" destId="{CB35F1A3-F3DC-4CAA-BAAA-AAC58C4445E4}" srcOrd="0" destOrd="0" presId="urn:microsoft.com/office/officeart/2008/layout/VerticalAccentList"/>
    <dgm:cxn modelId="{4EB28A71-C991-4373-8EAE-DD19174CB0BD}" srcId="{3C83FD03-B4FB-49FD-AE3F-6EF36E104C9C}" destId="{5AC962A1-88D7-4891-80A0-112E3BCC5E2B}" srcOrd="1" destOrd="0" parTransId="{B1A3F687-04CF-443E-BC62-D166FBAEF5FF}" sibTransId="{692D645C-D2E0-4984-BC5C-4E800C44B675}"/>
    <dgm:cxn modelId="{4A5D9E4A-802A-49A2-BD7C-14E4D1A4B0FE}" type="presOf" srcId="{18194DDC-A34F-4C11-BEA8-B524EC6DF1D1}" destId="{CB35F1A3-F3DC-4CAA-BAAA-AAC58C4445E4}" srcOrd="0" destOrd="2" presId="urn:microsoft.com/office/officeart/2008/layout/VerticalAccentList"/>
    <dgm:cxn modelId="{E79E202F-7E84-47A8-BDFD-038289EC3B0A}" type="presOf" srcId="{5AC962A1-88D7-4891-80A0-112E3BCC5E2B}" destId="{CB35F1A3-F3DC-4CAA-BAAA-AAC58C4445E4}" srcOrd="0" destOrd="1" presId="urn:microsoft.com/office/officeart/2008/layout/VerticalAccentList"/>
    <dgm:cxn modelId="{079DBBA4-B9ED-42B4-8D92-8A2866F69783}" srcId="{3C83FD03-B4FB-49FD-AE3F-6EF36E104C9C}" destId="{18194DDC-A34F-4C11-BEA8-B524EC6DF1D1}" srcOrd="2" destOrd="0" parTransId="{38E4518E-5D05-41B9-A56D-DD4B2B1B60B5}" sibTransId="{D1CD814D-F372-4250-9D51-71615956C65B}"/>
    <dgm:cxn modelId="{2E168765-9F86-4DFD-B9ED-2F1291BBC77E}" type="presOf" srcId="{3823FB50-4CB1-4F0C-8AF7-84B5607DFC37}" destId="{301C721F-2828-49ED-9444-7E22E93594E4}" srcOrd="0" destOrd="0" presId="urn:microsoft.com/office/officeart/2008/layout/VerticalAccentList"/>
    <dgm:cxn modelId="{ECEFDC97-A7FE-4BD8-A472-2707EA71391E}" srcId="{3823FB50-4CB1-4F0C-8AF7-84B5607DFC37}" destId="{3C83FD03-B4FB-49FD-AE3F-6EF36E104C9C}" srcOrd="0" destOrd="0" parTransId="{CF07FB92-CA15-4ED9-9F0B-B22C47A667E4}" sibTransId="{23B872C9-7A96-4483-84CA-90A5B7BD5AB4}"/>
    <dgm:cxn modelId="{BB9588FC-8FAC-4F6D-9196-F13E7B1E6814}" srcId="{3C83FD03-B4FB-49FD-AE3F-6EF36E104C9C}" destId="{C50B3248-C665-4574-A280-52D3DBEA6F04}" srcOrd="0" destOrd="0" parTransId="{320B658A-558F-4C8C-A77C-D43C088415CE}" sibTransId="{4F8C493A-666A-4F4B-8DB3-9E671250870F}"/>
    <dgm:cxn modelId="{DCBF9EE5-A4BD-4C62-9B29-9BD5353E1720}" type="presOf" srcId="{3C83FD03-B4FB-49FD-AE3F-6EF36E104C9C}" destId="{C8F547B0-631E-4B40-8E90-E98B5FD340F8}" srcOrd="0" destOrd="0" presId="urn:microsoft.com/office/officeart/2008/layout/VerticalAccentList"/>
    <dgm:cxn modelId="{EF192DF7-E0E7-442C-8EE0-F2242E0BFB22}" type="presParOf" srcId="{301C721F-2828-49ED-9444-7E22E93594E4}" destId="{CBFF2811-597D-4122-9101-2B881839C3F8}" srcOrd="0" destOrd="0" presId="urn:microsoft.com/office/officeart/2008/layout/VerticalAccentList"/>
    <dgm:cxn modelId="{87B3E361-EF19-4329-AD09-3EDB91E7F13D}" type="presParOf" srcId="{CBFF2811-597D-4122-9101-2B881839C3F8}" destId="{C8F547B0-631E-4B40-8E90-E98B5FD340F8}" srcOrd="0" destOrd="0" presId="urn:microsoft.com/office/officeart/2008/layout/VerticalAccentList"/>
    <dgm:cxn modelId="{DD763471-C06B-4768-9A63-1DF54016B1AF}" type="presParOf" srcId="{301C721F-2828-49ED-9444-7E22E93594E4}" destId="{E4945DC6-9DA0-40DA-BE0E-B5CC9500CF30}" srcOrd="1" destOrd="0" presId="urn:microsoft.com/office/officeart/2008/layout/VerticalAccentList"/>
    <dgm:cxn modelId="{6A7C5122-F77C-47D0-AA40-FEAC4AAEC297}" type="presParOf" srcId="{E4945DC6-9DA0-40DA-BE0E-B5CC9500CF30}" destId="{E7178A1F-8216-417A-984D-067139C8EC9D}" srcOrd="0" destOrd="0" presId="urn:microsoft.com/office/officeart/2008/layout/VerticalAccentList"/>
    <dgm:cxn modelId="{2D23A938-01EF-4784-B0F0-3776F56EB407}" type="presParOf" srcId="{E4945DC6-9DA0-40DA-BE0E-B5CC9500CF30}" destId="{EB159E7F-AAE4-4504-9EA9-AF7A31CA72EC}" srcOrd="1" destOrd="0" presId="urn:microsoft.com/office/officeart/2008/layout/VerticalAccentList"/>
    <dgm:cxn modelId="{CC730405-4104-4A90-9A09-2A3FE93B99AD}" type="presParOf" srcId="{E4945DC6-9DA0-40DA-BE0E-B5CC9500CF30}" destId="{DBCAB6D9-442D-4FE5-93BF-C5EDA1EB2014}" srcOrd="2" destOrd="0" presId="urn:microsoft.com/office/officeart/2008/layout/VerticalAccentList"/>
    <dgm:cxn modelId="{79FD4336-A211-464A-B5E4-9ADEB3D870BF}" type="presParOf" srcId="{E4945DC6-9DA0-40DA-BE0E-B5CC9500CF30}" destId="{FD0C2EDB-EAD9-4EA2-9930-17F3909E3E20}" srcOrd="3" destOrd="0" presId="urn:microsoft.com/office/officeart/2008/layout/VerticalAccentList"/>
    <dgm:cxn modelId="{E6F67162-B253-4A6D-A0CF-B92FBFAF3EE4}" type="presParOf" srcId="{E4945DC6-9DA0-40DA-BE0E-B5CC9500CF30}" destId="{3FF81406-D4C4-476F-AB99-E4A7F8D1E895}" srcOrd="4" destOrd="0" presId="urn:microsoft.com/office/officeart/2008/layout/VerticalAccentList"/>
    <dgm:cxn modelId="{76E0E9F1-7492-4E3D-95EA-3CA51BE3271A}" type="presParOf" srcId="{E4945DC6-9DA0-40DA-BE0E-B5CC9500CF30}" destId="{DB4FEEAB-6EC3-47ED-A22B-DCD92C6AED9A}" srcOrd="5" destOrd="0" presId="urn:microsoft.com/office/officeart/2008/layout/VerticalAccentList"/>
    <dgm:cxn modelId="{906169B3-4655-45E7-87EC-A9118CE0703C}" type="presParOf" srcId="{E4945DC6-9DA0-40DA-BE0E-B5CC9500CF30}" destId="{F8CE8C81-B36C-4C18-B067-51D43D561F3D}" srcOrd="6" destOrd="0" presId="urn:microsoft.com/office/officeart/2008/layout/VerticalAccentList"/>
    <dgm:cxn modelId="{1D141B24-76BF-437F-9D28-1EB719C72613}" type="presParOf" srcId="{E4945DC6-9DA0-40DA-BE0E-B5CC9500CF30}" destId="{CB35F1A3-F3DC-4CAA-BAAA-AAC58C4445E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33FF9B-76E8-43C4-8B2D-97E3B40B4683}" type="doc">
      <dgm:prSet loTypeId="urn:microsoft.com/office/officeart/2008/layout/LinedLis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9780BBDA-16E8-45E8-845C-82828075A88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May 2018 </a:t>
          </a:r>
          <a:r>
            <a:rPr lang="en-US" sz="2000" b="1" dirty="0" smtClean="0">
              <a:sym typeface="Wingdings" panose="05000000000000000000" pitchFamily="2" charset="2"/>
            </a:rPr>
            <a:t> </a:t>
          </a:r>
          <a:r>
            <a:rPr lang="en-US" sz="2000" dirty="0" smtClean="0">
              <a:sym typeface="Wingdings" panose="05000000000000000000" pitchFamily="2" charset="2"/>
            </a:rPr>
            <a:t>Creation of t</a:t>
          </a:r>
          <a:r>
            <a:rPr lang="en-US" sz="2000" dirty="0" smtClean="0"/>
            <a:t>ask team responsible for updating guideline.</a:t>
          </a:r>
          <a:endParaRPr lang="en-US" sz="2000" dirty="0"/>
        </a:p>
      </dgm:t>
    </dgm:pt>
    <dgm:pt modelId="{FE5252C8-82D4-4DA2-92FD-2FBC6165AA50}" type="parTrans" cxnId="{854729C4-798E-4883-8E7B-A9B9E00B10C2}">
      <dgm:prSet/>
      <dgm:spPr/>
      <dgm:t>
        <a:bodyPr/>
        <a:lstStyle/>
        <a:p>
          <a:endParaRPr lang="en-US" sz="2000"/>
        </a:p>
      </dgm:t>
    </dgm:pt>
    <dgm:pt modelId="{38048977-3763-4C75-B2EB-5994DBB19F90}" type="sibTrans" cxnId="{854729C4-798E-4883-8E7B-A9B9E00B10C2}">
      <dgm:prSet/>
      <dgm:spPr/>
      <dgm:t>
        <a:bodyPr/>
        <a:lstStyle/>
        <a:p>
          <a:endParaRPr lang="en-US" sz="2000"/>
        </a:p>
      </dgm:t>
    </dgm:pt>
    <dgm:pt modelId="{DE0C8660-7A12-48C4-974D-9E93BD9A4501}">
      <dgm:prSet phldrT="[Texto]" custT="1"/>
      <dgm:spPr/>
      <dgm:t>
        <a:bodyPr/>
        <a:lstStyle/>
        <a:p>
          <a:r>
            <a:rPr lang="en-US" sz="2000" b="1" dirty="0" smtClean="0"/>
            <a:t>June 2018 </a:t>
          </a:r>
          <a:r>
            <a:rPr lang="en-US" sz="2000" b="1" dirty="0" smtClean="0">
              <a:sym typeface="Wingdings" panose="05000000000000000000" pitchFamily="2" charset="2"/>
            </a:rPr>
            <a:t> </a:t>
          </a:r>
          <a:r>
            <a:rPr lang="en-US" sz="2000" dirty="0" smtClean="0"/>
            <a:t>Draft version circulated among WGVBS members for comments. </a:t>
          </a:r>
          <a:br>
            <a:rPr lang="en-US" sz="2000" dirty="0" smtClean="0"/>
          </a:br>
          <a:r>
            <a:rPr lang="en-US" sz="2000" dirty="0" smtClean="0"/>
            <a:t>Deadline: July 31, 2018.</a:t>
          </a:r>
          <a:endParaRPr lang="en-US" sz="2000" dirty="0"/>
        </a:p>
      </dgm:t>
    </dgm:pt>
    <dgm:pt modelId="{5815CF5C-1FB3-4993-A82E-D804AF8160B2}" type="parTrans" cxnId="{53FE126E-35BB-4AB0-BFDF-41E42DB43259}">
      <dgm:prSet/>
      <dgm:spPr/>
      <dgm:t>
        <a:bodyPr/>
        <a:lstStyle/>
        <a:p>
          <a:endParaRPr lang="en-US" sz="2000"/>
        </a:p>
      </dgm:t>
    </dgm:pt>
    <dgm:pt modelId="{ADE96F41-5BA2-43B3-8EAC-710352276D3F}" type="sibTrans" cxnId="{53FE126E-35BB-4AB0-BFDF-41E42DB43259}">
      <dgm:prSet/>
      <dgm:spPr/>
      <dgm:t>
        <a:bodyPr/>
        <a:lstStyle/>
        <a:p>
          <a:endParaRPr lang="en-US" sz="2000"/>
        </a:p>
      </dgm:t>
    </dgm:pt>
    <dgm:pt modelId="{6DC72AA5-221C-4106-B93C-300162A5A108}">
      <dgm:prSet phldrT="[Texto]" custT="1"/>
      <dgm:spPr>
        <a:blipFill rotWithShape="0">
          <a:blip xmlns:r="http://schemas.openxmlformats.org/officeDocument/2006/relationships" r:embed="rId1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</dgm:spPr>
      <dgm:t>
        <a:bodyPr/>
        <a:lstStyle/>
        <a:p>
          <a:endParaRPr lang="en-US" sz="2000" dirty="0"/>
        </a:p>
      </dgm:t>
    </dgm:pt>
    <dgm:pt modelId="{7A9CB9E5-957F-4655-B58A-C9D6F6F4200B}" type="sibTrans" cxnId="{3AF22D34-01DE-4054-99F2-46D585097F7C}">
      <dgm:prSet/>
      <dgm:spPr/>
      <dgm:t>
        <a:bodyPr/>
        <a:lstStyle/>
        <a:p>
          <a:endParaRPr lang="en-US" sz="2000"/>
        </a:p>
      </dgm:t>
    </dgm:pt>
    <dgm:pt modelId="{4D99D651-C8FB-4FAA-984E-0AA57DDB4883}" type="parTrans" cxnId="{3AF22D34-01DE-4054-99F2-46D585097F7C}">
      <dgm:prSet/>
      <dgm:spPr/>
      <dgm:t>
        <a:bodyPr/>
        <a:lstStyle/>
        <a:p>
          <a:endParaRPr lang="en-US" sz="2000"/>
        </a:p>
      </dgm:t>
    </dgm:pt>
    <dgm:pt modelId="{39DBDF83-B800-4F60-BA1A-6DD34AD61459}" type="pres">
      <dgm:prSet presAssocID="{DB33FF9B-76E8-43C4-8B2D-97E3B40B46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201076A-42B4-4CA0-AE79-00213DF84826}" type="pres">
      <dgm:prSet presAssocID="{6DC72AA5-221C-4106-B93C-300162A5A108}" presName="thickLine" presStyleLbl="alignNode1" presStyleIdx="0" presStyleCnt="1"/>
      <dgm:spPr/>
    </dgm:pt>
    <dgm:pt modelId="{19F1E2B1-D95A-4C6C-9213-2E5159341C0B}" type="pres">
      <dgm:prSet presAssocID="{6DC72AA5-221C-4106-B93C-300162A5A108}" presName="horz1" presStyleCnt="0"/>
      <dgm:spPr/>
    </dgm:pt>
    <dgm:pt modelId="{EF3FC45E-AF46-4763-8EFB-868F740DF044}" type="pres">
      <dgm:prSet presAssocID="{6DC72AA5-221C-4106-B93C-300162A5A108}" presName="tx1" presStyleLbl="revTx" presStyleIdx="0" presStyleCnt="3" custScaleX="90675" custScaleY="61290" custLinFactNeighborY="3197"/>
      <dgm:spPr/>
      <dgm:t>
        <a:bodyPr/>
        <a:lstStyle/>
        <a:p>
          <a:endParaRPr lang="en-US"/>
        </a:p>
      </dgm:t>
    </dgm:pt>
    <dgm:pt modelId="{0492FD03-2635-4EF7-B128-13770D632A0B}" type="pres">
      <dgm:prSet presAssocID="{6DC72AA5-221C-4106-B93C-300162A5A108}" presName="vert1" presStyleCnt="0"/>
      <dgm:spPr/>
    </dgm:pt>
    <dgm:pt modelId="{F20FE6A4-E668-4A68-811E-4AD1BAF23E69}" type="pres">
      <dgm:prSet presAssocID="{9780BBDA-16E8-45E8-845C-82828075A888}" presName="vertSpace2a" presStyleCnt="0"/>
      <dgm:spPr/>
    </dgm:pt>
    <dgm:pt modelId="{9D8615B1-1FA7-44C1-ABC9-7953A69050B0}" type="pres">
      <dgm:prSet presAssocID="{9780BBDA-16E8-45E8-845C-82828075A888}" presName="horz2" presStyleCnt="0"/>
      <dgm:spPr/>
    </dgm:pt>
    <dgm:pt modelId="{3E09D632-5847-4D14-B9F5-0E35A6133D76}" type="pres">
      <dgm:prSet presAssocID="{9780BBDA-16E8-45E8-845C-82828075A888}" presName="horzSpace2" presStyleCnt="0"/>
      <dgm:spPr/>
    </dgm:pt>
    <dgm:pt modelId="{4933DE01-5E8E-4AFF-A9A0-24BF7B348083}" type="pres">
      <dgm:prSet presAssocID="{9780BBDA-16E8-45E8-845C-82828075A888}" presName="tx2" presStyleLbl="revTx" presStyleIdx="1" presStyleCnt="3"/>
      <dgm:spPr/>
      <dgm:t>
        <a:bodyPr/>
        <a:lstStyle/>
        <a:p>
          <a:endParaRPr lang="en-US"/>
        </a:p>
      </dgm:t>
    </dgm:pt>
    <dgm:pt modelId="{37592A8B-D0AB-4063-BF16-E454F8ED27F6}" type="pres">
      <dgm:prSet presAssocID="{9780BBDA-16E8-45E8-845C-82828075A888}" presName="vert2" presStyleCnt="0"/>
      <dgm:spPr/>
    </dgm:pt>
    <dgm:pt modelId="{DBFC6706-9506-4694-9DC6-F9D156E60E7F}" type="pres">
      <dgm:prSet presAssocID="{9780BBDA-16E8-45E8-845C-82828075A888}" presName="thinLine2b" presStyleLbl="callout" presStyleIdx="0" presStyleCnt="2"/>
      <dgm:spPr/>
    </dgm:pt>
    <dgm:pt modelId="{3CFF56F5-E0BF-49C7-9243-05A8369DA7B2}" type="pres">
      <dgm:prSet presAssocID="{9780BBDA-16E8-45E8-845C-82828075A888}" presName="vertSpace2b" presStyleCnt="0"/>
      <dgm:spPr/>
    </dgm:pt>
    <dgm:pt modelId="{D9CAD8F2-50DA-476F-8B6B-2A34CD13DC70}" type="pres">
      <dgm:prSet presAssocID="{DE0C8660-7A12-48C4-974D-9E93BD9A4501}" presName="horz2" presStyleCnt="0"/>
      <dgm:spPr/>
    </dgm:pt>
    <dgm:pt modelId="{6604ABEF-B8B8-4DF7-9420-700D151CCE88}" type="pres">
      <dgm:prSet presAssocID="{DE0C8660-7A12-48C4-974D-9E93BD9A4501}" presName="horzSpace2" presStyleCnt="0"/>
      <dgm:spPr/>
    </dgm:pt>
    <dgm:pt modelId="{7B34D34C-78DE-49BD-8A87-30F31140ADDF}" type="pres">
      <dgm:prSet presAssocID="{DE0C8660-7A12-48C4-974D-9E93BD9A4501}" presName="tx2" presStyleLbl="revTx" presStyleIdx="2" presStyleCnt="3"/>
      <dgm:spPr/>
      <dgm:t>
        <a:bodyPr/>
        <a:lstStyle/>
        <a:p>
          <a:endParaRPr lang="en-US"/>
        </a:p>
      </dgm:t>
    </dgm:pt>
    <dgm:pt modelId="{F6AA2CF2-136D-422B-A450-FA9B32EC2521}" type="pres">
      <dgm:prSet presAssocID="{DE0C8660-7A12-48C4-974D-9E93BD9A4501}" presName="vert2" presStyleCnt="0"/>
      <dgm:spPr/>
    </dgm:pt>
    <dgm:pt modelId="{B59F8293-8D25-494F-84AE-C15672C925B2}" type="pres">
      <dgm:prSet presAssocID="{DE0C8660-7A12-48C4-974D-9E93BD9A4501}" presName="thinLine2b" presStyleLbl="callout" presStyleIdx="1" presStyleCnt="2"/>
      <dgm:spPr/>
    </dgm:pt>
    <dgm:pt modelId="{63628260-D4B8-4CC7-B1CC-422074C82609}" type="pres">
      <dgm:prSet presAssocID="{DE0C8660-7A12-48C4-974D-9E93BD9A4501}" presName="vertSpace2b" presStyleCnt="0"/>
      <dgm:spPr/>
    </dgm:pt>
  </dgm:ptLst>
  <dgm:cxnLst>
    <dgm:cxn modelId="{AA82603C-5799-40DA-AC7A-6CA2CD31B678}" type="presOf" srcId="{DB33FF9B-76E8-43C4-8B2D-97E3B40B4683}" destId="{39DBDF83-B800-4F60-BA1A-6DD34AD61459}" srcOrd="0" destOrd="0" presId="urn:microsoft.com/office/officeart/2008/layout/LinedList"/>
    <dgm:cxn modelId="{854729C4-798E-4883-8E7B-A9B9E00B10C2}" srcId="{6DC72AA5-221C-4106-B93C-300162A5A108}" destId="{9780BBDA-16E8-45E8-845C-82828075A888}" srcOrd="0" destOrd="0" parTransId="{FE5252C8-82D4-4DA2-92FD-2FBC6165AA50}" sibTransId="{38048977-3763-4C75-B2EB-5994DBB19F90}"/>
    <dgm:cxn modelId="{497B095A-363D-4A94-AA9E-C5053B33B732}" type="presOf" srcId="{6DC72AA5-221C-4106-B93C-300162A5A108}" destId="{EF3FC45E-AF46-4763-8EFB-868F740DF044}" srcOrd="0" destOrd="0" presId="urn:microsoft.com/office/officeart/2008/layout/LinedList"/>
    <dgm:cxn modelId="{2317318C-24B4-4386-89DD-AAB2AD8AEDE9}" type="presOf" srcId="{9780BBDA-16E8-45E8-845C-82828075A888}" destId="{4933DE01-5E8E-4AFF-A9A0-24BF7B348083}" srcOrd="0" destOrd="0" presId="urn:microsoft.com/office/officeart/2008/layout/LinedList"/>
    <dgm:cxn modelId="{BA0CE01C-7CAA-4375-A20E-B3DEB1C71EE9}" type="presOf" srcId="{DE0C8660-7A12-48C4-974D-9E93BD9A4501}" destId="{7B34D34C-78DE-49BD-8A87-30F31140ADDF}" srcOrd="0" destOrd="0" presId="urn:microsoft.com/office/officeart/2008/layout/LinedList"/>
    <dgm:cxn modelId="{3AF22D34-01DE-4054-99F2-46D585097F7C}" srcId="{DB33FF9B-76E8-43C4-8B2D-97E3B40B4683}" destId="{6DC72AA5-221C-4106-B93C-300162A5A108}" srcOrd="0" destOrd="0" parTransId="{4D99D651-C8FB-4FAA-984E-0AA57DDB4883}" sibTransId="{7A9CB9E5-957F-4655-B58A-C9D6F6F4200B}"/>
    <dgm:cxn modelId="{53FE126E-35BB-4AB0-BFDF-41E42DB43259}" srcId="{6DC72AA5-221C-4106-B93C-300162A5A108}" destId="{DE0C8660-7A12-48C4-974D-9E93BD9A4501}" srcOrd="1" destOrd="0" parTransId="{5815CF5C-1FB3-4993-A82E-D804AF8160B2}" sibTransId="{ADE96F41-5BA2-43B3-8EAC-710352276D3F}"/>
    <dgm:cxn modelId="{FD67EB0C-29E9-4F64-AD63-9906024BEB4E}" type="presParOf" srcId="{39DBDF83-B800-4F60-BA1A-6DD34AD61459}" destId="{E201076A-42B4-4CA0-AE79-00213DF84826}" srcOrd="0" destOrd="0" presId="urn:microsoft.com/office/officeart/2008/layout/LinedList"/>
    <dgm:cxn modelId="{C1D1429A-1FBE-49CB-9135-CB5F656F7789}" type="presParOf" srcId="{39DBDF83-B800-4F60-BA1A-6DD34AD61459}" destId="{19F1E2B1-D95A-4C6C-9213-2E5159341C0B}" srcOrd="1" destOrd="0" presId="urn:microsoft.com/office/officeart/2008/layout/LinedList"/>
    <dgm:cxn modelId="{82266A3C-9EC5-4E63-93FF-F94A25430D4D}" type="presParOf" srcId="{19F1E2B1-D95A-4C6C-9213-2E5159341C0B}" destId="{EF3FC45E-AF46-4763-8EFB-868F740DF044}" srcOrd="0" destOrd="0" presId="urn:microsoft.com/office/officeart/2008/layout/LinedList"/>
    <dgm:cxn modelId="{57138ADF-80DA-4AD4-BAC8-B9616F830B8A}" type="presParOf" srcId="{19F1E2B1-D95A-4C6C-9213-2E5159341C0B}" destId="{0492FD03-2635-4EF7-B128-13770D632A0B}" srcOrd="1" destOrd="0" presId="urn:microsoft.com/office/officeart/2008/layout/LinedList"/>
    <dgm:cxn modelId="{C9614FCC-A47D-4074-85FE-6BC65CF30D6E}" type="presParOf" srcId="{0492FD03-2635-4EF7-B128-13770D632A0B}" destId="{F20FE6A4-E668-4A68-811E-4AD1BAF23E69}" srcOrd="0" destOrd="0" presId="urn:microsoft.com/office/officeart/2008/layout/LinedList"/>
    <dgm:cxn modelId="{D65023EA-6FFE-4B1D-BE77-0D2C5776B6F5}" type="presParOf" srcId="{0492FD03-2635-4EF7-B128-13770D632A0B}" destId="{9D8615B1-1FA7-44C1-ABC9-7953A69050B0}" srcOrd="1" destOrd="0" presId="urn:microsoft.com/office/officeart/2008/layout/LinedList"/>
    <dgm:cxn modelId="{BAA0FE71-257E-49AC-9ED7-3E6D79B5C833}" type="presParOf" srcId="{9D8615B1-1FA7-44C1-ABC9-7953A69050B0}" destId="{3E09D632-5847-4D14-B9F5-0E35A6133D76}" srcOrd="0" destOrd="0" presId="urn:microsoft.com/office/officeart/2008/layout/LinedList"/>
    <dgm:cxn modelId="{AE16F062-3243-4B80-95CA-A475DA697259}" type="presParOf" srcId="{9D8615B1-1FA7-44C1-ABC9-7953A69050B0}" destId="{4933DE01-5E8E-4AFF-A9A0-24BF7B348083}" srcOrd="1" destOrd="0" presId="urn:microsoft.com/office/officeart/2008/layout/LinedList"/>
    <dgm:cxn modelId="{7A3BE037-C0FF-4AA0-8B94-D2CC652C50F8}" type="presParOf" srcId="{9D8615B1-1FA7-44C1-ABC9-7953A69050B0}" destId="{37592A8B-D0AB-4063-BF16-E454F8ED27F6}" srcOrd="2" destOrd="0" presId="urn:microsoft.com/office/officeart/2008/layout/LinedList"/>
    <dgm:cxn modelId="{69420C87-CC2D-4864-828C-DB5279F31D23}" type="presParOf" srcId="{0492FD03-2635-4EF7-B128-13770D632A0B}" destId="{DBFC6706-9506-4694-9DC6-F9D156E60E7F}" srcOrd="2" destOrd="0" presId="urn:microsoft.com/office/officeart/2008/layout/LinedList"/>
    <dgm:cxn modelId="{FD929106-64AF-47E8-9128-1C0D0EC3BAC8}" type="presParOf" srcId="{0492FD03-2635-4EF7-B128-13770D632A0B}" destId="{3CFF56F5-E0BF-49C7-9243-05A8369DA7B2}" srcOrd="3" destOrd="0" presId="urn:microsoft.com/office/officeart/2008/layout/LinedList"/>
    <dgm:cxn modelId="{DCB9807C-0EF9-4D25-B92C-65C9CBAD0395}" type="presParOf" srcId="{0492FD03-2635-4EF7-B128-13770D632A0B}" destId="{D9CAD8F2-50DA-476F-8B6B-2A34CD13DC70}" srcOrd="4" destOrd="0" presId="urn:microsoft.com/office/officeart/2008/layout/LinedList"/>
    <dgm:cxn modelId="{1677D521-6499-4DCF-8132-485613AD8248}" type="presParOf" srcId="{D9CAD8F2-50DA-476F-8B6B-2A34CD13DC70}" destId="{6604ABEF-B8B8-4DF7-9420-700D151CCE88}" srcOrd="0" destOrd="0" presId="urn:microsoft.com/office/officeart/2008/layout/LinedList"/>
    <dgm:cxn modelId="{50FC41E1-E08C-4F96-B61F-D86E3A9D8411}" type="presParOf" srcId="{D9CAD8F2-50DA-476F-8B6B-2A34CD13DC70}" destId="{7B34D34C-78DE-49BD-8A87-30F31140ADDF}" srcOrd="1" destOrd="0" presId="urn:microsoft.com/office/officeart/2008/layout/LinedList"/>
    <dgm:cxn modelId="{4A15D1F3-1794-4AED-83B2-1DD5C9880413}" type="presParOf" srcId="{D9CAD8F2-50DA-476F-8B6B-2A34CD13DC70}" destId="{F6AA2CF2-136D-422B-A450-FA9B32EC2521}" srcOrd="2" destOrd="0" presId="urn:microsoft.com/office/officeart/2008/layout/LinedList"/>
    <dgm:cxn modelId="{FB4E37B3-8978-4659-9EEE-0BA79ECC1C7A}" type="presParOf" srcId="{0492FD03-2635-4EF7-B128-13770D632A0B}" destId="{B59F8293-8D25-494F-84AE-C15672C925B2}" srcOrd="5" destOrd="0" presId="urn:microsoft.com/office/officeart/2008/layout/LinedList"/>
    <dgm:cxn modelId="{E67BD817-CCEE-4F88-8575-133B90A62015}" type="presParOf" srcId="{0492FD03-2635-4EF7-B128-13770D632A0B}" destId="{63628260-D4B8-4CC7-B1CC-422074C82609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1AEED0-0A6D-4893-B434-1C51CB9A9726}" type="doc">
      <dgm:prSet loTypeId="urn:microsoft.com/office/officeart/2005/8/layout/default" loCatId="list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AB8DEBBB-33D5-4504-830E-95297BA23789}">
      <dgm:prSet phldrT="[Texto]" custT="1"/>
      <dgm:spPr/>
      <dgm:t>
        <a:bodyPr/>
        <a:lstStyle/>
        <a:p>
          <a:r>
            <a:rPr lang="en-US" sz="2300" dirty="0" smtClean="0">
              <a:solidFill>
                <a:srgbClr val="FFC000"/>
              </a:solidFill>
            </a:rPr>
            <a:t>Feedback</a:t>
          </a:r>
          <a:r>
            <a:rPr lang="en-US" sz="2300" dirty="0" smtClean="0"/>
            <a:t> </a:t>
          </a:r>
          <a:br>
            <a:rPr lang="en-US" sz="2300" dirty="0" smtClean="0"/>
          </a:br>
          <a:r>
            <a:rPr lang="en-US" sz="2300" dirty="0" smtClean="0"/>
            <a:t>from INTOSAI Community</a:t>
          </a:r>
          <a:br>
            <a:rPr lang="en-US" sz="2300" dirty="0" smtClean="0"/>
          </a:br>
          <a:r>
            <a:rPr lang="en-US" sz="2300" dirty="0" smtClean="0"/>
            <a:t>to updated document </a:t>
          </a:r>
          <a:r>
            <a: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(exposure version) </a:t>
          </a:r>
          <a:r>
            <a: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rPr>
            <a:t> </a:t>
          </a:r>
          <a:r>
            <a:rPr lang="en-US" sz="2300" dirty="0" smtClean="0">
              <a:solidFill>
                <a:srgbClr val="FFC000"/>
              </a:solidFill>
            </a:rPr>
            <a:t>3 months </a:t>
          </a:r>
          <a:br>
            <a:rPr lang="en-US" sz="2300" dirty="0" smtClean="0">
              <a:solidFill>
                <a:srgbClr val="FFC000"/>
              </a:solidFill>
            </a:rPr>
          </a:br>
          <a:r>
            <a:rPr lang="en-US" sz="2300" dirty="0" smtClean="0"/>
            <a:t>(last quarter of 2018)</a:t>
          </a:r>
          <a:endParaRPr lang="en-US" sz="2300" dirty="0"/>
        </a:p>
      </dgm:t>
    </dgm:pt>
    <dgm:pt modelId="{6A1DCD64-D286-4222-809C-24A37E18C014}" type="parTrans" cxnId="{342CFF54-9D97-4F10-AC40-0BD00CF37341}">
      <dgm:prSet/>
      <dgm:spPr/>
      <dgm:t>
        <a:bodyPr/>
        <a:lstStyle/>
        <a:p>
          <a:endParaRPr lang="en-US" sz="2300"/>
        </a:p>
      </dgm:t>
    </dgm:pt>
    <dgm:pt modelId="{32AB0D3D-8487-4DE6-BDC7-0329F409DCA1}" type="sibTrans" cxnId="{342CFF54-9D97-4F10-AC40-0BD00CF37341}">
      <dgm:prSet/>
      <dgm:spPr/>
      <dgm:t>
        <a:bodyPr/>
        <a:lstStyle/>
        <a:p>
          <a:endParaRPr lang="en-US" sz="2300"/>
        </a:p>
      </dgm:t>
    </dgm:pt>
    <dgm:pt modelId="{A57B3412-3771-4C66-B0A7-D51A973EA8AF}">
      <dgm:prSet phldrT="[Texto]" custT="1"/>
      <dgm:spPr/>
      <dgm:t>
        <a:bodyPr/>
        <a:lstStyle/>
        <a:p>
          <a:r>
            <a:rPr lang="en-US" sz="2300" b="1" dirty="0" smtClean="0"/>
            <a:t>Deliverables </a:t>
          </a:r>
          <a:r>
            <a:rPr lang="en-US" sz="2300" b="1" dirty="0" smtClean="0">
              <a:sym typeface="Wingdings" panose="05000000000000000000" pitchFamily="2" charset="2"/>
            </a:rPr>
            <a:t></a:t>
          </a:r>
          <a:r>
            <a:rPr lang="en-US" sz="2300" dirty="0" smtClean="0"/>
            <a:t> ready before INCOSAI 2019</a:t>
          </a:r>
          <a:endParaRPr lang="en-US" sz="2300" dirty="0"/>
        </a:p>
      </dgm:t>
    </dgm:pt>
    <dgm:pt modelId="{42949D2F-4228-43E7-812D-E98591C3A7E5}" type="parTrans" cxnId="{2491491D-E545-4B14-9D29-F8F35F487850}">
      <dgm:prSet/>
      <dgm:spPr/>
      <dgm:t>
        <a:bodyPr/>
        <a:lstStyle/>
        <a:p>
          <a:endParaRPr lang="en-US" sz="2300"/>
        </a:p>
      </dgm:t>
    </dgm:pt>
    <dgm:pt modelId="{162960C1-877C-4284-86C2-9A2BA2545248}" type="sibTrans" cxnId="{2491491D-E545-4B14-9D29-F8F35F487850}">
      <dgm:prSet/>
      <dgm:spPr/>
      <dgm:t>
        <a:bodyPr/>
        <a:lstStyle/>
        <a:p>
          <a:endParaRPr lang="en-US" sz="2300"/>
        </a:p>
      </dgm:t>
    </dgm:pt>
    <dgm:pt modelId="{4A43D664-B568-4511-B6FD-8523E39DAECE}" type="pres">
      <dgm:prSet presAssocID="{681AEED0-0A6D-4893-B434-1C51CB9A97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09401C7-D8FF-46A2-8FC0-47BAE26BDC5C}" type="pres">
      <dgm:prSet presAssocID="{AB8DEBBB-33D5-4504-830E-95297BA23789}" presName="node" presStyleLbl="node1" presStyleIdx="0" presStyleCnt="2" custScaleX="1330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20762-50B5-4F97-9B9A-E669504647F9}" type="pres">
      <dgm:prSet presAssocID="{32AB0D3D-8487-4DE6-BDC7-0329F409DCA1}" presName="sibTrans" presStyleCnt="0"/>
      <dgm:spPr/>
    </dgm:pt>
    <dgm:pt modelId="{03C672AE-B7BB-4099-A412-6E2D2A8697A7}" type="pres">
      <dgm:prSet presAssocID="{A57B3412-3771-4C66-B0A7-D51A973EA8AF}" presName="node" presStyleLbl="node1" presStyleIdx="1" presStyleCnt="2" custScaleX="1330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56A132-0F94-4C82-9305-AC671551490B}" type="presOf" srcId="{A57B3412-3771-4C66-B0A7-D51A973EA8AF}" destId="{03C672AE-B7BB-4099-A412-6E2D2A8697A7}" srcOrd="0" destOrd="0" presId="urn:microsoft.com/office/officeart/2005/8/layout/default"/>
    <dgm:cxn modelId="{2491491D-E545-4B14-9D29-F8F35F487850}" srcId="{681AEED0-0A6D-4893-B434-1C51CB9A9726}" destId="{A57B3412-3771-4C66-B0A7-D51A973EA8AF}" srcOrd="1" destOrd="0" parTransId="{42949D2F-4228-43E7-812D-E98591C3A7E5}" sibTransId="{162960C1-877C-4284-86C2-9A2BA2545248}"/>
    <dgm:cxn modelId="{E1894E8A-04C0-4534-BF85-48324630571C}" type="presOf" srcId="{AB8DEBBB-33D5-4504-830E-95297BA23789}" destId="{E09401C7-D8FF-46A2-8FC0-47BAE26BDC5C}" srcOrd="0" destOrd="0" presId="urn:microsoft.com/office/officeart/2005/8/layout/default"/>
    <dgm:cxn modelId="{342CFF54-9D97-4F10-AC40-0BD00CF37341}" srcId="{681AEED0-0A6D-4893-B434-1C51CB9A9726}" destId="{AB8DEBBB-33D5-4504-830E-95297BA23789}" srcOrd="0" destOrd="0" parTransId="{6A1DCD64-D286-4222-809C-24A37E18C014}" sibTransId="{32AB0D3D-8487-4DE6-BDC7-0329F409DCA1}"/>
    <dgm:cxn modelId="{1B7A2FA9-4125-48FE-946D-3491B41E0F8A}" type="presOf" srcId="{681AEED0-0A6D-4893-B434-1C51CB9A9726}" destId="{4A43D664-B568-4511-B6FD-8523E39DAECE}" srcOrd="0" destOrd="0" presId="urn:microsoft.com/office/officeart/2005/8/layout/default"/>
    <dgm:cxn modelId="{B9335770-87CC-4C47-B950-18BB5F16EADA}" type="presParOf" srcId="{4A43D664-B568-4511-B6FD-8523E39DAECE}" destId="{E09401C7-D8FF-46A2-8FC0-47BAE26BDC5C}" srcOrd="0" destOrd="0" presId="urn:microsoft.com/office/officeart/2005/8/layout/default"/>
    <dgm:cxn modelId="{DA7640EF-B5F3-4F3D-A9A8-AC040A0931CC}" type="presParOf" srcId="{4A43D664-B568-4511-B6FD-8523E39DAECE}" destId="{C5320762-50B5-4F97-9B9A-E669504647F9}" srcOrd="1" destOrd="0" presId="urn:microsoft.com/office/officeart/2005/8/layout/default"/>
    <dgm:cxn modelId="{03F24E29-BCCC-409F-AD3D-D179F68DDE08}" type="presParOf" srcId="{4A43D664-B568-4511-B6FD-8523E39DAECE}" destId="{03C672AE-B7BB-4099-A412-6E2D2A8697A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23FB50-4CB1-4F0C-8AF7-84B5607DFC37}" type="doc">
      <dgm:prSet loTypeId="urn:microsoft.com/office/officeart/2008/layout/VerticalAccentList" loCatId="list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3C83FD03-B4FB-49FD-AE3F-6EF36E104C9C}">
      <dgm:prSet phldrT="[Texto]" phldr="1"/>
      <dgm:spPr/>
      <dgm:t>
        <a:bodyPr/>
        <a:lstStyle/>
        <a:p>
          <a:endParaRPr lang="en-US" dirty="0"/>
        </a:p>
      </dgm:t>
    </dgm:pt>
    <dgm:pt modelId="{CF07FB92-CA15-4ED9-9F0B-B22C47A667E4}" type="parTrans" cxnId="{ECEFDC97-A7FE-4BD8-A472-2707EA71391E}">
      <dgm:prSet/>
      <dgm:spPr/>
      <dgm:t>
        <a:bodyPr/>
        <a:lstStyle/>
        <a:p>
          <a:endParaRPr lang="en-US"/>
        </a:p>
      </dgm:t>
    </dgm:pt>
    <dgm:pt modelId="{23B872C9-7A96-4483-84CA-90A5B7BD5AB4}" type="sibTrans" cxnId="{ECEFDC97-A7FE-4BD8-A472-2707EA71391E}">
      <dgm:prSet/>
      <dgm:spPr/>
      <dgm:t>
        <a:bodyPr/>
        <a:lstStyle/>
        <a:p>
          <a:endParaRPr lang="en-US"/>
        </a:p>
      </dgm:t>
    </dgm:pt>
    <dgm:pt modelId="{C50B3248-C665-4574-A280-52D3DBEA6F04}">
      <dgm:prSet phldrT="[Texto]" custT="1"/>
      <dgm:spPr/>
      <dgm:t>
        <a:bodyPr/>
        <a:lstStyle/>
        <a:p>
          <a:r>
            <a:rPr lang="en-US" sz="1600" dirty="0" smtClean="0"/>
            <a:t>- IFPP document (Due Process must be followed) </a:t>
          </a:r>
        </a:p>
        <a:p>
          <a:r>
            <a:rPr lang="en-US" sz="1600" dirty="0" smtClean="0"/>
            <a:t>- Depending on contents </a:t>
          </a:r>
          <a:r>
            <a:rPr lang="en-US" sz="1600" dirty="0" smtClean="0">
              <a:sym typeface="Wingdings" panose="05000000000000000000" pitchFamily="2" charset="2"/>
            </a:rPr>
            <a:t> </a:t>
          </a:r>
          <a:r>
            <a:rPr lang="en-US" sz="1600" dirty="0" smtClean="0"/>
            <a:t>ISSAI or GUID</a:t>
          </a:r>
        </a:p>
        <a:p>
          <a:r>
            <a:rPr lang="en-US" sz="1600" dirty="0" smtClean="0"/>
            <a:t>- Periodicity of revision to be defined by FIPP</a:t>
          </a:r>
          <a:endParaRPr lang="en-US" sz="1600" dirty="0"/>
        </a:p>
      </dgm:t>
    </dgm:pt>
    <dgm:pt modelId="{4F8C493A-666A-4F4B-8DB3-9E671250870F}" type="sibTrans" cxnId="{BB9588FC-8FAC-4F6D-9196-F13E7B1E6814}">
      <dgm:prSet/>
      <dgm:spPr/>
      <dgm:t>
        <a:bodyPr/>
        <a:lstStyle/>
        <a:p>
          <a:endParaRPr lang="en-US"/>
        </a:p>
      </dgm:t>
    </dgm:pt>
    <dgm:pt modelId="{320B658A-558F-4C8C-A77C-D43C088415CE}" type="parTrans" cxnId="{BB9588FC-8FAC-4F6D-9196-F13E7B1E6814}">
      <dgm:prSet/>
      <dgm:spPr/>
      <dgm:t>
        <a:bodyPr/>
        <a:lstStyle/>
        <a:p>
          <a:endParaRPr lang="en-US"/>
        </a:p>
      </dgm:t>
    </dgm:pt>
    <dgm:pt modelId="{301C721F-2828-49ED-9444-7E22E93594E4}" type="pres">
      <dgm:prSet presAssocID="{3823FB50-4CB1-4F0C-8AF7-84B5607DFC3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CBFF2811-597D-4122-9101-2B881839C3F8}" type="pres">
      <dgm:prSet presAssocID="{3C83FD03-B4FB-49FD-AE3F-6EF36E104C9C}" presName="parenttextcomposite" presStyleCnt="0"/>
      <dgm:spPr/>
    </dgm:pt>
    <dgm:pt modelId="{C8F547B0-631E-4B40-8E90-E98B5FD340F8}" type="pres">
      <dgm:prSet presAssocID="{3C83FD03-B4FB-49FD-AE3F-6EF36E104C9C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945DC6-9DA0-40DA-BE0E-B5CC9500CF30}" type="pres">
      <dgm:prSet presAssocID="{3C83FD03-B4FB-49FD-AE3F-6EF36E104C9C}" presName="composite" presStyleCnt="0"/>
      <dgm:spPr/>
    </dgm:pt>
    <dgm:pt modelId="{E7178A1F-8216-417A-984D-067139C8EC9D}" type="pres">
      <dgm:prSet presAssocID="{3C83FD03-B4FB-49FD-AE3F-6EF36E104C9C}" presName="chevron1" presStyleLbl="alignNode1" presStyleIdx="0" presStyleCnt="7" custScaleX="119018" custScaleY="203539"/>
      <dgm:spPr/>
      <dgm:t>
        <a:bodyPr/>
        <a:lstStyle/>
        <a:p>
          <a:endParaRPr lang="en-US"/>
        </a:p>
      </dgm:t>
    </dgm:pt>
    <dgm:pt modelId="{EB159E7F-AAE4-4504-9EA9-AF7A31CA72EC}" type="pres">
      <dgm:prSet presAssocID="{3C83FD03-B4FB-49FD-AE3F-6EF36E104C9C}" presName="chevron2" presStyleLbl="alignNode1" presStyleIdx="1" presStyleCnt="7" custScaleX="119018" custScaleY="203539"/>
      <dgm:spPr/>
    </dgm:pt>
    <dgm:pt modelId="{DBCAB6D9-442D-4FE5-93BF-C5EDA1EB2014}" type="pres">
      <dgm:prSet presAssocID="{3C83FD03-B4FB-49FD-AE3F-6EF36E104C9C}" presName="chevron3" presStyleLbl="alignNode1" presStyleIdx="2" presStyleCnt="7" custScaleX="119018" custScaleY="203539"/>
      <dgm:spPr/>
    </dgm:pt>
    <dgm:pt modelId="{FD0C2EDB-EAD9-4EA2-9930-17F3909E3E20}" type="pres">
      <dgm:prSet presAssocID="{3C83FD03-B4FB-49FD-AE3F-6EF36E104C9C}" presName="chevron4" presStyleLbl="alignNode1" presStyleIdx="3" presStyleCnt="7" custScaleX="119018" custScaleY="203539"/>
      <dgm:spPr/>
    </dgm:pt>
    <dgm:pt modelId="{3FF81406-D4C4-476F-AB99-E4A7F8D1E895}" type="pres">
      <dgm:prSet presAssocID="{3C83FD03-B4FB-49FD-AE3F-6EF36E104C9C}" presName="chevron5" presStyleLbl="alignNode1" presStyleIdx="4" presStyleCnt="7" custScaleX="119018" custScaleY="203539"/>
      <dgm:spPr/>
    </dgm:pt>
    <dgm:pt modelId="{DB4FEEAB-6EC3-47ED-A22B-DCD92C6AED9A}" type="pres">
      <dgm:prSet presAssocID="{3C83FD03-B4FB-49FD-AE3F-6EF36E104C9C}" presName="chevron6" presStyleLbl="alignNode1" presStyleIdx="5" presStyleCnt="7" custScaleX="119018" custScaleY="203539"/>
      <dgm:spPr/>
    </dgm:pt>
    <dgm:pt modelId="{F8CE8C81-B36C-4C18-B067-51D43D561F3D}" type="pres">
      <dgm:prSet presAssocID="{3C83FD03-B4FB-49FD-AE3F-6EF36E104C9C}" presName="chevron7" presStyleLbl="alignNode1" presStyleIdx="6" presStyleCnt="7" custScaleX="119018" custScaleY="203539"/>
      <dgm:spPr/>
    </dgm:pt>
    <dgm:pt modelId="{CB35F1A3-F3DC-4CAA-BAAA-AAC58C4445E4}" type="pres">
      <dgm:prSet presAssocID="{3C83FD03-B4FB-49FD-AE3F-6EF36E104C9C}" presName="childtext" presStyleLbl="solidFgAcc1" presStyleIdx="0" presStyleCnt="1" custScaleX="115429" custScaleY="203540" custLinFactNeighborX="-5606" custLinFactNeighborY="1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EFDC97-A7FE-4BD8-A472-2707EA71391E}" srcId="{3823FB50-4CB1-4F0C-8AF7-84B5607DFC37}" destId="{3C83FD03-B4FB-49FD-AE3F-6EF36E104C9C}" srcOrd="0" destOrd="0" parTransId="{CF07FB92-CA15-4ED9-9F0B-B22C47A667E4}" sibTransId="{23B872C9-7A96-4483-84CA-90A5B7BD5AB4}"/>
    <dgm:cxn modelId="{99A65AEC-DF59-4C71-B740-CA17817F49A8}" type="presOf" srcId="{3C83FD03-B4FB-49FD-AE3F-6EF36E104C9C}" destId="{C8F547B0-631E-4B40-8E90-E98B5FD340F8}" srcOrd="0" destOrd="0" presId="urn:microsoft.com/office/officeart/2008/layout/VerticalAccentList"/>
    <dgm:cxn modelId="{D1970C43-C708-4819-932D-61A482DC8C16}" type="presOf" srcId="{3823FB50-4CB1-4F0C-8AF7-84B5607DFC37}" destId="{301C721F-2828-49ED-9444-7E22E93594E4}" srcOrd="0" destOrd="0" presId="urn:microsoft.com/office/officeart/2008/layout/VerticalAccentList"/>
    <dgm:cxn modelId="{BB9588FC-8FAC-4F6D-9196-F13E7B1E6814}" srcId="{3C83FD03-B4FB-49FD-AE3F-6EF36E104C9C}" destId="{C50B3248-C665-4574-A280-52D3DBEA6F04}" srcOrd="0" destOrd="0" parTransId="{320B658A-558F-4C8C-A77C-D43C088415CE}" sibTransId="{4F8C493A-666A-4F4B-8DB3-9E671250870F}"/>
    <dgm:cxn modelId="{FC299493-8B93-46C0-A5D4-506AF648722D}" type="presOf" srcId="{C50B3248-C665-4574-A280-52D3DBEA6F04}" destId="{CB35F1A3-F3DC-4CAA-BAAA-AAC58C4445E4}" srcOrd="0" destOrd="0" presId="urn:microsoft.com/office/officeart/2008/layout/VerticalAccentList"/>
    <dgm:cxn modelId="{94593BAE-E32C-4438-8A59-A208A743516C}" type="presParOf" srcId="{301C721F-2828-49ED-9444-7E22E93594E4}" destId="{CBFF2811-597D-4122-9101-2B881839C3F8}" srcOrd="0" destOrd="0" presId="urn:microsoft.com/office/officeart/2008/layout/VerticalAccentList"/>
    <dgm:cxn modelId="{7394090F-E6AE-4BC8-8C8A-F8C92B86FF5F}" type="presParOf" srcId="{CBFF2811-597D-4122-9101-2B881839C3F8}" destId="{C8F547B0-631E-4B40-8E90-E98B5FD340F8}" srcOrd="0" destOrd="0" presId="urn:microsoft.com/office/officeart/2008/layout/VerticalAccentList"/>
    <dgm:cxn modelId="{6F460B23-4213-46F5-ADA1-07328704B3B3}" type="presParOf" srcId="{301C721F-2828-49ED-9444-7E22E93594E4}" destId="{E4945DC6-9DA0-40DA-BE0E-B5CC9500CF30}" srcOrd="1" destOrd="0" presId="urn:microsoft.com/office/officeart/2008/layout/VerticalAccentList"/>
    <dgm:cxn modelId="{A9A2F038-C480-4622-8818-AC51197B25A2}" type="presParOf" srcId="{E4945DC6-9DA0-40DA-BE0E-B5CC9500CF30}" destId="{E7178A1F-8216-417A-984D-067139C8EC9D}" srcOrd="0" destOrd="0" presId="urn:microsoft.com/office/officeart/2008/layout/VerticalAccentList"/>
    <dgm:cxn modelId="{D99AE2A7-0AC7-4051-8DC3-50CD9D8E39CD}" type="presParOf" srcId="{E4945DC6-9DA0-40DA-BE0E-B5CC9500CF30}" destId="{EB159E7F-AAE4-4504-9EA9-AF7A31CA72EC}" srcOrd="1" destOrd="0" presId="urn:microsoft.com/office/officeart/2008/layout/VerticalAccentList"/>
    <dgm:cxn modelId="{29F7D8E8-D91C-4DFB-A3E1-C3FCA079E905}" type="presParOf" srcId="{E4945DC6-9DA0-40DA-BE0E-B5CC9500CF30}" destId="{DBCAB6D9-442D-4FE5-93BF-C5EDA1EB2014}" srcOrd="2" destOrd="0" presId="urn:microsoft.com/office/officeart/2008/layout/VerticalAccentList"/>
    <dgm:cxn modelId="{BD7A190E-1CA6-4D34-9A97-E11B591EC6EF}" type="presParOf" srcId="{E4945DC6-9DA0-40DA-BE0E-B5CC9500CF30}" destId="{FD0C2EDB-EAD9-4EA2-9930-17F3909E3E20}" srcOrd="3" destOrd="0" presId="urn:microsoft.com/office/officeart/2008/layout/VerticalAccentList"/>
    <dgm:cxn modelId="{2146662D-9215-4D03-86F9-15CC47901B94}" type="presParOf" srcId="{E4945DC6-9DA0-40DA-BE0E-B5CC9500CF30}" destId="{3FF81406-D4C4-476F-AB99-E4A7F8D1E895}" srcOrd="4" destOrd="0" presId="urn:microsoft.com/office/officeart/2008/layout/VerticalAccentList"/>
    <dgm:cxn modelId="{81A8ED28-7E5E-4428-B05F-CE205B84593E}" type="presParOf" srcId="{E4945DC6-9DA0-40DA-BE0E-B5CC9500CF30}" destId="{DB4FEEAB-6EC3-47ED-A22B-DCD92C6AED9A}" srcOrd="5" destOrd="0" presId="urn:microsoft.com/office/officeart/2008/layout/VerticalAccentList"/>
    <dgm:cxn modelId="{559FBD8B-0CB9-4043-BF8E-122FC634F888}" type="presParOf" srcId="{E4945DC6-9DA0-40DA-BE0E-B5CC9500CF30}" destId="{F8CE8C81-B36C-4C18-B067-51D43D561F3D}" srcOrd="6" destOrd="0" presId="urn:microsoft.com/office/officeart/2008/layout/VerticalAccentList"/>
    <dgm:cxn modelId="{59BB8BDE-D7F1-4A66-8BDF-1F6A98CE4749}" type="presParOf" srcId="{E4945DC6-9DA0-40DA-BE0E-B5CC9500CF30}" destId="{CB35F1A3-F3DC-4CAA-BAAA-AAC58C4445E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93B6DB-8A56-4F99-A444-BE28C33E5A75}" type="doc">
      <dgm:prSet loTypeId="urn:microsoft.com/office/officeart/2008/layout/LinedList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71DFC93E-2877-4796-AD60-1B62DA0B74A9}">
      <dgm:prSet phldrT="[Texto]" custT="1"/>
      <dgm:spPr>
        <a:blipFill rotWithShape="0">
          <a:blip xmlns:r="http://schemas.openxmlformats.org/officeDocument/2006/relationships" r:embed="rId1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</dgm:spPr>
      <dgm:t>
        <a:bodyPr/>
        <a:lstStyle/>
        <a:p>
          <a:r>
            <a:rPr lang="en-US" sz="2000" dirty="0" smtClean="0"/>
            <a:t/>
          </a:r>
          <a:br>
            <a:rPr lang="en-US" sz="2000" dirty="0" smtClean="0"/>
          </a:br>
          <a:endParaRPr lang="en-US" sz="2000" b="1" dirty="0">
            <a:solidFill>
              <a:schemeClr val="tx1">
                <a:lumMod val="90000"/>
                <a:lumOff val="10000"/>
              </a:schemeClr>
            </a:solidFill>
          </a:endParaRPr>
        </a:p>
      </dgm:t>
    </dgm:pt>
    <dgm:pt modelId="{38CE0050-9152-4FC8-B11A-3AB667160942}" type="parTrans" cxnId="{2A35075F-B0BD-4543-9598-9E4E5F55D990}">
      <dgm:prSet/>
      <dgm:spPr/>
      <dgm:t>
        <a:bodyPr/>
        <a:lstStyle/>
        <a:p>
          <a:endParaRPr lang="en-US" sz="2000"/>
        </a:p>
      </dgm:t>
    </dgm:pt>
    <dgm:pt modelId="{614D1250-23B8-4BC6-8BF1-393C78E9F7F7}" type="sibTrans" cxnId="{2A35075F-B0BD-4543-9598-9E4E5F55D990}">
      <dgm:prSet/>
      <dgm:spPr/>
      <dgm:t>
        <a:bodyPr/>
        <a:lstStyle/>
        <a:p>
          <a:endParaRPr lang="en-US" sz="2000"/>
        </a:p>
      </dgm:t>
    </dgm:pt>
    <dgm:pt modelId="{8E02CD4E-9740-453B-BC80-E26CD9F90E62}">
      <dgm:prSet phldrT="[Texto]" custT="1"/>
      <dgm:spPr/>
      <dgm:t>
        <a:bodyPr/>
        <a:lstStyle/>
        <a:p>
          <a:r>
            <a:rPr lang="en-US" sz="2000" b="1" dirty="0" smtClean="0"/>
            <a:t>February 2018 </a:t>
          </a:r>
          <a:r>
            <a:rPr lang="en-US" sz="2000" b="1" dirty="0" smtClean="0">
              <a:sym typeface="Wingdings" panose="05000000000000000000" pitchFamily="2" charset="2"/>
            </a:rPr>
            <a:t> </a:t>
          </a:r>
          <a:r>
            <a:rPr lang="en-US" sz="2000" dirty="0" smtClean="0"/>
            <a:t>Forum of SAIs with Jurisdictional Functions’ members </a:t>
          </a:r>
          <a:r>
            <a:rPr lang="en-US" sz="2000" dirty="0" smtClean="0">
              <a:solidFill>
                <a:schemeClr val="tx1">
                  <a:lumMod val="90000"/>
                  <a:lumOff val="10000"/>
                </a:schemeClr>
              </a:solidFill>
            </a:rPr>
            <a:t>drafted justification statement of guideline</a:t>
          </a:r>
          <a:r>
            <a:rPr lang="en-US" sz="2000" dirty="0" smtClean="0"/>
            <a:t>, sent to FIPP.</a:t>
          </a:r>
          <a:endParaRPr lang="en-US" sz="2000" dirty="0"/>
        </a:p>
      </dgm:t>
    </dgm:pt>
    <dgm:pt modelId="{A9845DF8-387E-4F4F-89F2-806CF5935254}" type="parTrans" cxnId="{7C6BEAEF-C6BC-41CF-9C3F-0CC7F6AEACFD}">
      <dgm:prSet/>
      <dgm:spPr/>
      <dgm:t>
        <a:bodyPr/>
        <a:lstStyle/>
        <a:p>
          <a:endParaRPr lang="en-US" sz="2000"/>
        </a:p>
      </dgm:t>
    </dgm:pt>
    <dgm:pt modelId="{CFD28CBF-B9FC-4CDC-8B60-F203E8E5E9C6}" type="sibTrans" cxnId="{7C6BEAEF-C6BC-41CF-9C3F-0CC7F6AEACFD}">
      <dgm:prSet/>
      <dgm:spPr/>
      <dgm:t>
        <a:bodyPr/>
        <a:lstStyle/>
        <a:p>
          <a:endParaRPr lang="en-US" sz="2000"/>
        </a:p>
      </dgm:t>
    </dgm:pt>
    <dgm:pt modelId="{F1D3B346-A5A6-49AC-991A-2E99F30B3D6A}">
      <dgm:prSet phldrT="[Texto]" custT="1"/>
      <dgm:spPr/>
      <dgm:t>
        <a:bodyPr/>
        <a:lstStyle/>
        <a:p>
          <a:r>
            <a:rPr lang="en-US" sz="2000" b="1" dirty="0" smtClean="0"/>
            <a:t>July 11-12, 2018 </a:t>
          </a:r>
          <a:r>
            <a:rPr lang="en-US" sz="2000" b="1" dirty="0" smtClean="0">
              <a:sym typeface="Wingdings" panose="05000000000000000000" pitchFamily="2" charset="2"/>
            </a:rPr>
            <a:t> </a:t>
          </a:r>
          <a:r>
            <a:rPr lang="en-US" sz="2000" dirty="0" smtClean="0"/>
            <a:t>Forum members met in Santiago, Chile, to discuss </a:t>
          </a:r>
          <a:r>
            <a:rPr lang="en-US" sz="2000" dirty="0" smtClean="0">
              <a:solidFill>
                <a:schemeClr val="tx1">
                  <a:lumMod val="90000"/>
                  <a:lumOff val="10000"/>
                </a:schemeClr>
              </a:solidFill>
            </a:rPr>
            <a:t>guideline’s further steps</a:t>
          </a:r>
          <a:r>
            <a:rPr lang="en-US" sz="2000" dirty="0" smtClean="0"/>
            <a:t>.</a:t>
          </a:r>
          <a:endParaRPr lang="en-US" sz="2000" dirty="0"/>
        </a:p>
      </dgm:t>
    </dgm:pt>
    <dgm:pt modelId="{00DC0FA7-7128-41EB-9DE2-B22FAB0576EB}" type="parTrans" cxnId="{E77E3C10-5221-400C-8719-FE88E73A3BE4}">
      <dgm:prSet/>
      <dgm:spPr/>
      <dgm:t>
        <a:bodyPr/>
        <a:lstStyle/>
        <a:p>
          <a:endParaRPr lang="en-US" sz="2000"/>
        </a:p>
      </dgm:t>
    </dgm:pt>
    <dgm:pt modelId="{10BF87FC-1E99-4955-B74A-BA24D1AB8895}" type="sibTrans" cxnId="{E77E3C10-5221-400C-8719-FE88E73A3BE4}">
      <dgm:prSet/>
      <dgm:spPr/>
      <dgm:t>
        <a:bodyPr/>
        <a:lstStyle/>
        <a:p>
          <a:endParaRPr lang="en-US" sz="2000"/>
        </a:p>
      </dgm:t>
    </dgm:pt>
    <dgm:pt modelId="{641D712E-8D83-47ED-B155-1D291E4AAF06}" type="pres">
      <dgm:prSet presAssocID="{ED93B6DB-8A56-4F99-A444-BE28C33E5A7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27D93BD0-6B99-45D6-9316-73758D443142}" type="pres">
      <dgm:prSet presAssocID="{71DFC93E-2877-4796-AD60-1B62DA0B74A9}" presName="thickLine" presStyleLbl="alignNode1" presStyleIdx="0" presStyleCnt="1"/>
      <dgm:spPr/>
    </dgm:pt>
    <dgm:pt modelId="{977C889D-BEC5-4ABB-BB7A-AB8E65C822F0}" type="pres">
      <dgm:prSet presAssocID="{71DFC93E-2877-4796-AD60-1B62DA0B74A9}" presName="horz1" presStyleCnt="0"/>
      <dgm:spPr/>
    </dgm:pt>
    <dgm:pt modelId="{9AC1CA29-63D4-4110-9D3C-AFE164FFE720}" type="pres">
      <dgm:prSet presAssocID="{71DFC93E-2877-4796-AD60-1B62DA0B74A9}" presName="tx1" presStyleLbl="revTx" presStyleIdx="0" presStyleCnt="3" custScaleX="119851" custScaleY="46344" custLinFactNeighborY="2343"/>
      <dgm:spPr/>
      <dgm:t>
        <a:bodyPr/>
        <a:lstStyle/>
        <a:p>
          <a:endParaRPr lang="en-US"/>
        </a:p>
      </dgm:t>
    </dgm:pt>
    <dgm:pt modelId="{D6BD6FFB-0BB4-40E1-8FFE-8E58D15CC614}" type="pres">
      <dgm:prSet presAssocID="{71DFC93E-2877-4796-AD60-1B62DA0B74A9}" presName="vert1" presStyleCnt="0"/>
      <dgm:spPr/>
    </dgm:pt>
    <dgm:pt modelId="{1565E3A3-8B2D-4314-869E-ABCB11CB5C64}" type="pres">
      <dgm:prSet presAssocID="{8E02CD4E-9740-453B-BC80-E26CD9F90E62}" presName="vertSpace2a" presStyleCnt="0"/>
      <dgm:spPr/>
    </dgm:pt>
    <dgm:pt modelId="{C7C04A5F-B18F-4EFA-ADF7-9B141AF42E24}" type="pres">
      <dgm:prSet presAssocID="{8E02CD4E-9740-453B-BC80-E26CD9F90E62}" presName="horz2" presStyleCnt="0"/>
      <dgm:spPr/>
    </dgm:pt>
    <dgm:pt modelId="{CA9510B0-0C29-4358-BAC4-6DFBA4FBEB9A}" type="pres">
      <dgm:prSet presAssocID="{8E02CD4E-9740-453B-BC80-E26CD9F90E62}" presName="horzSpace2" presStyleCnt="0"/>
      <dgm:spPr/>
    </dgm:pt>
    <dgm:pt modelId="{97E455D6-F5AA-47B0-81C0-B549D672BCC9}" type="pres">
      <dgm:prSet presAssocID="{8E02CD4E-9740-453B-BC80-E26CD9F90E62}" presName="tx2" presStyleLbl="revTx" presStyleIdx="1" presStyleCnt="3" custScaleX="102297" custLinFactNeighborY="-10627"/>
      <dgm:spPr/>
      <dgm:t>
        <a:bodyPr/>
        <a:lstStyle/>
        <a:p>
          <a:endParaRPr lang="en-US"/>
        </a:p>
      </dgm:t>
    </dgm:pt>
    <dgm:pt modelId="{69651266-7A10-4A25-A058-5E198F6ECBD1}" type="pres">
      <dgm:prSet presAssocID="{8E02CD4E-9740-453B-BC80-E26CD9F90E62}" presName="vert2" presStyleCnt="0"/>
      <dgm:spPr/>
    </dgm:pt>
    <dgm:pt modelId="{9A7E496F-285C-4D7B-82A9-22426ADCADB5}" type="pres">
      <dgm:prSet presAssocID="{8E02CD4E-9740-453B-BC80-E26CD9F90E62}" presName="thinLine2b" presStyleLbl="callout" presStyleIdx="0" presStyleCnt="2" custLinFactY="100000" custLinFactNeighborY="106674"/>
      <dgm:spPr/>
    </dgm:pt>
    <dgm:pt modelId="{CEBDFD38-BD6F-4C4A-92CA-D92511A74E2B}" type="pres">
      <dgm:prSet presAssocID="{8E02CD4E-9740-453B-BC80-E26CD9F90E62}" presName="vertSpace2b" presStyleCnt="0"/>
      <dgm:spPr/>
    </dgm:pt>
    <dgm:pt modelId="{9C4F4FCC-4DE1-4F27-B7CD-70F4EE4698BE}" type="pres">
      <dgm:prSet presAssocID="{F1D3B346-A5A6-49AC-991A-2E99F30B3D6A}" presName="horz2" presStyleCnt="0"/>
      <dgm:spPr/>
    </dgm:pt>
    <dgm:pt modelId="{3619581E-371F-4797-805F-B704DC8BB871}" type="pres">
      <dgm:prSet presAssocID="{F1D3B346-A5A6-49AC-991A-2E99F30B3D6A}" presName="horzSpace2" presStyleCnt="0"/>
      <dgm:spPr/>
    </dgm:pt>
    <dgm:pt modelId="{DA2274E1-C534-40EC-9588-41C1FFA4EE2D}" type="pres">
      <dgm:prSet presAssocID="{F1D3B346-A5A6-49AC-991A-2E99F30B3D6A}" presName="tx2" presStyleLbl="revTx" presStyleIdx="2" presStyleCnt="3" custLinFactNeighborY="10835"/>
      <dgm:spPr/>
      <dgm:t>
        <a:bodyPr/>
        <a:lstStyle/>
        <a:p>
          <a:endParaRPr lang="en-US"/>
        </a:p>
      </dgm:t>
    </dgm:pt>
    <dgm:pt modelId="{3E6FC60B-615C-4C1C-A252-8E12FCD884BF}" type="pres">
      <dgm:prSet presAssocID="{F1D3B346-A5A6-49AC-991A-2E99F30B3D6A}" presName="vert2" presStyleCnt="0"/>
      <dgm:spPr/>
    </dgm:pt>
    <dgm:pt modelId="{37D0D3EF-7907-400C-A3D8-AF560BFA8559}" type="pres">
      <dgm:prSet presAssocID="{F1D3B346-A5A6-49AC-991A-2E99F30B3D6A}" presName="thinLine2b" presStyleLbl="callout" presStyleIdx="1" presStyleCnt="2"/>
      <dgm:spPr/>
    </dgm:pt>
    <dgm:pt modelId="{02E69340-E88B-43B2-8D9C-A2DC35E1F981}" type="pres">
      <dgm:prSet presAssocID="{F1D3B346-A5A6-49AC-991A-2E99F30B3D6A}" presName="vertSpace2b" presStyleCnt="0"/>
      <dgm:spPr/>
    </dgm:pt>
  </dgm:ptLst>
  <dgm:cxnLst>
    <dgm:cxn modelId="{2A35075F-B0BD-4543-9598-9E4E5F55D990}" srcId="{ED93B6DB-8A56-4F99-A444-BE28C33E5A75}" destId="{71DFC93E-2877-4796-AD60-1B62DA0B74A9}" srcOrd="0" destOrd="0" parTransId="{38CE0050-9152-4FC8-B11A-3AB667160942}" sibTransId="{614D1250-23B8-4BC6-8BF1-393C78E9F7F7}"/>
    <dgm:cxn modelId="{416D8081-8C15-45A1-9E20-394BFC2F8A7A}" type="presOf" srcId="{71DFC93E-2877-4796-AD60-1B62DA0B74A9}" destId="{9AC1CA29-63D4-4110-9D3C-AFE164FFE720}" srcOrd="0" destOrd="0" presId="urn:microsoft.com/office/officeart/2008/layout/LinedList"/>
    <dgm:cxn modelId="{06FF3051-0446-4A35-8B8B-F64534ADCC46}" type="presOf" srcId="{F1D3B346-A5A6-49AC-991A-2E99F30B3D6A}" destId="{DA2274E1-C534-40EC-9588-41C1FFA4EE2D}" srcOrd="0" destOrd="0" presId="urn:microsoft.com/office/officeart/2008/layout/LinedList"/>
    <dgm:cxn modelId="{6CDFA814-99BD-47F2-893A-BD06ACD5587C}" type="presOf" srcId="{8E02CD4E-9740-453B-BC80-E26CD9F90E62}" destId="{97E455D6-F5AA-47B0-81C0-B549D672BCC9}" srcOrd="0" destOrd="0" presId="urn:microsoft.com/office/officeart/2008/layout/LinedList"/>
    <dgm:cxn modelId="{E77E3C10-5221-400C-8719-FE88E73A3BE4}" srcId="{71DFC93E-2877-4796-AD60-1B62DA0B74A9}" destId="{F1D3B346-A5A6-49AC-991A-2E99F30B3D6A}" srcOrd="1" destOrd="0" parTransId="{00DC0FA7-7128-41EB-9DE2-B22FAB0576EB}" sibTransId="{10BF87FC-1E99-4955-B74A-BA24D1AB8895}"/>
    <dgm:cxn modelId="{E780510A-3E85-46ED-B638-609550E00012}" type="presOf" srcId="{ED93B6DB-8A56-4F99-A444-BE28C33E5A75}" destId="{641D712E-8D83-47ED-B155-1D291E4AAF06}" srcOrd="0" destOrd="0" presId="urn:microsoft.com/office/officeart/2008/layout/LinedList"/>
    <dgm:cxn modelId="{7C6BEAEF-C6BC-41CF-9C3F-0CC7F6AEACFD}" srcId="{71DFC93E-2877-4796-AD60-1B62DA0B74A9}" destId="{8E02CD4E-9740-453B-BC80-E26CD9F90E62}" srcOrd="0" destOrd="0" parTransId="{A9845DF8-387E-4F4F-89F2-806CF5935254}" sibTransId="{CFD28CBF-B9FC-4CDC-8B60-F203E8E5E9C6}"/>
    <dgm:cxn modelId="{FFFF9F3F-6B85-455E-A94C-7FCA6481453D}" type="presParOf" srcId="{641D712E-8D83-47ED-B155-1D291E4AAF06}" destId="{27D93BD0-6B99-45D6-9316-73758D443142}" srcOrd="0" destOrd="0" presId="urn:microsoft.com/office/officeart/2008/layout/LinedList"/>
    <dgm:cxn modelId="{6006A2D2-301F-4521-A985-964A71CBA868}" type="presParOf" srcId="{641D712E-8D83-47ED-B155-1D291E4AAF06}" destId="{977C889D-BEC5-4ABB-BB7A-AB8E65C822F0}" srcOrd="1" destOrd="0" presId="urn:microsoft.com/office/officeart/2008/layout/LinedList"/>
    <dgm:cxn modelId="{BCC6946C-7D9F-4823-8C9A-E742002DB557}" type="presParOf" srcId="{977C889D-BEC5-4ABB-BB7A-AB8E65C822F0}" destId="{9AC1CA29-63D4-4110-9D3C-AFE164FFE720}" srcOrd="0" destOrd="0" presId="urn:microsoft.com/office/officeart/2008/layout/LinedList"/>
    <dgm:cxn modelId="{49989F10-E1C0-4C80-A371-11796FFC5963}" type="presParOf" srcId="{977C889D-BEC5-4ABB-BB7A-AB8E65C822F0}" destId="{D6BD6FFB-0BB4-40E1-8FFE-8E58D15CC614}" srcOrd="1" destOrd="0" presId="urn:microsoft.com/office/officeart/2008/layout/LinedList"/>
    <dgm:cxn modelId="{2D2FD709-B687-44B9-BFB3-EBBAA8A31EA6}" type="presParOf" srcId="{D6BD6FFB-0BB4-40E1-8FFE-8E58D15CC614}" destId="{1565E3A3-8B2D-4314-869E-ABCB11CB5C64}" srcOrd="0" destOrd="0" presId="urn:microsoft.com/office/officeart/2008/layout/LinedList"/>
    <dgm:cxn modelId="{12F9FDE9-B4D6-4C4F-AEA1-D8F4FF8E4054}" type="presParOf" srcId="{D6BD6FFB-0BB4-40E1-8FFE-8E58D15CC614}" destId="{C7C04A5F-B18F-4EFA-ADF7-9B141AF42E24}" srcOrd="1" destOrd="0" presId="urn:microsoft.com/office/officeart/2008/layout/LinedList"/>
    <dgm:cxn modelId="{4B8D06F6-0111-4E50-8AE9-8F894E6CCEFC}" type="presParOf" srcId="{C7C04A5F-B18F-4EFA-ADF7-9B141AF42E24}" destId="{CA9510B0-0C29-4358-BAC4-6DFBA4FBEB9A}" srcOrd="0" destOrd="0" presId="urn:microsoft.com/office/officeart/2008/layout/LinedList"/>
    <dgm:cxn modelId="{76A9FE51-0365-43B9-B3E5-FA2E5F4237CB}" type="presParOf" srcId="{C7C04A5F-B18F-4EFA-ADF7-9B141AF42E24}" destId="{97E455D6-F5AA-47B0-81C0-B549D672BCC9}" srcOrd="1" destOrd="0" presId="urn:microsoft.com/office/officeart/2008/layout/LinedList"/>
    <dgm:cxn modelId="{1CB180F3-0808-4D2A-B2E3-60BC407F4A5B}" type="presParOf" srcId="{C7C04A5F-B18F-4EFA-ADF7-9B141AF42E24}" destId="{69651266-7A10-4A25-A058-5E198F6ECBD1}" srcOrd="2" destOrd="0" presId="urn:microsoft.com/office/officeart/2008/layout/LinedList"/>
    <dgm:cxn modelId="{5B09CC1D-1B78-4817-9B1C-4C1FC18ACDEC}" type="presParOf" srcId="{D6BD6FFB-0BB4-40E1-8FFE-8E58D15CC614}" destId="{9A7E496F-285C-4D7B-82A9-22426ADCADB5}" srcOrd="2" destOrd="0" presId="urn:microsoft.com/office/officeart/2008/layout/LinedList"/>
    <dgm:cxn modelId="{BF190B69-FF35-4DD4-BFFC-C499CAA52543}" type="presParOf" srcId="{D6BD6FFB-0BB4-40E1-8FFE-8E58D15CC614}" destId="{CEBDFD38-BD6F-4C4A-92CA-D92511A74E2B}" srcOrd="3" destOrd="0" presId="urn:microsoft.com/office/officeart/2008/layout/LinedList"/>
    <dgm:cxn modelId="{A59EFE77-B6CC-4691-857A-5EFF5537A586}" type="presParOf" srcId="{D6BD6FFB-0BB4-40E1-8FFE-8E58D15CC614}" destId="{9C4F4FCC-4DE1-4F27-B7CD-70F4EE4698BE}" srcOrd="4" destOrd="0" presId="urn:microsoft.com/office/officeart/2008/layout/LinedList"/>
    <dgm:cxn modelId="{31A2B227-B407-4804-91DB-7505550F9407}" type="presParOf" srcId="{9C4F4FCC-4DE1-4F27-B7CD-70F4EE4698BE}" destId="{3619581E-371F-4797-805F-B704DC8BB871}" srcOrd="0" destOrd="0" presId="urn:microsoft.com/office/officeart/2008/layout/LinedList"/>
    <dgm:cxn modelId="{0CFB7319-FABE-488E-A97D-3C3E8F1265DA}" type="presParOf" srcId="{9C4F4FCC-4DE1-4F27-B7CD-70F4EE4698BE}" destId="{DA2274E1-C534-40EC-9588-41C1FFA4EE2D}" srcOrd="1" destOrd="0" presId="urn:microsoft.com/office/officeart/2008/layout/LinedList"/>
    <dgm:cxn modelId="{B94090C0-5C6A-41D0-AA64-457B13F12083}" type="presParOf" srcId="{9C4F4FCC-4DE1-4F27-B7CD-70F4EE4698BE}" destId="{3E6FC60B-615C-4C1C-A252-8E12FCD884BF}" srcOrd="2" destOrd="0" presId="urn:microsoft.com/office/officeart/2008/layout/LinedList"/>
    <dgm:cxn modelId="{6907AC53-6FCA-44F7-B81D-0780A1421446}" type="presParOf" srcId="{D6BD6FFB-0BB4-40E1-8FFE-8E58D15CC614}" destId="{37D0D3EF-7907-400C-A3D8-AF560BFA8559}" srcOrd="5" destOrd="0" presId="urn:microsoft.com/office/officeart/2008/layout/LinedList"/>
    <dgm:cxn modelId="{790E6C06-D6D7-4C85-9F3A-6050A2C6A8A9}" type="presParOf" srcId="{D6BD6FFB-0BB4-40E1-8FFE-8E58D15CC614}" destId="{02E69340-E88B-43B2-8D9C-A2DC35E1F981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823FB50-4CB1-4F0C-8AF7-84B5607DFC37}" type="doc">
      <dgm:prSet loTypeId="urn:microsoft.com/office/officeart/2008/layout/VerticalAccentList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C83FD03-B4FB-49FD-AE3F-6EF36E104C9C}">
      <dgm:prSet phldrT="[Texto]" phldr="1"/>
      <dgm:spPr/>
      <dgm:t>
        <a:bodyPr/>
        <a:lstStyle/>
        <a:p>
          <a:endParaRPr lang="en-US" dirty="0"/>
        </a:p>
      </dgm:t>
    </dgm:pt>
    <dgm:pt modelId="{CF07FB92-CA15-4ED9-9F0B-B22C47A667E4}" type="parTrans" cxnId="{ECEFDC97-A7FE-4BD8-A472-2707EA71391E}">
      <dgm:prSet/>
      <dgm:spPr/>
      <dgm:t>
        <a:bodyPr/>
        <a:lstStyle/>
        <a:p>
          <a:endParaRPr lang="en-US"/>
        </a:p>
      </dgm:t>
    </dgm:pt>
    <dgm:pt modelId="{23B872C9-7A96-4483-84CA-90A5B7BD5AB4}" type="sibTrans" cxnId="{ECEFDC97-A7FE-4BD8-A472-2707EA71391E}">
      <dgm:prSet/>
      <dgm:spPr/>
      <dgm:t>
        <a:bodyPr/>
        <a:lstStyle/>
        <a:p>
          <a:endParaRPr lang="en-US"/>
        </a:p>
      </dgm:t>
    </dgm:pt>
    <dgm:pt modelId="{C50B3248-C665-4574-A280-52D3DBEA6F04}">
      <dgm:prSet phldrT="[Texto]" custT="1"/>
      <dgm:spPr/>
      <dgm:t>
        <a:bodyPr/>
        <a:lstStyle/>
        <a:p>
          <a:r>
            <a:rPr lang="en-US" sz="1600" dirty="0" smtClean="0"/>
            <a:t>- Non-IFPP document</a:t>
          </a:r>
        </a:p>
        <a:p>
          <a:r>
            <a:rPr lang="en-US" sz="1600" dirty="0" smtClean="0"/>
            <a:t>- Quality Assurance: Level 2</a:t>
          </a:r>
        </a:p>
        <a:p>
          <a:r>
            <a:rPr lang="en-US" sz="1600" dirty="0" smtClean="0"/>
            <a:t>- Periodicity of revision: to be defined by the WGVBS</a:t>
          </a:r>
          <a:endParaRPr lang="en-US" sz="1600" dirty="0"/>
        </a:p>
      </dgm:t>
    </dgm:pt>
    <dgm:pt modelId="{4F8C493A-666A-4F4B-8DB3-9E671250870F}" type="sibTrans" cxnId="{BB9588FC-8FAC-4F6D-9196-F13E7B1E6814}">
      <dgm:prSet/>
      <dgm:spPr/>
      <dgm:t>
        <a:bodyPr/>
        <a:lstStyle/>
        <a:p>
          <a:endParaRPr lang="en-US"/>
        </a:p>
      </dgm:t>
    </dgm:pt>
    <dgm:pt modelId="{320B658A-558F-4C8C-A77C-D43C088415CE}" type="parTrans" cxnId="{BB9588FC-8FAC-4F6D-9196-F13E7B1E6814}">
      <dgm:prSet/>
      <dgm:spPr/>
      <dgm:t>
        <a:bodyPr/>
        <a:lstStyle/>
        <a:p>
          <a:endParaRPr lang="en-US"/>
        </a:p>
      </dgm:t>
    </dgm:pt>
    <dgm:pt modelId="{301C721F-2828-49ED-9444-7E22E93594E4}" type="pres">
      <dgm:prSet presAssocID="{3823FB50-4CB1-4F0C-8AF7-84B5607DFC3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CBFF2811-597D-4122-9101-2B881839C3F8}" type="pres">
      <dgm:prSet presAssocID="{3C83FD03-B4FB-49FD-AE3F-6EF36E104C9C}" presName="parenttextcomposite" presStyleCnt="0"/>
      <dgm:spPr/>
      <dgm:t>
        <a:bodyPr/>
        <a:lstStyle/>
        <a:p>
          <a:endParaRPr lang="en-US"/>
        </a:p>
      </dgm:t>
    </dgm:pt>
    <dgm:pt modelId="{C8F547B0-631E-4B40-8E90-E98B5FD340F8}" type="pres">
      <dgm:prSet presAssocID="{3C83FD03-B4FB-49FD-AE3F-6EF36E104C9C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945DC6-9DA0-40DA-BE0E-B5CC9500CF30}" type="pres">
      <dgm:prSet presAssocID="{3C83FD03-B4FB-49FD-AE3F-6EF36E104C9C}" presName="composite" presStyleCnt="0"/>
      <dgm:spPr/>
      <dgm:t>
        <a:bodyPr/>
        <a:lstStyle/>
        <a:p>
          <a:endParaRPr lang="en-US"/>
        </a:p>
      </dgm:t>
    </dgm:pt>
    <dgm:pt modelId="{E7178A1F-8216-417A-984D-067139C8EC9D}" type="pres">
      <dgm:prSet presAssocID="{3C83FD03-B4FB-49FD-AE3F-6EF36E104C9C}" presName="chevron1" presStyleLbl="alignNode1" presStyleIdx="0" presStyleCnt="7" custScaleY="203539"/>
      <dgm:spPr/>
      <dgm:t>
        <a:bodyPr/>
        <a:lstStyle/>
        <a:p>
          <a:endParaRPr lang="en-US"/>
        </a:p>
      </dgm:t>
    </dgm:pt>
    <dgm:pt modelId="{EB159E7F-AAE4-4504-9EA9-AF7A31CA72EC}" type="pres">
      <dgm:prSet presAssocID="{3C83FD03-B4FB-49FD-AE3F-6EF36E104C9C}" presName="chevron2" presStyleLbl="alignNode1" presStyleIdx="1" presStyleCnt="7" custScaleY="203539"/>
      <dgm:spPr/>
      <dgm:t>
        <a:bodyPr/>
        <a:lstStyle/>
        <a:p>
          <a:endParaRPr lang="en-US"/>
        </a:p>
      </dgm:t>
    </dgm:pt>
    <dgm:pt modelId="{DBCAB6D9-442D-4FE5-93BF-C5EDA1EB2014}" type="pres">
      <dgm:prSet presAssocID="{3C83FD03-B4FB-49FD-AE3F-6EF36E104C9C}" presName="chevron3" presStyleLbl="alignNode1" presStyleIdx="2" presStyleCnt="7" custScaleY="203539"/>
      <dgm:spPr/>
      <dgm:t>
        <a:bodyPr/>
        <a:lstStyle/>
        <a:p>
          <a:endParaRPr lang="en-US"/>
        </a:p>
      </dgm:t>
    </dgm:pt>
    <dgm:pt modelId="{FD0C2EDB-EAD9-4EA2-9930-17F3909E3E20}" type="pres">
      <dgm:prSet presAssocID="{3C83FD03-B4FB-49FD-AE3F-6EF36E104C9C}" presName="chevron4" presStyleLbl="alignNode1" presStyleIdx="3" presStyleCnt="7" custScaleY="203539"/>
      <dgm:spPr/>
      <dgm:t>
        <a:bodyPr/>
        <a:lstStyle/>
        <a:p>
          <a:endParaRPr lang="en-US"/>
        </a:p>
      </dgm:t>
    </dgm:pt>
    <dgm:pt modelId="{3FF81406-D4C4-476F-AB99-E4A7F8D1E895}" type="pres">
      <dgm:prSet presAssocID="{3C83FD03-B4FB-49FD-AE3F-6EF36E104C9C}" presName="chevron5" presStyleLbl="alignNode1" presStyleIdx="4" presStyleCnt="7" custScaleY="203539"/>
      <dgm:spPr/>
      <dgm:t>
        <a:bodyPr/>
        <a:lstStyle/>
        <a:p>
          <a:endParaRPr lang="en-US"/>
        </a:p>
      </dgm:t>
    </dgm:pt>
    <dgm:pt modelId="{DB4FEEAB-6EC3-47ED-A22B-DCD92C6AED9A}" type="pres">
      <dgm:prSet presAssocID="{3C83FD03-B4FB-49FD-AE3F-6EF36E104C9C}" presName="chevron6" presStyleLbl="alignNode1" presStyleIdx="5" presStyleCnt="7" custScaleY="203539"/>
      <dgm:spPr/>
      <dgm:t>
        <a:bodyPr/>
        <a:lstStyle/>
        <a:p>
          <a:endParaRPr lang="en-US"/>
        </a:p>
      </dgm:t>
    </dgm:pt>
    <dgm:pt modelId="{F8CE8C81-B36C-4C18-B067-51D43D561F3D}" type="pres">
      <dgm:prSet presAssocID="{3C83FD03-B4FB-49FD-AE3F-6EF36E104C9C}" presName="chevron7" presStyleLbl="alignNode1" presStyleIdx="6" presStyleCnt="7" custScaleY="203539"/>
      <dgm:spPr/>
      <dgm:t>
        <a:bodyPr/>
        <a:lstStyle/>
        <a:p>
          <a:endParaRPr lang="en-US"/>
        </a:p>
      </dgm:t>
    </dgm:pt>
    <dgm:pt modelId="{CB35F1A3-F3DC-4CAA-BAAA-AAC58C4445E4}" type="pres">
      <dgm:prSet presAssocID="{3C83FD03-B4FB-49FD-AE3F-6EF36E104C9C}" presName="childtext" presStyleLbl="solidFgAcc1" presStyleIdx="0" presStyleCnt="1" custScaleX="115161" custScaleY="203540" custLinFactNeighborX="-6725" custLinFactNeighborY="-770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EFDC97-A7FE-4BD8-A472-2707EA71391E}" srcId="{3823FB50-4CB1-4F0C-8AF7-84B5607DFC37}" destId="{3C83FD03-B4FB-49FD-AE3F-6EF36E104C9C}" srcOrd="0" destOrd="0" parTransId="{CF07FB92-CA15-4ED9-9F0B-B22C47A667E4}" sibTransId="{23B872C9-7A96-4483-84CA-90A5B7BD5AB4}"/>
    <dgm:cxn modelId="{406150BE-F4B4-46C1-8E3E-D9545FDFC88F}" type="presOf" srcId="{3823FB50-4CB1-4F0C-8AF7-84B5607DFC37}" destId="{301C721F-2828-49ED-9444-7E22E93594E4}" srcOrd="0" destOrd="0" presId="urn:microsoft.com/office/officeart/2008/layout/VerticalAccentList"/>
    <dgm:cxn modelId="{BB9588FC-8FAC-4F6D-9196-F13E7B1E6814}" srcId="{3C83FD03-B4FB-49FD-AE3F-6EF36E104C9C}" destId="{C50B3248-C665-4574-A280-52D3DBEA6F04}" srcOrd="0" destOrd="0" parTransId="{320B658A-558F-4C8C-A77C-D43C088415CE}" sibTransId="{4F8C493A-666A-4F4B-8DB3-9E671250870F}"/>
    <dgm:cxn modelId="{B0399EBA-F701-4C0E-9CE0-C4D5E1BEB81E}" type="presOf" srcId="{C50B3248-C665-4574-A280-52D3DBEA6F04}" destId="{CB35F1A3-F3DC-4CAA-BAAA-AAC58C4445E4}" srcOrd="0" destOrd="0" presId="urn:microsoft.com/office/officeart/2008/layout/VerticalAccentList"/>
    <dgm:cxn modelId="{932B0815-1AD8-4BBF-AF23-CDDEA76DC7F9}" type="presOf" srcId="{3C83FD03-B4FB-49FD-AE3F-6EF36E104C9C}" destId="{C8F547B0-631E-4B40-8E90-E98B5FD340F8}" srcOrd="0" destOrd="0" presId="urn:microsoft.com/office/officeart/2008/layout/VerticalAccentList"/>
    <dgm:cxn modelId="{F301D449-4A11-4ED3-90F3-1A1D7F542ACD}" type="presParOf" srcId="{301C721F-2828-49ED-9444-7E22E93594E4}" destId="{CBFF2811-597D-4122-9101-2B881839C3F8}" srcOrd="0" destOrd="0" presId="urn:microsoft.com/office/officeart/2008/layout/VerticalAccentList"/>
    <dgm:cxn modelId="{B2A8DB04-8269-41EA-8168-E6B10F5176B3}" type="presParOf" srcId="{CBFF2811-597D-4122-9101-2B881839C3F8}" destId="{C8F547B0-631E-4B40-8E90-E98B5FD340F8}" srcOrd="0" destOrd="0" presId="urn:microsoft.com/office/officeart/2008/layout/VerticalAccentList"/>
    <dgm:cxn modelId="{D809894D-8FED-40FE-9DC9-A31118F0F177}" type="presParOf" srcId="{301C721F-2828-49ED-9444-7E22E93594E4}" destId="{E4945DC6-9DA0-40DA-BE0E-B5CC9500CF30}" srcOrd="1" destOrd="0" presId="urn:microsoft.com/office/officeart/2008/layout/VerticalAccentList"/>
    <dgm:cxn modelId="{36B579DA-90D8-4544-ABB8-6CBE8A41FA09}" type="presParOf" srcId="{E4945DC6-9DA0-40DA-BE0E-B5CC9500CF30}" destId="{E7178A1F-8216-417A-984D-067139C8EC9D}" srcOrd="0" destOrd="0" presId="urn:microsoft.com/office/officeart/2008/layout/VerticalAccentList"/>
    <dgm:cxn modelId="{916DAA9E-5332-43E6-B413-F86EC3EBE5A3}" type="presParOf" srcId="{E4945DC6-9DA0-40DA-BE0E-B5CC9500CF30}" destId="{EB159E7F-AAE4-4504-9EA9-AF7A31CA72EC}" srcOrd="1" destOrd="0" presId="urn:microsoft.com/office/officeart/2008/layout/VerticalAccentList"/>
    <dgm:cxn modelId="{115C3991-A302-4479-A540-7C7D2FC89113}" type="presParOf" srcId="{E4945DC6-9DA0-40DA-BE0E-B5CC9500CF30}" destId="{DBCAB6D9-442D-4FE5-93BF-C5EDA1EB2014}" srcOrd="2" destOrd="0" presId="urn:microsoft.com/office/officeart/2008/layout/VerticalAccentList"/>
    <dgm:cxn modelId="{7DB403C8-C71A-42A9-AB7D-057841ACBB4A}" type="presParOf" srcId="{E4945DC6-9DA0-40DA-BE0E-B5CC9500CF30}" destId="{FD0C2EDB-EAD9-4EA2-9930-17F3909E3E20}" srcOrd="3" destOrd="0" presId="urn:microsoft.com/office/officeart/2008/layout/VerticalAccentList"/>
    <dgm:cxn modelId="{8F20364D-1C8E-48D8-8294-53508A9458B7}" type="presParOf" srcId="{E4945DC6-9DA0-40DA-BE0E-B5CC9500CF30}" destId="{3FF81406-D4C4-476F-AB99-E4A7F8D1E895}" srcOrd="4" destOrd="0" presId="urn:microsoft.com/office/officeart/2008/layout/VerticalAccentList"/>
    <dgm:cxn modelId="{1CB833F5-7F4A-4999-9C92-7632579AC572}" type="presParOf" srcId="{E4945DC6-9DA0-40DA-BE0E-B5CC9500CF30}" destId="{DB4FEEAB-6EC3-47ED-A22B-DCD92C6AED9A}" srcOrd="5" destOrd="0" presId="urn:microsoft.com/office/officeart/2008/layout/VerticalAccentList"/>
    <dgm:cxn modelId="{898997EC-E8C3-4B64-8E9A-D5D44FC769F1}" type="presParOf" srcId="{E4945DC6-9DA0-40DA-BE0E-B5CC9500CF30}" destId="{F8CE8C81-B36C-4C18-B067-51D43D561F3D}" srcOrd="6" destOrd="0" presId="urn:microsoft.com/office/officeart/2008/layout/VerticalAccentList"/>
    <dgm:cxn modelId="{2691BD4F-0590-4EAB-A593-E50B9FAE7075}" type="presParOf" srcId="{E4945DC6-9DA0-40DA-BE0E-B5CC9500CF30}" destId="{CB35F1A3-F3DC-4CAA-BAAA-AAC58C4445E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B33FF9B-76E8-43C4-8B2D-97E3B40B4683}" type="doc">
      <dgm:prSet loTypeId="urn:microsoft.com/office/officeart/2008/layout/LinedLis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6DC72AA5-221C-4106-B93C-300162A5A108}">
      <dgm:prSet phldrT="[Texto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sz="2000" dirty="0" smtClean="0"/>
            <a:t/>
          </a:r>
          <a:br>
            <a:rPr lang="en-US" sz="2000" dirty="0" smtClean="0"/>
          </a:br>
          <a:endParaRPr lang="en-US" sz="2000" dirty="0"/>
        </a:p>
      </dgm:t>
    </dgm:pt>
    <dgm:pt modelId="{4D99D651-C8FB-4FAA-984E-0AA57DDB4883}" type="parTrans" cxnId="{3AF22D34-01DE-4054-99F2-46D585097F7C}">
      <dgm:prSet/>
      <dgm:spPr/>
      <dgm:t>
        <a:bodyPr/>
        <a:lstStyle/>
        <a:p>
          <a:endParaRPr lang="en-US" sz="2000"/>
        </a:p>
      </dgm:t>
    </dgm:pt>
    <dgm:pt modelId="{7A9CB9E5-957F-4655-B58A-C9D6F6F4200B}" type="sibTrans" cxnId="{3AF22D34-01DE-4054-99F2-46D585097F7C}">
      <dgm:prSet/>
      <dgm:spPr/>
      <dgm:t>
        <a:bodyPr/>
        <a:lstStyle/>
        <a:p>
          <a:endParaRPr lang="en-US" sz="2000"/>
        </a:p>
      </dgm:t>
    </dgm:pt>
    <dgm:pt modelId="{9780BBDA-16E8-45E8-845C-82828075A88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August 2018 </a:t>
          </a:r>
          <a:r>
            <a:rPr lang="en-US" sz="2000" b="1" dirty="0" smtClean="0">
              <a:sym typeface="Wingdings" panose="05000000000000000000" pitchFamily="2" charset="2"/>
            </a:rPr>
            <a:t> </a:t>
          </a:r>
          <a:r>
            <a:rPr lang="en-US" sz="2000" dirty="0" smtClean="0"/>
            <a:t>Task Team enriched survey on quality control to collect experience.</a:t>
          </a:r>
          <a:endParaRPr lang="en-US" sz="2000" dirty="0"/>
        </a:p>
      </dgm:t>
    </dgm:pt>
    <dgm:pt modelId="{FE5252C8-82D4-4DA2-92FD-2FBC6165AA50}" type="parTrans" cxnId="{854729C4-798E-4883-8E7B-A9B9E00B10C2}">
      <dgm:prSet/>
      <dgm:spPr/>
      <dgm:t>
        <a:bodyPr/>
        <a:lstStyle/>
        <a:p>
          <a:endParaRPr lang="en-US" sz="2000"/>
        </a:p>
      </dgm:t>
    </dgm:pt>
    <dgm:pt modelId="{38048977-3763-4C75-B2EB-5994DBB19F90}" type="sibTrans" cxnId="{854729C4-798E-4883-8E7B-A9B9E00B10C2}">
      <dgm:prSet/>
      <dgm:spPr/>
      <dgm:t>
        <a:bodyPr/>
        <a:lstStyle/>
        <a:p>
          <a:endParaRPr lang="en-US" sz="2000"/>
        </a:p>
      </dgm:t>
    </dgm:pt>
    <dgm:pt modelId="{39DBDF83-B800-4F60-BA1A-6DD34AD61459}" type="pres">
      <dgm:prSet presAssocID="{DB33FF9B-76E8-43C4-8B2D-97E3B40B46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201076A-42B4-4CA0-AE79-00213DF84826}" type="pres">
      <dgm:prSet presAssocID="{6DC72AA5-221C-4106-B93C-300162A5A108}" presName="thickLine" presStyleLbl="alignNode1" presStyleIdx="0" presStyleCnt="1"/>
      <dgm:spPr/>
    </dgm:pt>
    <dgm:pt modelId="{19F1E2B1-D95A-4C6C-9213-2E5159341C0B}" type="pres">
      <dgm:prSet presAssocID="{6DC72AA5-221C-4106-B93C-300162A5A108}" presName="horz1" presStyleCnt="0"/>
      <dgm:spPr/>
    </dgm:pt>
    <dgm:pt modelId="{EF3FC45E-AF46-4763-8EFB-868F740DF044}" type="pres">
      <dgm:prSet presAssocID="{6DC72AA5-221C-4106-B93C-300162A5A108}" presName="tx1" presStyleLbl="revTx" presStyleIdx="0" presStyleCnt="2" custScaleX="204359" custScaleY="44168" custLinFactNeighborY="3005"/>
      <dgm:spPr/>
      <dgm:t>
        <a:bodyPr/>
        <a:lstStyle/>
        <a:p>
          <a:endParaRPr lang="en-US"/>
        </a:p>
      </dgm:t>
    </dgm:pt>
    <dgm:pt modelId="{0492FD03-2635-4EF7-B128-13770D632A0B}" type="pres">
      <dgm:prSet presAssocID="{6DC72AA5-221C-4106-B93C-300162A5A108}" presName="vert1" presStyleCnt="0"/>
      <dgm:spPr/>
    </dgm:pt>
    <dgm:pt modelId="{F20FE6A4-E668-4A68-811E-4AD1BAF23E69}" type="pres">
      <dgm:prSet presAssocID="{9780BBDA-16E8-45E8-845C-82828075A888}" presName="vertSpace2a" presStyleCnt="0"/>
      <dgm:spPr/>
    </dgm:pt>
    <dgm:pt modelId="{9D8615B1-1FA7-44C1-ABC9-7953A69050B0}" type="pres">
      <dgm:prSet presAssocID="{9780BBDA-16E8-45E8-845C-82828075A888}" presName="horz2" presStyleCnt="0"/>
      <dgm:spPr/>
    </dgm:pt>
    <dgm:pt modelId="{3E09D632-5847-4D14-B9F5-0E35A6133D76}" type="pres">
      <dgm:prSet presAssocID="{9780BBDA-16E8-45E8-845C-82828075A888}" presName="horzSpace2" presStyleCnt="0"/>
      <dgm:spPr/>
    </dgm:pt>
    <dgm:pt modelId="{4933DE01-5E8E-4AFF-A9A0-24BF7B348083}" type="pres">
      <dgm:prSet presAssocID="{9780BBDA-16E8-45E8-845C-82828075A888}" presName="tx2" presStyleLbl="revTx" presStyleIdx="1" presStyleCnt="2" custLinFactNeighborX="1431" custLinFactNeighborY="-5054"/>
      <dgm:spPr/>
      <dgm:t>
        <a:bodyPr/>
        <a:lstStyle/>
        <a:p>
          <a:endParaRPr lang="en-US"/>
        </a:p>
      </dgm:t>
    </dgm:pt>
    <dgm:pt modelId="{37592A8B-D0AB-4063-BF16-E454F8ED27F6}" type="pres">
      <dgm:prSet presAssocID="{9780BBDA-16E8-45E8-845C-82828075A888}" presName="vert2" presStyleCnt="0"/>
      <dgm:spPr/>
    </dgm:pt>
    <dgm:pt modelId="{DBFC6706-9506-4694-9DC6-F9D156E60E7F}" type="pres">
      <dgm:prSet presAssocID="{9780BBDA-16E8-45E8-845C-82828075A888}" presName="thinLine2b" presStyleLbl="callout" presStyleIdx="0" presStyleCnt="1"/>
      <dgm:spPr/>
    </dgm:pt>
    <dgm:pt modelId="{3CFF56F5-E0BF-49C7-9243-05A8369DA7B2}" type="pres">
      <dgm:prSet presAssocID="{9780BBDA-16E8-45E8-845C-82828075A888}" presName="vertSpace2b" presStyleCnt="0"/>
      <dgm:spPr/>
    </dgm:pt>
  </dgm:ptLst>
  <dgm:cxnLst>
    <dgm:cxn modelId="{B6C8CE4B-8E07-40E8-8795-DD2537E4E6C2}" type="presOf" srcId="{6DC72AA5-221C-4106-B93C-300162A5A108}" destId="{EF3FC45E-AF46-4763-8EFB-868F740DF044}" srcOrd="0" destOrd="0" presId="urn:microsoft.com/office/officeart/2008/layout/LinedList"/>
    <dgm:cxn modelId="{2642FC18-2867-407A-998F-538A3F71450F}" type="presOf" srcId="{DB33FF9B-76E8-43C4-8B2D-97E3B40B4683}" destId="{39DBDF83-B800-4F60-BA1A-6DD34AD61459}" srcOrd="0" destOrd="0" presId="urn:microsoft.com/office/officeart/2008/layout/LinedList"/>
    <dgm:cxn modelId="{854729C4-798E-4883-8E7B-A9B9E00B10C2}" srcId="{6DC72AA5-221C-4106-B93C-300162A5A108}" destId="{9780BBDA-16E8-45E8-845C-82828075A888}" srcOrd="0" destOrd="0" parTransId="{FE5252C8-82D4-4DA2-92FD-2FBC6165AA50}" sibTransId="{38048977-3763-4C75-B2EB-5994DBB19F90}"/>
    <dgm:cxn modelId="{3AF22D34-01DE-4054-99F2-46D585097F7C}" srcId="{DB33FF9B-76E8-43C4-8B2D-97E3B40B4683}" destId="{6DC72AA5-221C-4106-B93C-300162A5A108}" srcOrd="0" destOrd="0" parTransId="{4D99D651-C8FB-4FAA-984E-0AA57DDB4883}" sibTransId="{7A9CB9E5-957F-4655-B58A-C9D6F6F4200B}"/>
    <dgm:cxn modelId="{69CE6E32-83C1-4F8B-8985-817427601F30}" type="presOf" srcId="{9780BBDA-16E8-45E8-845C-82828075A888}" destId="{4933DE01-5E8E-4AFF-A9A0-24BF7B348083}" srcOrd="0" destOrd="0" presId="urn:microsoft.com/office/officeart/2008/layout/LinedList"/>
    <dgm:cxn modelId="{544E9C55-D294-4153-BE9B-A37FDD19DFE3}" type="presParOf" srcId="{39DBDF83-B800-4F60-BA1A-6DD34AD61459}" destId="{E201076A-42B4-4CA0-AE79-00213DF84826}" srcOrd="0" destOrd="0" presId="urn:microsoft.com/office/officeart/2008/layout/LinedList"/>
    <dgm:cxn modelId="{1D001C28-B1CF-4B6F-A691-33B90CC425A0}" type="presParOf" srcId="{39DBDF83-B800-4F60-BA1A-6DD34AD61459}" destId="{19F1E2B1-D95A-4C6C-9213-2E5159341C0B}" srcOrd="1" destOrd="0" presId="urn:microsoft.com/office/officeart/2008/layout/LinedList"/>
    <dgm:cxn modelId="{BF52C233-2BD8-4AFB-99EC-9C154578AC0D}" type="presParOf" srcId="{19F1E2B1-D95A-4C6C-9213-2E5159341C0B}" destId="{EF3FC45E-AF46-4763-8EFB-868F740DF044}" srcOrd="0" destOrd="0" presId="urn:microsoft.com/office/officeart/2008/layout/LinedList"/>
    <dgm:cxn modelId="{495F2FEC-4993-4073-B65D-FDC7530D3EC2}" type="presParOf" srcId="{19F1E2B1-D95A-4C6C-9213-2E5159341C0B}" destId="{0492FD03-2635-4EF7-B128-13770D632A0B}" srcOrd="1" destOrd="0" presId="urn:microsoft.com/office/officeart/2008/layout/LinedList"/>
    <dgm:cxn modelId="{5F59996E-B093-4101-8EFF-6067CAC5482F}" type="presParOf" srcId="{0492FD03-2635-4EF7-B128-13770D632A0B}" destId="{F20FE6A4-E668-4A68-811E-4AD1BAF23E69}" srcOrd="0" destOrd="0" presId="urn:microsoft.com/office/officeart/2008/layout/LinedList"/>
    <dgm:cxn modelId="{C2439682-F97E-4A89-95CE-1BFF97E44A6F}" type="presParOf" srcId="{0492FD03-2635-4EF7-B128-13770D632A0B}" destId="{9D8615B1-1FA7-44C1-ABC9-7953A69050B0}" srcOrd="1" destOrd="0" presId="urn:microsoft.com/office/officeart/2008/layout/LinedList"/>
    <dgm:cxn modelId="{DFE90505-CF57-4E1A-AF8C-9DBF6F76A962}" type="presParOf" srcId="{9D8615B1-1FA7-44C1-ABC9-7953A69050B0}" destId="{3E09D632-5847-4D14-B9F5-0E35A6133D76}" srcOrd="0" destOrd="0" presId="urn:microsoft.com/office/officeart/2008/layout/LinedList"/>
    <dgm:cxn modelId="{F27712D2-1E81-43D1-A667-A47B02BF4BA8}" type="presParOf" srcId="{9D8615B1-1FA7-44C1-ABC9-7953A69050B0}" destId="{4933DE01-5E8E-4AFF-A9A0-24BF7B348083}" srcOrd="1" destOrd="0" presId="urn:microsoft.com/office/officeart/2008/layout/LinedList"/>
    <dgm:cxn modelId="{8CC9A6FD-6161-4168-B8CF-28BA440987BD}" type="presParOf" srcId="{9D8615B1-1FA7-44C1-ABC9-7953A69050B0}" destId="{37592A8B-D0AB-4063-BF16-E454F8ED27F6}" srcOrd="2" destOrd="0" presId="urn:microsoft.com/office/officeart/2008/layout/LinedList"/>
    <dgm:cxn modelId="{28972346-331C-4A65-A638-97C2D24A3CEA}" type="presParOf" srcId="{0492FD03-2635-4EF7-B128-13770D632A0B}" destId="{DBFC6706-9506-4694-9DC6-F9D156E60E7F}" srcOrd="2" destOrd="0" presId="urn:microsoft.com/office/officeart/2008/layout/LinedList"/>
    <dgm:cxn modelId="{38DD8DF1-1C8F-4E1A-9BDD-75DB480BE3B4}" type="presParOf" srcId="{0492FD03-2635-4EF7-B128-13770D632A0B}" destId="{3CFF56F5-E0BF-49C7-9243-05A8369DA7B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823FB50-4CB1-4F0C-8AF7-84B5607DFC37}" type="doc">
      <dgm:prSet loTypeId="urn:microsoft.com/office/officeart/2008/layout/VerticalAccentList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3C83FD03-B4FB-49FD-AE3F-6EF36E104C9C}">
      <dgm:prSet phldrT="[Texto]" phldr="1"/>
      <dgm:spPr/>
      <dgm:t>
        <a:bodyPr/>
        <a:lstStyle/>
        <a:p>
          <a:endParaRPr lang="en-US" dirty="0"/>
        </a:p>
      </dgm:t>
    </dgm:pt>
    <dgm:pt modelId="{CF07FB92-CA15-4ED9-9F0B-B22C47A667E4}" type="parTrans" cxnId="{ECEFDC97-A7FE-4BD8-A472-2707EA71391E}">
      <dgm:prSet/>
      <dgm:spPr/>
      <dgm:t>
        <a:bodyPr/>
        <a:lstStyle/>
        <a:p>
          <a:endParaRPr lang="en-US"/>
        </a:p>
      </dgm:t>
    </dgm:pt>
    <dgm:pt modelId="{23B872C9-7A96-4483-84CA-90A5B7BD5AB4}" type="sibTrans" cxnId="{ECEFDC97-A7FE-4BD8-A472-2707EA71391E}">
      <dgm:prSet/>
      <dgm:spPr/>
      <dgm:t>
        <a:bodyPr/>
        <a:lstStyle/>
        <a:p>
          <a:endParaRPr lang="en-US"/>
        </a:p>
      </dgm:t>
    </dgm:pt>
    <dgm:pt modelId="{C50B3248-C665-4574-A280-52D3DBEA6F04}">
      <dgm:prSet phldrT="[Texto]" custT="1"/>
      <dgm:spPr/>
      <dgm:t>
        <a:bodyPr/>
        <a:lstStyle/>
        <a:p>
          <a:r>
            <a:rPr lang="en-US" sz="1600" dirty="0" smtClean="0"/>
            <a:t>- Non-IFPP document</a:t>
          </a:r>
        </a:p>
        <a:p>
          <a:r>
            <a:rPr lang="en-US" sz="1600" dirty="0" smtClean="0"/>
            <a:t>- Quality Assurance: Level 2</a:t>
          </a:r>
        </a:p>
        <a:p>
          <a:r>
            <a:rPr lang="en-US" sz="1600" dirty="0" smtClean="0"/>
            <a:t>- Periodicity of revision: to be defined by the WGVBS</a:t>
          </a:r>
          <a:endParaRPr lang="en-US" sz="1600" dirty="0"/>
        </a:p>
      </dgm:t>
    </dgm:pt>
    <dgm:pt modelId="{4F8C493A-666A-4F4B-8DB3-9E671250870F}" type="sibTrans" cxnId="{BB9588FC-8FAC-4F6D-9196-F13E7B1E6814}">
      <dgm:prSet/>
      <dgm:spPr/>
      <dgm:t>
        <a:bodyPr/>
        <a:lstStyle/>
        <a:p>
          <a:endParaRPr lang="en-US"/>
        </a:p>
      </dgm:t>
    </dgm:pt>
    <dgm:pt modelId="{320B658A-558F-4C8C-A77C-D43C088415CE}" type="parTrans" cxnId="{BB9588FC-8FAC-4F6D-9196-F13E7B1E6814}">
      <dgm:prSet/>
      <dgm:spPr/>
      <dgm:t>
        <a:bodyPr/>
        <a:lstStyle/>
        <a:p>
          <a:endParaRPr lang="en-US"/>
        </a:p>
      </dgm:t>
    </dgm:pt>
    <dgm:pt modelId="{301C721F-2828-49ED-9444-7E22E93594E4}" type="pres">
      <dgm:prSet presAssocID="{3823FB50-4CB1-4F0C-8AF7-84B5607DFC3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CBFF2811-597D-4122-9101-2B881839C3F8}" type="pres">
      <dgm:prSet presAssocID="{3C83FD03-B4FB-49FD-AE3F-6EF36E104C9C}" presName="parenttextcomposite" presStyleCnt="0"/>
      <dgm:spPr/>
    </dgm:pt>
    <dgm:pt modelId="{C8F547B0-631E-4B40-8E90-E98B5FD340F8}" type="pres">
      <dgm:prSet presAssocID="{3C83FD03-B4FB-49FD-AE3F-6EF36E104C9C}" presName="parenttext" presStyleLbl="revTx" presStyleIdx="0" presStyleCnt="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945DC6-9DA0-40DA-BE0E-B5CC9500CF30}" type="pres">
      <dgm:prSet presAssocID="{3C83FD03-B4FB-49FD-AE3F-6EF36E104C9C}" presName="composite" presStyleCnt="0"/>
      <dgm:spPr/>
    </dgm:pt>
    <dgm:pt modelId="{E7178A1F-8216-417A-984D-067139C8EC9D}" type="pres">
      <dgm:prSet presAssocID="{3C83FD03-B4FB-49FD-AE3F-6EF36E104C9C}" presName="chevron1" presStyleLbl="alignNode1" presStyleIdx="0" presStyleCnt="7" custScaleY="203539"/>
      <dgm:spPr/>
      <dgm:t>
        <a:bodyPr/>
        <a:lstStyle/>
        <a:p>
          <a:endParaRPr lang="en-US"/>
        </a:p>
      </dgm:t>
    </dgm:pt>
    <dgm:pt modelId="{EB159E7F-AAE4-4504-9EA9-AF7A31CA72EC}" type="pres">
      <dgm:prSet presAssocID="{3C83FD03-B4FB-49FD-AE3F-6EF36E104C9C}" presName="chevron2" presStyleLbl="alignNode1" presStyleIdx="1" presStyleCnt="7" custScaleY="203539"/>
      <dgm:spPr/>
    </dgm:pt>
    <dgm:pt modelId="{DBCAB6D9-442D-4FE5-93BF-C5EDA1EB2014}" type="pres">
      <dgm:prSet presAssocID="{3C83FD03-B4FB-49FD-AE3F-6EF36E104C9C}" presName="chevron3" presStyleLbl="alignNode1" presStyleIdx="2" presStyleCnt="7" custScaleY="203539"/>
      <dgm:spPr/>
    </dgm:pt>
    <dgm:pt modelId="{FD0C2EDB-EAD9-4EA2-9930-17F3909E3E20}" type="pres">
      <dgm:prSet presAssocID="{3C83FD03-B4FB-49FD-AE3F-6EF36E104C9C}" presName="chevron4" presStyleLbl="alignNode1" presStyleIdx="3" presStyleCnt="7" custScaleY="203539"/>
      <dgm:spPr/>
    </dgm:pt>
    <dgm:pt modelId="{3FF81406-D4C4-476F-AB99-E4A7F8D1E895}" type="pres">
      <dgm:prSet presAssocID="{3C83FD03-B4FB-49FD-AE3F-6EF36E104C9C}" presName="chevron5" presStyleLbl="alignNode1" presStyleIdx="4" presStyleCnt="7" custScaleY="203539"/>
      <dgm:spPr/>
    </dgm:pt>
    <dgm:pt modelId="{DB4FEEAB-6EC3-47ED-A22B-DCD92C6AED9A}" type="pres">
      <dgm:prSet presAssocID="{3C83FD03-B4FB-49FD-AE3F-6EF36E104C9C}" presName="chevron6" presStyleLbl="alignNode1" presStyleIdx="5" presStyleCnt="7" custScaleY="203539"/>
      <dgm:spPr/>
    </dgm:pt>
    <dgm:pt modelId="{F8CE8C81-B36C-4C18-B067-51D43D561F3D}" type="pres">
      <dgm:prSet presAssocID="{3C83FD03-B4FB-49FD-AE3F-6EF36E104C9C}" presName="chevron7" presStyleLbl="alignNode1" presStyleIdx="6" presStyleCnt="7" custScaleY="203539"/>
      <dgm:spPr/>
    </dgm:pt>
    <dgm:pt modelId="{CB35F1A3-F3DC-4CAA-BAAA-AAC58C4445E4}" type="pres">
      <dgm:prSet presAssocID="{3C83FD03-B4FB-49FD-AE3F-6EF36E104C9C}" presName="childtext" presStyleLbl="solidFgAcc1" presStyleIdx="0" presStyleCnt="1" custScaleX="116463" custScaleY="203540" custLinFactNeighborX="-7780" custLinFactNeighborY="-679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EFDC97-A7FE-4BD8-A472-2707EA71391E}" srcId="{3823FB50-4CB1-4F0C-8AF7-84B5607DFC37}" destId="{3C83FD03-B4FB-49FD-AE3F-6EF36E104C9C}" srcOrd="0" destOrd="0" parTransId="{CF07FB92-CA15-4ED9-9F0B-B22C47A667E4}" sibTransId="{23B872C9-7A96-4483-84CA-90A5B7BD5AB4}"/>
    <dgm:cxn modelId="{BB9588FC-8FAC-4F6D-9196-F13E7B1E6814}" srcId="{3C83FD03-B4FB-49FD-AE3F-6EF36E104C9C}" destId="{C50B3248-C665-4574-A280-52D3DBEA6F04}" srcOrd="0" destOrd="0" parTransId="{320B658A-558F-4C8C-A77C-D43C088415CE}" sibTransId="{4F8C493A-666A-4F4B-8DB3-9E671250870F}"/>
    <dgm:cxn modelId="{FF93278B-0281-4263-9FEC-49D0347DC645}" type="presOf" srcId="{3C83FD03-B4FB-49FD-AE3F-6EF36E104C9C}" destId="{C8F547B0-631E-4B40-8E90-E98B5FD340F8}" srcOrd="0" destOrd="0" presId="urn:microsoft.com/office/officeart/2008/layout/VerticalAccentList"/>
    <dgm:cxn modelId="{6E479C86-F497-486D-87B3-69293F22CCE7}" type="presOf" srcId="{3823FB50-4CB1-4F0C-8AF7-84B5607DFC37}" destId="{301C721F-2828-49ED-9444-7E22E93594E4}" srcOrd="0" destOrd="0" presId="urn:microsoft.com/office/officeart/2008/layout/VerticalAccentList"/>
    <dgm:cxn modelId="{3735CFE4-9E28-4AB9-87A7-39EDF7D36BEF}" type="presOf" srcId="{C50B3248-C665-4574-A280-52D3DBEA6F04}" destId="{CB35F1A3-F3DC-4CAA-BAAA-AAC58C4445E4}" srcOrd="0" destOrd="0" presId="urn:microsoft.com/office/officeart/2008/layout/VerticalAccentList"/>
    <dgm:cxn modelId="{8B655A47-9EA0-4279-92C0-22421EA7F8F0}" type="presParOf" srcId="{301C721F-2828-49ED-9444-7E22E93594E4}" destId="{CBFF2811-597D-4122-9101-2B881839C3F8}" srcOrd="0" destOrd="0" presId="urn:microsoft.com/office/officeart/2008/layout/VerticalAccentList"/>
    <dgm:cxn modelId="{8DDC091C-1154-4B6F-A6D5-00DF54D4B4C0}" type="presParOf" srcId="{CBFF2811-597D-4122-9101-2B881839C3F8}" destId="{C8F547B0-631E-4B40-8E90-E98B5FD340F8}" srcOrd="0" destOrd="0" presId="urn:microsoft.com/office/officeart/2008/layout/VerticalAccentList"/>
    <dgm:cxn modelId="{10995802-0CD6-4ECB-A1C4-C9FC4F079A09}" type="presParOf" srcId="{301C721F-2828-49ED-9444-7E22E93594E4}" destId="{E4945DC6-9DA0-40DA-BE0E-B5CC9500CF30}" srcOrd="1" destOrd="0" presId="urn:microsoft.com/office/officeart/2008/layout/VerticalAccentList"/>
    <dgm:cxn modelId="{A673F696-4492-45B0-B394-73875483A9DD}" type="presParOf" srcId="{E4945DC6-9DA0-40DA-BE0E-B5CC9500CF30}" destId="{E7178A1F-8216-417A-984D-067139C8EC9D}" srcOrd="0" destOrd="0" presId="urn:microsoft.com/office/officeart/2008/layout/VerticalAccentList"/>
    <dgm:cxn modelId="{C561A3AD-F3FB-4E38-9565-483F065E9B80}" type="presParOf" srcId="{E4945DC6-9DA0-40DA-BE0E-B5CC9500CF30}" destId="{EB159E7F-AAE4-4504-9EA9-AF7A31CA72EC}" srcOrd="1" destOrd="0" presId="urn:microsoft.com/office/officeart/2008/layout/VerticalAccentList"/>
    <dgm:cxn modelId="{2FA6FA1B-6477-4A17-9AFF-6B72EADCF742}" type="presParOf" srcId="{E4945DC6-9DA0-40DA-BE0E-B5CC9500CF30}" destId="{DBCAB6D9-442D-4FE5-93BF-C5EDA1EB2014}" srcOrd="2" destOrd="0" presId="urn:microsoft.com/office/officeart/2008/layout/VerticalAccentList"/>
    <dgm:cxn modelId="{3E5783D5-F25D-43F1-936F-D2CEB8AFC8B3}" type="presParOf" srcId="{E4945DC6-9DA0-40DA-BE0E-B5CC9500CF30}" destId="{FD0C2EDB-EAD9-4EA2-9930-17F3909E3E20}" srcOrd="3" destOrd="0" presId="urn:microsoft.com/office/officeart/2008/layout/VerticalAccentList"/>
    <dgm:cxn modelId="{2FCEB560-50AC-46F3-A881-0FC1D8EC1CDB}" type="presParOf" srcId="{E4945DC6-9DA0-40DA-BE0E-B5CC9500CF30}" destId="{3FF81406-D4C4-476F-AB99-E4A7F8D1E895}" srcOrd="4" destOrd="0" presId="urn:microsoft.com/office/officeart/2008/layout/VerticalAccentList"/>
    <dgm:cxn modelId="{90A486DA-93B5-4E56-9142-DF1EB5FFCFAC}" type="presParOf" srcId="{E4945DC6-9DA0-40DA-BE0E-B5CC9500CF30}" destId="{DB4FEEAB-6EC3-47ED-A22B-DCD92C6AED9A}" srcOrd="5" destOrd="0" presId="urn:microsoft.com/office/officeart/2008/layout/VerticalAccentList"/>
    <dgm:cxn modelId="{DC23A755-6B5E-4A5E-91BC-FBAA52DCE60F}" type="presParOf" srcId="{E4945DC6-9DA0-40DA-BE0E-B5CC9500CF30}" destId="{F8CE8C81-B36C-4C18-B067-51D43D561F3D}" srcOrd="6" destOrd="0" presId="urn:microsoft.com/office/officeart/2008/layout/VerticalAccentList"/>
    <dgm:cxn modelId="{0094B8A0-F96D-44CC-86CC-7772A2E6A8E3}" type="presParOf" srcId="{E4945DC6-9DA0-40DA-BE0E-B5CC9500CF30}" destId="{CB35F1A3-F3DC-4CAA-BAAA-AAC58C4445E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3C142-A37C-439E-B673-026EBAC93029}">
      <dsp:nvSpPr>
        <dsp:cNvPr id="0" name=""/>
        <dsp:cNvSpPr/>
      </dsp:nvSpPr>
      <dsp:spPr>
        <a:xfrm>
          <a:off x="0" y="0"/>
          <a:ext cx="514028" cy="51402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B334848-C9E8-4C5F-8BFE-EAA8B415FBFC}">
      <dsp:nvSpPr>
        <dsp:cNvPr id="0" name=""/>
        <dsp:cNvSpPr/>
      </dsp:nvSpPr>
      <dsp:spPr>
        <a:xfrm>
          <a:off x="112543" y="114274"/>
          <a:ext cx="7778583" cy="514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I.     Update of the document </a:t>
          </a:r>
          <a:r>
            <a:rPr lang="en-US" sz="2000" i="1" kern="1200" noProof="0" dirty="0" smtClean="0"/>
            <a:t>Communicating and Promoting the </a:t>
          </a:r>
          <a:r>
            <a:rPr lang="en-US" sz="2000" i="1" kern="1200" noProof="0" dirty="0" smtClean="0"/>
            <a:t/>
          </a:r>
          <a:br>
            <a:rPr lang="en-US" sz="2000" i="1" kern="1200" noProof="0" dirty="0" smtClean="0"/>
          </a:br>
          <a:r>
            <a:rPr lang="en-US" sz="2000" i="1" kern="1200" noProof="0" dirty="0" smtClean="0"/>
            <a:t>       Value and </a:t>
          </a:r>
          <a:r>
            <a:rPr lang="en-US" sz="2000" i="1" kern="1200" noProof="0" dirty="0" smtClean="0"/>
            <a:t>Benefits of SAIs: An INTOSAI Guideline</a:t>
          </a:r>
          <a:endParaRPr lang="en-US" sz="2000" i="1" kern="1200" noProof="0" dirty="0"/>
        </a:p>
      </dsp:txBody>
      <dsp:txXfrm>
        <a:off x="112543" y="114274"/>
        <a:ext cx="7778583" cy="514028"/>
      </dsp:txXfrm>
    </dsp:sp>
    <dsp:sp modelId="{7F59106A-E936-4244-80A8-92918F1B4CA3}">
      <dsp:nvSpPr>
        <dsp:cNvPr id="0" name=""/>
        <dsp:cNvSpPr/>
      </dsp:nvSpPr>
      <dsp:spPr>
        <a:xfrm>
          <a:off x="0" y="503594"/>
          <a:ext cx="514028" cy="51402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186071"/>
                <a:satOff val="-23784"/>
                <a:lumOff val="15268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alpha val="50000"/>
                <a:hueOff val="186071"/>
                <a:satOff val="-23784"/>
                <a:lumOff val="15268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alpha val="50000"/>
                <a:hueOff val="186071"/>
                <a:satOff val="-23784"/>
                <a:lumOff val="1526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9335128-5895-4151-AFB6-6A2314C51181}">
      <dsp:nvSpPr>
        <dsp:cNvPr id="0" name=""/>
        <dsp:cNvSpPr/>
      </dsp:nvSpPr>
      <dsp:spPr>
        <a:xfrm>
          <a:off x="112543" y="555531"/>
          <a:ext cx="7778583" cy="514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II.    </a:t>
          </a:r>
          <a:r>
            <a:rPr lang="en-US" sz="2000" kern="1200" dirty="0" smtClean="0"/>
            <a:t>International Standard on Jurisdictional Activities</a:t>
          </a:r>
          <a:endParaRPr lang="en-US" sz="2000" kern="1200" noProof="0" dirty="0"/>
        </a:p>
      </dsp:txBody>
      <dsp:txXfrm>
        <a:off x="112543" y="555531"/>
        <a:ext cx="7778583" cy="514028"/>
      </dsp:txXfrm>
    </dsp:sp>
    <dsp:sp modelId="{4DCBFDB5-2ECD-4FC8-9F0E-21E65AF10AC3}">
      <dsp:nvSpPr>
        <dsp:cNvPr id="0" name=""/>
        <dsp:cNvSpPr/>
      </dsp:nvSpPr>
      <dsp:spPr>
        <a:xfrm>
          <a:off x="0" y="1017623"/>
          <a:ext cx="514028" cy="51402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372142"/>
                <a:satOff val="-47568"/>
                <a:lumOff val="30536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alpha val="50000"/>
                <a:hueOff val="372142"/>
                <a:satOff val="-47568"/>
                <a:lumOff val="30536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alpha val="50000"/>
                <a:hueOff val="372142"/>
                <a:satOff val="-47568"/>
                <a:lumOff val="3053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5241359-818B-4649-B867-B7F92808AECE}">
      <dsp:nvSpPr>
        <dsp:cNvPr id="0" name=""/>
        <dsp:cNvSpPr/>
      </dsp:nvSpPr>
      <dsp:spPr>
        <a:xfrm>
          <a:off x="112543" y="1122865"/>
          <a:ext cx="7778583" cy="514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III.   Paper on the Implementation of Quality Control in the Audit </a:t>
          </a:r>
          <a:br>
            <a:rPr lang="en-US" sz="2000" kern="1200" noProof="0" dirty="0" smtClean="0"/>
          </a:br>
          <a:r>
            <a:rPr lang="en-US" sz="2000" kern="1200" noProof="0" dirty="0" smtClean="0"/>
            <a:t>       Process</a:t>
          </a:r>
          <a:endParaRPr lang="en-US" sz="2000" kern="1200" noProof="0" dirty="0"/>
        </a:p>
      </dsp:txBody>
      <dsp:txXfrm>
        <a:off x="112543" y="1122865"/>
        <a:ext cx="7778583" cy="514028"/>
      </dsp:txXfrm>
    </dsp:sp>
    <dsp:sp modelId="{347D2338-28A5-4C6B-8E8F-1B87E67F696C}">
      <dsp:nvSpPr>
        <dsp:cNvPr id="0" name=""/>
        <dsp:cNvSpPr/>
      </dsp:nvSpPr>
      <dsp:spPr>
        <a:xfrm>
          <a:off x="0" y="1531651"/>
          <a:ext cx="514028" cy="51402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558213"/>
                <a:satOff val="-71352"/>
                <a:lumOff val="45803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alpha val="50000"/>
                <a:hueOff val="558213"/>
                <a:satOff val="-71352"/>
                <a:lumOff val="45803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alpha val="50000"/>
                <a:hueOff val="558213"/>
                <a:satOff val="-71352"/>
                <a:lumOff val="45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2EC683D-E90F-4B62-8483-3AA8BE848ABA}">
      <dsp:nvSpPr>
        <dsp:cNvPr id="0" name=""/>
        <dsp:cNvSpPr/>
      </dsp:nvSpPr>
      <dsp:spPr>
        <a:xfrm>
          <a:off x="112543" y="1699934"/>
          <a:ext cx="7778583" cy="514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IV.   Paper on a Risk-Assessment Framework for SAIs to Incorporate </a:t>
          </a:r>
          <a:br>
            <a:rPr lang="en-US" sz="2000" kern="1200" noProof="0" dirty="0" smtClean="0"/>
          </a:br>
          <a:r>
            <a:rPr lang="en-US" sz="2000" kern="1200" noProof="0" dirty="0" smtClean="0"/>
            <a:t>       Relevant SDGs-Related Programs in their Annual Audit Plans</a:t>
          </a:r>
        </a:p>
      </dsp:txBody>
      <dsp:txXfrm>
        <a:off x="112543" y="1699934"/>
        <a:ext cx="7778583" cy="514028"/>
      </dsp:txXfrm>
    </dsp:sp>
    <dsp:sp modelId="{AF882AB2-4A86-4F8B-9691-5FEB0E11E0F1}">
      <dsp:nvSpPr>
        <dsp:cNvPr id="0" name=""/>
        <dsp:cNvSpPr/>
      </dsp:nvSpPr>
      <dsp:spPr>
        <a:xfrm>
          <a:off x="0" y="2045680"/>
          <a:ext cx="514028" cy="51402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744284"/>
                <a:satOff val="-95136"/>
                <a:lumOff val="61071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alpha val="50000"/>
                <a:hueOff val="744284"/>
                <a:satOff val="-95136"/>
                <a:lumOff val="61071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alpha val="50000"/>
                <a:hueOff val="744284"/>
                <a:satOff val="-95136"/>
                <a:lumOff val="610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9A79CEB-6CA2-48E3-A3E7-F93F24CBAEDB}">
      <dsp:nvSpPr>
        <dsp:cNvPr id="0" name=""/>
        <dsp:cNvSpPr/>
      </dsp:nvSpPr>
      <dsp:spPr>
        <a:xfrm>
          <a:off x="112543" y="2194501"/>
          <a:ext cx="7778583" cy="514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V.    </a:t>
          </a:r>
          <a:r>
            <a:rPr lang="en-US" sz="2000" kern="1200" dirty="0" smtClean="0"/>
            <a:t>Identification of Public Sector Risks: The Role of SAIs</a:t>
          </a:r>
          <a:endParaRPr lang="en-US" sz="2000" kern="1200" noProof="0" dirty="0"/>
        </a:p>
      </dsp:txBody>
      <dsp:txXfrm>
        <a:off x="112543" y="2194501"/>
        <a:ext cx="7778583" cy="514028"/>
      </dsp:txXfrm>
    </dsp:sp>
    <dsp:sp modelId="{0976AC24-0051-43E2-835E-5F8D4F71A926}">
      <dsp:nvSpPr>
        <dsp:cNvPr id="0" name=""/>
        <dsp:cNvSpPr/>
      </dsp:nvSpPr>
      <dsp:spPr>
        <a:xfrm>
          <a:off x="0" y="2559708"/>
          <a:ext cx="514028" cy="51402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558213"/>
                <a:satOff val="-71352"/>
                <a:lumOff val="45803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alpha val="50000"/>
                <a:hueOff val="558213"/>
                <a:satOff val="-71352"/>
                <a:lumOff val="45803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alpha val="50000"/>
                <a:hueOff val="558213"/>
                <a:satOff val="-71352"/>
                <a:lumOff val="45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2D8B5E2-026C-4DAE-90D7-04CEE9C7C48B}">
      <dsp:nvSpPr>
        <dsp:cNvPr id="0" name=""/>
        <dsp:cNvSpPr/>
      </dsp:nvSpPr>
      <dsp:spPr>
        <a:xfrm>
          <a:off x="112543" y="2635764"/>
          <a:ext cx="7778583" cy="514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noProof="0" dirty="0" smtClean="0"/>
            <a:t>VI.   </a:t>
          </a:r>
          <a:r>
            <a:rPr lang="en-US" sz="2000" kern="1200" dirty="0" smtClean="0"/>
            <a:t>Revision of ISSAI 12</a:t>
          </a:r>
          <a:endParaRPr lang="en-US" sz="2000" kern="1200" noProof="0" dirty="0"/>
        </a:p>
      </dsp:txBody>
      <dsp:txXfrm>
        <a:off x="112543" y="2635764"/>
        <a:ext cx="7778583" cy="514028"/>
      </dsp:txXfrm>
    </dsp:sp>
    <dsp:sp modelId="{A9F20805-F6A5-4945-81BA-EB4C37A4E8EB}">
      <dsp:nvSpPr>
        <dsp:cNvPr id="0" name=""/>
        <dsp:cNvSpPr/>
      </dsp:nvSpPr>
      <dsp:spPr>
        <a:xfrm>
          <a:off x="23367" y="3080578"/>
          <a:ext cx="514028" cy="51402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372142"/>
                <a:satOff val="-47568"/>
                <a:lumOff val="30536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alpha val="50000"/>
                <a:hueOff val="372142"/>
                <a:satOff val="-47568"/>
                <a:lumOff val="30536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alpha val="50000"/>
                <a:hueOff val="372142"/>
                <a:satOff val="-47568"/>
                <a:lumOff val="3053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B2C482E-DB2F-4300-BC1B-A4823591CB24}">
      <dsp:nvSpPr>
        <dsp:cNvPr id="0" name=""/>
        <dsp:cNvSpPr/>
      </dsp:nvSpPr>
      <dsp:spPr>
        <a:xfrm>
          <a:off x="112529" y="3149114"/>
          <a:ext cx="7746633" cy="514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VII.  Working Group website to be migrated to the KSC-IDI INTOSAI </a:t>
          </a:r>
          <a:br>
            <a:rPr lang="en-US" sz="2000" kern="1200" noProof="0" dirty="0" smtClean="0"/>
          </a:br>
          <a:r>
            <a:rPr lang="en-US" sz="2000" kern="1200" noProof="0" dirty="0" smtClean="0"/>
            <a:t>       Community Portal before 2019</a:t>
          </a:r>
          <a:endParaRPr lang="en-US" sz="2000" kern="1200" noProof="0" dirty="0"/>
        </a:p>
      </dsp:txBody>
      <dsp:txXfrm>
        <a:off x="112529" y="3149114"/>
        <a:ext cx="7746633" cy="514028"/>
      </dsp:txXfrm>
    </dsp:sp>
    <dsp:sp modelId="{A93B43F3-DF17-4FCD-B023-6EF2DE63E3B5}">
      <dsp:nvSpPr>
        <dsp:cNvPr id="0" name=""/>
        <dsp:cNvSpPr/>
      </dsp:nvSpPr>
      <dsp:spPr>
        <a:xfrm>
          <a:off x="53474" y="3600400"/>
          <a:ext cx="514028" cy="51402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186071"/>
                <a:satOff val="-23784"/>
                <a:lumOff val="15268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alpha val="50000"/>
                <a:hueOff val="186071"/>
                <a:satOff val="-23784"/>
                <a:lumOff val="15268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alpha val="50000"/>
                <a:hueOff val="186071"/>
                <a:satOff val="-23784"/>
                <a:lumOff val="1526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93844D9-9825-49F5-8DD0-C6AD4A852FEA}">
      <dsp:nvSpPr>
        <dsp:cNvPr id="0" name=""/>
        <dsp:cNvSpPr/>
      </dsp:nvSpPr>
      <dsp:spPr>
        <a:xfrm>
          <a:off x="144027" y="3600400"/>
          <a:ext cx="7899529" cy="514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noProof="0" dirty="0" smtClean="0"/>
            <a:t>VIII. </a:t>
          </a:r>
          <a:r>
            <a:rPr lang="en-US" sz="2000" kern="1200" dirty="0" smtClean="0"/>
            <a:t>Stakeholders Engagement</a:t>
          </a:r>
          <a:endParaRPr lang="en-US" sz="2000" kern="1200" noProof="0" dirty="0"/>
        </a:p>
      </dsp:txBody>
      <dsp:txXfrm>
        <a:off x="144027" y="3600400"/>
        <a:ext cx="7899529" cy="51402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1076A-42B4-4CA0-AE79-00213DF84826}">
      <dsp:nvSpPr>
        <dsp:cNvPr id="0" name=""/>
        <dsp:cNvSpPr/>
      </dsp:nvSpPr>
      <dsp:spPr>
        <a:xfrm>
          <a:off x="0" y="13493"/>
          <a:ext cx="35527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FC45E-AF46-4763-8EFB-868F740DF044}">
      <dsp:nvSpPr>
        <dsp:cNvPr id="0" name=""/>
        <dsp:cNvSpPr/>
      </dsp:nvSpPr>
      <dsp:spPr>
        <a:xfrm>
          <a:off x="0" y="64733"/>
          <a:ext cx="1183069" cy="101537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/>
          </a:r>
          <a:br>
            <a:rPr lang="en-US" sz="2000" kern="1200" dirty="0" smtClean="0"/>
          </a:br>
          <a:endParaRPr lang="en-US" sz="2000" kern="1200" dirty="0"/>
        </a:p>
      </dsp:txBody>
      <dsp:txXfrm>
        <a:off x="0" y="64733"/>
        <a:ext cx="1183069" cy="1015379"/>
      </dsp:txXfrm>
    </dsp:sp>
    <dsp:sp modelId="{4933DE01-5E8E-4AFF-A9A0-24BF7B348083}">
      <dsp:nvSpPr>
        <dsp:cNvPr id="0" name=""/>
        <dsp:cNvSpPr/>
      </dsp:nvSpPr>
      <dsp:spPr>
        <a:xfrm>
          <a:off x="1229577" y="0"/>
          <a:ext cx="2323201" cy="2058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August 2018 </a:t>
          </a:r>
          <a:r>
            <a:rPr lang="en-US" sz="2000" b="1" kern="1200" dirty="0" smtClean="0">
              <a:sym typeface="Wingdings" panose="05000000000000000000" pitchFamily="2" charset="2"/>
            </a:rPr>
            <a:t> </a:t>
          </a:r>
          <a:r>
            <a:rPr lang="en-US" sz="2000" b="0" kern="1200" dirty="0" smtClean="0">
              <a:sym typeface="Wingdings" panose="05000000000000000000" pitchFamily="2" charset="2"/>
            </a:rPr>
            <a:t>WGVBS comments on the paper being incorporated into document.</a:t>
          </a:r>
          <a:endParaRPr lang="en-US" sz="2000" b="0" kern="1200" dirty="0"/>
        </a:p>
      </dsp:txBody>
      <dsp:txXfrm>
        <a:off x="1229577" y="0"/>
        <a:ext cx="2323201" cy="2058646"/>
      </dsp:txXfrm>
    </dsp:sp>
    <dsp:sp modelId="{DBFC6706-9506-4694-9DC6-F9D156E60E7F}">
      <dsp:nvSpPr>
        <dsp:cNvPr id="0" name=""/>
        <dsp:cNvSpPr/>
      </dsp:nvSpPr>
      <dsp:spPr>
        <a:xfrm>
          <a:off x="1183069" y="2162685"/>
          <a:ext cx="236759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547B0-631E-4B40-8E90-E98B5FD340F8}">
      <dsp:nvSpPr>
        <dsp:cNvPr id="0" name=""/>
        <dsp:cNvSpPr/>
      </dsp:nvSpPr>
      <dsp:spPr>
        <a:xfrm>
          <a:off x="693271" y="904"/>
          <a:ext cx="4297357" cy="390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93271" y="904"/>
        <a:ext cx="4297357" cy="390668"/>
      </dsp:txXfrm>
    </dsp:sp>
    <dsp:sp modelId="{E7178A1F-8216-417A-984D-067139C8EC9D}">
      <dsp:nvSpPr>
        <dsp:cNvPr id="0" name=""/>
        <dsp:cNvSpPr/>
      </dsp:nvSpPr>
      <dsp:spPr>
        <a:xfrm>
          <a:off x="936093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159E7F-AAE4-4504-9EA9-AF7A31CA72EC}">
      <dsp:nvSpPr>
        <dsp:cNvPr id="0" name=""/>
        <dsp:cNvSpPr/>
      </dsp:nvSpPr>
      <dsp:spPr>
        <a:xfrm>
          <a:off x="1540111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6667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6667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6667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CAB6D9-442D-4FE5-93BF-C5EDA1EB2014}">
      <dsp:nvSpPr>
        <dsp:cNvPr id="0" name=""/>
        <dsp:cNvSpPr/>
      </dsp:nvSpPr>
      <dsp:spPr>
        <a:xfrm>
          <a:off x="2144606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0C2EDB-EAD9-4EA2-9930-17F3909E3E20}">
      <dsp:nvSpPr>
        <dsp:cNvPr id="0" name=""/>
        <dsp:cNvSpPr/>
      </dsp:nvSpPr>
      <dsp:spPr>
        <a:xfrm>
          <a:off x="2748623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F81406-D4C4-476F-AB99-E4A7F8D1E895}">
      <dsp:nvSpPr>
        <dsp:cNvPr id="0" name=""/>
        <dsp:cNvSpPr/>
      </dsp:nvSpPr>
      <dsp:spPr>
        <a:xfrm>
          <a:off x="3353118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4FEEAB-6EC3-47ED-A22B-DCD92C6AED9A}">
      <dsp:nvSpPr>
        <dsp:cNvPr id="0" name=""/>
        <dsp:cNvSpPr/>
      </dsp:nvSpPr>
      <dsp:spPr>
        <a:xfrm>
          <a:off x="3957136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3333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33333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3333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CE8C81-B36C-4C18-B067-51D43D561F3D}">
      <dsp:nvSpPr>
        <dsp:cNvPr id="0" name=""/>
        <dsp:cNvSpPr/>
      </dsp:nvSpPr>
      <dsp:spPr>
        <a:xfrm>
          <a:off x="4561631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35F1A3-F3DC-4CAA-BAAA-AAC58C4445E4}">
      <dsp:nvSpPr>
        <dsp:cNvPr id="0" name=""/>
        <dsp:cNvSpPr/>
      </dsp:nvSpPr>
      <dsp:spPr>
        <a:xfrm>
          <a:off x="413489" y="576066"/>
          <a:ext cx="4838868" cy="12958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Non-IFPP document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Quality Assurance: Level 2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Periodicity of revision: to be defined by the WGVBS</a:t>
          </a:r>
          <a:endParaRPr lang="en-US" sz="1600" kern="1200" dirty="0"/>
        </a:p>
      </dsp:txBody>
      <dsp:txXfrm>
        <a:off x="413489" y="576066"/>
        <a:ext cx="4838868" cy="129582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1076A-42B4-4CA0-AE79-00213DF84826}">
      <dsp:nvSpPr>
        <dsp:cNvPr id="0" name=""/>
        <dsp:cNvSpPr/>
      </dsp:nvSpPr>
      <dsp:spPr>
        <a:xfrm>
          <a:off x="0" y="13493"/>
          <a:ext cx="3552779" cy="0"/>
        </a:xfrm>
        <a:prstGeom prst="lin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FC45E-AF46-4763-8EFB-868F740DF044}">
      <dsp:nvSpPr>
        <dsp:cNvPr id="0" name=""/>
        <dsp:cNvSpPr/>
      </dsp:nvSpPr>
      <dsp:spPr>
        <a:xfrm>
          <a:off x="0" y="54760"/>
          <a:ext cx="1170514" cy="1025353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0" y="54760"/>
        <a:ext cx="1170514" cy="1025353"/>
      </dsp:txXfrm>
    </dsp:sp>
    <dsp:sp modelId="{4933DE01-5E8E-4AFF-A9A0-24BF7B348083}">
      <dsp:nvSpPr>
        <dsp:cNvPr id="0" name=""/>
        <dsp:cNvSpPr/>
      </dsp:nvSpPr>
      <dsp:spPr>
        <a:xfrm>
          <a:off x="1218682" y="0"/>
          <a:ext cx="2334096" cy="2058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August 2018 </a:t>
          </a:r>
          <a:r>
            <a:rPr lang="en-US" sz="2000" b="1" kern="1200" dirty="0" smtClean="0">
              <a:sym typeface="Wingdings" panose="05000000000000000000" pitchFamily="2" charset="2"/>
            </a:rPr>
            <a:t> </a:t>
          </a:r>
          <a:r>
            <a:rPr lang="en-US" sz="2000" b="0" kern="1200" dirty="0" smtClean="0"/>
            <a:t>WGVBS comments on the paper being incorporated into document.</a:t>
          </a:r>
          <a:endParaRPr lang="en-US" sz="2000" b="0" kern="1200" dirty="0"/>
        </a:p>
      </dsp:txBody>
      <dsp:txXfrm>
        <a:off x="1218682" y="0"/>
        <a:ext cx="2334096" cy="2058646"/>
      </dsp:txXfrm>
    </dsp:sp>
    <dsp:sp modelId="{DBFC6706-9506-4694-9DC6-F9D156E60E7F}">
      <dsp:nvSpPr>
        <dsp:cNvPr id="0" name=""/>
        <dsp:cNvSpPr/>
      </dsp:nvSpPr>
      <dsp:spPr>
        <a:xfrm>
          <a:off x="1170514" y="2162685"/>
          <a:ext cx="237869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547B0-631E-4B40-8E90-E98B5FD340F8}">
      <dsp:nvSpPr>
        <dsp:cNvPr id="0" name=""/>
        <dsp:cNvSpPr/>
      </dsp:nvSpPr>
      <dsp:spPr>
        <a:xfrm>
          <a:off x="568598" y="452"/>
          <a:ext cx="4754055" cy="432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568598" y="452"/>
        <a:ext cx="4754055" cy="432186"/>
      </dsp:txXfrm>
    </dsp:sp>
    <dsp:sp modelId="{E7178A1F-8216-417A-984D-067139C8EC9D}">
      <dsp:nvSpPr>
        <dsp:cNvPr id="0" name=""/>
        <dsp:cNvSpPr/>
      </dsp:nvSpPr>
      <dsp:spPr>
        <a:xfrm>
          <a:off x="568598" y="432639"/>
          <a:ext cx="1112448" cy="17919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159E7F-AAE4-4504-9EA9-AF7A31CA72EC}">
      <dsp:nvSpPr>
        <dsp:cNvPr id="0" name=""/>
        <dsp:cNvSpPr/>
      </dsp:nvSpPr>
      <dsp:spPr>
        <a:xfrm>
          <a:off x="1236807" y="432639"/>
          <a:ext cx="1112448" cy="17919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2151660"/>
                <a:satOff val="-6937"/>
                <a:lumOff val="2647"/>
                <a:alphaOff val="0"/>
                <a:shade val="51000"/>
                <a:satMod val="130000"/>
              </a:schemeClr>
            </a:gs>
            <a:gs pos="80000">
              <a:schemeClr val="accent2">
                <a:hueOff val="-2151660"/>
                <a:satOff val="-6937"/>
                <a:lumOff val="2647"/>
                <a:alphaOff val="0"/>
                <a:shade val="93000"/>
                <a:satMod val="130000"/>
              </a:schemeClr>
            </a:gs>
            <a:gs pos="100000">
              <a:schemeClr val="accent2">
                <a:hueOff val="-2151660"/>
                <a:satOff val="-6937"/>
                <a:lumOff val="264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2151660"/>
              <a:satOff val="-6937"/>
              <a:lumOff val="26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CAB6D9-442D-4FE5-93BF-C5EDA1EB2014}">
      <dsp:nvSpPr>
        <dsp:cNvPr id="0" name=""/>
        <dsp:cNvSpPr/>
      </dsp:nvSpPr>
      <dsp:spPr>
        <a:xfrm>
          <a:off x="1905544" y="432639"/>
          <a:ext cx="1112448" cy="17919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4303319"/>
                <a:satOff val="-13874"/>
                <a:lumOff val="5294"/>
                <a:alphaOff val="0"/>
                <a:shade val="51000"/>
                <a:satMod val="130000"/>
              </a:schemeClr>
            </a:gs>
            <a:gs pos="80000">
              <a:schemeClr val="accent2">
                <a:hueOff val="-4303319"/>
                <a:satOff val="-13874"/>
                <a:lumOff val="5294"/>
                <a:alphaOff val="0"/>
                <a:shade val="93000"/>
                <a:satMod val="130000"/>
              </a:schemeClr>
            </a:gs>
            <a:gs pos="100000">
              <a:schemeClr val="accent2">
                <a:hueOff val="-4303319"/>
                <a:satOff val="-13874"/>
                <a:lumOff val="529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4303319"/>
              <a:satOff val="-13874"/>
              <a:lumOff val="529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0C2EDB-EAD9-4EA2-9930-17F3909E3E20}">
      <dsp:nvSpPr>
        <dsp:cNvPr id="0" name=""/>
        <dsp:cNvSpPr/>
      </dsp:nvSpPr>
      <dsp:spPr>
        <a:xfrm>
          <a:off x="2573753" y="432639"/>
          <a:ext cx="1112448" cy="17919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6454978"/>
                <a:satOff val="-20810"/>
                <a:lumOff val="7941"/>
                <a:alphaOff val="0"/>
                <a:shade val="51000"/>
                <a:satMod val="130000"/>
              </a:schemeClr>
            </a:gs>
            <a:gs pos="80000">
              <a:schemeClr val="accent2">
                <a:hueOff val="-6454978"/>
                <a:satOff val="-20810"/>
                <a:lumOff val="7941"/>
                <a:alphaOff val="0"/>
                <a:shade val="93000"/>
                <a:satMod val="130000"/>
              </a:schemeClr>
            </a:gs>
            <a:gs pos="100000">
              <a:schemeClr val="accent2">
                <a:hueOff val="-6454978"/>
                <a:satOff val="-20810"/>
                <a:lumOff val="794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6454978"/>
              <a:satOff val="-20810"/>
              <a:lumOff val="794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F81406-D4C4-476F-AB99-E4A7F8D1E895}">
      <dsp:nvSpPr>
        <dsp:cNvPr id="0" name=""/>
        <dsp:cNvSpPr/>
      </dsp:nvSpPr>
      <dsp:spPr>
        <a:xfrm>
          <a:off x="3242490" y="432639"/>
          <a:ext cx="1112448" cy="17919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8606638"/>
                <a:satOff val="-27747"/>
                <a:lumOff val="10588"/>
                <a:alphaOff val="0"/>
                <a:shade val="51000"/>
                <a:satMod val="130000"/>
              </a:schemeClr>
            </a:gs>
            <a:gs pos="80000">
              <a:schemeClr val="accent2">
                <a:hueOff val="-8606638"/>
                <a:satOff val="-27747"/>
                <a:lumOff val="10588"/>
                <a:alphaOff val="0"/>
                <a:shade val="93000"/>
                <a:satMod val="130000"/>
              </a:schemeClr>
            </a:gs>
            <a:gs pos="100000">
              <a:schemeClr val="accent2">
                <a:hueOff val="-8606638"/>
                <a:satOff val="-27747"/>
                <a:lumOff val="1058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8606638"/>
              <a:satOff val="-27747"/>
              <a:lumOff val="1058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4FEEAB-6EC3-47ED-A22B-DCD92C6AED9A}">
      <dsp:nvSpPr>
        <dsp:cNvPr id="0" name=""/>
        <dsp:cNvSpPr/>
      </dsp:nvSpPr>
      <dsp:spPr>
        <a:xfrm>
          <a:off x="3910699" y="432639"/>
          <a:ext cx="1112448" cy="17919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0758297"/>
                <a:satOff val="-34684"/>
                <a:lumOff val="13235"/>
                <a:alphaOff val="0"/>
                <a:shade val="51000"/>
                <a:satMod val="130000"/>
              </a:schemeClr>
            </a:gs>
            <a:gs pos="80000">
              <a:schemeClr val="accent2">
                <a:hueOff val="-10758297"/>
                <a:satOff val="-34684"/>
                <a:lumOff val="13235"/>
                <a:alphaOff val="0"/>
                <a:shade val="93000"/>
                <a:satMod val="130000"/>
              </a:schemeClr>
            </a:gs>
            <a:gs pos="100000">
              <a:schemeClr val="accent2">
                <a:hueOff val="-10758297"/>
                <a:satOff val="-34684"/>
                <a:lumOff val="1323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10758297"/>
              <a:satOff val="-34684"/>
              <a:lumOff val="1323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CE8C81-B36C-4C18-B067-51D43D561F3D}">
      <dsp:nvSpPr>
        <dsp:cNvPr id="0" name=""/>
        <dsp:cNvSpPr/>
      </dsp:nvSpPr>
      <dsp:spPr>
        <a:xfrm>
          <a:off x="4579436" y="432639"/>
          <a:ext cx="1112448" cy="179191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hueOff val="-12909956"/>
                <a:satOff val="-41621"/>
                <a:lumOff val="15882"/>
                <a:alphaOff val="0"/>
                <a:shade val="51000"/>
                <a:satMod val="130000"/>
              </a:schemeClr>
            </a:gs>
            <a:gs pos="80000">
              <a:schemeClr val="accent2">
                <a:hueOff val="-12909956"/>
                <a:satOff val="-41621"/>
                <a:lumOff val="15882"/>
                <a:alphaOff val="0"/>
                <a:shade val="93000"/>
                <a:satMod val="130000"/>
              </a:schemeClr>
            </a:gs>
            <a:gs pos="100000">
              <a:schemeClr val="accent2">
                <a:hueOff val="-12909956"/>
                <a:satOff val="-41621"/>
                <a:lumOff val="1588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12909956"/>
              <a:satOff val="-41621"/>
              <a:lumOff val="1588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35F1A3-F3DC-4CAA-BAAA-AAC58C4445E4}">
      <dsp:nvSpPr>
        <dsp:cNvPr id="0" name=""/>
        <dsp:cNvSpPr/>
      </dsp:nvSpPr>
      <dsp:spPr>
        <a:xfrm>
          <a:off x="568598" y="611827"/>
          <a:ext cx="4815857" cy="14335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IFPP document (Due Process must be followed)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Revision at least every 9 years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First mandatory review due in 2022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To be re-labelled as INTOSAI-P 12</a:t>
          </a:r>
          <a:endParaRPr lang="en-US" sz="1600" kern="1200" dirty="0"/>
        </a:p>
      </dsp:txBody>
      <dsp:txXfrm>
        <a:off x="568598" y="611827"/>
        <a:ext cx="4815857" cy="143354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1076A-42B4-4CA0-AE79-00213DF84826}">
      <dsp:nvSpPr>
        <dsp:cNvPr id="0" name=""/>
        <dsp:cNvSpPr/>
      </dsp:nvSpPr>
      <dsp:spPr>
        <a:xfrm>
          <a:off x="0" y="17119"/>
          <a:ext cx="3552779" cy="0"/>
        </a:xfrm>
        <a:prstGeom prst="lin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FC45E-AF46-4763-8EFB-868F740DF044}">
      <dsp:nvSpPr>
        <dsp:cNvPr id="0" name=""/>
        <dsp:cNvSpPr/>
      </dsp:nvSpPr>
      <dsp:spPr>
        <a:xfrm>
          <a:off x="0" y="66830"/>
          <a:ext cx="1212638" cy="108529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/>
          </a:r>
          <a:br>
            <a:rPr lang="en-US" sz="2000" kern="1200" dirty="0" smtClean="0"/>
          </a:br>
          <a:endParaRPr lang="en-US" sz="2000" kern="1200" dirty="0"/>
        </a:p>
      </dsp:txBody>
      <dsp:txXfrm>
        <a:off x="0" y="66830"/>
        <a:ext cx="1212638" cy="1085299"/>
      </dsp:txXfrm>
    </dsp:sp>
    <dsp:sp modelId="{4933DE01-5E8E-4AFF-A9A0-24BF7B348083}">
      <dsp:nvSpPr>
        <dsp:cNvPr id="0" name=""/>
        <dsp:cNvSpPr/>
      </dsp:nvSpPr>
      <dsp:spPr>
        <a:xfrm>
          <a:off x="1256812" y="1293"/>
          <a:ext cx="2295966" cy="241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2018 </a:t>
          </a:r>
          <a:r>
            <a:rPr lang="en-US" sz="2000" b="1" kern="1200" dirty="0" smtClean="0">
              <a:sym typeface="Wingdings" panose="05000000000000000000" pitchFamily="2" charset="2"/>
            </a:rPr>
            <a:t> </a:t>
          </a:r>
          <a:r>
            <a:rPr lang="en-US" sz="2000" b="0" kern="1200" dirty="0" smtClean="0">
              <a:sym typeface="Wingdings" panose="05000000000000000000" pitchFamily="2" charset="2"/>
            </a:rPr>
            <a:t>Survey on ISSAI 12 implementation distributed to INTOSAI Community for a more reasonable sample per region.</a:t>
          </a:r>
          <a:endParaRPr lang="en-US" sz="2000" b="0" kern="1200" dirty="0"/>
        </a:p>
      </dsp:txBody>
      <dsp:txXfrm>
        <a:off x="1256812" y="1293"/>
        <a:ext cx="2295966" cy="2413615"/>
      </dsp:txXfrm>
    </dsp:sp>
    <dsp:sp modelId="{DBFC6706-9506-4694-9DC6-F9D156E60E7F}">
      <dsp:nvSpPr>
        <dsp:cNvPr id="0" name=""/>
        <dsp:cNvSpPr/>
      </dsp:nvSpPr>
      <dsp:spPr>
        <a:xfrm>
          <a:off x="1212638" y="2536892"/>
          <a:ext cx="233983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1076A-42B4-4CA0-AE79-00213DF84826}">
      <dsp:nvSpPr>
        <dsp:cNvPr id="0" name=""/>
        <dsp:cNvSpPr/>
      </dsp:nvSpPr>
      <dsp:spPr>
        <a:xfrm>
          <a:off x="0" y="20551"/>
          <a:ext cx="3552779" cy="0"/>
        </a:xfrm>
        <a:prstGeom prst="lin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FC45E-AF46-4763-8EFB-868F740DF044}">
      <dsp:nvSpPr>
        <dsp:cNvPr id="0" name=""/>
        <dsp:cNvSpPr/>
      </dsp:nvSpPr>
      <dsp:spPr>
        <a:xfrm>
          <a:off x="23670" y="119752"/>
          <a:ext cx="1240495" cy="105252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/>
          </a:r>
          <a:br>
            <a:rPr lang="en-US" sz="2000" kern="1200" dirty="0" smtClean="0"/>
          </a:br>
          <a:endParaRPr lang="en-US" sz="2000" kern="1200" dirty="0"/>
        </a:p>
      </dsp:txBody>
      <dsp:txXfrm>
        <a:off x="23670" y="119752"/>
        <a:ext cx="1240495" cy="1052524"/>
      </dsp:txXfrm>
    </dsp:sp>
    <dsp:sp modelId="{4933DE01-5E8E-4AFF-A9A0-24BF7B348083}">
      <dsp:nvSpPr>
        <dsp:cNvPr id="0" name=""/>
        <dsp:cNvSpPr/>
      </dsp:nvSpPr>
      <dsp:spPr>
        <a:xfrm>
          <a:off x="1286772" y="0"/>
          <a:ext cx="2266006" cy="3135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2018 </a:t>
          </a:r>
          <a:r>
            <a:rPr lang="en-US" sz="2000" b="1" kern="1200" dirty="0" smtClean="0">
              <a:sym typeface="Wingdings" panose="05000000000000000000" pitchFamily="2" charset="2"/>
            </a:rPr>
            <a:t> </a:t>
          </a:r>
          <a:r>
            <a:rPr lang="en-US" sz="2000" b="0" kern="1200" dirty="0" smtClean="0">
              <a:sym typeface="Wingdings" panose="05000000000000000000" pitchFamily="2" charset="2"/>
            </a:rPr>
            <a:t>SAI of Mexico maintained constant coordination with KSC Chair for migration to the newly revamped KSC Community portal.</a:t>
          </a:r>
          <a:endParaRPr lang="en-US" sz="2000" b="0" kern="1200" dirty="0"/>
        </a:p>
      </dsp:txBody>
      <dsp:txXfrm>
        <a:off x="1286772" y="0"/>
        <a:ext cx="2266006" cy="3135351"/>
      </dsp:txXfrm>
    </dsp:sp>
    <dsp:sp modelId="{DBFC6706-9506-4694-9DC6-F9D156E60E7F}">
      <dsp:nvSpPr>
        <dsp:cNvPr id="0" name=""/>
        <dsp:cNvSpPr/>
      </dsp:nvSpPr>
      <dsp:spPr>
        <a:xfrm>
          <a:off x="1240495" y="3293804"/>
          <a:ext cx="230930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547B0-631E-4B40-8E90-E98B5FD340F8}">
      <dsp:nvSpPr>
        <dsp:cNvPr id="0" name=""/>
        <dsp:cNvSpPr/>
      </dsp:nvSpPr>
      <dsp:spPr>
        <a:xfrm>
          <a:off x="-9518" y="688"/>
          <a:ext cx="5106207" cy="46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-9518" y="688"/>
        <a:ext cx="5106207" cy="464200"/>
      </dsp:txXfrm>
    </dsp:sp>
    <dsp:sp modelId="{E7178A1F-8216-417A-984D-067139C8EC9D}">
      <dsp:nvSpPr>
        <dsp:cNvPr id="0" name=""/>
        <dsp:cNvSpPr/>
      </dsp:nvSpPr>
      <dsp:spPr>
        <a:xfrm>
          <a:off x="543948" y="464889"/>
          <a:ext cx="1194852" cy="192465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159E7F-AAE4-4504-9EA9-AF7A31CA72EC}">
      <dsp:nvSpPr>
        <dsp:cNvPr id="0" name=""/>
        <dsp:cNvSpPr/>
      </dsp:nvSpPr>
      <dsp:spPr>
        <a:xfrm>
          <a:off x="1261653" y="464889"/>
          <a:ext cx="1194852" cy="192465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183931"/>
                <a:satOff val="-27135"/>
                <a:lumOff val="1737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3931"/>
                <a:satOff val="-27135"/>
                <a:lumOff val="1737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3931"/>
                <a:satOff val="-27135"/>
                <a:lumOff val="1737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3931"/>
              <a:satOff val="-27135"/>
              <a:lumOff val="1737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CAB6D9-442D-4FE5-93BF-C5EDA1EB2014}">
      <dsp:nvSpPr>
        <dsp:cNvPr id="0" name=""/>
        <dsp:cNvSpPr/>
      </dsp:nvSpPr>
      <dsp:spPr>
        <a:xfrm>
          <a:off x="1979926" y="464889"/>
          <a:ext cx="1194852" cy="192465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367863"/>
                <a:satOff val="-54270"/>
                <a:lumOff val="3474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7863"/>
                <a:satOff val="-54270"/>
                <a:lumOff val="3474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7863"/>
                <a:satOff val="-54270"/>
                <a:lumOff val="3474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367863"/>
              <a:satOff val="-54270"/>
              <a:lumOff val="347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0C2EDB-EAD9-4EA2-9930-17F3909E3E20}">
      <dsp:nvSpPr>
        <dsp:cNvPr id="0" name=""/>
        <dsp:cNvSpPr/>
      </dsp:nvSpPr>
      <dsp:spPr>
        <a:xfrm>
          <a:off x="2697632" y="464889"/>
          <a:ext cx="1194852" cy="192465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551794"/>
                <a:satOff val="-81405"/>
                <a:lumOff val="5211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551794"/>
                <a:satOff val="-81405"/>
                <a:lumOff val="5211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551794"/>
                <a:satOff val="-81405"/>
                <a:lumOff val="5211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551794"/>
              <a:satOff val="-81405"/>
              <a:lumOff val="521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F81406-D4C4-476F-AB99-E4A7F8D1E895}">
      <dsp:nvSpPr>
        <dsp:cNvPr id="0" name=""/>
        <dsp:cNvSpPr/>
      </dsp:nvSpPr>
      <dsp:spPr>
        <a:xfrm>
          <a:off x="3415905" y="464889"/>
          <a:ext cx="1194852" cy="192465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551794"/>
                <a:satOff val="-81405"/>
                <a:lumOff val="5211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551794"/>
                <a:satOff val="-81405"/>
                <a:lumOff val="5211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551794"/>
                <a:satOff val="-81405"/>
                <a:lumOff val="5211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551794"/>
              <a:satOff val="-81405"/>
              <a:lumOff val="521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4FEEAB-6EC3-47ED-A22B-DCD92C6AED9A}">
      <dsp:nvSpPr>
        <dsp:cNvPr id="0" name=""/>
        <dsp:cNvSpPr/>
      </dsp:nvSpPr>
      <dsp:spPr>
        <a:xfrm>
          <a:off x="4133611" y="464889"/>
          <a:ext cx="1194852" cy="192465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367863"/>
                <a:satOff val="-54270"/>
                <a:lumOff val="3474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7863"/>
                <a:satOff val="-54270"/>
                <a:lumOff val="3474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7863"/>
                <a:satOff val="-54270"/>
                <a:lumOff val="3474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367863"/>
              <a:satOff val="-54270"/>
              <a:lumOff val="347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CE8C81-B36C-4C18-B067-51D43D561F3D}">
      <dsp:nvSpPr>
        <dsp:cNvPr id="0" name=""/>
        <dsp:cNvSpPr/>
      </dsp:nvSpPr>
      <dsp:spPr>
        <a:xfrm>
          <a:off x="4851884" y="464889"/>
          <a:ext cx="1194852" cy="1924652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183931"/>
                <a:satOff val="-27135"/>
                <a:lumOff val="1737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3931"/>
                <a:satOff val="-27135"/>
                <a:lumOff val="1737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3931"/>
                <a:satOff val="-27135"/>
                <a:lumOff val="1737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3931"/>
              <a:satOff val="-27135"/>
              <a:lumOff val="1737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35F1A3-F3DC-4CAA-BAAA-AAC58C4445E4}">
      <dsp:nvSpPr>
        <dsp:cNvPr id="0" name=""/>
        <dsp:cNvSpPr/>
      </dsp:nvSpPr>
      <dsp:spPr>
        <a:xfrm>
          <a:off x="-9518" y="666005"/>
          <a:ext cx="6279521" cy="15397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WGVBS has kept relations with: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9518" y="666005"/>
        <a:ext cx="6279521" cy="15397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547B0-631E-4B40-8E90-E98B5FD340F8}">
      <dsp:nvSpPr>
        <dsp:cNvPr id="0" name=""/>
        <dsp:cNvSpPr/>
      </dsp:nvSpPr>
      <dsp:spPr>
        <a:xfrm>
          <a:off x="677303" y="974"/>
          <a:ext cx="3989224" cy="362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677303" y="974"/>
        <a:ext cx="3989224" cy="362656"/>
      </dsp:txXfrm>
    </dsp:sp>
    <dsp:sp modelId="{E7178A1F-8216-417A-984D-067139C8EC9D}">
      <dsp:nvSpPr>
        <dsp:cNvPr id="0" name=""/>
        <dsp:cNvSpPr/>
      </dsp:nvSpPr>
      <dsp:spPr>
        <a:xfrm>
          <a:off x="1109699" y="363631"/>
          <a:ext cx="933478" cy="150363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159E7F-AAE4-4504-9EA9-AF7A31CA72EC}">
      <dsp:nvSpPr>
        <dsp:cNvPr id="0" name=""/>
        <dsp:cNvSpPr/>
      </dsp:nvSpPr>
      <dsp:spPr>
        <a:xfrm>
          <a:off x="1670407" y="363631"/>
          <a:ext cx="933478" cy="150363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183931"/>
                <a:satOff val="-27135"/>
                <a:lumOff val="1737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3931"/>
                <a:satOff val="-27135"/>
                <a:lumOff val="1737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3931"/>
                <a:satOff val="-27135"/>
                <a:lumOff val="1737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3931"/>
              <a:satOff val="-27135"/>
              <a:lumOff val="1737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CAB6D9-442D-4FE5-93BF-C5EDA1EB2014}">
      <dsp:nvSpPr>
        <dsp:cNvPr id="0" name=""/>
        <dsp:cNvSpPr/>
      </dsp:nvSpPr>
      <dsp:spPr>
        <a:xfrm>
          <a:off x="2231558" y="363631"/>
          <a:ext cx="933478" cy="150363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367863"/>
                <a:satOff val="-54270"/>
                <a:lumOff val="3474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7863"/>
                <a:satOff val="-54270"/>
                <a:lumOff val="3474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7863"/>
                <a:satOff val="-54270"/>
                <a:lumOff val="3474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367863"/>
              <a:satOff val="-54270"/>
              <a:lumOff val="347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0C2EDB-EAD9-4EA2-9930-17F3909E3E20}">
      <dsp:nvSpPr>
        <dsp:cNvPr id="0" name=""/>
        <dsp:cNvSpPr/>
      </dsp:nvSpPr>
      <dsp:spPr>
        <a:xfrm>
          <a:off x="2792266" y="363631"/>
          <a:ext cx="933478" cy="150363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551794"/>
                <a:satOff val="-81405"/>
                <a:lumOff val="5211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551794"/>
                <a:satOff val="-81405"/>
                <a:lumOff val="5211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551794"/>
                <a:satOff val="-81405"/>
                <a:lumOff val="5211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551794"/>
              <a:satOff val="-81405"/>
              <a:lumOff val="521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F81406-D4C4-476F-AB99-E4A7F8D1E895}">
      <dsp:nvSpPr>
        <dsp:cNvPr id="0" name=""/>
        <dsp:cNvSpPr/>
      </dsp:nvSpPr>
      <dsp:spPr>
        <a:xfrm>
          <a:off x="3353416" y="363631"/>
          <a:ext cx="933478" cy="150363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551794"/>
                <a:satOff val="-81405"/>
                <a:lumOff val="5211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551794"/>
                <a:satOff val="-81405"/>
                <a:lumOff val="5211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551794"/>
                <a:satOff val="-81405"/>
                <a:lumOff val="5211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551794"/>
              <a:satOff val="-81405"/>
              <a:lumOff val="521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4FEEAB-6EC3-47ED-A22B-DCD92C6AED9A}">
      <dsp:nvSpPr>
        <dsp:cNvPr id="0" name=""/>
        <dsp:cNvSpPr/>
      </dsp:nvSpPr>
      <dsp:spPr>
        <a:xfrm>
          <a:off x="3914124" y="363631"/>
          <a:ext cx="933478" cy="150363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367863"/>
                <a:satOff val="-54270"/>
                <a:lumOff val="3474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7863"/>
                <a:satOff val="-54270"/>
                <a:lumOff val="3474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7863"/>
                <a:satOff val="-54270"/>
                <a:lumOff val="3474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367863"/>
              <a:satOff val="-54270"/>
              <a:lumOff val="347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CE8C81-B36C-4C18-B067-51D43D561F3D}">
      <dsp:nvSpPr>
        <dsp:cNvPr id="0" name=""/>
        <dsp:cNvSpPr/>
      </dsp:nvSpPr>
      <dsp:spPr>
        <a:xfrm>
          <a:off x="4475275" y="363631"/>
          <a:ext cx="933478" cy="1503634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shade val="50000"/>
                <a:hueOff val="183931"/>
                <a:satOff val="-27135"/>
                <a:lumOff val="1737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3931"/>
                <a:satOff val="-27135"/>
                <a:lumOff val="1737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3931"/>
                <a:satOff val="-27135"/>
                <a:lumOff val="1737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3931"/>
              <a:satOff val="-27135"/>
              <a:lumOff val="1737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35F1A3-F3DC-4CAA-BAAA-AAC58C4445E4}">
      <dsp:nvSpPr>
        <dsp:cNvPr id="0" name=""/>
        <dsp:cNvSpPr/>
      </dsp:nvSpPr>
      <dsp:spPr>
        <a:xfrm>
          <a:off x="216014" y="513991"/>
          <a:ext cx="4905876" cy="12029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Non-IFPP document</a:t>
          </a:r>
          <a:endParaRPr lang="en-US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Quality Assurance: Level 2</a:t>
          </a:r>
          <a:endParaRPr lang="en-US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Periodicity of revision: to be defined by the WGVBS</a:t>
          </a:r>
          <a:endParaRPr lang="en-US" sz="1600" kern="1200" dirty="0"/>
        </a:p>
      </dsp:txBody>
      <dsp:txXfrm>
        <a:off x="216014" y="513991"/>
        <a:ext cx="4905876" cy="12029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1076A-42B4-4CA0-AE79-00213DF84826}">
      <dsp:nvSpPr>
        <dsp:cNvPr id="0" name=""/>
        <dsp:cNvSpPr/>
      </dsp:nvSpPr>
      <dsp:spPr>
        <a:xfrm>
          <a:off x="0" y="1574"/>
          <a:ext cx="7848872" cy="0"/>
        </a:xfrm>
        <a:prstGeom prst="lin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FC45E-AF46-4763-8EFB-868F740DF044}">
      <dsp:nvSpPr>
        <dsp:cNvPr id="0" name=""/>
        <dsp:cNvSpPr/>
      </dsp:nvSpPr>
      <dsp:spPr>
        <a:xfrm>
          <a:off x="0" y="65970"/>
          <a:ext cx="1423392" cy="1234536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0" y="65970"/>
        <a:ext cx="1423392" cy="1234536"/>
      </dsp:txXfrm>
    </dsp:sp>
    <dsp:sp modelId="{4933DE01-5E8E-4AFF-A9A0-24BF7B348083}">
      <dsp:nvSpPr>
        <dsp:cNvPr id="0" name=""/>
        <dsp:cNvSpPr/>
      </dsp:nvSpPr>
      <dsp:spPr>
        <a:xfrm>
          <a:off x="1541126" y="48390"/>
          <a:ext cx="6161364" cy="936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May 2018 </a:t>
          </a:r>
          <a:r>
            <a:rPr lang="en-US" sz="2000" b="1" kern="1200" dirty="0" smtClean="0">
              <a:sym typeface="Wingdings" panose="05000000000000000000" pitchFamily="2" charset="2"/>
            </a:rPr>
            <a:t> </a:t>
          </a:r>
          <a:r>
            <a:rPr lang="en-US" sz="2000" kern="1200" dirty="0" smtClean="0">
              <a:sym typeface="Wingdings" panose="05000000000000000000" pitchFamily="2" charset="2"/>
            </a:rPr>
            <a:t>Creation of t</a:t>
          </a:r>
          <a:r>
            <a:rPr lang="en-US" sz="2000" kern="1200" dirty="0" smtClean="0"/>
            <a:t>ask team responsible for updating guideline.</a:t>
          </a:r>
          <a:endParaRPr lang="en-US" sz="2000" kern="1200" dirty="0"/>
        </a:p>
      </dsp:txBody>
      <dsp:txXfrm>
        <a:off x="1541126" y="48390"/>
        <a:ext cx="6161364" cy="936313"/>
      </dsp:txXfrm>
    </dsp:sp>
    <dsp:sp modelId="{DBFC6706-9506-4694-9DC6-F9D156E60E7F}">
      <dsp:nvSpPr>
        <dsp:cNvPr id="0" name=""/>
        <dsp:cNvSpPr/>
      </dsp:nvSpPr>
      <dsp:spPr>
        <a:xfrm>
          <a:off x="1423392" y="984704"/>
          <a:ext cx="627909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4D34C-78DE-49BD-8A87-30F31140ADDF}">
      <dsp:nvSpPr>
        <dsp:cNvPr id="0" name=""/>
        <dsp:cNvSpPr/>
      </dsp:nvSpPr>
      <dsp:spPr>
        <a:xfrm>
          <a:off x="1541126" y="1031519"/>
          <a:ext cx="6161364" cy="936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June 2018 </a:t>
          </a:r>
          <a:r>
            <a:rPr lang="en-US" sz="2000" b="1" kern="1200" dirty="0" smtClean="0">
              <a:sym typeface="Wingdings" panose="05000000000000000000" pitchFamily="2" charset="2"/>
            </a:rPr>
            <a:t> </a:t>
          </a:r>
          <a:r>
            <a:rPr lang="en-US" sz="2000" kern="1200" dirty="0" smtClean="0"/>
            <a:t>Draft version circulated among WGVBS members for comments. </a:t>
          </a:r>
          <a:br>
            <a:rPr lang="en-US" sz="2000" kern="1200" dirty="0" smtClean="0"/>
          </a:br>
          <a:r>
            <a:rPr lang="en-US" sz="2000" kern="1200" dirty="0" smtClean="0"/>
            <a:t>Deadline: July 31, 2018.</a:t>
          </a:r>
          <a:endParaRPr lang="en-US" sz="2000" kern="1200" dirty="0"/>
        </a:p>
      </dsp:txBody>
      <dsp:txXfrm>
        <a:off x="1541126" y="1031519"/>
        <a:ext cx="6161364" cy="936313"/>
      </dsp:txXfrm>
    </dsp:sp>
    <dsp:sp modelId="{B59F8293-8D25-494F-84AE-C15672C925B2}">
      <dsp:nvSpPr>
        <dsp:cNvPr id="0" name=""/>
        <dsp:cNvSpPr/>
      </dsp:nvSpPr>
      <dsp:spPr>
        <a:xfrm>
          <a:off x="1423392" y="1967833"/>
          <a:ext cx="627909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9401C7-D8FF-46A2-8FC0-47BAE26BDC5C}">
      <dsp:nvSpPr>
        <dsp:cNvPr id="0" name=""/>
        <dsp:cNvSpPr/>
      </dsp:nvSpPr>
      <dsp:spPr>
        <a:xfrm>
          <a:off x="479896" y="2972"/>
          <a:ext cx="4116486" cy="1856014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FFC000"/>
              </a:solidFill>
            </a:rPr>
            <a:t>Feedback</a:t>
          </a:r>
          <a:r>
            <a:rPr lang="en-US" sz="2300" kern="1200" dirty="0" smtClean="0"/>
            <a:t> </a:t>
          </a:r>
          <a:br>
            <a:rPr lang="en-US" sz="2300" kern="1200" dirty="0" smtClean="0"/>
          </a:br>
          <a:r>
            <a:rPr lang="en-US" sz="2300" kern="1200" dirty="0" smtClean="0"/>
            <a:t>from INTOSAI Community</a:t>
          </a:r>
          <a:br>
            <a:rPr lang="en-US" sz="2300" kern="1200" dirty="0" smtClean="0"/>
          </a:br>
          <a:r>
            <a:rPr lang="en-US" sz="2300" kern="1200" dirty="0" smtClean="0"/>
            <a:t>to updated document </a:t>
          </a:r>
          <a:r>
            <a:rPr lang="en-US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(exposure version) </a:t>
          </a:r>
          <a:r>
            <a:rPr lang="en-US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rPr>
            <a:t> </a:t>
          </a:r>
          <a:r>
            <a:rPr lang="en-US" sz="2300" kern="1200" dirty="0" smtClean="0">
              <a:solidFill>
                <a:srgbClr val="FFC000"/>
              </a:solidFill>
            </a:rPr>
            <a:t>3 months </a:t>
          </a:r>
          <a:br>
            <a:rPr lang="en-US" sz="2300" kern="1200" dirty="0" smtClean="0">
              <a:solidFill>
                <a:srgbClr val="FFC000"/>
              </a:solidFill>
            </a:rPr>
          </a:br>
          <a:r>
            <a:rPr lang="en-US" sz="2300" kern="1200" dirty="0" smtClean="0"/>
            <a:t>(last quarter of 2018)</a:t>
          </a:r>
          <a:endParaRPr lang="en-US" sz="2300" kern="1200" dirty="0"/>
        </a:p>
      </dsp:txBody>
      <dsp:txXfrm>
        <a:off x="479896" y="2972"/>
        <a:ext cx="4116486" cy="1856014"/>
      </dsp:txXfrm>
    </dsp:sp>
    <dsp:sp modelId="{03C672AE-B7BB-4099-A412-6E2D2A8697A7}">
      <dsp:nvSpPr>
        <dsp:cNvPr id="0" name=""/>
        <dsp:cNvSpPr/>
      </dsp:nvSpPr>
      <dsp:spPr>
        <a:xfrm>
          <a:off x="479896" y="2168322"/>
          <a:ext cx="4116486" cy="1856014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Deliverables </a:t>
          </a:r>
          <a:r>
            <a:rPr lang="en-US" sz="2300" b="1" kern="1200" dirty="0" smtClean="0">
              <a:sym typeface="Wingdings" panose="05000000000000000000" pitchFamily="2" charset="2"/>
            </a:rPr>
            <a:t></a:t>
          </a:r>
          <a:r>
            <a:rPr lang="en-US" sz="2300" kern="1200" dirty="0" smtClean="0"/>
            <a:t> ready before INCOSAI 2019</a:t>
          </a:r>
          <a:endParaRPr lang="en-US" sz="2300" kern="1200" dirty="0"/>
        </a:p>
      </dsp:txBody>
      <dsp:txXfrm>
        <a:off x="479896" y="2168322"/>
        <a:ext cx="4116486" cy="18560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547B0-631E-4B40-8E90-E98B5FD340F8}">
      <dsp:nvSpPr>
        <dsp:cNvPr id="0" name=""/>
        <dsp:cNvSpPr/>
      </dsp:nvSpPr>
      <dsp:spPr>
        <a:xfrm>
          <a:off x="1691603" y="776"/>
          <a:ext cx="3912924" cy="35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1691603" y="776"/>
        <a:ext cx="3912924" cy="355720"/>
      </dsp:txXfrm>
    </dsp:sp>
    <dsp:sp modelId="{E7178A1F-8216-417A-984D-067139C8EC9D}">
      <dsp:nvSpPr>
        <dsp:cNvPr id="0" name=""/>
        <dsp:cNvSpPr/>
      </dsp:nvSpPr>
      <dsp:spPr>
        <a:xfrm>
          <a:off x="1910323" y="356496"/>
          <a:ext cx="1089757" cy="147487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159E7F-AAE4-4504-9EA9-AF7A31CA72EC}">
      <dsp:nvSpPr>
        <dsp:cNvPr id="0" name=""/>
        <dsp:cNvSpPr/>
      </dsp:nvSpPr>
      <dsp:spPr>
        <a:xfrm>
          <a:off x="2460306" y="356496"/>
          <a:ext cx="1089757" cy="147487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shade val="50000"/>
                <a:hueOff val="-5554"/>
                <a:satOff val="-11057"/>
                <a:lumOff val="13938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5554"/>
                <a:satOff val="-11057"/>
                <a:lumOff val="13938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5554"/>
                <a:satOff val="-11057"/>
                <a:lumOff val="1393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50000"/>
              <a:hueOff val="-5554"/>
              <a:satOff val="-11057"/>
              <a:lumOff val="1393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CAB6D9-442D-4FE5-93BF-C5EDA1EB2014}">
      <dsp:nvSpPr>
        <dsp:cNvPr id="0" name=""/>
        <dsp:cNvSpPr/>
      </dsp:nvSpPr>
      <dsp:spPr>
        <a:xfrm>
          <a:off x="3010724" y="356496"/>
          <a:ext cx="1089757" cy="147487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shade val="50000"/>
                <a:hueOff val="-11107"/>
                <a:satOff val="-22114"/>
                <a:lumOff val="27876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11107"/>
                <a:satOff val="-22114"/>
                <a:lumOff val="27876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11107"/>
                <a:satOff val="-22114"/>
                <a:lumOff val="2787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50000"/>
              <a:hueOff val="-11107"/>
              <a:satOff val="-22114"/>
              <a:lumOff val="278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0C2EDB-EAD9-4EA2-9930-17F3909E3E20}">
      <dsp:nvSpPr>
        <dsp:cNvPr id="0" name=""/>
        <dsp:cNvSpPr/>
      </dsp:nvSpPr>
      <dsp:spPr>
        <a:xfrm>
          <a:off x="3560707" y="356496"/>
          <a:ext cx="1089757" cy="147487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shade val="50000"/>
                <a:hueOff val="-16661"/>
                <a:satOff val="-33171"/>
                <a:lumOff val="41814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16661"/>
                <a:satOff val="-33171"/>
                <a:lumOff val="41814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16661"/>
                <a:satOff val="-33171"/>
                <a:lumOff val="4181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50000"/>
              <a:hueOff val="-16661"/>
              <a:satOff val="-33171"/>
              <a:lumOff val="418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F81406-D4C4-476F-AB99-E4A7F8D1E895}">
      <dsp:nvSpPr>
        <dsp:cNvPr id="0" name=""/>
        <dsp:cNvSpPr/>
      </dsp:nvSpPr>
      <dsp:spPr>
        <a:xfrm>
          <a:off x="4111125" y="356496"/>
          <a:ext cx="1089757" cy="147487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shade val="50000"/>
                <a:hueOff val="-16661"/>
                <a:satOff val="-33171"/>
                <a:lumOff val="41814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16661"/>
                <a:satOff val="-33171"/>
                <a:lumOff val="41814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16661"/>
                <a:satOff val="-33171"/>
                <a:lumOff val="4181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50000"/>
              <a:hueOff val="-16661"/>
              <a:satOff val="-33171"/>
              <a:lumOff val="418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4FEEAB-6EC3-47ED-A22B-DCD92C6AED9A}">
      <dsp:nvSpPr>
        <dsp:cNvPr id="0" name=""/>
        <dsp:cNvSpPr/>
      </dsp:nvSpPr>
      <dsp:spPr>
        <a:xfrm>
          <a:off x="4661109" y="356496"/>
          <a:ext cx="1089757" cy="147487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shade val="50000"/>
                <a:hueOff val="-11107"/>
                <a:satOff val="-22114"/>
                <a:lumOff val="27876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11107"/>
                <a:satOff val="-22114"/>
                <a:lumOff val="27876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11107"/>
                <a:satOff val="-22114"/>
                <a:lumOff val="2787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50000"/>
              <a:hueOff val="-11107"/>
              <a:satOff val="-22114"/>
              <a:lumOff val="278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CE8C81-B36C-4C18-B067-51D43D561F3D}">
      <dsp:nvSpPr>
        <dsp:cNvPr id="0" name=""/>
        <dsp:cNvSpPr/>
      </dsp:nvSpPr>
      <dsp:spPr>
        <a:xfrm>
          <a:off x="5211527" y="356496"/>
          <a:ext cx="1089757" cy="1474875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3">
                <a:shade val="50000"/>
                <a:hueOff val="-5554"/>
                <a:satOff val="-11057"/>
                <a:lumOff val="13938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5554"/>
                <a:satOff val="-11057"/>
                <a:lumOff val="13938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5554"/>
                <a:satOff val="-11057"/>
                <a:lumOff val="1393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50000"/>
              <a:hueOff val="-5554"/>
              <a:satOff val="-11057"/>
              <a:lumOff val="1393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35F1A3-F3DC-4CAA-BAAA-AAC58C4445E4}">
      <dsp:nvSpPr>
        <dsp:cNvPr id="0" name=""/>
        <dsp:cNvSpPr/>
      </dsp:nvSpPr>
      <dsp:spPr>
        <a:xfrm>
          <a:off x="1469392" y="504056"/>
          <a:ext cx="4575366" cy="11799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IFPP document (Due Process must be followed)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Depending on contents </a:t>
          </a:r>
          <a:r>
            <a:rPr lang="en-US" sz="1600" kern="1200" dirty="0" smtClean="0">
              <a:sym typeface="Wingdings" panose="05000000000000000000" pitchFamily="2" charset="2"/>
            </a:rPr>
            <a:t> </a:t>
          </a:r>
          <a:r>
            <a:rPr lang="en-US" sz="1600" kern="1200" dirty="0" smtClean="0"/>
            <a:t>ISSAI or GUID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Periodicity of revision to be defined by FIPP</a:t>
          </a:r>
          <a:endParaRPr lang="en-US" sz="1600" kern="1200" dirty="0"/>
        </a:p>
      </dsp:txBody>
      <dsp:txXfrm>
        <a:off x="1469392" y="504056"/>
        <a:ext cx="4575366" cy="11799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93BD0-6B99-45D6-9316-73758D443142}">
      <dsp:nvSpPr>
        <dsp:cNvPr id="0" name=""/>
        <dsp:cNvSpPr/>
      </dsp:nvSpPr>
      <dsp:spPr>
        <a:xfrm>
          <a:off x="0" y="2136"/>
          <a:ext cx="5472608" cy="0"/>
        </a:xfrm>
        <a:prstGeom prst="lin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C1CA29-63D4-4110-9D3C-AFE164FFE720}">
      <dsp:nvSpPr>
        <dsp:cNvPr id="0" name=""/>
        <dsp:cNvSpPr/>
      </dsp:nvSpPr>
      <dsp:spPr>
        <a:xfrm>
          <a:off x="0" y="66185"/>
          <a:ext cx="1240056" cy="126687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/>
          </a:r>
          <a:br>
            <a:rPr lang="en-US" sz="2000" kern="1200" dirty="0" smtClean="0"/>
          </a:br>
          <a:endParaRPr lang="en-US" sz="2000" b="1" kern="1200" dirty="0">
            <a:solidFill>
              <a:schemeClr val="tx1">
                <a:lumMod val="90000"/>
                <a:lumOff val="10000"/>
              </a:schemeClr>
            </a:solidFill>
          </a:endParaRPr>
        </a:p>
      </dsp:txBody>
      <dsp:txXfrm>
        <a:off x="0" y="66185"/>
        <a:ext cx="1240056" cy="1266874"/>
      </dsp:txXfrm>
    </dsp:sp>
    <dsp:sp modelId="{97E455D6-F5AA-47B0-81C0-B549D672BCC9}">
      <dsp:nvSpPr>
        <dsp:cNvPr id="0" name=""/>
        <dsp:cNvSpPr/>
      </dsp:nvSpPr>
      <dsp:spPr>
        <a:xfrm>
          <a:off x="1317656" y="0"/>
          <a:ext cx="4154342" cy="1270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February 2018 </a:t>
          </a:r>
          <a:r>
            <a:rPr lang="en-US" sz="2000" b="1" kern="1200" dirty="0" smtClean="0">
              <a:sym typeface="Wingdings" panose="05000000000000000000" pitchFamily="2" charset="2"/>
            </a:rPr>
            <a:t> </a:t>
          </a:r>
          <a:r>
            <a:rPr lang="en-US" sz="2000" kern="1200" dirty="0" smtClean="0"/>
            <a:t>Forum of SAIs with Jurisdictional Functions’ members </a:t>
          </a:r>
          <a:r>
            <a:rPr lang="en-US" sz="2000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drafted justification statement of guideline</a:t>
          </a:r>
          <a:r>
            <a:rPr lang="en-US" sz="2000" kern="1200" dirty="0" smtClean="0"/>
            <a:t>, sent to FIPP.</a:t>
          </a:r>
          <a:endParaRPr lang="en-US" sz="2000" kern="1200" dirty="0"/>
        </a:p>
      </dsp:txBody>
      <dsp:txXfrm>
        <a:off x="1317656" y="0"/>
        <a:ext cx="4154342" cy="1270711"/>
      </dsp:txXfrm>
    </dsp:sp>
    <dsp:sp modelId="{9A7E496F-285C-4D7B-82A9-22426ADCADB5}">
      <dsp:nvSpPr>
        <dsp:cNvPr id="0" name=""/>
        <dsp:cNvSpPr/>
      </dsp:nvSpPr>
      <dsp:spPr>
        <a:xfrm>
          <a:off x="1240056" y="1440160"/>
          <a:ext cx="413865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2274E1-C534-40EC-9588-41C1FFA4EE2D}">
      <dsp:nvSpPr>
        <dsp:cNvPr id="0" name=""/>
        <dsp:cNvSpPr/>
      </dsp:nvSpPr>
      <dsp:spPr>
        <a:xfrm>
          <a:off x="1317656" y="1465592"/>
          <a:ext cx="4061059" cy="1270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July 11-12, 2018 </a:t>
          </a:r>
          <a:r>
            <a:rPr lang="en-US" sz="2000" b="1" kern="1200" dirty="0" smtClean="0">
              <a:sym typeface="Wingdings" panose="05000000000000000000" pitchFamily="2" charset="2"/>
            </a:rPr>
            <a:t> </a:t>
          </a:r>
          <a:r>
            <a:rPr lang="en-US" sz="2000" kern="1200" dirty="0" smtClean="0"/>
            <a:t>Forum members met in Santiago, Chile, to discuss </a:t>
          </a:r>
          <a:r>
            <a:rPr lang="en-US" sz="2000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guideline’s further steps</a:t>
          </a:r>
          <a:r>
            <a:rPr lang="en-US" sz="2000" kern="1200" dirty="0" smtClean="0"/>
            <a:t>.</a:t>
          </a:r>
          <a:endParaRPr lang="en-US" sz="2000" kern="1200" dirty="0"/>
        </a:p>
      </dsp:txBody>
      <dsp:txXfrm>
        <a:off x="1317656" y="1465592"/>
        <a:ext cx="4061059" cy="1270711"/>
      </dsp:txXfrm>
    </dsp:sp>
    <dsp:sp modelId="{37D0D3EF-7907-400C-A3D8-AF560BFA8559}">
      <dsp:nvSpPr>
        <dsp:cNvPr id="0" name=""/>
        <dsp:cNvSpPr/>
      </dsp:nvSpPr>
      <dsp:spPr>
        <a:xfrm>
          <a:off x="1240056" y="2670631"/>
          <a:ext cx="413865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547B0-631E-4B40-8E90-E98B5FD340F8}">
      <dsp:nvSpPr>
        <dsp:cNvPr id="0" name=""/>
        <dsp:cNvSpPr/>
      </dsp:nvSpPr>
      <dsp:spPr>
        <a:xfrm>
          <a:off x="1634367" y="257"/>
          <a:ext cx="3684453" cy="334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1634367" y="257"/>
        <a:ext cx="3684453" cy="334950"/>
      </dsp:txXfrm>
    </dsp:sp>
    <dsp:sp modelId="{E7178A1F-8216-417A-984D-067139C8EC9D}">
      <dsp:nvSpPr>
        <dsp:cNvPr id="0" name=""/>
        <dsp:cNvSpPr/>
      </dsp:nvSpPr>
      <dsp:spPr>
        <a:xfrm>
          <a:off x="1917298" y="335207"/>
          <a:ext cx="862162" cy="1388759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159E7F-AAE4-4504-9EA9-AF7A31CA72EC}">
      <dsp:nvSpPr>
        <dsp:cNvPr id="0" name=""/>
        <dsp:cNvSpPr/>
      </dsp:nvSpPr>
      <dsp:spPr>
        <a:xfrm>
          <a:off x="2435169" y="335207"/>
          <a:ext cx="862162" cy="1388759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3060"/>
                <a:satOff val="105"/>
                <a:lumOff val="-883"/>
                <a:alphaOff val="0"/>
                <a:shade val="51000"/>
                <a:satMod val="130000"/>
              </a:schemeClr>
            </a:gs>
            <a:gs pos="80000">
              <a:schemeClr val="accent5">
                <a:hueOff val="3060"/>
                <a:satOff val="105"/>
                <a:lumOff val="-883"/>
                <a:alphaOff val="0"/>
                <a:shade val="93000"/>
                <a:satMod val="130000"/>
              </a:schemeClr>
            </a:gs>
            <a:gs pos="100000">
              <a:schemeClr val="accent5">
                <a:hueOff val="3060"/>
                <a:satOff val="105"/>
                <a:lumOff val="-88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3060"/>
              <a:satOff val="105"/>
              <a:lumOff val="-88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CAB6D9-442D-4FE5-93BF-C5EDA1EB2014}">
      <dsp:nvSpPr>
        <dsp:cNvPr id="0" name=""/>
        <dsp:cNvSpPr/>
      </dsp:nvSpPr>
      <dsp:spPr>
        <a:xfrm>
          <a:off x="2953448" y="335207"/>
          <a:ext cx="862162" cy="1388759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6120"/>
                <a:satOff val="210"/>
                <a:lumOff val="-1766"/>
                <a:alphaOff val="0"/>
                <a:shade val="51000"/>
                <a:satMod val="130000"/>
              </a:schemeClr>
            </a:gs>
            <a:gs pos="80000">
              <a:schemeClr val="accent5">
                <a:hueOff val="6120"/>
                <a:satOff val="210"/>
                <a:lumOff val="-1766"/>
                <a:alphaOff val="0"/>
                <a:shade val="93000"/>
                <a:satMod val="130000"/>
              </a:schemeClr>
            </a:gs>
            <a:gs pos="100000">
              <a:schemeClr val="accent5">
                <a:hueOff val="6120"/>
                <a:satOff val="210"/>
                <a:lumOff val="-176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6120"/>
              <a:satOff val="210"/>
              <a:lumOff val="-176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0C2EDB-EAD9-4EA2-9930-17F3909E3E20}">
      <dsp:nvSpPr>
        <dsp:cNvPr id="0" name=""/>
        <dsp:cNvSpPr/>
      </dsp:nvSpPr>
      <dsp:spPr>
        <a:xfrm>
          <a:off x="3471319" y="335207"/>
          <a:ext cx="862162" cy="1388759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9180"/>
                <a:satOff val="315"/>
                <a:lumOff val="-2649"/>
                <a:alphaOff val="0"/>
                <a:shade val="51000"/>
                <a:satMod val="130000"/>
              </a:schemeClr>
            </a:gs>
            <a:gs pos="80000">
              <a:schemeClr val="accent5">
                <a:hueOff val="9180"/>
                <a:satOff val="315"/>
                <a:lumOff val="-2649"/>
                <a:alphaOff val="0"/>
                <a:shade val="93000"/>
                <a:satMod val="130000"/>
              </a:schemeClr>
            </a:gs>
            <a:gs pos="100000">
              <a:schemeClr val="accent5">
                <a:hueOff val="9180"/>
                <a:satOff val="315"/>
                <a:lumOff val="-264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9180"/>
              <a:satOff val="315"/>
              <a:lumOff val="-26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F81406-D4C4-476F-AB99-E4A7F8D1E895}">
      <dsp:nvSpPr>
        <dsp:cNvPr id="0" name=""/>
        <dsp:cNvSpPr/>
      </dsp:nvSpPr>
      <dsp:spPr>
        <a:xfrm>
          <a:off x="3989599" y="335207"/>
          <a:ext cx="862162" cy="1388759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12240"/>
                <a:satOff val="419"/>
                <a:lumOff val="-3532"/>
                <a:alphaOff val="0"/>
                <a:shade val="51000"/>
                <a:satMod val="130000"/>
              </a:schemeClr>
            </a:gs>
            <a:gs pos="80000">
              <a:schemeClr val="accent5">
                <a:hueOff val="12240"/>
                <a:satOff val="419"/>
                <a:lumOff val="-3532"/>
                <a:alphaOff val="0"/>
                <a:shade val="93000"/>
                <a:satMod val="130000"/>
              </a:schemeClr>
            </a:gs>
            <a:gs pos="100000">
              <a:schemeClr val="accent5">
                <a:hueOff val="12240"/>
                <a:satOff val="419"/>
                <a:lumOff val="-353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12240"/>
              <a:satOff val="419"/>
              <a:lumOff val="-353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4FEEAB-6EC3-47ED-A22B-DCD92C6AED9A}">
      <dsp:nvSpPr>
        <dsp:cNvPr id="0" name=""/>
        <dsp:cNvSpPr/>
      </dsp:nvSpPr>
      <dsp:spPr>
        <a:xfrm>
          <a:off x="4507469" y="335207"/>
          <a:ext cx="862162" cy="1388759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15300"/>
                <a:satOff val="524"/>
                <a:lumOff val="-4415"/>
                <a:alphaOff val="0"/>
                <a:shade val="51000"/>
                <a:satMod val="130000"/>
              </a:schemeClr>
            </a:gs>
            <a:gs pos="80000">
              <a:schemeClr val="accent5">
                <a:hueOff val="15300"/>
                <a:satOff val="524"/>
                <a:lumOff val="-4415"/>
                <a:alphaOff val="0"/>
                <a:shade val="93000"/>
                <a:satMod val="130000"/>
              </a:schemeClr>
            </a:gs>
            <a:gs pos="100000">
              <a:schemeClr val="accent5">
                <a:hueOff val="15300"/>
                <a:satOff val="524"/>
                <a:lumOff val="-441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15300"/>
              <a:satOff val="524"/>
              <a:lumOff val="-44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CE8C81-B36C-4C18-B067-51D43D561F3D}">
      <dsp:nvSpPr>
        <dsp:cNvPr id="0" name=""/>
        <dsp:cNvSpPr/>
      </dsp:nvSpPr>
      <dsp:spPr>
        <a:xfrm>
          <a:off x="5025749" y="335207"/>
          <a:ext cx="862162" cy="1388759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5">
                <a:hueOff val="18360"/>
                <a:satOff val="629"/>
                <a:lumOff val="-5298"/>
                <a:alphaOff val="0"/>
                <a:shade val="51000"/>
                <a:satMod val="130000"/>
              </a:schemeClr>
            </a:gs>
            <a:gs pos="80000">
              <a:schemeClr val="accent5">
                <a:hueOff val="18360"/>
                <a:satOff val="629"/>
                <a:lumOff val="-5298"/>
                <a:alphaOff val="0"/>
                <a:shade val="93000"/>
                <a:satMod val="130000"/>
              </a:schemeClr>
            </a:gs>
            <a:gs pos="100000">
              <a:schemeClr val="accent5">
                <a:hueOff val="18360"/>
                <a:satOff val="629"/>
                <a:lumOff val="-529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18360"/>
              <a:satOff val="629"/>
              <a:lumOff val="-52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35F1A3-F3DC-4CAA-BAAA-AAC58C4445E4}">
      <dsp:nvSpPr>
        <dsp:cNvPr id="0" name=""/>
        <dsp:cNvSpPr/>
      </dsp:nvSpPr>
      <dsp:spPr>
        <a:xfrm>
          <a:off x="1383367" y="432050"/>
          <a:ext cx="4298213" cy="11110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Non-IFPP document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Quality Assurance: Level 2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Periodicity of revision: to be defined by the WGVBS</a:t>
          </a:r>
          <a:endParaRPr lang="en-US" sz="1600" kern="1200" dirty="0"/>
        </a:p>
      </dsp:txBody>
      <dsp:txXfrm>
        <a:off x="1383367" y="432050"/>
        <a:ext cx="4298213" cy="11110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1076A-42B4-4CA0-AE79-00213DF84826}">
      <dsp:nvSpPr>
        <dsp:cNvPr id="0" name=""/>
        <dsp:cNvSpPr/>
      </dsp:nvSpPr>
      <dsp:spPr>
        <a:xfrm>
          <a:off x="0" y="1265"/>
          <a:ext cx="3552779" cy="0"/>
        </a:xfrm>
        <a:prstGeom prst="lin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FC45E-AF46-4763-8EFB-868F740DF044}">
      <dsp:nvSpPr>
        <dsp:cNvPr id="0" name=""/>
        <dsp:cNvSpPr/>
      </dsp:nvSpPr>
      <dsp:spPr>
        <a:xfrm>
          <a:off x="0" y="79164"/>
          <a:ext cx="1201089" cy="1144961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/>
          </a:r>
          <a:br>
            <a:rPr lang="en-US" sz="2000" kern="1200" dirty="0" smtClean="0"/>
          </a:br>
          <a:endParaRPr lang="en-US" sz="2000" kern="1200" dirty="0"/>
        </a:p>
      </dsp:txBody>
      <dsp:txXfrm>
        <a:off x="0" y="79164"/>
        <a:ext cx="1201089" cy="1144961"/>
      </dsp:txXfrm>
    </dsp:sp>
    <dsp:sp modelId="{4933DE01-5E8E-4AFF-A9A0-24BF7B348083}">
      <dsp:nvSpPr>
        <dsp:cNvPr id="0" name=""/>
        <dsp:cNvSpPr/>
      </dsp:nvSpPr>
      <dsp:spPr>
        <a:xfrm>
          <a:off x="1245918" y="0"/>
          <a:ext cx="2306860" cy="2354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August 2018 </a:t>
          </a:r>
          <a:r>
            <a:rPr lang="en-US" sz="2000" b="1" kern="1200" dirty="0" smtClean="0">
              <a:sym typeface="Wingdings" panose="05000000000000000000" pitchFamily="2" charset="2"/>
            </a:rPr>
            <a:t> </a:t>
          </a:r>
          <a:r>
            <a:rPr lang="en-US" sz="2000" kern="1200" dirty="0" smtClean="0"/>
            <a:t>Task Team enriched survey on quality control to collect experience.</a:t>
          </a:r>
          <a:endParaRPr lang="en-US" sz="2000" kern="1200" dirty="0"/>
        </a:p>
      </dsp:txBody>
      <dsp:txXfrm>
        <a:off x="1245918" y="0"/>
        <a:ext cx="2306860" cy="2354324"/>
      </dsp:txXfrm>
    </dsp:sp>
    <dsp:sp modelId="{DBFC6706-9506-4694-9DC6-F9D156E60E7F}">
      <dsp:nvSpPr>
        <dsp:cNvPr id="0" name=""/>
        <dsp:cNvSpPr/>
      </dsp:nvSpPr>
      <dsp:spPr>
        <a:xfrm>
          <a:off x="1201089" y="2473306"/>
          <a:ext cx="235094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547B0-631E-4B40-8E90-E98B5FD340F8}">
      <dsp:nvSpPr>
        <dsp:cNvPr id="0" name=""/>
        <dsp:cNvSpPr/>
      </dsp:nvSpPr>
      <dsp:spPr>
        <a:xfrm>
          <a:off x="595294" y="904"/>
          <a:ext cx="4297357" cy="390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595294" y="904"/>
        <a:ext cx="4297357" cy="390668"/>
      </dsp:txXfrm>
    </dsp:sp>
    <dsp:sp modelId="{E7178A1F-8216-417A-984D-067139C8EC9D}">
      <dsp:nvSpPr>
        <dsp:cNvPr id="0" name=""/>
        <dsp:cNvSpPr/>
      </dsp:nvSpPr>
      <dsp:spPr>
        <a:xfrm>
          <a:off x="953630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159E7F-AAE4-4504-9EA9-AF7A31CA72EC}">
      <dsp:nvSpPr>
        <dsp:cNvPr id="0" name=""/>
        <dsp:cNvSpPr/>
      </dsp:nvSpPr>
      <dsp:spPr>
        <a:xfrm>
          <a:off x="1557647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6667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6667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6667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CAB6D9-442D-4FE5-93BF-C5EDA1EB2014}">
      <dsp:nvSpPr>
        <dsp:cNvPr id="0" name=""/>
        <dsp:cNvSpPr/>
      </dsp:nvSpPr>
      <dsp:spPr>
        <a:xfrm>
          <a:off x="2162142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0C2EDB-EAD9-4EA2-9930-17F3909E3E20}">
      <dsp:nvSpPr>
        <dsp:cNvPr id="0" name=""/>
        <dsp:cNvSpPr/>
      </dsp:nvSpPr>
      <dsp:spPr>
        <a:xfrm>
          <a:off x="2766160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F81406-D4C4-476F-AB99-E4A7F8D1E895}">
      <dsp:nvSpPr>
        <dsp:cNvPr id="0" name=""/>
        <dsp:cNvSpPr/>
      </dsp:nvSpPr>
      <dsp:spPr>
        <a:xfrm>
          <a:off x="3370655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4FEEAB-6EC3-47ED-A22B-DCD92C6AED9A}">
      <dsp:nvSpPr>
        <dsp:cNvPr id="0" name=""/>
        <dsp:cNvSpPr/>
      </dsp:nvSpPr>
      <dsp:spPr>
        <a:xfrm>
          <a:off x="3974672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3333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33333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3333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CE8C81-B36C-4C18-B067-51D43D561F3D}">
      <dsp:nvSpPr>
        <dsp:cNvPr id="0" name=""/>
        <dsp:cNvSpPr/>
      </dsp:nvSpPr>
      <dsp:spPr>
        <a:xfrm>
          <a:off x="4579167" y="391573"/>
          <a:ext cx="1005581" cy="1619777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35F1A3-F3DC-4CAA-BAAA-AAC58C4445E4}">
      <dsp:nvSpPr>
        <dsp:cNvPr id="0" name=""/>
        <dsp:cNvSpPr/>
      </dsp:nvSpPr>
      <dsp:spPr>
        <a:xfrm>
          <a:off x="256614" y="549225"/>
          <a:ext cx="5069894" cy="12958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Non-IFPP document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Quality Assurance: Level 2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Periodicity of revision: to be defined by the WGVBS</a:t>
          </a:r>
          <a:endParaRPr lang="en-US" sz="1600" kern="1200" dirty="0"/>
        </a:p>
      </dsp:txBody>
      <dsp:txXfrm>
        <a:off x="256614" y="549225"/>
        <a:ext cx="5069894" cy="1295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751D26-DF21-4B97-B909-CA4461C5E0D3}" type="datetimeFigureOut">
              <a:rPr lang="es-MX"/>
              <a:pPr>
                <a:defRPr/>
              </a:pPr>
              <a:t>08/08/2018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482A9D-9039-41BF-BEA6-0F06CD99C64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75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6E9BA9-6FDF-458D-B8F9-863EB6F9894D}" type="datetimeFigureOut">
              <a:rPr lang="es-MX"/>
              <a:pPr>
                <a:defRPr/>
              </a:pPr>
              <a:t>08/08/2018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D78684-4229-452A-88A2-BD4C4536546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93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1443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857500" y="521493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16632"/>
            <a:ext cx="924989" cy="103662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799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0AF3E4C7-0893-4D40-8D54-6103D6A23934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BE8A6C87-BE68-44D5-9E0C-1CFC8EEB7C56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8497E3FC-8013-4DEB-9DF4-3715AF49FFEB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475663" y="117475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36894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614362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95774773-1389-4702-BC3D-3BD253FDA99C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71414"/>
            <a:ext cx="8143932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204E"/>
                </a:solidFill>
                <a:latin typeface="Arial Black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740352" y="6525344"/>
            <a:ext cx="1332211" cy="332656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8603EFF7-F587-4C9E-9983-F98CE40DECA5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6BD47DB1-EC48-4BB3-9E54-E108943D8AC6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/>
          <a:lstStyle>
            <a:lvl1pPr>
              <a:defRPr sz="3000" baseline="0"/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D43F6A61-8F64-4239-93A6-10DAE3D53D1B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438" y="357188"/>
            <a:ext cx="26908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857364"/>
            <a:ext cx="7772400" cy="1857388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4071942"/>
            <a:ext cx="7772400" cy="5000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55721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57B50849-A4E6-4276-99D6-DAFF29359A4A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-24"/>
            <a:ext cx="785818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C3E72060-BDD8-4470-8E6F-4F3AC26F9F35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92968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96D3A736-8B14-42AD-BE98-4779F8312A71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FD18CA97-35BE-41A8-9C15-3FE9170F9D6D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1357313" y="274638"/>
            <a:ext cx="73294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4313" y="5786438"/>
            <a:ext cx="85725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pic>
        <p:nvPicPr>
          <p:cNvPr id="1029" name="9 Imagen" descr="cuadros2.wmf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10 Imagen" descr="barras.wmf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812360" y="6597352"/>
            <a:ext cx="1260203" cy="26064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IntoSAINT | </a:t>
            </a:r>
            <a:fld id="{81C7A039-7510-4A28-B20F-FEC0D0EBCB47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204E"/>
          </a:solidFill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Layout" Target="../diagrams/layout16.xml"/><Relationship Id="rId7" Type="http://schemas.openxmlformats.org/officeDocument/2006/relationships/hyperlink" Target="http://www.oecd.org/gov/ethics/supreme-audit-institutions-and-good-governance-9789264263871-en.htm" TargetMode="Externa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11" Type="http://schemas.openxmlformats.org/officeDocument/2006/relationships/image" Target="../media/image12.png"/><Relationship Id="rId5" Type="http://schemas.openxmlformats.org/officeDocument/2006/relationships/diagramColors" Target="../diagrams/colors16.xml"/><Relationship Id="rId10" Type="http://schemas.openxmlformats.org/officeDocument/2006/relationships/image" Target="../media/image11.jpeg"/><Relationship Id="rId4" Type="http://schemas.openxmlformats.org/officeDocument/2006/relationships/diagramQuickStyle" Target="../diagrams/quickStyle16.xml"/><Relationship Id="rId9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Reporting Dashboard</a:t>
            </a:r>
            <a:br>
              <a:rPr lang="en-US" sz="2800" dirty="0" smtClean="0">
                <a:solidFill>
                  <a:srgbClr val="C00000"/>
                </a:solidFill>
                <a:latin typeface="+mn-lt"/>
              </a:rPr>
            </a:b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Working Group on Value and Benefits for the SAIs (WGVBS)</a:t>
            </a:r>
            <a:endParaRPr lang="en-US" sz="2800" dirty="0" smtClean="0">
              <a:solidFill>
                <a:schemeClr val="accent6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15363" name="2 Subtítulo"/>
          <p:cNvSpPr>
            <a:spLocks noGrp="1"/>
          </p:cNvSpPr>
          <p:nvPr>
            <p:ph type="subTitle" idx="1"/>
          </p:nvPr>
        </p:nvSpPr>
        <p:spPr>
          <a:xfrm>
            <a:off x="1691680" y="4363405"/>
            <a:ext cx="6389712" cy="1802581"/>
          </a:xfrm>
        </p:spPr>
        <p:txBody>
          <a:bodyPr/>
          <a:lstStyle/>
          <a:p>
            <a:pPr algn="r" eaLnBrk="1" hangingPunct="1"/>
            <a:endParaRPr lang="en-US" sz="2000" dirty="0" smtClean="0">
              <a:solidFill>
                <a:srgbClr val="737373"/>
              </a:solidFill>
              <a:latin typeface="Arial" charset="0"/>
              <a:cs typeface="Arial" charset="0"/>
            </a:endParaRPr>
          </a:p>
          <a:p>
            <a:pPr algn="r" eaLnBrk="1" hangingPunct="1"/>
            <a:endParaRPr lang="en-US" sz="2000" dirty="0" smtClean="0">
              <a:solidFill>
                <a:srgbClr val="737373"/>
              </a:solidFill>
              <a:latin typeface="Arial" charset="0"/>
              <a:cs typeface="Arial" charset="0"/>
            </a:endParaRPr>
          </a:p>
          <a:p>
            <a:pPr algn="r">
              <a:spcBef>
                <a:spcPts val="0"/>
              </a:spcBef>
            </a:pPr>
            <a:endParaRPr lang="en-US" sz="1800" dirty="0" smtClean="0"/>
          </a:p>
          <a:p>
            <a:pPr algn="r">
              <a:spcBef>
                <a:spcPts val="0"/>
              </a:spcBef>
            </a:pPr>
            <a:r>
              <a:rPr lang="en-US" sz="1800" i="1" dirty="0" err="1"/>
              <a:t>Cour</a:t>
            </a:r>
            <a:r>
              <a:rPr lang="en-US" sz="1800" i="1" dirty="0"/>
              <a:t> des </a:t>
            </a:r>
            <a:r>
              <a:rPr lang="en-US" sz="1800" i="1" dirty="0" err="1" smtClean="0"/>
              <a:t>Comptes</a:t>
            </a:r>
            <a:r>
              <a:rPr lang="en-US" sz="1800" i="1" dirty="0" smtClean="0"/>
              <a:t> </a:t>
            </a:r>
            <a:r>
              <a:rPr lang="en-US" sz="1800" dirty="0" smtClean="0"/>
              <a:t>of France</a:t>
            </a:r>
            <a:br>
              <a:rPr lang="en-US" sz="1800" dirty="0" smtClean="0"/>
            </a:br>
            <a:r>
              <a:rPr lang="en-US" sz="1800" b="0" dirty="0" smtClean="0"/>
              <a:t>on behalf of the </a:t>
            </a:r>
            <a:r>
              <a:rPr lang="en-US" sz="1800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WGVBS Chair (SAI of Mexico) </a:t>
            </a:r>
            <a:endParaRPr lang="es-MX" sz="180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2 Marcador de número de diapositiva"/>
          <p:cNvSpPr txBox="1">
            <a:spLocks/>
          </p:cNvSpPr>
          <p:nvPr/>
        </p:nvSpPr>
        <p:spPr bwMode="auto">
          <a:xfrm>
            <a:off x="7898088" y="6568208"/>
            <a:ext cx="1260203" cy="33265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1100" b="1" dirty="0" smtClean="0">
                <a:solidFill>
                  <a:schemeClr val="bg1"/>
                </a:solidFill>
              </a:rPr>
              <a:t>WGVBS | </a:t>
            </a:r>
            <a:fld id="{555751ED-0689-45F0-AF0E-48326EBEE3F7}" type="slidenum">
              <a:rPr lang="es-MX" sz="1100" b="1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s-MX" sz="1100" b="1" dirty="0" smtClean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71600" y="1124744"/>
            <a:ext cx="7340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10th KSC-SC meeting</a:t>
            </a:r>
            <a:endParaRPr lang="es-MX" sz="2000" dirty="0"/>
          </a:p>
          <a:p>
            <a:pPr algn="ctr"/>
            <a:r>
              <a:rPr lang="en-US" sz="2000" dirty="0" smtClean="0"/>
              <a:t>August 20 – 22, 2018</a:t>
            </a:r>
            <a:endParaRPr lang="es-MX" sz="2000" dirty="0"/>
          </a:p>
          <a:p>
            <a:pPr algn="ctr"/>
            <a:r>
              <a:rPr lang="es-MX" sz="2000" dirty="0" smtClean="0"/>
              <a:t>Kampala, Uganda</a:t>
            </a:r>
            <a:endParaRPr lang="es-MX" sz="2000" dirty="0"/>
          </a:p>
          <a:p>
            <a:pPr algn="ctr"/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265426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MX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1403648" y="2780928"/>
            <a:ext cx="66341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rPr>
              <a:t>Revision of ISSAI products </a:t>
            </a:r>
            <a:endParaRPr lang="es-MX" sz="2200" dirty="0">
              <a:solidFill>
                <a:srgbClr val="00204E"/>
              </a:solidFill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92331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MX" dirty="0" smtClean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47823" y="0"/>
            <a:ext cx="8208344" cy="846161"/>
          </a:xfrm>
        </p:spPr>
        <p:txBody>
          <a:bodyPr/>
          <a:lstStyle/>
          <a:p>
            <a:r>
              <a:rPr lang="en-US" sz="2200" dirty="0"/>
              <a:t>VI</a:t>
            </a:r>
            <a:r>
              <a:rPr lang="en-US" sz="2200" dirty="0"/>
              <a:t>. Revision of ISSAI 12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238780587"/>
              </p:ext>
            </p:extLst>
          </p:nvPr>
        </p:nvGraphicFramePr>
        <p:xfrm>
          <a:off x="1551876" y="699935"/>
          <a:ext cx="6260484" cy="2225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116445533"/>
              </p:ext>
            </p:extLst>
          </p:nvPr>
        </p:nvGraphicFramePr>
        <p:xfrm>
          <a:off x="706059" y="3501008"/>
          <a:ext cx="3552779" cy="2660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Flecha derecha 9"/>
          <p:cNvSpPr/>
          <p:nvPr/>
        </p:nvSpPr>
        <p:spPr>
          <a:xfrm>
            <a:off x="4499992" y="3861048"/>
            <a:ext cx="360040" cy="18002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 redondeado 10"/>
          <p:cNvSpPr/>
          <p:nvPr/>
        </p:nvSpPr>
        <p:spPr>
          <a:xfrm>
            <a:off x="5292080" y="3645024"/>
            <a:ext cx="3312368" cy="22322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- </a:t>
            </a:r>
            <a:r>
              <a:rPr lang="en-US" sz="1600" b="1" dirty="0" smtClean="0"/>
              <a:t>September</a:t>
            </a:r>
            <a:r>
              <a:rPr lang="en-US" sz="1600" dirty="0" smtClean="0"/>
              <a:t> </a:t>
            </a:r>
            <a:r>
              <a:rPr lang="en-US" sz="1600" b="1" dirty="0" smtClean="0"/>
              <a:t>2018 (Kingston) </a:t>
            </a:r>
            <a:r>
              <a:rPr lang="en-US" sz="1600" b="1" dirty="0" smtClean="0">
                <a:sym typeface="Wingdings" panose="05000000000000000000" pitchFamily="2" charset="2"/>
              </a:rPr>
              <a:t>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smtClean="0"/>
              <a:t>Task </a:t>
            </a:r>
            <a:r>
              <a:rPr lang="en-US" sz="1600" dirty="0"/>
              <a:t>Team will </a:t>
            </a:r>
            <a:r>
              <a:rPr lang="en-US" sz="1600" dirty="0" smtClean="0"/>
              <a:t>present </a:t>
            </a:r>
            <a:r>
              <a:rPr lang="en-US" sz="1600" dirty="0"/>
              <a:t>survey outcomes during </a:t>
            </a:r>
            <a:r>
              <a:rPr lang="en-US" sz="1600" dirty="0" smtClean="0"/>
              <a:t>next </a:t>
            </a:r>
            <a:r>
              <a:rPr lang="en-US" sz="1600" dirty="0"/>
              <a:t>WGVBS </a:t>
            </a:r>
            <a:r>
              <a:rPr lang="en-US" sz="1600" dirty="0" smtClean="0"/>
              <a:t>meeting.</a:t>
            </a:r>
          </a:p>
          <a:p>
            <a:r>
              <a:rPr lang="en-US" sz="1600" dirty="0" smtClean="0"/>
              <a:t>- </a:t>
            </a:r>
            <a:r>
              <a:rPr lang="en-US" sz="1600" b="1" dirty="0" smtClean="0"/>
              <a:t>2022 </a:t>
            </a:r>
            <a:r>
              <a:rPr lang="en-US" sz="1600" b="1" dirty="0" smtClean="0">
                <a:sym typeface="Wingdings" panose="05000000000000000000" pitchFamily="2" charset="2"/>
              </a:rPr>
              <a:t>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smtClean="0"/>
              <a:t>Deliverables </a:t>
            </a:r>
            <a:r>
              <a:rPr lang="en-US" sz="1600" dirty="0"/>
              <a:t>are expected to be ready </a:t>
            </a:r>
            <a:r>
              <a:rPr lang="en-US" sz="1600" dirty="0" smtClean="0"/>
              <a:t>before </a:t>
            </a:r>
            <a:r>
              <a:rPr lang="en-US" sz="1600" dirty="0"/>
              <a:t>mandatory </a:t>
            </a:r>
            <a:r>
              <a:rPr lang="en-US" sz="1600" dirty="0" smtClean="0"/>
              <a:t>revision.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572578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Sub>
          <a:bldDgm bld="lvlOne"/>
        </p:bldSub>
      </p:bldGraphic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MX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1403648" y="2780928"/>
            <a:ext cx="66341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rPr>
              <a:t>INTOSAI KSC-IDI Community </a:t>
            </a:r>
            <a:r>
              <a:rPr lang="en-US" sz="2200" dirty="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rPr>
              <a:t>Portal</a:t>
            </a:r>
            <a:endParaRPr lang="es-MX" sz="2200" dirty="0">
              <a:solidFill>
                <a:srgbClr val="00204E"/>
              </a:solidFill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1268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MX" dirty="0" smtClean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5840" y="326215"/>
            <a:ext cx="8208344" cy="846161"/>
          </a:xfrm>
        </p:spPr>
        <p:txBody>
          <a:bodyPr/>
          <a:lstStyle/>
          <a:p>
            <a:r>
              <a:rPr lang="en-US" sz="2400" dirty="0" smtClean="0"/>
              <a:t>VII</a:t>
            </a:r>
            <a:r>
              <a:rPr lang="en-US" sz="2400" dirty="0"/>
              <a:t>. W</a:t>
            </a:r>
            <a:r>
              <a:rPr lang="en-US" sz="2400" dirty="0"/>
              <a:t>orking Group </a:t>
            </a:r>
            <a:r>
              <a:rPr lang="en-US" sz="2400" dirty="0"/>
              <a:t>website to be migrated to </a:t>
            </a:r>
            <a:r>
              <a:rPr lang="en-US" sz="2400" dirty="0" smtClean="0"/>
              <a:t>the KSC-IDI </a:t>
            </a:r>
            <a:r>
              <a:rPr lang="en-US" sz="2400" dirty="0"/>
              <a:t>INTOSAI Community Portal before </a:t>
            </a:r>
            <a:r>
              <a:rPr lang="en-US" sz="2400" dirty="0"/>
              <a:t>2019</a:t>
            </a:r>
            <a:endParaRPr lang="en-US" sz="2400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50381102"/>
              </p:ext>
            </p:extLst>
          </p:nvPr>
        </p:nvGraphicFramePr>
        <p:xfrm>
          <a:off x="659181" y="1918895"/>
          <a:ext cx="3552779" cy="3452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lecha derecha 9"/>
          <p:cNvSpPr/>
          <p:nvPr/>
        </p:nvSpPr>
        <p:spPr>
          <a:xfrm>
            <a:off x="4499992" y="2564904"/>
            <a:ext cx="360040" cy="180020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 redondeado 10"/>
          <p:cNvSpPr/>
          <p:nvPr/>
        </p:nvSpPr>
        <p:spPr>
          <a:xfrm>
            <a:off x="5436095" y="2132856"/>
            <a:ext cx="3006365" cy="25202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600" dirty="0"/>
          </a:p>
          <a:p>
            <a:r>
              <a:rPr lang="en-US" sz="1600" dirty="0" smtClean="0"/>
              <a:t>Coordination </a:t>
            </a:r>
            <a:r>
              <a:rPr lang="en-US" sz="1600" dirty="0"/>
              <a:t>with </a:t>
            </a:r>
            <a:r>
              <a:rPr lang="en-US" sz="1600" dirty="0" smtClean="0"/>
              <a:t>KSC </a:t>
            </a:r>
            <a:r>
              <a:rPr lang="en-US" sz="1600" dirty="0"/>
              <a:t>Chair will be </a:t>
            </a:r>
            <a:r>
              <a:rPr lang="en-US" sz="1600" dirty="0" smtClean="0"/>
              <a:t>permanent.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204889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s-MX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1403648" y="2780928"/>
            <a:ext cx="66341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rPr>
              <a:t>Stakeholder E</a:t>
            </a:r>
            <a:r>
              <a:rPr lang="en-US" sz="2200" dirty="0" smtClean="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rPr>
              <a:t>ngagement</a:t>
            </a:r>
            <a:endParaRPr lang="es-MX" sz="2200" dirty="0">
              <a:solidFill>
                <a:srgbClr val="00204E"/>
              </a:solidFill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4873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s-MX" dirty="0" smtClean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5840" y="188640"/>
            <a:ext cx="8208344" cy="846161"/>
          </a:xfrm>
        </p:spPr>
        <p:txBody>
          <a:bodyPr/>
          <a:lstStyle/>
          <a:p>
            <a:r>
              <a:rPr lang="en-US" sz="2400" dirty="0" smtClean="0"/>
              <a:t>VIII. Stakeholders Engagement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b="1" dirty="0">
              <a:solidFill>
                <a:schemeClr val="accent3"/>
              </a:solidFill>
              <a:latin typeface="+mn-lt"/>
            </a:endParaRPr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790707250"/>
              </p:ext>
            </p:extLst>
          </p:nvPr>
        </p:nvGraphicFramePr>
        <p:xfrm>
          <a:off x="687780" y="1031216"/>
          <a:ext cx="6260484" cy="2390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ángulo 1"/>
          <p:cNvSpPr/>
          <p:nvPr/>
        </p:nvSpPr>
        <p:spPr>
          <a:xfrm>
            <a:off x="4521661" y="1700808"/>
            <a:ext cx="248925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0" cap="none" spc="0" dirty="0" err="1" smtClean="0">
                <a:ln w="0">
                  <a:solidFill>
                    <a:srgbClr val="0070C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Observers</a:t>
            </a:r>
            <a:endParaRPr lang="es-ES" sz="2800" b="0" cap="none" spc="0" dirty="0">
              <a:ln w="0">
                <a:solidFill>
                  <a:srgbClr val="0070C0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cxnSp>
        <p:nvCxnSpPr>
          <p:cNvPr id="4" name="Conector angular 3"/>
          <p:cNvCxnSpPr/>
          <p:nvPr/>
        </p:nvCxnSpPr>
        <p:spPr>
          <a:xfrm>
            <a:off x="2843808" y="3645024"/>
            <a:ext cx="3672408" cy="43204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redondeado 14"/>
          <p:cNvSpPr/>
          <p:nvPr/>
        </p:nvSpPr>
        <p:spPr>
          <a:xfrm>
            <a:off x="6660232" y="3573016"/>
            <a:ext cx="1926245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s-MX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MoUs</a:t>
            </a:r>
            <a:r>
              <a:rPr lang="es-MX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signed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Flecha abajo 15"/>
          <p:cNvSpPr/>
          <p:nvPr/>
        </p:nvSpPr>
        <p:spPr>
          <a:xfrm>
            <a:off x="1763688" y="3681093"/>
            <a:ext cx="576064" cy="93610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adroTexto 16"/>
          <p:cNvSpPr txBox="1"/>
          <p:nvPr/>
        </p:nvSpPr>
        <p:spPr>
          <a:xfrm>
            <a:off x="575840" y="4617197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Closer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OECD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699792" y="4941168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Themes are </a:t>
            </a:r>
            <a:r>
              <a:rPr lang="en-US" dirty="0">
                <a:solidFill>
                  <a:srgbClr val="002060"/>
                </a:solidFill>
              </a:rPr>
              <a:t>closely related to the WG </a:t>
            </a:r>
            <a:r>
              <a:rPr lang="en-US" dirty="0" smtClean="0">
                <a:solidFill>
                  <a:srgbClr val="002060"/>
                </a:solidFill>
              </a:rPr>
              <a:t>mandate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002060"/>
                </a:solidFill>
              </a:rPr>
              <a:t>C</a:t>
            </a:r>
            <a:r>
              <a:rPr lang="en-US" dirty="0" smtClean="0">
                <a:solidFill>
                  <a:srgbClr val="002060"/>
                </a:solidFill>
              </a:rPr>
              <a:t>ollaboration </a:t>
            </a:r>
            <a:r>
              <a:rPr lang="en-US" dirty="0">
                <a:solidFill>
                  <a:srgbClr val="002060"/>
                </a:solidFill>
              </a:rPr>
              <a:t>opportunities are in place </a:t>
            </a:r>
            <a:r>
              <a:rPr lang="en-US" dirty="0" smtClean="0">
                <a:solidFill>
                  <a:srgbClr val="002060"/>
                </a:solidFill>
              </a:rPr>
              <a:t>(i.e. </a:t>
            </a:r>
            <a:r>
              <a:rPr lang="en-US" dirty="0">
                <a:solidFill>
                  <a:srgbClr val="002060"/>
                </a:solidFill>
              </a:rPr>
              <a:t>OECD Study on SAIs and Good </a:t>
            </a:r>
            <a:r>
              <a:rPr lang="en-US" dirty="0" smtClean="0">
                <a:solidFill>
                  <a:srgbClr val="002060"/>
                </a:solidFill>
              </a:rPr>
              <a:t>Governance*). </a:t>
            </a:r>
            <a:r>
              <a:rPr lang="en-US" dirty="0">
                <a:solidFill>
                  <a:srgbClr val="002060"/>
                </a:solidFill>
              </a:rPr>
              <a:t>	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75840" y="5949280"/>
            <a:ext cx="8208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Source: </a:t>
            </a:r>
            <a:r>
              <a:rPr lang="en-US" sz="1200" dirty="0" smtClean="0">
                <a:hlinkClick r:id="rId7"/>
              </a:rPr>
              <a:t>http</a:t>
            </a:r>
            <a:r>
              <a:rPr lang="en-US" sz="1200" dirty="0">
                <a:hlinkClick r:id="rId7"/>
              </a:rPr>
              <a:t>://</a:t>
            </a:r>
            <a:r>
              <a:rPr lang="en-US" sz="1200" dirty="0" smtClean="0">
                <a:hlinkClick r:id="rId7"/>
              </a:rPr>
              <a:t>www.oecd.org/gov/ethics/supreme-audit-institutions-and-good-governance-9789264263871-en.htm</a:t>
            </a:r>
            <a:r>
              <a:rPr lang="en-US" sz="1200" dirty="0" smtClean="0"/>
              <a:t>  </a:t>
            </a:r>
            <a:endParaRPr lang="en-US" sz="1200" dirty="0"/>
          </a:p>
        </p:txBody>
      </p:sp>
      <p:pic>
        <p:nvPicPr>
          <p:cNvPr id="1026" name="Picture 2" descr="Image result for world ban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403752"/>
            <a:ext cx="737216" cy="73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adb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89"/>
          <a:stretch/>
        </p:blipFill>
        <p:spPr bwMode="auto">
          <a:xfrm>
            <a:off x="817411" y="2280788"/>
            <a:ext cx="1210313" cy="92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international budget partnershi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42908"/>
            <a:ext cx="898060" cy="898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united nations department of economic and social affairs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75" b="27713"/>
          <a:stretch/>
        </p:blipFill>
        <p:spPr bwMode="auto">
          <a:xfrm>
            <a:off x="4521661" y="2276872"/>
            <a:ext cx="1850539" cy="80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442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2" grpId="0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Reporting Dashboard</a:t>
            </a:r>
            <a:br>
              <a:rPr lang="en-US" sz="2800" dirty="0" smtClean="0">
                <a:solidFill>
                  <a:srgbClr val="C00000"/>
                </a:solidFill>
                <a:latin typeface="+mn-lt"/>
              </a:rPr>
            </a:b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Working Group on Value and Benefits for the SAIs (WGVBS)</a:t>
            </a:r>
            <a:endParaRPr lang="en-US" sz="2800" dirty="0" smtClean="0">
              <a:solidFill>
                <a:schemeClr val="accent6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15363" name="2 Subtítulo"/>
          <p:cNvSpPr>
            <a:spLocks noGrp="1"/>
          </p:cNvSpPr>
          <p:nvPr>
            <p:ph type="subTitle" idx="1"/>
          </p:nvPr>
        </p:nvSpPr>
        <p:spPr>
          <a:xfrm>
            <a:off x="1691680" y="4363405"/>
            <a:ext cx="6389712" cy="1802581"/>
          </a:xfrm>
        </p:spPr>
        <p:txBody>
          <a:bodyPr/>
          <a:lstStyle/>
          <a:p>
            <a:pPr algn="r" eaLnBrk="1" hangingPunct="1"/>
            <a:endParaRPr lang="en-US" sz="2000" dirty="0" smtClean="0">
              <a:solidFill>
                <a:srgbClr val="737373"/>
              </a:solidFill>
              <a:latin typeface="Arial" charset="0"/>
              <a:cs typeface="Arial" charset="0"/>
            </a:endParaRPr>
          </a:p>
          <a:p>
            <a:pPr algn="r" eaLnBrk="1" hangingPunct="1"/>
            <a:endParaRPr lang="en-US" sz="2000" dirty="0" smtClean="0">
              <a:solidFill>
                <a:srgbClr val="737373"/>
              </a:solidFill>
              <a:latin typeface="Arial" charset="0"/>
              <a:cs typeface="Arial" charset="0"/>
            </a:endParaRPr>
          </a:p>
          <a:p>
            <a:pPr algn="r">
              <a:spcBef>
                <a:spcPts val="0"/>
              </a:spcBef>
            </a:pPr>
            <a:endParaRPr lang="en-US" sz="1800" dirty="0" smtClean="0"/>
          </a:p>
          <a:p>
            <a:pPr algn="r">
              <a:spcBef>
                <a:spcPts val="0"/>
              </a:spcBef>
            </a:pPr>
            <a:r>
              <a:rPr lang="en-US" sz="1800" i="1" dirty="0" err="1"/>
              <a:t>Cour</a:t>
            </a:r>
            <a:r>
              <a:rPr lang="en-US" sz="1800" i="1" dirty="0"/>
              <a:t> des </a:t>
            </a:r>
            <a:r>
              <a:rPr lang="en-US" sz="1800" i="1" dirty="0" err="1" smtClean="0"/>
              <a:t>Comptes</a:t>
            </a:r>
            <a:r>
              <a:rPr lang="en-US" sz="1800" i="1" dirty="0" smtClean="0"/>
              <a:t> </a:t>
            </a:r>
            <a:r>
              <a:rPr lang="en-US" sz="1800" dirty="0" smtClean="0"/>
              <a:t>of France</a:t>
            </a:r>
            <a:br>
              <a:rPr lang="en-US" sz="1800" dirty="0" smtClean="0"/>
            </a:br>
            <a:r>
              <a:rPr lang="en-US" sz="1800" b="0" dirty="0" smtClean="0"/>
              <a:t>on behalf of the </a:t>
            </a:r>
            <a:r>
              <a:rPr lang="en-US" sz="1800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WGVBS Chair (SAI of Mexico) </a:t>
            </a:r>
            <a:endParaRPr lang="es-MX" sz="180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2 Marcador de número de diapositiva"/>
          <p:cNvSpPr txBox="1">
            <a:spLocks/>
          </p:cNvSpPr>
          <p:nvPr/>
        </p:nvSpPr>
        <p:spPr bwMode="auto">
          <a:xfrm>
            <a:off x="7898088" y="6568208"/>
            <a:ext cx="1260203" cy="33265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1100" b="1" dirty="0" smtClean="0">
                <a:solidFill>
                  <a:schemeClr val="bg1"/>
                </a:solidFill>
              </a:rPr>
              <a:t>WGVBS | </a:t>
            </a:r>
            <a:fld id="{555751ED-0689-45F0-AF0E-48326EBEE3F7}" type="slidenum">
              <a:rPr lang="es-MX" sz="1100" b="1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s-MX" sz="1100" b="1" dirty="0" smtClean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61708" y="772863"/>
            <a:ext cx="7340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10th KSC-SC meeting</a:t>
            </a:r>
            <a:endParaRPr lang="es-MX" sz="2000" dirty="0"/>
          </a:p>
          <a:p>
            <a:pPr algn="ctr"/>
            <a:r>
              <a:rPr lang="en-US" sz="2000" dirty="0" smtClean="0"/>
              <a:t>August 20 – 22, 2018</a:t>
            </a:r>
            <a:endParaRPr lang="es-MX" sz="2000" dirty="0"/>
          </a:p>
          <a:p>
            <a:pPr algn="ctr"/>
            <a:r>
              <a:rPr lang="es-MX" sz="2000" dirty="0" smtClean="0"/>
              <a:t>Kampala, Uganda</a:t>
            </a:r>
            <a:endParaRPr lang="es-MX" sz="2000" dirty="0"/>
          </a:p>
          <a:p>
            <a:pPr algn="ctr"/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951226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MX" dirty="0" smtClean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0120" y="-99392"/>
            <a:ext cx="8712968" cy="1143000"/>
          </a:xfrm>
        </p:spPr>
        <p:txBody>
          <a:bodyPr/>
          <a:lstStyle/>
          <a:p>
            <a:r>
              <a:rPr lang="es-MX" sz="2400" b="1" dirty="0" err="1" smtClean="0">
                <a:latin typeface="+mn-lt"/>
              </a:rPr>
              <a:t>Contents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6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346057"/>
              </p:ext>
            </p:extLst>
          </p:nvPr>
        </p:nvGraphicFramePr>
        <p:xfrm>
          <a:off x="539552" y="1340768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1702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F3C142-A37C-439E-B673-026EBAC93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5CF3C142-A37C-439E-B673-026EBAC930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334848-C9E8-4C5F-8BFE-EAA8B415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0B334848-C9E8-4C5F-8BFE-EAA8B415FB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59106A-E936-4244-80A8-92918F1B4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7F59106A-E936-4244-80A8-92918F1B4C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35128-5895-4151-AFB6-6A2314C51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dgm id="{59335128-5895-4151-AFB6-6A2314C511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CBFDB5-2ECD-4FC8-9F0E-21E65AF10A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4DCBFDB5-2ECD-4FC8-9F0E-21E65AF10A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241359-818B-4649-B867-B7F92808A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95241359-818B-4649-B867-B7F92808AE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7D2338-28A5-4C6B-8E8F-1B87E67F6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347D2338-28A5-4C6B-8E8F-1B87E67F69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EC683D-E90F-4B62-8483-3AA8BE848A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A2EC683D-E90F-4B62-8483-3AA8BE848A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882AB2-4A86-4F8B-9691-5FEB0E11E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AF882AB2-4A86-4F8B-9691-5FEB0E11E0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A79CEB-6CA2-48E3-A3E7-F93F24CBA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59A79CEB-6CA2-48E3-A3E7-F93F24CBAE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76AC24-0051-43E2-835E-5F8D4F71A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0976AC24-0051-43E2-835E-5F8D4F71A9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D8B5E2-026C-4DAE-90D7-04CEE9C7C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graphicEl>
                                              <a:dgm id="{22D8B5E2-026C-4DAE-90D7-04CEE9C7C4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F20805-F6A5-4945-81BA-EB4C37A4E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A9F20805-F6A5-4945-81BA-EB4C37A4E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2C482E-DB2F-4300-BC1B-A4823591C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graphicEl>
                                              <a:dgm id="{6B2C482E-DB2F-4300-BC1B-A4823591CB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3B43F3-DF17-4FCD-B023-6EF2DE63E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A93B43F3-DF17-4FCD-B023-6EF2DE63E3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844D9-9825-49F5-8DD0-C6AD4A852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graphicEl>
                                              <a:dgm id="{093844D9-9825-49F5-8DD0-C6AD4A852F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MX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1403648" y="2780928"/>
            <a:ext cx="6634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rPr>
              <a:t>Preparation of new INTOSAI products and product lines</a:t>
            </a:r>
            <a:endParaRPr lang="es-MX" sz="2400" dirty="0">
              <a:solidFill>
                <a:srgbClr val="00204E"/>
              </a:solidFill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2909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MX" dirty="0" smtClean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83568" y="44624"/>
            <a:ext cx="8208344" cy="1143000"/>
          </a:xfrm>
        </p:spPr>
        <p:txBody>
          <a:bodyPr/>
          <a:lstStyle/>
          <a:p>
            <a:r>
              <a:rPr lang="en-US" sz="2200" dirty="0"/>
              <a:t>I. Update </a:t>
            </a:r>
            <a:r>
              <a:rPr lang="en-US" sz="2200" dirty="0"/>
              <a:t>of the document </a:t>
            </a:r>
            <a:r>
              <a:rPr lang="en-US" sz="2200" i="1" dirty="0"/>
              <a:t>Communicating and Promoting the Value and Benefits of SAIs: An INTOSAI </a:t>
            </a:r>
            <a:r>
              <a:rPr lang="en-US" sz="2200" i="1" dirty="0"/>
              <a:t>Guideline</a:t>
            </a:r>
            <a:endParaRPr lang="en-US" sz="2200" i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54675009"/>
              </p:ext>
            </p:extLst>
          </p:nvPr>
        </p:nvGraphicFramePr>
        <p:xfrm>
          <a:off x="1835696" y="1556792"/>
          <a:ext cx="6260484" cy="1868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781036235"/>
              </p:ext>
            </p:extLst>
          </p:nvPr>
        </p:nvGraphicFramePr>
        <p:xfrm>
          <a:off x="659181" y="4077072"/>
          <a:ext cx="7848872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59570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59F8293-8D25-494F-84AE-C15672C925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B59F8293-8D25-494F-84AE-C15672C925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B34D34C-78DE-49BD-8A87-30F31140A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7B34D34C-78DE-49BD-8A87-30F31140AD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7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MX" dirty="0" smtClean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922495816"/>
              </p:ext>
            </p:extLst>
          </p:nvPr>
        </p:nvGraphicFramePr>
        <p:xfrm>
          <a:off x="2808088" y="1988840"/>
          <a:ext cx="5076280" cy="4027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331640" y="1844824"/>
            <a:ext cx="410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</a:t>
            </a:r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83568" y="44624"/>
            <a:ext cx="8208344" cy="1143000"/>
          </a:xfrm>
        </p:spPr>
        <p:txBody>
          <a:bodyPr/>
          <a:lstStyle/>
          <a:p>
            <a:r>
              <a:rPr lang="en-US" sz="2200" dirty="0"/>
              <a:t>I. Update </a:t>
            </a:r>
            <a:r>
              <a:rPr lang="en-US" sz="2200" dirty="0"/>
              <a:t>of the document </a:t>
            </a:r>
            <a:r>
              <a:rPr lang="en-US" sz="2200" i="1" dirty="0"/>
              <a:t>Communicating and Promoting the Value and Benefits of SAIs: An INTOSAI </a:t>
            </a:r>
            <a:r>
              <a:rPr lang="en-US" sz="2200" i="1" dirty="0"/>
              <a:t>Guideline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967895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09401C7-D8FF-46A2-8FC0-47BAE26BD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E09401C7-D8FF-46A2-8FC0-47BAE26BDC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C672AE-B7BB-4099-A412-6E2D2A869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7">
                                            <p:graphicEl>
                                              <a:dgm id="{03C672AE-B7BB-4099-A412-6E2D2A8697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MX" dirty="0" smtClean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4166767080"/>
              </p:ext>
            </p:extLst>
          </p:nvPr>
        </p:nvGraphicFramePr>
        <p:xfrm>
          <a:off x="827584" y="1020788"/>
          <a:ext cx="7992888" cy="1832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939323441"/>
              </p:ext>
            </p:extLst>
          </p:nvPr>
        </p:nvGraphicFramePr>
        <p:xfrm>
          <a:off x="683569" y="3501008"/>
          <a:ext cx="5472608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Flecha derecha 3"/>
          <p:cNvSpPr/>
          <p:nvPr/>
        </p:nvSpPr>
        <p:spPr>
          <a:xfrm>
            <a:off x="6300192" y="3861048"/>
            <a:ext cx="360040" cy="18002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redondeado 7"/>
          <p:cNvSpPr/>
          <p:nvPr/>
        </p:nvSpPr>
        <p:spPr>
          <a:xfrm>
            <a:off x="6876256" y="3284984"/>
            <a:ext cx="1728192" cy="28083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2018 (KSC-SC meeting </a:t>
            </a:r>
            <a:r>
              <a:rPr lang="en-US" b="1" dirty="0" smtClean="0">
                <a:sym typeface="Wingdings" panose="05000000000000000000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dirty="0" smtClean="0"/>
              <a:t>Current </a:t>
            </a:r>
            <a:r>
              <a:rPr lang="en-US" dirty="0"/>
              <a:t>status </a:t>
            </a:r>
            <a:r>
              <a:rPr lang="en-US" dirty="0" smtClean="0"/>
              <a:t>of </a:t>
            </a:r>
            <a:r>
              <a:rPr lang="en-US" dirty="0"/>
              <a:t>guideline will be </a:t>
            </a:r>
            <a:r>
              <a:rPr lang="en-US" dirty="0" smtClean="0"/>
              <a:t>presented.</a:t>
            </a:r>
            <a:endParaRPr lang="es-MX" dirty="0"/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683568" y="-50204"/>
            <a:ext cx="82083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r>
              <a:rPr lang="en-US" sz="2200" dirty="0" smtClean="0"/>
              <a:t>II</a:t>
            </a:r>
            <a:r>
              <a:rPr lang="en-US" sz="2200" dirty="0"/>
              <a:t>. </a:t>
            </a:r>
            <a:r>
              <a:rPr lang="en-US" sz="2200" dirty="0"/>
              <a:t>International Standard on Jurisdictional Activities</a:t>
            </a:r>
          </a:p>
        </p:txBody>
      </p:sp>
    </p:spTree>
    <p:extLst>
      <p:ext uri="{BB962C8B-B14F-4D97-AF65-F5344CB8AC3E}">
        <p14:creationId xmlns:p14="http://schemas.microsoft.com/office/powerpoint/2010/main" val="4198340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D93BD0-6B99-45D6-9316-73758D443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dgm id="{27D93BD0-6B99-45D6-9316-73758D4431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C1CA29-63D4-4110-9D3C-AFE164FFE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9AC1CA29-63D4-4110-9D3C-AFE164FFE7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7E496F-285C-4D7B-82A9-22426ADCA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dgm id="{9A7E496F-285C-4D7B-82A9-22426ADCAD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E455D6-F5AA-47B0-81C0-B549D672B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97E455D6-F5AA-47B0-81C0-B549D672BC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D0D3EF-7907-400C-A3D8-AF560BFA8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37D0D3EF-7907-400C-A3D8-AF560BFA85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2274E1-C534-40EC-9588-41C1FFA4EE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DA2274E1-C534-40EC-9588-41C1FFA4EE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2" grpId="0">
        <p:bldSub>
          <a:bldDgm bld="lvlOne"/>
        </p:bldSub>
      </p:bldGraphic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MX" dirty="0" smtClean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8516361"/>
              </p:ext>
            </p:extLst>
          </p:nvPr>
        </p:nvGraphicFramePr>
        <p:xfrm>
          <a:off x="968520" y="1268760"/>
          <a:ext cx="7566949" cy="1724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1 Título"/>
          <p:cNvSpPr txBox="1">
            <a:spLocks/>
          </p:cNvSpPr>
          <p:nvPr/>
        </p:nvSpPr>
        <p:spPr bwMode="auto">
          <a:xfrm>
            <a:off x="684136" y="-14288"/>
            <a:ext cx="82083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r>
              <a:rPr lang="en-US" sz="2200" dirty="0" smtClean="0"/>
              <a:t>III</a:t>
            </a:r>
            <a:r>
              <a:rPr lang="en-US" sz="2200" dirty="0"/>
              <a:t>. </a:t>
            </a:r>
            <a:r>
              <a:rPr lang="en-US" sz="2200" dirty="0"/>
              <a:t>Paper on the Implementation of Quality Control in the Audit </a:t>
            </a:r>
            <a:r>
              <a:rPr lang="en-US" sz="2200" dirty="0"/>
              <a:t>Process</a:t>
            </a:r>
            <a:endParaRPr lang="en-US" sz="2200" dirty="0"/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893090026"/>
              </p:ext>
            </p:extLst>
          </p:nvPr>
        </p:nvGraphicFramePr>
        <p:xfrm>
          <a:off x="659181" y="3356992"/>
          <a:ext cx="3552779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Flecha derecha 11"/>
          <p:cNvSpPr/>
          <p:nvPr/>
        </p:nvSpPr>
        <p:spPr>
          <a:xfrm>
            <a:off x="4283968" y="3717032"/>
            <a:ext cx="360040" cy="1800200"/>
          </a:xfrm>
          <a:prstGeom prst="rightArrow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ángulo redondeado 13"/>
          <p:cNvSpPr/>
          <p:nvPr/>
        </p:nvSpPr>
        <p:spPr>
          <a:xfrm>
            <a:off x="5004048" y="3140968"/>
            <a:ext cx="3744416" cy="2952328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- </a:t>
            </a:r>
            <a:r>
              <a:rPr lang="en-US" sz="1600" b="1" dirty="0"/>
              <a:t>August-October 2018 </a:t>
            </a:r>
            <a:r>
              <a:rPr lang="en-US" sz="1600" b="1" dirty="0" smtClean="0">
                <a:sym typeface="Wingdings" panose="05000000000000000000" pitchFamily="2" charset="2"/>
              </a:rPr>
              <a:t> </a:t>
            </a:r>
            <a:r>
              <a:rPr lang="en-US" sz="1600" dirty="0" smtClean="0"/>
              <a:t>Updated </a:t>
            </a:r>
            <a:r>
              <a:rPr lang="en-US" sz="1600" dirty="0"/>
              <a:t>survey will be applied to the INTOSAI </a:t>
            </a:r>
            <a:r>
              <a:rPr lang="en-US" sz="1600" dirty="0" smtClean="0"/>
              <a:t>community.</a:t>
            </a:r>
          </a:p>
          <a:p>
            <a:r>
              <a:rPr lang="en-US" sz="1600" dirty="0" smtClean="0"/>
              <a:t>- Post-application </a:t>
            </a:r>
            <a:r>
              <a:rPr lang="en-US" sz="1600" dirty="0"/>
              <a:t>of </a:t>
            </a:r>
            <a:r>
              <a:rPr lang="en-US" sz="1600" dirty="0" smtClean="0"/>
              <a:t>survey</a:t>
            </a:r>
            <a:r>
              <a:rPr lang="en-US" sz="1600" dirty="0"/>
              <a:t>, </a:t>
            </a:r>
            <a:r>
              <a:rPr lang="en-US" sz="1600" dirty="0" smtClean="0"/>
              <a:t>Task </a:t>
            </a:r>
            <a:r>
              <a:rPr lang="en-US" sz="1600" dirty="0"/>
              <a:t>Team will analyze </a:t>
            </a:r>
            <a:r>
              <a:rPr lang="en-US" sz="1600" dirty="0" smtClean="0"/>
              <a:t>results </a:t>
            </a:r>
            <a:r>
              <a:rPr lang="en-US" sz="1600" dirty="0"/>
              <a:t>and draft </a:t>
            </a:r>
            <a:r>
              <a:rPr lang="en-US" sz="1600" dirty="0" smtClean="0"/>
              <a:t>paper to be </a:t>
            </a:r>
            <a:r>
              <a:rPr lang="en-US" sz="1600" dirty="0"/>
              <a:t>submitted for comments within </a:t>
            </a:r>
            <a:r>
              <a:rPr lang="en-US" sz="1600" dirty="0" smtClean="0"/>
              <a:t>WGVBS </a:t>
            </a:r>
            <a:r>
              <a:rPr lang="en-US" sz="1600" dirty="0"/>
              <a:t>and </a:t>
            </a:r>
            <a:r>
              <a:rPr lang="en-US" sz="1600" dirty="0" smtClean="0"/>
              <a:t>INTOSAI.</a:t>
            </a:r>
          </a:p>
          <a:p>
            <a:r>
              <a:rPr lang="en-US" sz="1600" dirty="0" smtClean="0"/>
              <a:t>- </a:t>
            </a:r>
            <a:r>
              <a:rPr lang="en-US" sz="1600" b="1" dirty="0" smtClean="0"/>
              <a:t>Deliverables </a:t>
            </a:r>
            <a:r>
              <a:rPr lang="en-US" sz="1600" b="1" dirty="0" smtClean="0">
                <a:sym typeface="Wingdings" panose="05000000000000000000" pitchFamily="2" charset="2"/>
              </a:rPr>
              <a:t> </a:t>
            </a:r>
            <a:r>
              <a:rPr lang="en-US" sz="1600" dirty="0" smtClean="0"/>
              <a:t>ready </a:t>
            </a:r>
            <a:r>
              <a:rPr lang="en-US" sz="1600" dirty="0"/>
              <a:t>before INCOSAI </a:t>
            </a:r>
            <a:r>
              <a:rPr lang="en-US" sz="1600" dirty="0" smtClean="0"/>
              <a:t>2019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36645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9" grpId="0">
        <p:bldSub>
          <a:bldDgm bld="lvlOne"/>
        </p:bldSub>
      </p:bldGraphic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MX" dirty="0" smtClean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835788797"/>
              </p:ext>
            </p:extLst>
          </p:nvPr>
        </p:nvGraphicFramePr>
        <p:xfrm>
          <a:off x="1801773" y="1556792"/>
          <a:ext cx="6260484" cy="2012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215227362"/>
              </p:ext>
            </p:extLst>
          </p:nvPr>
        </p:nvGraphicFramePr>
        <p:xfrm>
          <a:off x="675906" y="4005064"/>
          <a:ext cx="3552779" cy="2266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Flecha derecha 9"/>
          <p:cNvSpPr/>
          <p:nvPr/>
        </p:nvSpPr>
        <p:spPr>
          <a:xfrm>
            <a:off x="4571975" y="4199410"/>
            <a:ext cx="360040" cy="18002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 redondeado 10"/>
          <p:cNvSpPr/>
          <p:nvPr/>
        </p:nvSpPr>
        <p:spPr>
          <a:xfrm>
            <a:off x="5220072" y="3861048"/>
            <a:ext cx="3312368" cy="22322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- </a:t>
            </a:r>
            <a:r>
              <a:rPr lang="en-US" sz="1600" b="1" dirty="0" smtClean="0"/>
              <a:t>2018 </a:t>
            </a:r>
            <a:r>
              <a:rPr lang="en-US" sz="1600" b="1" dirty="0" smtClean="0">
                <a:sym typeface="Wingdings" panose="05000000000000000000" pitchFamily="2" charset="2"/>
              </a:rPr>
              <a:t> </a:t>
            </a:r>
            <a:r>
              <a:rPr lang="en-US" sz="1600" dirty="0" smtClean="0"/>
              <a:t>WGVBS </a:t>
            </a:r>
            <a:r>
              <a:rPr lang="en-US" sz="1600" dirty="0"/>
              <a:t>will </a:t>
            </a:r>
            <a:r>
              <a:rPr lang="en-US" sz="1600" dirty="0" smtClean="0"/>
              <a:t>submit </a:t>
            </a:r>
            <a:r>
              <a:rPr lang="en-US" sz="1600" dirty="0"/>
              <a:t>updated version of </a:t>
            </a:r>
            <a:r>
              <a:rPr lang="en-US" sz="1600" dirty="0" smtClean="0"/>
              <a:t>paper </a:t>
            </a:r>
            <a:r>
              <a:rPr lang="en-US" sz="1600" dirty="0"/>
              <a:t>to </a:t>
            </a:r>
            <a:r>
              <a:rPr lang="en-US" sz="1600" dirty="0" smtClean="0"/>
              <a:t>INTOSAI </a:t>
            </a:r>
            <a:r>
              <a:rPr lang="en-US" sz="1600" dirty="0"/>
              <a:t>Community for a 3</a:t>
            </a:r>
            <a:r>
              <a:rPr lang="en-US" sz="1600" dirty="0" smtClean="0"/>
              <a:t>-month </a:t>
            </a:r>
            <a:r>
              <a:rPr lang="en-US" sz="1600" dirty="0"/>
              <a:t>round of </a:t>
            </a:r>
            <a:r>
              <a:rPr lang="en-US" sz="1600" dirty="0" smtClean="0"/>
              <a:t>comments.</a:t>
            </a:r>
          </a:p>
          <a:p>
            <a:r>
              <a:rPr lang="en-US" sz="1600" dirty="0" smtClean="0"/>
              <a:t>- </a:t>
            </a:r>
            <a:r>
              <a:rPr lang="en-US" sz="1600" b="1" dirty="0" smtClean="0"/>
              <a:t>Deliverables </a:t>
            </a:r>
            <a:r>
              <a:rPr lang="en-US" sz="1600" b="1" dirty="0" smtClean="0">
                <a:sym typeface="Wingdings" panose="05000000000000000000" pitchFamily="2" charset="2"/>
              </a:rPr>
              <a:t>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smtClean="0"/>
              <a:t>ready </a:t>
            </a:r>
            <a:r>
              <a:rPr lang="en-US" sz="1600" dirty="0"/>
              <a:t>before INCOSAI 2019.</a:t>
            </a:r>
            <a:endParaRPr lang="es-MX" sz="1600" dirty="0"/>
          </a:p>
        </p:txBody>
      </p:sp>
      <p:sp>
        <p:nvSpPr>
          <p:cNvPr id="12" name="1 Título"/>
          <p:cNvSpPr txBox="1">
            <a:spLocks/>
          </p:cNvSpPr>
          <p:nvPr/>
        </p:nvSpPr>
        <p:spPr bwMode="auto">
          <a:xfrm>
            <a:off x="647823" y="161631"/>
            <a:ext cx="82083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r>
              <a:rPr lang="en-US" sz="2200" dirty="0" smtClean="0"/>
              <a:t>IV</a:t>
            </a:r>
            <a:r>
              <a:rPr lang="en-US" sz="2200" dirty="0"/>
              <a:t>. </a:t>
            </a:r>
            <a:r>
              <a:rPr lang="en-US" sz="2200" dirty="0"/>
              <a:t>Paper on a Risk-Assessment Framework for SAIs to Incorporate Relevant SDGs-Related Programs in their Annual Audit Plans</a:t>
            </a:r>
          </a:p>
        </p:txBody>
      </p:sp>
    </p:spTree>
    <p:extLst>
      <p:ext uri="{BB962C8B-B14F-4D97-AF65-F5344CB8AC3E}">
        <p14:creationId xmlns:p14="http://schemas.microsoft.com/office/powerpoint/2010/main" val="2071707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Sub>
          <a:bldDgm bld="lvlOne"/>
        </p:bldSub>
      </p:bldGraphic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MX" dirty="0" smtClean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489434095"/>
              </p:ext>
            </p:extLst>
          </p:nvPr>
        </p:nvGraphicFramePr>
        <p:xfrm>
          <a:off x="1551876" y="1340768"/>
          <a:ext cx="6260484" cy="2012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069625089"/>
              </p:ext>
            </p:extLst>
          </p:nvPr>
        </p:nvGraphicFramePr>
        <p:xfrm>
          <a:off x="839163" y="3789040"/>
          <a:ext cx="3552779" cy="2266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Flecha derecha 9"/>
          <p:cNvSpPr/>
          <p:nvPr/>
        </p:nvSpPr>
        <p:spPr>
          <a:xfrm>
            <a:off x="4571975" y="4005064"/>
            <a:ext cx="360040" cy="180020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 redondeado 10"/>
          <p:cNvSpPr/>
          <p:nvPr/>
        </p:nvSpPr>
        <p:spPr>
          <a:xfrm>
            <a:off x="5292080" y="3789040"/>
            <a:ext cx="3312368" cy="22322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- </a:t>
            </a:r>
            <a:r>
              <a:rPr lang="en-US" sz="1600" b="1" dirty="0" smtClean="0"/>
              <a:t>2018 </a:t>
            </a:r>
            <a:r>
              <a:rPr lang="en-US" sz="1600" b="1" dirty="0" smtClean="0">
                <a:sym typeface="Wingdings" panose="05000000000000000000" pitchFamily="2" charset="2"/>
              </a:rPr>
              <a:t>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smtClean="0"/>
              <a:t>WGVBS </a:t>
            </a:r>
            <a:r>
              <a:rPr lang="en-US" sz="1600" dirty="0"/>
              <a:t>will submit </a:t>
            </a:r>
            <a:r>
              <a:rPr lang="en-US" sz="1600" dirty="0" smtClean="0"/>
              <a:t>updated </a:t>
            </a:r>
            <a:r>
              <a:rPr lang="en-US" sz="1600" dirty="0"/>
              <a:t>version </a:t>
            </a:r>
            <a:r>
              <a:rPr lang="en-US" sz="1600" dirty="0" smtClean="0"/>
              <a:t>of </a:t>
            </a:r>
            <a:r>
              <a:rPr lang="en-US" sz="1600" dirty="0"/>
              <a:t>paper to </a:t>
            </a:r>
            <a:r>
              <a:rPr lang="en-US" sz="1600" dirty="0" smtClean="0"/>
              <a:t>INTOSAI </a:t>
            </a:r>
            <a:r>
              <a:rPr lang="en-US" sz="1600" dirty="0"/>
              <a:t>Community for a </a:t>
            </a:r>
            <a:r>
              <a:rPr lang="en-US" sz="1600" dirty="0" smtClean="0"/>
              <a:t>3-month </a:t>
            </a:r>
            <a:r>
              <a:rPr lang="en-US" sz="1600" dirty="0"/>
              <a:t>round of </a:t>
            </a:r>
            <a:r>
              <a:rPr lang="en-US" sz="1600" dirty="0" smtClean="0"/>
              <a:t>comments.</a:t>
            </a:r>
          </a:p>
          <a:p>
            <a:r>
              <a:rPr lang="en-US" sz="1600" dirty="0" smtClean="0"/>
              <a:t>- </a:t>
            </a:r>
            <a:r>
              <a:rPr lang="en-US" sz="1600" b="1" dirty="0" smtClean="0"/>
              <a:t>Deliverables </a:t>
            </a:r>
            <a:r>
              <a:rPr lang="en-US" sz="1600" b="1" dirty="0" smtClean="0">
                <a:sym typeface="Wingdings" panose="05000000000000000000" pitchFamily="2" charset="2"/>
              </a:rPr>
              <a:t>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smtClean="0"/>
              <a:t>ready </a:t>
            </a:r>
            <a:r>
              <a:rPr lang="en-US" sz="1600" dirty="0"/>
              <a:t>before INCOSAI 2019.</a:t>
            </a:r>
            <a:endParaRPr lang="es-MX" sz="1600" dirty="0"/>
          </a:p>
        </p:txBody>
      </p:sp>
      <p:sp>
        <p:nvSpPr>
          <p:cNvPr id="12" name="1 Título"/>
          <p:cNvSpPr txBox="1">
            <a:spLocks/>
          </p:cNvSpPr>
          <p:nvPr/>
        </p:nvSpPr>
        <p:spPr bwMode="auto">
          <a:xfrm>
            <a:off x="647823" y="-99392"/>
            <a:ext cx="82083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r>
              <a:rPr lang="en-US" sz="2200" dirty="0" smtClean="0"/>
              <a:t>V</a:t>
            </a:r>
            <a:r>
              <a:rPr lang="en-US" sz="2200" dirty="0"/>
              <a:t>. Identification of Public Sector Risks: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The </a:t>
            </a:r>
            <a:r>
              <a:rPr lang="en-US" sz="2200" dirty="0"/>
              <a:t>Role of SAIs</a:t>
            </a:r>
          </a:p>
        </p:txBody>
      </p:sp>
    </p:spTree>
    <p:extLst>
      <p:ext uri="{BB962C8B-B14F-4D97-AF65-F5344CB8AC3E}">
        <p14:creationId xmlns:p14="http://schemas.microsoft.com/office/powerpoint/2010/main" val="2438056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graphicEl>
                                              <a:dgm id="{E201076A-42B4-4CA0-AE79-00213DF84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EF3FC45E-AF46-4763-8EFB-868F740DF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graphicEl>
                                              <a:dgm id="{DBFC6706-9506-4694-9DC6-F9D156E60E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4933DE01-5E8E-4AFF-A9A0-24BF7B348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Sub>
          <a:bldDgm bld="lvlOne"/>
        </p:bldSub>
      </p:bldGraphic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ASF_1">
      <a:dk1>
        <a:srgbClr val="00204E"/>
      </a:dk1>
      <a:lt1>
        <a:sysClr val="window" lastClr="FFFFFF"/>
      </a:lt1>
      <a:dk2>
        <a:srgbClr val="292929"/>
      </a:dk2>
      <a:lt2>
        <a:srgbClr val="EEECE1"/>
      </a:lt2>
      <a:accent1>
        <a:srgbClr val="00204E"/>
      </a:accent1>
      <a:accent2>
        <a:srgbClr val="002F74"/>
      </a:accent2>
      <a:accent3>
        <a:srgbClr val="9C2A29"/>
      </a:accent3>
      <a:accent4>
        <a:srgbClr val="B93131"/>
      </a:accent4>
      <a:accent5>
        <a:srgbClr val="0C6B4D"/>
      </a:accent5>
      <a:accent6>
        <a:srgbClr val="09533C"/>
      </a:accent6>
      <a:hlink>
        <a:srgbClr val="0000FF"/>
      </a:hlink>
      <a:folHlink>
        <a:srgbClr val="800080"/>
      </a:folHlink>
    </a:clrScheme>
    <a:fontScheme name="ASF_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6789</TotalTime>
  <Words>652</Words>
  <Application>Microsoft Office PowerPoint</Application>
  <PresentationFormat>Presentación en pantalla (4:3)</PresentationFormat>
  <Paragraphs>116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Wingdings</vt:lpstr>
      <vt:lpstr>Tema de Office</vt:lpstr>
      <vt:lpstr>Reporting Dashboard Working Group on Value and Benefits for the SAIs (WGVBS)</vt:lpstr>
      <vt:lpstr>Contents</vt:lpstr>
      <vt:lpstr>Presentación de PowerPoint</vt:lpstr>
      <vt:lpstr>I. Update of the document Communicating and Promoting the Value and Benefits of SAIs: An INTOSAI Guideline</vt:lpstr>
      <vt:lpstr>I. Update of the document Communicating and Promoting the Value and Benefits of SAIs: An INTOSAI Guideline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VI. Revision of ISSAI 12</vt:lpstr>
      <vt:lpstr>Presentación de PowerPoint</vt:lpstr>
      <vt:lpstr>VII. Working Group website to be migrated to the KSC-IDI INTOSAI Community Portal before 2019</vt:lpstr>
      <vt:lpstr>Presentación de PowerPoint</vt:lpstr>
      <vt:lpstr>VIII. Stakeholders Engagement </vt:lpstr>
      <vt:lpstr>Reporting Dashboard Working Group on Value and Benefits for the SAIs (WGVBS)</vt:lpstr>
    </vt:vector>
  </TitlesOfParts>
  <Company>Auditoría Superior de la Federación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Coordinación de Relaciones Institucionales</dc:creator>
  <cp:lastModifiedBy>SAI of Mexico</cp:lastModifiedBy>
  <cp:revision>766</cp:revision>
  <dcterms:created xsi:type="dcterms:W3CDTF">2012-03-03T23:19:20Z</dcterms:created>
  <dcterms:modified xsi:type="dcterms:W3CDTF">2018-08-08T23:03:32Z</dcterms:modified>
</cp:coreProperties>
</file>