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898" r:id="rId2"/>
    <p:sldId id="899" r:id="rId3"/>
    <p:sldId id="900" r:id="rId4"/>
    <p:sldId id="901" r:id="rId5"/>
    <p:sldId id="902" r:id="rId6"/>
    <p:sldId id="903" r:id="rId7"/>
    <p:sldId id="904" r:id="rId8"/>
    <p:sldId id="905" r:id="rId9"/>
    <p:sldId id="906" r:id="rId10"/>
    <p:sldId id="907" r:id="rId11"/>
    <p:sldId id="908" r:id="rId12"/>
    <p:sldId id="909" r:id="rId13"/>
    <p:sldId id="910" r:id="rId14"/>
    <p:sldId id="911" r:id="rId15"/>
    <p:sldId id="912" r:id="rId16"/>
  </p:sldIdLst>
  <p:sldSz cx="9144000" cy="6858000" type="screen4x3"/>
  <p:notesSz cx="6784975" cy="9906000"/>
  <p:defaultTextStyle>
    <a:defPPr>
      <a:defRPr lang="pt-BR"/>
    </a:defPPr>
    <a:lvl1pPr algn="l" rtl="0" eaLnBrk="0" fontAlgn="base" hangingPunct="0">
      <a:spcBef>
        <a:spcPct val="0"/>
      </a:spcBef>
      <a:spcAft>
        <a:spcPct val="0"/>
      </a:spcAft>
      <a:defRPr sz="2600" kern="1200">
        <a:solidFill>
          <a:srgbClr val="FFCC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600" kern="1200">
        <a:solidFill>
          <a:srgbClr val="FFCC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600" kern="1200">
        <a:solidFill>
          <a:srgbClr val="FFCC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600" kern="1200">
        <a:solidFill>
          <a:srgbClr val="FFCC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600" kern="1200">
        <a:solidFill>
          <a:srgbClr val="FFCC00"/>
        </a:solidFill>
        <a:latin typeface="Arial" panose="020B0604020202020204" pitchFamily="34" charset="0"/>
        <a:ea typeface="+mn-ea"/>
        <a:cs typeface="Arial" panose="020B0604020202020204" pitchFamily="34" charset="0"/>
      </a:defRPr>
    </a:lvl5pPr>
    <a:lvl6pPr marL="2286000" algn="l" defTabSz="914400" rtl="0" eaLnBrk="1" latinLnBrk="0" hangingPunct="1">
      <a:defRPr sz="2600" kern="1200">
        <a:solidFill>
          <a:srgbClr val="FFCC00"/>
        </a:solidFill>
        <a:latin typeface="Arial" panose="020B0604020202020204" pitchFamily="34" charset="0"/>
        <a:ea typeface="+mn-ea"/>
        <a:cs typeface="Arial" panose="020B0604020202020204" pitchFamily="34" charset="0"/>
      </a:defRPr>
    </a:lvl6pPr>
    <a:lvl7pPr marL="2743200" algn="l" defTabSz="914400" rtl="0" eaLnBrk="1" latinLnBrk="0" hangingPunct="1">
      <a:defRPr sz="2600" kern="1200">
        <a:solidFill>
          <a:srgbClr val="FFCC00"/>
        </a:solidFill>
        <a:latin typeface="Arial" panose="020B0604020202020204" pitchFamily="34" charset="0"/>
        <a:ea typeface="+mn-ea"/>
        <a:cs typeface="Arial" panose="020B0604020202020204" pitchFamily="34" charset="0"/>
      </a:defRPr>
    </a:lvl7pPr>
    <a:lvl8pPr marL="3200400" algn="l" defTabSz="914400" rtl="0" eaLnBrk="1" latinLnBrk="0" hangingPunct="1">
      <a:defRPr sz="2600" kern="1200">
        <a:solidFill>
          <a:srgbClr val="FFCC00"/>
        </a:solidFill>
        <a:latin typeface="Arial" panose="020B0604020202020204" pitchFamily="34" charset="0"/>
        <a:ea typeface="+mn-ea"/>
        <a:cs typeface="Arial" panose="020B0604020202020204" pitchFamily="34" charset="0"/>
      </a:defRPr>
    </a:lvl8pPr>
    <a:lvl9pPr marL="3657600" algn="l" defTabSz="914400" rtl="0" eaLnBrk="1" latinLnBrk="0" hangingPunct="1">
      <a:defRPr sz="2600" kern="1200">
        <a:solidFill>
          <a:srgbClr val="FFCC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717"/>
    <a:srgbClr val="003399"/>
    <a:srgbClr val="FFCC00"/>
    <a:srgbClr val="051A57"/>
    <a:srgbClr val="00CC00"/>
    <a:srgbClr val="9CBEB3"/>
    <a:srgbClr val="0033CC"/>
    <a:srgbClr val="FFFFFF"/>
    <a:srgbClr val="003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7158" autoAdjust="0"/>
  </p:normalViewPr>
  <p:slideViewPr>
    <p:cSldViewPr>
      <p:cViewPr varScale="1">
        <p:scale>
          <a:sx n="93" d="100"/>
          <a:sy n="93" d="100"/>
        </p:scale>
        <p:origin x="1224" y="90"/>
      </p:cViewPr>
      <p:guideLst>
        <p:guide orient="horz" pos="2160"/>
        <p:guide pos="2880"/>
      </p:guideLst>
    </p:cSldViewPr>
  </p:slideViewPr>
  <p:outlineViewPr>
    <p:cViewPr>
      <p:scale>
        <a:sx n="33" d="100"/>
        <a:sy n="33" d="100"/>
      </p:scale>
      <p:origin x="42"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4" d="100"/>
          <a:sy n="84" d="100"/>
        </p:scale>
        <p:origin x="-1980" y="-96"/>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D0707-0EB4-4284-8BD4-825F52158CCD}"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pt-BR"/>
        </a:p>
      </dgm:t>
    </dgm:pt>
    <dgm:pt modelId="{8D087BCE-9E28-41B4-A6E0-BD5F13745185}">
      <dgm:prSet phldrT="[Texto]"/>
      <dgm:spPr/>
      <dgm:t>
        <a:bodyPr/>
        <a:lstStyle/>
        <a:p>
          <a:r>
            <a:rPr lang="en-US" b="1" noProof="0" dirty="0" smtClean="0">
              <a:latin typeface="Calibri" panose="020F0502020204030204" pitchFamily="34" charset="0"/>
            </a:rPr>
            <a:t>Reasons?</a:t>
          </a:r>
          <a:endParaRPr lang="en-US" b="1" noProof="0" dirty="0">
            <a:latin typeface="Calibri" panose="020F0502020204030204" pitchFamily="34" charset="0"/>
          </a:endParaRPr>
        </a:p>
      </dgm:t>
    </dgm:pt>
    <dgm:pt modelId="{AC4595EB-788B-4E77-9CC6-89843A75EAB8}" type="parTrans" cxnId="{A8FA2A7E-D714-4656-9FDC-BA9488276F52}">
      <dgm:prSet/>
      <dgm:spPr/>
      <dgm:t>
        <a:bodyPr/>
        <a:lstStyle/>
        <a:p>
          <a:endParaRPr lang="pt-BR">
            <a:latin typeface="Calibri" panose="020F0502020204030204" pitchFamily="34" charset="0"/>
          </a:endParaRPr>
        </a:p>
      </dgm:t>
    </dgm:pt>
    <dgm:pt modelId="{9C53C976-5C3E-444E-ABD1-6F6A2D8FAEF0}" type="sibTrans" cxnId="{A8FA2A7E-D714-4656-9FDC-BA9488276F52}">
      <dgm:prSet/>
      <dgm:spPr/>
      <dgm:t>
        <a:bodyPr/>
        <a:lstStyle/>
        <a:p>
          <a:endParaRPr lang="pt-BR">
            <a:latin typeface="Calibri" panose="020F0502020204030204" pitchFamily="34" charset="0"/>
          </a:endParaRPr>
        </a:p>
      </dgm:t>
    </dgm:pt>
    <dgm:pt modelId="{2AFD9BAE-DEE6-49CF-A12F-CF2ED9E41BC7}">
      <dgm:prSet phldrT="[Texto]"/>
      <dgm:spPr/>
      <dgm:t>
        <a:bodyPr/>
        <a:lstStyle/>
        <a:p>
          <a:r>
            <a:rPr lang="en-US" noProof="0" dirty="0" smtClean="0">
              <a:latin typeface="Calibri" panose="020F0502020204030204" pitchFamily="34" charset="0"/>
            </a:rPr>
            <a:t>Lack of Planning</a:t>
          </a:r>
          <a:endParaRPr lang="en-US" noProof="0" dirty="0">
            <a:latin typeface="Calibri" panose="020F0502020204030204" pitchFamily="34" charset="0"/>
          </a:endParaRPr>
        </a:p>
      </dgm:t>
    </dgm:pt>
    <dgm:pt modelId="{D12D27B1-63C2-4074-9B03-1D651D6C004A}" type="parTrans" cxnId="{CDA3ACC8-C2A0-4723-82B7-6377BC34C2A8}">
      <dgm:prSet/>
      <dgm:spPr/>
      <dgm:t>
        <a:bodyPr/>
        <a:lstStyle/>
        <a:p>
          <a:endParaRPr lang="pt-BR">
            <a:latin typeface="Calibri" panose="020F0502020204030204" pitchFamily="34" charset="0"/>
          </a:endParaRPr>
        </a:p>
      </dgm:t>
    </dgm:pt>
    <dgm:pt modelId="{49503DE5-67C1-45F9-8A29-307E0F49B840}" type="sibTrans" cxnId="{CDA3ACC8-C2A0-4723-82B7-6377BC34C2A8}">
      <dgm:prSet/>
      <dgm:spPr/>
      <dgm:t>
        <a:bodyPr/>
        <a:lstStyle/>
        <a:p>
          <a:endParaRPr lang="pt-BR">
            <a:latin typeface="Calibri" panose="020F0502020204030204" pitchFamily="34" charset="0"/>
          </a:endParaRPr>
        </a:p>
      </dgm:t>
    </dgm:pt>
    <dgm:pt modelId="{F8C217F4-C64F-4A53-BD10-0851212840B2}">
      <dgm:prSet phldrT="[Texto]"/>
      <dgm:spPr/>
      <dgm:t>
        <a:bodyPr/>
        <a:lstStyle/>
        <a:p>
          <a:r>
            <a:rPr lang="en-US" noProof="0" dirty="0" smtClean="0">
              <a:latin typeface="Calibri" panose="020F0502020204030204" pitchFamily="34" charset="0"/>
            </a:rPr>
            <a:t>Unqualified Personnel</a:t>
          </a:r>
          <a:endParaRPr lang="en-US" noProof="0" dirty="0">
            <a:latin typeface="Calibri" panose="020F0502020204030204" pitchFamily="34" charset="0"/>
          </a:endParaRPr>
        </a:p>
      </dgm:t>
    </dgm:pt>
    <dgm:pt modelId="{422F84EA-12A0-4AD2-A60C-35F0AEBBC5A1}" type="parTrans" cxnId="{9A89934E-31CC-44B1-BB2D-2E1EA97E262C}">
      <dgm:prSet/>
      <dgm:spPr/>
      <dgm:t>
        <a:bodyPr/>
        <a:lstStyle/>
        <a:p>
          <a:endParaRPr lang="pt-BR">
            <a:latin typeface="Calibri" panose="020F0502020204030204" pitchFamily="34" charset="0"/>
          </a:endParaRPr>
        </a:p>
      </dgm:t>
    </dgm:pt>
    <dgm:pt modelId="{0260CEB3-C48C-48AE-B556-D5B5EFFD6F10}" type="sibTrans" cxnId="{9A89934E-31CC-44B1-BB2D-2E1EA97E262C}">
      <dgm:prSet/>
      <dgm:spPr/>
      <dgm:t>
        <a:bodyPr/>
        <a:lstStyle/>
        <a:p>
          <a:endParaRPr lang="pt-BR">
            <a:latin typeface="Calibri" panose="020F0502020204030204" pitchFamily="34" charset="0"/>
          </a:endParaRPr>
        </a:p>
      </dgm:t>
    </dgm:pt>
    <dgm:pt modelId="{3A51CFC5-8630-4D2B-B001-23AC382C2B3C}">
      <dgm:prSet phldrT="[Texto]"/>
      <dgm:spPr/>
      <dgm:t>
        <a:bodyPr/>
        <a:lstStyle/>
        <a:p>
          <a:r>
            <a:rPr lang="en-US" noProof="0" dirty="0" smtClean="0">
              <a:latin typeface="Calibri" panose="020F0502020204030204" pitchFamily="34" charset="0"/>
            </a:rPr>
            <a:t>Lack of systemic assessments</a:t>
          </a:r>
          <a:endParaRPr lang="en-US" noProof="0" dirty="0">
            <a:latin typeface="Calibri" panose="020F0502020204030204" pitchFamily="34" charset="0"/>
          </a:endParaRPr>
        </a:p>
      </dgm:t>
    </dgm:pt>
    <dgm:pt modelId="{17FBCB7C-DEF9-4DFB-8814-63EE87294B06}" type="parTrans" cxnId="{829B81B6-197C-4B9C-8C38-F8BF84B9481D}">
      <dgm:prSet/>
      <dgm:spPr/>
      <dgm:t>
        <a:bodyPr/>
        <a:lstStyle/>
        <a:p>
          <a:endParaRPr lang="pt-BR">
            <a:latin typeface="Calibri" panose="020F0502020204030204" pitchFamily="34" charset="0"/>
          </a:endParaRPr>
        </a:p>
      </dgm:t>
    </dgm:pt>
    <dgm:pt modelId="{0B135004-90E5-4099-896D-50E303E18332}" type="sibTrans" cxnId="{829B81B6-197C-4B9C-8C38-F8BF84B9481D}">
      <dgm:prSet/>
      <dgm:spPr/>
      <dgm:t>
        <a:bodyPr/>
        <a:lstStyle/>
        <a:p>
          <a:endParaRPr lang="pt-BR">
            <a:latin typeface="Calibri" panose="020F0502020204030204" pitchFamily="34" charset="0"/>
          </a:endParaRPr>
        </a:p>
      </dgm:t>
    </dgm:pt>
    <dgm:pt modelId="{B0FFCB20-D0AC-4D45-9902-BAD11093DA57}">
      <dgm:prSet phldrT="[Texto]"/>
      <dgm:spPr/>
      <dgm:t>
        <a:bodyPr/>
        <a:lstStyle/>
        <a:p>
          <a:endParaRPr lang="pt-BR" dirty="0">
            <a:latin typeface="Calibri" panose="020F0502020204030204" pitchFamily="34" charset="0"/>
          </a:endParaRPr>
        </a:p>
      </dgm:t>
    </dgm:pt>
    <dgm:pt modelId="{118F9786-4666-41A3-B9D7-D1E1A18B7EF2}" type="parTrans" cxnId="{F14E577A-54F9-4842-87C0-5753C3920F51}">
      <dgm:prSet/>
      <dgm:spPr/>
      <dgm:t>
        <a:bodyPr/>
        <a:lstStyle/>
        <a:p>
          <a:endParaRPr lang="pt-BR">
            <a:latin typeface="Calibri" panose="020F0502020204030204" pitchFamily="34" charset="0"/>
          </a:endParaRPr>
        </a:p>
      </dgm:t>
    </dgm:pt>
    <dgm:pt modelId="{5EAB98AD-ACB4-4B29-8F0B-E1F187241C6B}" type="sibTrans" cxnId="{F14E577A-54F9-4842-87C0-5753C3920F51}">
      <dgm:prSet/>
      <dgm:spPr/>
      <dgm:t>
        <a:bodyPr/>
        <a:lstStyle/>
        <a:p>
          <a:endParaRPr lang="pt-BR">
            <a:latin typeface="Calibri" panose="020F0502020204030204" pitchFamily="34" charset="0"/>
          </a:endParaRPr>
        </a:p>
      </dgm:t>
    </dgm:pt>
    <dgm:pt modelId="{8A053505-B566-499F-B208-01A8C4360968}">
      <dgm:prSet/>
      <dgm:spPr/>
      <dgm:t>
        <a:bodyPr/>
        <a:lstStyle/>
        <a:p>
          <a:r>
            <a:rPr lang="en-US" noProof="0" dirty="0" smtClean="0">
              <a:latin typeface="Calibri" panose="020F0502020204030204" pitchFamily="34" charset="0"/>
            </a:rPr>
            <a:t>Bureaucratic Culture</a:t>
          </a:r>
          <a:endParaRPr lang="en-US" noProof="0" dirty="0">
            <a:latin typeface="Calibri" panose="020F0502020204030204" pitchFamily="34" charset="0"/>
          </a:endParaRPr>
        </a:p>
      </dgm:t>
    </dgm:pt>
    <dgm:pt modelId="{2BADADE1-FD63-4620-B6D8-28F7F9A76501}" type="parTrans" cxnId="{E894298C-12BC-4BCA-A075-83C7D12A58FE}">
      <dgm:prSet/>
      <dgm:spPr/>
      <dgm:t>
        <a:bodyPr/>
        <a:lstStyle/>
        <a:p>
          <a:endParaRPr lang="pt-BR">
            <a:latin typeface="Calibri" panose="020F0502020204030204" pitchFamily="34" charset="0"/>
          </a:endParaRPr>
        </a:p>
      </dgm:t>
    </dgm:pt>
    <dgm:pt modelId="{EE2263DE-5C28-4A0D-ABEB-BEEE036E2A88}" type="sibTrans" cxnId="{E894298C-12BC-4BCA-A075-83C7D12A58FE}">
      <dgm:prSet/>
      <dgm:spPr/>
      <dgm:t>
        <a:bodyPr/>
        <a:lstStyle/>
        <a:p>
          <a:endParaRPr lang="pt-BR">
            <a:latin typeface="Calibri" panose="020F0502020204030204" pitchFamily="34" charset="0"/>
          </a:endParaRPr>
        </a:p>
      </dgm:t>
    </dgm:pt>
    <dgm:pt modelId="{D30B54D8-3A54-4473-A504-26E67034E1B3}" type="pres">
      <dgm:prSet presAssocID="{9A2D0707-0EB4-4284-8BD4-825F52158CCD}" presName="diagram" presStyleCnt="0">
        <dgm:presLayoutVars>
          <dgm:chMax val="1"/>
          <dgm:dir/>
          <dgm:animLvl val="ctr"/>
          <dgm:resizeHandles val="exact"/>
        </dgm:presLayoutVars>
      </dgm:prSet>
      <dgm:spPr/>
      <dgm:t>
        <a:bodyPr/>
        <a:lstStyle/>
        <a:p>
          <a:endParaRPr lang="pt-BR"/>
        </a:p>
      </dgm:t>
    </dgm:pt>
    <dgm:pt modelId="{A1275657-DC36-4DCB-809F-568563A79F4C}" type="pres">
      <dgm:prSet presAssocID="{9A2D0707-0EB4-4284-8BD4-825F52158CCD}" presName="matrix" presStyleCnt="0"/>
      <dgm:spPr/>
      <dgm:t>
        <a:bodyPr/>
        <a:lstStyle/>
        <a:p>
          <a:endParaRPr lang="pt-BR"/>
        </a:p>
      </dgm:t>
    </dgm:pt>
    <dgm:pt modelId="{3117FAAA-7123-4F8C-A02C-AD727AC8E33A}" type="pres">
      <dgm:prSet presAssocID="{9A2D0707-0EB4-4284-8BD4-825F52158CCD}" presName="tile1" presStyleLbl="node1" presStyleIdx="0" presStyleCnt="4" custLinFactNeighborX="0"/>
      <dgm:spPr/>
      <dgm:t>
        <a:bodyPr/>
        <a:lstStyle/>
        <a:p>
          <a:endParaRPr lang="pt-BR"/>
        </a:p>
      </dgm:t>
    </dgm:pt>
    <dgm:pt modelId="{D9B4153B-B8A1-4662-B167-A7BD1DCEBAB6}" type="pres">
      <dgm:prSet presAssocID="{9A2D0707-0EB4-4284-8BD4-825F52158CCD}" presName="tile1text" presStyleLbl="node1" presStyleIdx="0" presStyleCnt="4">
        <dgm:presLayoutVars>
          <dgm:chMax val="0"/>
          <dgm:chPref val="0"/>
          <dgm:bulletEnabled val="1"/>
        </dgm:presLayoutVars>
      </dgm:prSet>
      <dgm:spPr/>
      <dgm:t>
        <a:bodyPr/>
        <a:lstStyle/>
        <a:p>
          <a:endParaRPr lang="pt-BR"/>
        </a:p>
      </dgm:t>
    </dgm:pt>
    <dgm:pt modelId="{A681A5FC-3445-4D80-AF34-EF06C8825977}" type="pres">
      <dgm:prSet presAssocID="{9A2D0707-0EB4-4284-8BD4-825F52158CCD}" presName="tile2" presStyleLbl="node1" presStyleIdx="1" presStyleCnt="4"/>
      <dgm:spPr/>
      <dgm:t>
        <a:bodyPr/>
        <a:lstStyle/>
        <a:p>
          <a:endParaRPr lang="pt-BR"/>
        </a:p>
      </dgm:t>
    </dgm:pt>
    <dgm:pt modelId="{40108BB8-0F0F-4DFC-8A00-7529AF400FEB}" type="pres">
      <dgm:prSet presAssocID="{9A2D0707-0EB4-4284-8BD4-825F52158CCD}" presName="tile2text" presStyleLbl="node1" presStyleIdx="1" presStyleCnt="4">
        <dgm:presLayoutVars>
          <dgm:chMax val="0"/>
          <dgm:chPref val="0"/>
          <dgm:bulletEnabled val="1"/>
        </dgm:presLayoutVars>
      </dgm:prSet>
      <dgm:spPr/>
      <dgm:t>
        <a:bodyPr/>
        <a:lstStyle/>
        <a:p>
          <a:endParaRPr lang="pt-BR"/>
        </a:p>
      </dgm:t>
    </dgm:pt>
    <dgm:pt modelId="{50F2E7D5-D0AD-4460-BB89-67E04BBFE0FE}" type="pres">
      <dgm:prSet presAssocID="{9A2D0707-0EB4-4284-8BD4-825F52158CCD}" presName="tile3" presStyleLbl="node1" presStyleIdx="2" presStyleCnt="4"/>
      <dgm:spPr/>
      <dgm:t>
        <a:bodyPr/>
        <a:lstStyle/>
        <a:p>
          <a:endParaRPr lang="pt-BR"/>
        </a:p>
      </dgm:t>
    </dgm:pt>
    <dgm:pt modelId="{86631D7B-2D2C-4F65-96FB-D6C7C1F11963}" type="pres">
      <dgm:prSet presAssocID="{9A2D0707-0EB4-4284-8BD4-825F52158CCD}" presName="tile3text" presStyleLbl="node1" presStyleIdx="2" presStyleCnt="4">
        <dgm:presLayoutVars>
          <dgm:chMax val="0"/>
          <dgm:chPref val="0"/>
          <dgm:bulletEnabled val="1"/>
        </dgm:presLayoutVars>
      </dgm:prSet>
      <dgm:spPr/>
      <dgm:t>
        <a:bodyPr/>
        <a:lstStyle/>
        <a:p>
          <a:endParaRPr lang="pt-BR"/>
        </a:p>
      </dgm:t>
    </dgm:pt>
    <dgm:pt modelId="{84E4C93F-51D8-4E7F-A248-E2B2F8B52AAE}" type="pres">
      <dgm:prSet presAssocID="{9A2D0707-0EB4-4284-8BD4-825F52158CCD}" presName="tile4" presStyleLbl="node1" presStyleIdx="3" presStyleCnt="4"/>
      <dgm:spPr/>
      <dgm:t>
        <a:bodyPr/>
        <a:lstStyle/>
        <a:p>
          <a:endParaRPr lang="pt-BR"/>
        </a:p>
      </dgm:t>
    </dgm:pt>
    <dgm:pt modelId="{D30B6DA1-C85B-4738-948E-5A36A5912D8D}" type="pres">
      <dgm:prSet presAssocID="{9A2D0707-0EB4-4284-8BD4-825F52158CCD}" presName="tile4text" presStyleLbl="node1" presStyleIdx="3" presStyleCnt="4">
        <dgm:presLayoutVars>
          <dgm:chMax val="0"/>
          <dgm:chPref val="0"/>
          <dgm:bulletEnabled val="1"/>
        </dgm:presLayoutVars>
      </dgm:prSet>
      <dgm:spPr/>
      <dgm:t>
        <a:bodyPr/>
        <a:lstStyle/>
        <a:p>
          <a:endParaRPr lang="pt-BR"/>
        </a:p>
      </dgm:t>
    </dgm:pt>
    <dgm:pt modelId="{5BA8202A-7D7C-434A-AFFF-2C81A0D74D4B}" type="pres">
      <dgm:prSet presAssocID="{9A2D0707-0EB4-4284-8BD4-825F52158CCD}" presName="centerTile" presStyleLbl="fgShp" presStyleIdx="0" presStyleCnt="1">
        <dgm:presLayoutVars>
          <dgm:chMax val="0"/>
          <dgm:chPref val="0"/>
        </dgm:presLayoutVars>
      </dgm:prSet>
      <dgm:spPr/>
      <dgm:t>
        <a:bodyPr/>
        <a:lstStyle/>
        <a:p>
          <a:endParaRPr lang="pt-BR"/>
        </a:p>
      </dgm:t>
    </dgm:pt>
  </dgm:ptLst>
  <dgm:cxnLst>
    <dgm:cxn modelId="{9480411D-3217-4780-93B3-013A4A73455A}" type="presOf" srcId="{3A51CFC5-8630-4D2B-B001-23AC382C2B3C}" destId="{50F2E7D5-D0AD-4460-BB89-67E04BBFE0FE}" srcOrd="0" destOrd="0" presId="urn:microsoft.com/office/officeart/2005/8/layout/matrix1"/>
    <dgm:cxn modelId="{9A89934E-31CC-44B1-BB2D-2E1EA97E262C}" srcId="{8D087BCE-9E28-41B4-A6E0-BD5F13745185}" destId="{F8C217F4-C64F-4A53-BD10-0851212840B2}" srcOrd="1" destOrd="0" parTransId="{422F84EA-12A0-4AD2-A60C-35F0AEBBC5A1}" sibTransId="{0260CEB3-C48C-48AE-B556-D5B5EFFD6F10}"/>
    <dgm:cxn modelId="{4C0F72B1-8072-4FDF-8DAC-026620495D23}" type="presOf" srcId="{8D087BCE-9E28-41B4-A6E0-BD5F13745185}" destId="{5BA8202A-7D7C-434A-AFFF-2C81A0D74D4B}" srcOrd="0" destOrd="0" presId="urn:microsoft.com/office/officeart/2005/8/layout/matrix1"/>
    <dgm:cxn modelId="{F14E577A-54F9-4842-87C0-5753C3920F51}" srcId="{9A2D0707-0EB4-4284-8BD4-825F52158CCD}" destId="{B0FFCB20-D0AC-4D45-9902-BAD11093DA57}" srcOrd="1" destOrd="0" parTransId="{118F9786-4666-41A3-B9D7-D1E1A18B7EF2}" sibTransId="{5EAB98AD-ACB4-4B29-8F0B-E1F187241C6B}"/>
    <dgm:cxn modelId="{B132B6AB-C6D4-48CD-9FF1-65BBBFFCF92D}" type="presOf" srcId="{F8C217F4-C64F-4A53-BD10-0851212840B2}" destId="{A681A5FC-3445-4D80-AF34-EF06C8825977}" srcOrd="0" destOrd="0" presId="urn:microsoft.com/office/officeart/2005/8/layout/matrix1"/>
    <dgm:cxn modelId="{84040243-32FA-4CC9-99C1-CC0DB9FF3758}" type="presOf" srcId="{F8C217F4-C64F-4A53-BD10-0851212840B2}" destId="{40108BB8-0F0F-4DFC-8A00-7529AF400FEB}" srcOrd="1" destOrd="0" presId="urn:microsoft.com/office/officeart/2005/8/layout/matrix1"/>
    <dgm:cxn modelId="{829B81B6-197C-4B9C-8C38-F8BF84B9481D}" srcId="{8D087BCE-9E28-41B4-A6E0-BD5F13745185}" destId="{3A51CFC5-8630-4D2B-B001-23AC382C2B3C}" srcOrd="2" destOrd="0" parTransId="{17FBCB7C-DEF9-4DFB-8814-63EE87294B06}" sibTransId="{0B135004-90E5-4099-896D-50E303E18332}"/>
    <dgm:cxn modelId="{EE4F41EB-D5C2-4A70-A422-A136B7DF2B58}" type="presOf" srcId="{2AFD9BAE-DEE6-49CF-A12F-CF2ED9E41BC7}" destId="{3117FAAA-7123-4F8C-A02C-AD727AC8E33A}" srcOrd="0" destOrd="0" presId="urn:microsoft.com/office/officeart/2005/8/layout/matrix1"/>
    <dgm:cxn modelId="{9D211245-72C4-4AD4-98E9-E45232089F6C}" type="presOf" srcId="{9A2D0707-0EB4-4284-8BD4-825F52158CCD}" destId="{D30B54D8-3A54-4473-A504-26E67034E1B3}" srcOrd="0" destOrd="0" presId="urn:microsoft.com/office/officeart/2005/8/layout/matrix1"/>
    <dgm:cxn modelId="{063DF28F-9224-4467-AD8D-99D98B29E263}" type="presOf" srcId="{8A053505-B566-499F-B208-01A8C4360968}" destId="{D30B6DA1-C85B-4738-948E-5A36A5912D8D}" srcOrd="1" destOrd="0" presId="urn:microsoft.com/office/officeart/2005/8/layout/matrix1"/>
    <dgm:cxn modelId="{CDA3ACC8-C2A0-4723-82B7-6377BC34C2A8}" srcId="{8D087BCE-9E28-41B4-A6E0-BD5F13745185}" destId="{2AFD9BAE-DEE6-49CF-A12F-CF2ED9E41BC7}" srcOrd="0" destOrd="0" parTransId="{D12D27B1-63C2-4074-9B03-1D651D6C004A}" sibTransId="{49503DE5-67C1-45F9-8A29-307E0F49B840}"/>
    <dgm:cxn modelId="{92B82A25-CB63-4099-AAA7-29175A7E3B33}" type="presOf" srcId="{2AFD9BAE-DEE6-49CF-A12F-CF2ED9E41BC7}" destId="{D9B4153B-B8A1-4662-B167-A7BD1DCEBAB6}" srcOrd="1" destOrd="0" presId="urn:microsoft.com/office/officeart/2005/8/layout/matrix1"/>
    <dgm:cxn modelId="{7EED9BEE-9580-4F14-9C8D-E599C142ED78}" type="presOf" srcId="{8A053505-B566-499F-B208-01A8C4360968}" destId="{84E4C93F-51D8-4E7F-A248-E2B2F8B52AAE}" srcOrd="0" destOrd="0" presId="urn:microsoft.com/office/officeart/2005/8/layout/matrix1"/>
    <dgm:cxn modelId="{E894298C-12BC-4BCA-A075-83C7D12A58FE}" srcId="{8D087BCE-9E28-41B4-A6E0-BD5F13745185}" destId="{8A053505-B566-499F-B208-01A8C4360968}" srcOrd="3" destOrd="0" parTransId="{2BADADE1-FD63-4620-B6D8-28F7F9A76501}" sibTransId="{EE2263DE-5C28-4A0D-ABEB-BEEE036E2A88}"/>
    <dgm:cxn modelId="{8FC85FBD-77F2-4449-B5BC-FE32A1AF2CE3}" type="presOf" srcId="{3A51CFC5-8630-4D2B-B001-23AC382C2B3C}" destId="{86631D7B-2D2C-4F65-96FB-D6C7C1F11963}" srcOrd="1" destOrd="0" presId="urn:microsoft.com/office/officeart/2005/8/layout/matrix1"/>
    <dgm:cxn modelId="{A8FA2A7E-D714-4656-9FDC-BA9488276F52}" srcId="{9A2D0707-0EB4-4284-8BD4-825F52158CCD}" destId="{8D087BCE-9E28-41B4-A6E0-BD5F13745185}" srcOrd="0" destOrd="0" parTransId="{AC4595EB-788B-4E77-9CC6-89843A75EAB8}" sibTransId="{9C53C976-5C3E-444E-ABD1-6F6A2D8FAEF0}"/>
    <dgm:cxn modelId="{015430BF-6E75-4683-B530-2D4C7449AE91}" type="presParOf" srcId="{D30B54D8-3A54-4473-A504-26E67034E1B3}" destId="{A1275657-DC36-4DCB-809F-568563A79F4C}" srcOrd="0" destOrd="0" presId="urn:microsoft.com/office/officeart/2005/8/layout/matrix1"/>
    <dgm:cxn modelId="{50CB3900-4497-4D5F-9453-AE5AFEF160FC}" type="presParOf" srcId="{A1275657-DC36-4DCB-809F-568563A79F4C}" destId="{3117FAAA-7123-4F8C-A02C-AD727AC8E33A}" srcOrd="0" destOrd="0" presId="urn:microsoft.com/office/officeart/2005/8/layout/matrix1"/>
    <dgm:cxn modelId="{C1EA3711-0045-42E0-855B-20B3D6A54B38}" type="presParOf" srcId="{A1275657-DC36-4DCB-809F-568563A79F4C}" destId="{D9B4153B-B8A1-4662-B167-A7BD1DCEBAB6}" srcOrd="1" destOrd="0" presId="urn:microsoft.com/office/officeart/2005/8/layout/matrix1"/>
    <dgm:cxn modelId="{0CE3BA88-94CB-415B-98CF-329A3059E9E9}" type="presParOf" srcId="{A1275657-DC36-4DCB-809F-568563A79F4C}" destId="{A681A5FC-3445-4D80-AF34-EF06C8825977}" srcOrd="2" destOrd="0" presId="urn:microsoft.com/office/officeart/2005/8/layout/matrix1"/>
    <dgm:cxn modelId="{24D028C8-DED0-4936-BBC0-9B879D2CFAC7}" type="presParOf" srcId="{A1275657-DC36-4DCB-809F-568563A79F4C}" destId="{40108BB8-0F0F-4DFC-8A00-7529AF400FEB}" srcOrd="3" destOrd="0" presId="urn:microsoft.com/office/officeart/2005/8/layout/matrix1"/>
    <dgm:cxn modelId="{2A340948-214A-4729-9C48-AC1C36D67536}" type="presParOf" srcId="{A1275657-DC36-4DCB-809F-568563A79F4C}" destId="{50F2E7D5-D0AD-4460-BB89-67E04BBFE0FE}" srcOrd="4" destOrd="0" presId="urn:microsoft.com/office/officeart/2005/8/layout/matrix1"/>
    <dgm:cxn modelId="{368410EA-1F8C-4A71-9CB5-5FFB7EE8F9B2}" type="presParOf" srcId="{A1275657-DC36-4DCB-809F-568563A79F4C}" destId="{86631D7B-2D2C-4F65-96FB-D6C7C1F11963}" srcOrd="5" destOrd="0" presId="urn:microsoft.com/office/officeart/2005/8/layout/matrix1"/>
    <dgm:cxn modelId="{F54A7595-BB5E-4887-9C7E-7D9BEED59C25}" type="presParOf" srcId="{A1275657-DC36-4DCB-809F-568563A79F4C}" destId="{84E4C93F-51D8-4E7F-A248-E2B2F8B52AAE}" srcOrd="6" destOrd="0" presId="urn:microsoft.com/office/officeart/2005/8/layout/matrix1"/>
    <dgm:cxn modelId="{A1F659CB-0A9D-4CB8-BDD8-98B463E92F8E}" type="presParOf" srcId="{A1275657-DC36-4DCB-809F-568563A79F4C}" destId="{D30B6DA1-C85B-4738-948E-5A36A5912D8D}" srcOrd="7" destOrd="0" presId="urn:microsoft.com/office/officeart/2005/8/layout/matrix1"/>
    <dgm:cxn modelId="{3CFEE614-757B-480D-A8A4-2FD631EDDA1D}" type="presParOf" srcId="{D30B54D8-3A54-4473-A504-26E67034E1B3}" destId="{5BA8202A-7D7C-434A-AFFF-2C81A0D74D4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A6EA6-C5B9-43EA-B85E-FEF86E50DA31}"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pt-BR"/>
        </a:p>
      </dgm:t>
    </dgm:pt>
    <dgm:pt modelId="{B65F523C-B830-4EF9-B2D5-3EE7A5FD7799}">
      <dgm:prSet phldrT="[Texto]" custT="1"/>
      <dgm:spPr/>
      <dgm:t>
        <a:bodyPr/>
        <a:lstStyle/>
        <a:p>
          <a:r>
            <a:rPr lang="en-US" sz="2800" b="1" noProof="0" dirty="0" smtClean="0">
              <a:latin typeface="Calibri" panose="020F0502020204030204" pitchFamily="34" charset="0"/>
            </a:rPr>
            <a:t>SDGs – what are we doing?</a:t>
          </a:r>
          <a:endParaRPr lang="en-US" sz="2800" b="1" noProof="0" dirty="0">
            <a:latin typeface="Calibri" panose="020F0502020204030204" pitchFamily="34" charset="0"/>
          </a:endParaRPr>
        </a:p>
      </dgm:t>
    </dgm:pt>
    <dgm:pt modelId="{AFAC414A-2246-4B04-AF77-F3D8EDFDEAB7}" type="parTrans" cxnId="{F46129A4-6A7A-4AD0-9E65-8F726B5AECF7}">
      <dgm:prSet/>
      <dgm:spPr/>
      <dgm:t>
        <a:bodyPr/>
        <a:lstStyle/>
        <a:p>
          <a:endParaRPr lang="pt-BR" sz="1600">
            <a:latin typeface="Calibri" panose="020F0502020204030204" pitchFamily="34" charset="0"/>
          </a:endParaRPr>
        </a:p>
      </dgm:t>
    </dgm:pt>
    <dgm:pt modelId="{555E9FD7-389F-4CB4-ACA1-1C4A662E1C66}" type="sibTrans" cxnId="{F46129A4-6A7A-4AD0-9E65-8F726B5AECF7}">
      <dgm:prSet/>
      <dgm:spPr/>
      <dgm:t>
        <a:bodyPr/>
        <a:lstStyle/>
        <a:p>
          <a:endParaRPr lang="pt-BR" sz="1600">
            <a:latin typeface="Calibri" panose="020F0502020204030204" pitchFamily="34" charset="0"/>
          </a:endParaRPr>
        </a:p>
      </dgm:t>
    </dgm:pt>
    <dgm:pt modelId="{390739FA-A59B-4792-B722-8111284B97F6}">
      <dgm:prSet phldrT="[Texto]" custT="1"/>
      <dgm:spPr/>
      <dgm:t>
        <a:bodyPr/>
        <a:lstStyle/>
        <a:p>
          <a:r>
            <a:rPr lang="en-US" sz="2400" b="1" noProof="0" dirty="0" err="1" smtClean="0">
              <a:latin typeface="Calibri" panose="020F0502020204030204" pitchFamily="34" charset="0"/>
            </a:rPr>
            <a:t>Olacefs</a:t>
          </a:r>
          <a:r>
            <a:rPr lang="en-US" sz="2400" b="1" noProof="0" dirty="0" smtClean="0">
              <a:latin typeface="Calibri" panose="020F0502020204030204" pitchFamily="34" charset="0"/>
            </a:rPr>
            <a:t>/</a:t>
          </a:r>
          <a:r>
            <a:rPr lang="en-US" sz="2400" b="1" noProof="0" dirty="0" err="1" smtClean="0">
              <a:latin typeface="Calibri" panose="020F0502020204030204" pitchFamily="34" charset="0"/>
            </a:rPr>
            <a:t>Comtema</a:t>
          </a:r>
          <a:endParaRPr lang="en-US" sz="2400" b="1" noProof="0" dirty="0" smtClean="0">
            <a:latin typeface="Calibri" panose="020F0502020204030204" pitchFamily="34" charset="0"/>
          </a:endParaRPr>
        </a:p>
        <a:p>
          <a:r>
            <a:rPr lang="en-US" sz="2000" noProof="0" dirty="0" smtClean="0">
              <a:latin typeface="Calibri" panose="020F0502020204030204" pitchFamily="34" charset="0"/>
            </a:rPr>
            <a:t>Joint effort for the systemic diagnosis of SDGs</a:t>
          </a:r>
        </a:p>
      </dgm:t>
    </dgm:pt>
    <dgm:pt modelId="{9B7DB1DF-0F01-4584-91A5-B4F0323AA788}" type="parTrans" cxnId="{5B2F1509-D289-4C8F-BE0D-C3E132E0E1E3}">
      <dgm:prSet/>
      <dgm:spPr/>
      <dgm:t>
        <a:bodyPr/>
        <a:lstStyle/>
        <a:p>
          <a:endParaRPr lang="pt-BR" sz="1600">
            <a:latin typeface="Calibri" panose="020F0502020204030204" pitchFamily="34" charset="0"/>
          </a:endParaRPr>
        </a:p>
      </dgm:t>
    </dgm:pt>
    <dgm:pt modelId="{BB1259BB-93C4-4185-A79C-052D76EF2719}" type="sibTrans" cxnId="{5B2F1509-D289-4C8F-BE0D-C3E132E0E1E3}">
      <dgm:prSet/>
      <dgm:spPr/>
      <dgm:t>
        <a:bodyPr/>
        <a:lstStyle/>
        <a:p>
          <a:endParaRPr lang="pt-BR" sz="1600">
            <a:latin typeface="Calibri" panose="020F0502020204030204" pitchFamily="34" charset="0"/>
          </a:endParaRPr>
        </a:p>
      </dgm:t>
    </dgm:pt>
    <dgm:pt modelId="{5B617EBB-3BC7-4625-8CFD-9347CC0715B9}">
      <dgm:prSet phldrT="[Texto]" custT="1"/>
      <dgm:spPr/>
      <dgm:t>
        <a:bodyPr/>
        <a:lstStyle/>
        <a:p>
          <a:r>
            <a:rPr lang="en-US" sz="2400" b="1" noProof="0" dirty="0" smtClean="0">
              <a:latin typeface="Calibri" panose="020F0502020204030204" pitchFamily="34" charset="0"/>
            </a:rPr>
            <a:t>Planning</a:t>
          </a:r>
        </a:p>
        <a:p>
          <a:r>
            <a:rPr lang="en-US" sz="2000" noProof="0" dirty="0" smtClean="0">
              <a:latin typeface="Calibri" panose="020F0502020204030204" pitchFamily="34" charset="0"/>
            </a:rPr>
            <a:t>Alignment of control actions with SDGs (142 in 2016)</a:t>
          </a:r>
          <a:endParaRPr lang="en-US" sz="2000" noProof="0" dirty="0">
            <a:latin typeface="Calibri" panose="020F0502020204030204" pitchFamily="34" charset="0"/>
          </a:endParaRPr>
        </a:p>
      </dgm:t>
    </dgm:pt>
    <dgm:pt modelId="{EAD7F7AC-A524-4329-9103-8B146722D4F8}" type="parTrans" cxnId="{A76E4958-33DC-4563-AD7B-D5ABAE160CB2}">
      <dgm:prSet/>
      <dgm:spPr/>
      <dgm:t>
        <a:bodyPr/>
        <a:lstStyle/>
        <a:p>
          <a:endParaRPr lang="pt-BR" sz="1600">
            <a:latin typeface="Calibri" panose="020F0502020204030204" pitchFamily="34" charset="0"/>
          </a:endParaRPr>
        </a:p>
      </dgm:t>
    </dgm:pt>
    <dgm:pt modelId="{5A34A114-8E82-492D-82B8-E1B015A5584C}" type="sibTrans" cxnId="{A76E4958-33DC-4563-AD7B-D5ABAE160CB2}">
      <dgm:prSet/>
      <dgm:spPr/>
      <dgm:t>
        <a:bodyPr/>
        <a:lstStyle/>
        <a:p>
          <a:endParaRPr lang="pt-BR" sz="1600">
            <a:latin typeface="Calibri" panose="020F0502020204030204" pitchFamily="34" charset="0"/>
          </a:endParaRPr>
        </a:p>
      </dgm:t>
    </dgm:pt>
    <dgm:pt modelId="{CE1FEDB9-7334-4DCB-8CED-C500B05334AA}">
      <dgm:prSet phldrT="[Texto]" custT="1"/>
      <dgm:spPr/>
      <dgm:t>
        <a:bodyPr/>
        <a:lstStyle/>
        <a:p>
          <a:r>
            <a:rPr lang="en-US" sz="2400" b="1" noProof="0" dirty="0" smtClean="0">
              <a:latin typeface="Calibri" panose="020F0502020204030204" pitchFamily="34" charset="0"/>
            </a:rPr>
            <a:t>Actions taken</a:t>
          </a:r>
        </a:p>
        <a:p>
          <a:r>
            <a:rPr lang="en-US" sz="2000" noProof="0" dirty="0" smtClean="0">
              <a:latin typeface="Calibri" panose="020F0502020204030204" pitchFamily="34" charset="0"/>
            </a:rPr>
            <a:t>Audit on Soil Governance – 5 SDGs present</a:t>
          </a:r>
        </a:p>
      </dgm:t>
    </dgm:pt>
    <dgm:pt modelId="{6556F725-9637-4826-A4CF-A857435910F4}" type="parTrans" cxnId="{683DC835-66EA-42FE-B52C-35A1C3C953E3}">
      <dgm:prSet/>
      <dgm:spPr/>
      <dgm:t>
        <a:bodyPr/>
        <a:lstStyle/>
        <a:p>
          <a:endParaRPr lang="pt-BR" sz="1600">
            <a:latin typeface="Calibri" panose="020F0502020204030204" pitchFamily="34" charset="0"/>
          </a:endParaRPr>
        </a:p>
      </dgm:t>
    </dgm:pt>
    <dgm:pt modelId="{280E22D6-D67A-473C-A909-F6515307CE33}" type="sibTrans" cxnId="{683DC835-66EA-42FE-B52C-35A1C3C953E3}">
      <dgm:prSet/>
      <dgm:spPr/>
      <dgm:t>
        <a:bodyPr/>
        <a:lstStyle/>
        <a:p>
          <a:endParaRPr lang="pt-BR" sz="1600">
            <a:latin typeface="Calibri" panose="020F0502020204030204" pitchFamily="34" charset="0"/>
          </a:endParaRPr>
        </a:p>
      </dgm:t>
    </dgm:pt>
    <dgm:pt modelId="{349CE074-FDB5-411C-A736-64A732C252F3}" type="pres">
      <dgm:prSet presAssocID="{428A6EA6-C5B9-43EA-B85E-FEF86E50DA31}" presName="composite" presStyleCnt="0">
        <dgm:presLayoutVars>
          <dgm:chMax val="1"/>
          <dgm:dir/>
          <dgm:resizeHandles val="exact"/>
        </dgm:presLayoutVars>
      </dgm:prSet>
      <dgm:spPr/>
      <dgm:t>
        <a:bodyPr/>
        <a:lstStyle/>
        <a:p>
          <a:endParaRPr lang="pt-BR"/>
        </a:p>
      </dgm:t>
    </dgm:pt>
    <dgm:pt modelId="{E50F372F-8BE8-48B5-95DA-44298DB9A760}" type="pres">
      <dgm:prSet presAssocID="{B65F523C-B830-4EF9-B2D5-3EE7A5FD7799}" presName="roof" presStyleLbl="dkBgShp" presStyleIdx="0" presStyleCnt="2" custScaleY="67291" custLinFactNeighborY="-6831"/>
      <dgm:spPr/>
      <dgm:t>
        <a:bodyPr/>
        <a:lstStyle/>
        <a:p>
          <a:endParaRPr lang="pt-BR"/>
        </a:p>
      </dgm:t>
    </dgm:pt>
    <dgm:pt modelId="{1AAC16C4-B400-4CB7-A2D2-97AEE472E9B6}" type="pres">
      <dgm:prSet presAssocID="{B65F523C-B830-4EF9-B2D5-3EE7A5FD7799}" presName="pillars" presStyleCnt="0"/>
      <dgm:spPr/>
      <dgm:t>
        <a:bodyPr/>
        <a:lstStyle/>
        <a:p>
          <a:endParaRPr lang="pt-BR"/>
        </a:p>
      </dgm:t>
    </dgm:pt>
    <dgm:pt modelId="{1E083C99-4BEF-47F0-B985-7A688AD4909B}" type="pres">
      <dgm:prSet presAssocID="{B65F523C-B830-4EF9-B2D5-3EE7A5FD7799}" presName="pillar1" presStyleLbl="node1" presStyleIdx="0" presStyleCnt="3" custScaleY="115513">
        <dgm:presLayoutVars>
          <dgm:bulletEnabled val="1"/>
        </dgm:presLayoutVars>
      </dgm:prSet>
      <dgm:spPr/>
      <dgm:t>
        <a:bodyPr/>
        <a:lstStyle/>
        <a:p>
          <a:endParaRPr lang="pt-BR"/>
        </a:p>
      </dgm:t>
    </dgm:pt>
    <dgm:pt modelId="{AD4BBD1F-4720-4A5D-883E-A5D65998A550}" type="pres">
      <dgm:prSet presAssocID="{5B617EBB-3BC7-4625-8CFD-9347CC0715B9}" presName="pillarX" presStyleLbl="node1" presStyleIdx="1" presStyleCnt="3" custScaleY="115513">
        <dgm:presLayoutVars>
          <dgm:bulletEnabled val="1"/>
        </dgm:presLayoutVars>
      </dgm:prSet>
      <dgm:spPr/>
      <dgm:t>
        <a:bodyPr/>
        <a:lstStyle/>
        <a:p>
          <a:endParaRPr lang="pt-BR"/>
        </a:p>
      </dgm:t>
    </dgm:pt>
    <dgm:pt modelId="{04608BDA-C5AF-4A05-A57C-6236F3E922ED}" type="pres">
      <dgm:prSet presAssocID="{CE1FEDB9-7334-4DCB-8CED-C500B05334AA}" presName="pillarX" presStyleLbl="node1" presStyleIdx="2" presStyleCnt="3" custScaleY="115513">
        <dgm:presLayoutVars>
          <dgm:bulletEnabled val="1"/>
        </dgm:presLayoutVars>
      </dgm:prSet>
      <dgm:spPr/>
      <dgm:t>
        <a:bodyPr/>
        <a:lstStyle/>
        <a:p>
          <a:endParaRPr lang="pt-BR"/>
        </a:p>
      </dgm:t>
    </dgm:pt>
    <dgm:pt modelId="{E6ED695E-94EF-4309-8235-1A61FA1E173C}" type="pres">
      <dgm:prSet presAssocID="{B65F523C-B830-4EF9-B2D5-3EE7A5FD7799}" presName="base" presStyleLbl="dkBgShp" presStyleIdx="1" presStyleCnt="2"/>
      <dgm:spPr/>
      <dgm:t>
        <a:bodyPr/>
        <a:lstStyle/>
        <a:p>
          <a:endParaRPr lang="pt-BR"/>
        </a:p>
      </dgm:t>
    </dgm:pt>
  </dgm:ptLst>
  <dgm:cxnLst>
    <dgm:cxn modelId="{A76E4958-33DC-4563-AD7B-D5ABAE160CB2}" srcId="{B65F523C-B830-4EF9-B2D5-3EE7A5FD7799}" destId="{5B617EBB-3BC7-4625-8CFD-9347CC0715B9}" srcOrd="1" destOrd="0" parTransId="{EAD7F7AC-A524-4329-9103-8B146722D4F8}" sibTransId="{5A34A114-8E82-492D-82B8-E1B015A5584C}"/>
    <dgm:cxn modelId="{F46129A4-6A7A-4AD0-9E65-8F726B5AECF7}" srcId="{428A6EA6-C5B9-43EA-B85E-FEF86E50DA31}" destId="{B65F523C-B830-4EF9-B2D5-3EE7A5FD7799}" srcOrd="0" destOrd="0" parTransId="{AFAC414A-2246-4B04-AF77-F3D8EDFDEAB7}" sibTransId="{555E9FD7-389F-4CB4-ACA1-1C4A662E1C66}"/>
    <dgm:cxn modelId="{8BFC5916-C342-4209-B711-4F4267231E5A}" type="presOf" srcId="{B65F523C-B830-4EF9-B2D5-3EE7A5FD7799}" destId="{E50F372F-8BE8-48B5-95DA-44298DB9A760}" srcOrd="0" destOrd="0" presId="urn:microsoft.com/office/officeart/2005/8/layout/hList3"/>
    <dgm:cxn modelId="{E3106A83-4D15-4F12-A91C-F2FFE6061466}" type="presOf" srcId="{390739FA-A59B-4792-B722-8111284B97F6}" destId="{1E083C99-4BEF-47F0-B985-7A688AD4909B}" srcOrd="0" destOrd="0" presId="urn:microsoft.com/office/officeart/2005/8/layout/hList3"/>
    <dgm:cxn modelId="{683DC835-66EA-42FE-B52C-35A1C3C953E3}" srcId="{B65F523C-B830-4EF9-B2D5-3EE7A5FD7799}" destId="{CE1FEDB9-7334-4DCB-8CED-C500B05334AA}" srcOrd="2" destOrd="0" parTransId="{6556F725-9637-4826-A4CF-A857435910F4}" sibTransId="{280E22D6-D67A-473C-A909-F6515307CE33}"/>
    <dgm:cxn modelId="{E5BA0337-B0C2-44BB-BDBF-1A4F86974836}" type="presOf" srcId="{5B617EBB-3BC7-4625-8CFD-9347CC0715B9}" destId="{AD4BBD1F-4720-4A5D-883E-A5D65998A550}" srcOrd="0" destOrd="0" presId="urn:microsoft.com/office/officeart/2005/8/layout/hList3"/>
    <dgm:cxn modelId="{2962D01C-639A-44E6-ADA5-4DFD41C02AFA}" type="presOf" srcId="{428A6EA6-C5B9-43EA-B85E-FEF86E50DA31}" destId="{349CE074-FDB5-411C-A736-64A732C252F3}" srcOrd="0" destOrd="0" presId="urn:microsoft.com/office/officeart/2005/8/layout/hList3"/>
    <dgm:cxn modelId="{B8C53064-9D45-4D24-A2EF-378FEFE9D25B}" type="presOf" srcId="{CE1FEDB9-7334-4DCB-8CED-C500B05334AA}" destId="{04608BDA-C5AF-4A05-A57C-6236F3E922ED}" srcOrd="0" destOrd="0" presId="urn:microsoft.com/office/officeart/2005/8/layout/hList3"/>
    <dgm:cxn modelId="{5B2F1509-D289-4C8F-BE0D-C3E132E0E1E3}" srcId="{B65F523C-B830-4EF9-B2D5-3EE7A5FD7799}" destId="{390739FA-A59B-4792-B722-8111284B97F6}" srcOrd="0" destOrd="0" parTransId="{9B7DB1DF-0F01-4584-91A5-B4F0323AA788}" sibTransId="{BB1259BB-93C4-4185-A79C-052D76EF2719}"/>
    <dgm:cxn modelId="{F59C0250-CD69-4E7B-8BEF-C90661C9D5A2}" type="presParOf" srcId="{349CE074-FDB5-411C-A736-64A732C252F3}" destId="{E50F372F-8BE8-48B5-95DA-44298DB9A760}" srcOrd="0" destOrd="0" presId="urn:microsoft.com/office/officeart/2005/8/layout/hList3"/>
    <dgm:cxn modelId="{7BD9CEA1-88BF-42BD-B764-F41B6D7A165A}" type="presParOf" srcId="{349CE074-FDB5-411C-A736-64A732C252F3}" destId="{1AAC16C4-B400-4CB7-A2D2-97AEE472E9B6}" srcOrd="1" destOrd="0" presId="urn:microsoft.com/office/officeart/2005/8/layout/hList3"/>
    <dgm:cxn modelId="{1FF3E56A-1713-469D-8DA7-66A18A1CE886}" type="presParOf" srcId="{1AAC16C4-B400-4CB7-A2D2-97AEE472E9B6}" destId="{1E083C99-4BEF-47F0-B985-7A688AD4909B}" srcOrd="0" destOrd="0" presId="urn:microsoft.com/office/officeart/2005/8/layout/hList3"/>
    <dgm:cxn modelId="{D4E1B9ED-0B2F-401A-ADA6-7907C9AE2F43}" type="presParOf" srcId="{1AAC16C4-B400-4CB7-A2D2-97AEE472E9B6}" destId="{AD4BBD1F-4720-4A5D-883E-A5D65998A550}" srcOrd="1" destOrd="0" presId="urn:microsoft.com/office/officeart/2005/8/layout/hList3"/>
    <dgm:cxn modelId="{A82D1E26-C20C-40E1-A220-13D8423C9937}" type="presParOf" srcId="{1AAC16C4-B400-4CB7-A2D2-97AEE472E9B6}" destId="{04608BDA-C5AF-4A05-A57C-6236F3E922ED}" srcOrd="2" destOrd="0" presId="urn:microsoft.com/office/officeart/2005/8/layout/hList3"/>
    <dgm:cxn modelId="{693D2333-09DF-4FB7-A61E-052096E9345D}" type="presParOf" srcId="{349CE074-FDB5-411C-A736-64A732C252F3}" destId="{E6ED695E-94EF-4309-8235-1A61FA1E173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2E116-F71B-470D-888D-115CC0159A85}" type="doc">
      <dgm:prSet loTypeId="urn:microsoft.com/office/officeart/2005/8/layout/hProcess9" loCatId="process" qsTypeId="urn:microsoft.com/office/officeart/2005/8/quickstyle/simple1" qsCatId="simple" csTypeId="urn:microsoft.com/office/officeart/2005/8/colors/accent2_3" csCatId="accent2" phldr="1"/>
      <dgm:spPr/>
    </dgm:pt>
    <dgm:pt modelId="{D538FE20-C607-43FB-9AA6-4D41F6805857}">
      <dgm:prSet phldrT="[Texto]" custT="1"/>
      <dgm:spPr/>
      <dgm:t>
        <a:bodyPr/>
        <a:lstStyle/>
        <a:p>
          <a:r>
            <a:rPr lang="en-US" sz="2000" b="1" dirty="0" smtClean="0"/>
            <a:t>Improve governance and management in Brazilian public organizations</a:t>
          </a:r>
          <a:endParaRPr lang="pt-BR" sz="2000" dirty="0"/>
        </a:p>
      </dgm:t>
    </dgm:pt>
    <dgm:pt modelId="{F47D51C1-1C67-4870-81F2-19466D2F2B37}" type="parTrans" cxnId="{01ADFFEA-457E-4A38-9F8C-1C09A6162901}">
      <dgm:prSet/>
      <dgm:spPr/>
      <dgm:t>
        <a:bodyPr/>
        <a:lstStyle/>
        <a:p>
          <a:endParaRPr lang="pt-BR"/>
        </a:p>
      </dgm:t>
    </dgm:pt>
    <dgm:pt modelId="{A8097E48-8E5B-4742-AE55-7FBAE1DC4BF1}" type="sibTrans" cxnId="{01ADFFEA-457E-4A38-9F8C-1C09A6162901}">
      <dgm:prSet/>
      <dgm:spPr/>
      <dgm:t>
        <a:bodyPr/>
        <a:lstStyle/>
        <a:p>
          <a:endParaRPr lang="pt-BR"/>
        </a:p>
      </dgm:t>
    </dgm:pt>
    <dgm:pt modelId="{3075A4E3-A1F5-4350-9E69-77C465CCE1E0}">
      <dgm:prSet phldrT="[Texto]" custT="1"/>
      <dgm:spPr/>
      <dgm:t>
        <a:bodyPr/>
        <a:lstStyle/>
        <a:p>
          <a:r>
            <a:rPr lang="en-US" sz="2000" b="1" noProof="0" dirty="0" smtClean="0"/>
            <a:t>Foster a transparent Government </a:t>
          </a:r>
          <a:endParaRPr lang="en-US" sz="2000" b="1" noProof="0" dirty="0"/>
        </a:p>
      </dgm:t>
    </dgm:pt>
    <dgm:pt modelId="{064EA634-75D7-4B03-BFD3-44A3267A4DBA}" type="sibTrans" cxnId="{B7BBDC1A-B18C-48DE-AA75-B3153CCAC6E5}">
      <dgm:prSet/>
      <dgm:spPr/>
      <dgm:t>
        <a:bodyPr/>
        <a:lstStyle/>
        <a:p>
          <a:endParaRPr lang="pt-BR"/>
        </a:p>
      </dgm:t>
    </dgm:pt>
    <dgm:pt modelId="{7E8C8511-042D-421F-87D0-5F3277A51A6C}" type="parTrans" cxnId="{B7BBDC1A-B18C-48DE-AA75-B3153CCAC6E5}">
      <dgm:prSet/>
      <dgm:spPr/>
      <dgm:t>
        <a:bodyPr/>
        <a:lstStyle/>
        <a:p>
          <a:endParaRPr lang="pt-BR"/>
        </a:p>
      </dgm:t>
    </dgm:pt>
    <dgm:pt modelId="{C55CA126-EA31-46F5-AC17-CF519E2E5256}">
      <dgm:prSet phldrT="[Texto]" custT="1"/>
      <dgm:spPr>
        <a:solidFill>
          <a:schemeClr val="accent2">
            <a:lumMod val="75000"/>
          </a:schemeClr>
        </a:solidFill>
      </dgm:spPr>
      <dgm:t>
        <a:bodyPr/>
        <a:lstStyle/>
        <a:p>
          <a:r>
            <a:rPr lang="en-US" sz="2000" b="1" noProof="0" dirty="0" smtClean="0"/>
            <a:t> Make government more aligned with society’s wishes</a:t>
          </a:r>
          <a:endParaRPr lang="en-US" sz="2000" b="1" noProof="0" dirty="0"/>
        </a:p>
      </dgm:t>
    </dgm:pt>
    <dgm:pt modelId="{6E022BA3-4AFA-4E50-A845-9051F38B3E18}" type="parTrans" cxnId="{03577CC5-8684-4098-A707-1DC556842378}">
      <dgm:prSet/>
      <dgm:spPr/>
      <dgm:t>
        <a:bodyPr/>
        <a:lstStyle/>
        <a:p>
          <a:endParaRPr lang="pt-BR"/>
        </a:p>
      </dgm:t>
    </dgm:pt>
    <dgm:pt modelId="{382AB06F-453F-446F-B722-C3A4B2D3EBCD}" type="sibTrans" cxnId="{03577CC5-8684-4098-A707-1DC556842378}">
      <dgm:prSet/>
      <dgm:spPr/>
      <dgm:t>
        <a:bodyPr/>
        <a:lstStyle/>
        <a:p>
          <a:endParaRPr lang="pt-BR"/>
        </a:p>
      </dgm:t>
    </dgm:pt>
    <dgm:pt modelId="{509F7D6B-F115-41A3-BA48-B023B5596F3A}" type="pres">
      <dgm:prSet presAssocID="{C532E116-F71B-470D-888D-115CC0159A85}" presName="CompostProcess" presStyleCnt="0">
        <dgm:presLayoutVars>
          <dgm:dir/>
          <dgm:resizeHandles val="exact"/>
        </dgm:presLayoutVars>
      </dgm:prSet>
      <dgm:spPr/>
    </dgm:pt>
    <dgm:pt modelId="{49FA3F72-F289-41B3-AFC4-1575146807E1}" type="pres">
      <dgm:prSet presAssocID="{C532E116-F71B-470D-888D-115CC0159A85}" presName="arrow" presStyleLbl="bgShp" presStyleIdx="0" presStyleCnt="1" custLinFactNeighborX="-29"/>
      <dgm:spPr/>
    </dgm:pt>
    <dgm:pt modelId="{218B4715-5B78-4BA2-A213-CF82E4E8A79A}" type="pres">
      <dgm:prSet presAssocID="{C532E116-F71B-470D-888D-115CC0159A85}" presName="linearProcess" presStyleCnt="0"/>
      <dgm:spPr/>
    </dgm:pt>
    <dgm:pt modelId="{19334457-5D08-4AF5-A12F-681B0D244D10}" type="pres">
      <dgm:prSet presAssocID="{3075A4E3-A1F5-4350-9E69-77C465CCE1E0}" presName="textNode" presStyleLbl="node1" presStyleIdx="0" presStyleCnt="3" custLinFactNeighborY="304">
        <dgm:presLayoutVars>
          <dgm:bulletEnabled val="1"/>
        </dgm:presLayoutVars>
      </dgm:prSet>
      <dgm:spPr/>
      <dgm:t>
        <a:bodyPr/>
        <a:lstStyle/>
        <a:p>
          <a:endParaRPr lang="pt-BR"/>
        </a:p>
      </dgm:t>
    </dgm:pt>
    <dgm:pt modelId="{8A793C1F-5061-4EB7-B954-4D9CD2F8B4F4}" type="pres">
      <dgm:prSet presAssocID="{064EA634-75D7-4B03-BFD3-44A3267A4DBA}" presName="sibTrans" presStyleCnt="0"/>
      <dgm:spPr/>
    </dgm:pt>
    <dgm:pt modelId="{2C1D7D49-2769-4D00-9E62-6B948C37F164}" type="pres">
      <dgm:prSet presAssocID="{D538FE20-C607-43FB-9AA6-4D41F6805857}" presName="textNode" presStyleLbl="node1" presStyleIdx="1" presStyleCnt="3" custLinFactNeighborY="304">
        <dgm:presLayoutVars>
          <dgm:bulletEnabled val="1"/>
        </dgm:presLayoutVars>
      </dgm:prSet>
      <dgm:spPr/>
      <dgm:t>
        <a:bodyPr/>
        <a:lstStyle/>
        <a:p>
          <a:endParaRPr lang="pt-BR"/>
        </a:p>
      </dgm:t>
    </dgm:pt>
    <dgm:pt modelId="{C431778C-A8FB-4B93-9B73-0E7A06BD80C9}" type="pres">
      <dgm:prSet presAssocID="{A8097E48-8E5B-4742-AE55-7FBAE1DC4BF1}" presName="sibTrans" presStyleCnt="0"/>
      <dgm:spPr/>
    </dgm:pt>
    <dgm:pt modelId="{B6571608-1E52-4227-A1BE-7B7AFE970FCD}" type="pres">
      <dgm:prSet presAssocID="{C55CA126-EA31-46F5-AC17-CF519E2E5256}" presName="textNode" presStyleLbl="node1" presStyleIdx="2" presStyleCnt="3">
        <dgm:presLayoutVars>
          <dgm:bulletEnabled val="1"/>
        </dgm:presLayoutVars>
      </dgm:prSet>
      <dgm:spPr/>
      <dgm:t>
        <a:bodyPr/>
        <a:lstStyle/>
        <a:p>
          <a:endParaRPr lang="pt-BR"/>
        </a:p>
      </dgm:t>
    </dgm:pt>
  </dgm:ptLst>
  <dgm:cxnLst>
    <dgm:cxn modelId="{A6FCF6C8-0909-4A88-8652-00F3BBF31F50}" type="presOf" srcId="{3075A4E3-A1F5-4350-9E69-77C465CCE1E0}" destId="{19334457-5D08-4AF5-A12F-681B0D244D10}" srcOrd="0" destOrd="0" presId="urn:microsoft.com/office/officeart/2005/8/layout/hProcess9"/>
    <dgm:cxn modelId="{1BB842BB-802A-4327-8201-2A837BFB0C1F}" type="presOf" srcId="{D538FE20-C607-43FB-9AA6-4D41F6805857}" destId="{2C1D7D49-2769-4D00-9E62-6B948C37F164}" srcOrd="0" destOrd="0" presId="urn:microsoft.com/office/officeart/2005/8/layout/hProcess9"/>
    <dgm:cxn modelId="{B7BBDC1A-B18C-48DE-AA75-B3153CCAC6E5}" srcId="{C532E116-F71B-470D-888D-115CC0159A85}" destId="{3075A4E3-A1F5-4350-9E69-77C465CCE1E0}" srcOrd="0" destOrd="0" parTransId="{7E8C8511-042D-421F-87D0-5F3277A51A6C}" sibTransId="{064EA634-75D7-4B03-BFD3-44A3267A4DBA}"/>
    <dgm:cxn modelId="{501F99AC-77DD-44F7-BA9A-3199B71DE0FC}" type="presOf" srcId="{C55CA126-EA31-46F5-AC17-CF519E2E5256}" destId="{B6571608-1E52-4227-A1BE-7B7AFE970FCD}" srcOrd="0" destOrd="0" presId="urn:microsoft.com/office/officeart/2005/8/layout/hProcess9"/>
    <dgm:cxn modelId="{03577CC5-8684-4098-A707-1DC556842378}" srcId="{C532E116-F71B-470D-888D-115CC0159A85}" destId="{C55CA126-EA31-46F5-AC17-CF519E2E5256}" srcOrd="2" destOrd="0" parTransId="{6E022BA3-4AFA-4E50-A845-9051F38B3E18}" sibTransId="{382AB06F-453F-446F-B722-C3A4B2D3EBCD}"/>
    <dgm:cxn modelId="{C7A9F9E3-51D3-4860-88E3-32AE07A7D0FE}" type="presOf" srcId="{C532E116-F71B-470D-888D-115CC0159A85}" destId="{509F7D6B-F115-41A3-BA48-B023B5596F3A}" srcOrd="0" destOrd="0" presId="urn:microsoft.com/office/officeart/2005/8/layout/hProcess9"/>
    <dgm:cxn modelId="{01ADFFEA-457E-4A38-9F8C-1C09A6162901}" srcId="{C532E116-F71B-470D-888D-115CC0159A85}" destId="{D538FE20-C607-43FB-9AA6-4D41F6805857}" srcOrd="1" destOrd="0" parTransId="{F47D51C1-1C67-4870-81F2-19466D2F2B37}" sibTransId="{A8097E48-8E5B-4742-AE55-7FBAE1DC4BF1}"/>
    <dgm:cxn modelId="{FA9B9FA8-694A-4218-9458-38F02AEEEB20}" type="presParOf" srcId="{509F7D6B-F115-41A3-BA48-B023B5596F3A}" destId="{49FA3F72-F289-41B3-AFC4-1575146807E1}" srcOrd="0" destOrd="0" presId="urn:microsoft.com/office/officeart/2005/8/layout/hProcess9"/>
    <dgm:cxn modelId="{034BFD4E-D979-4532-92ED-3E8D3FBD791A}" type="presParOf" srcId="{509F7D6B-F115-41A3-BA48-B023B5596F3A}" destId="{218B4715-5B78-4BA2-A213-CF82E4E8A79A}" srcOrd="1" destOrd="0" presId="urn:microsoft.com/office/officeart/2005/8/layout/hProcess9"/>
    <dgm:cxn modelId="{6E060D7A-B881-4519-AC7A-4C9677BC9D1D}" type="presParOf" srcId="{218B4715-5B78-4BA2-A213-CF82E4E8A79A}" destId="{19334457-5D08-4AF5-A12F-681B0D244D10}" srcOrd="0" destOrd="0" presId="urn:microsoft.com/office/officeart/2005/8/layout/hProcess9"/>
    <dgm:cxn modelId="{CB821A3D-DCD0-4456-8893-53CA88DB795A}" type="presParOf" srcId="{218B4715-5B78-4BA2-A213-CF82E4E8A79A}" destId="{8A793C1F-5061-4EB7-B954-4D9CD2F8B4F4}" srcOrd="1" destOrd="0" presId="urn:microsoft.com/office/officeart/2005/8/layout/hProcess9"/>
    <dgm:cxn modelId="{B83AEF5B-2C0A-4D26-9AFF-869AE513DF83}" type="presParOf" srcId="{218B4715-5B78-4BA2-A213-CF82E4E8A79A}" destId="{2C1D7D49-2769-4D00-9E62-6B948C37F164}" srcOrd="2" destOrd="0" presId="urn:microsoft.com/office/officeart/2005/8/layout/hProcess9"/>
    <dgm:cxn modelId="{D76BD6AB-498C-433E-AA6D-409C96E35447}" type="presParOf" srcId="{218B4715-5B78-4BA2-A213-CF82E4E8A79A}" destId="{C431778C-A8FB-4B93-9B73-0E7A06BD80C9}" srcOrd="3" destOrd="0" presId="urn:microsoft.com/office/officeart/2005/8/layout/hProcess9"/>
    <dgm:cxn modelId="{EAAB6D10-12C5-45EF-A68E-B18E7B4427EE}" type="presParOf" srcId="{218B4715-5B78-4BA2-A213-CF82E4E8A79A}" destId="{B6571608-1E52-4227-A1BE-7B7AFE970FC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B7F982-8E10-43E5-B763-F9552222E0F4}" type="doc">
      <dgm:prSet loTypeId="urn:microsoft.com/office/officeart/2009/3/layout/PlusandMinus" loCatId="relationship" qsTypeId="urn:microsoft.com/office/officeart/2005/8/quickstyle/simple4" qsCatId="simple" csTypeId="urn:microsoft.com/office/officeart/2005/8/colors/accent2_2" csCatId="accent2" phldr="1"/>
      <dgm:spPr/>
      <dgm:t>
        <a:bodyPr/>
        <a:lstStyle/>
        <a:p>
          <a:endParaRPr lang="pt-BR"/>
        </a:p>
      </dgm:t>
    </dgm:pt>
    <dgm:pt modelId="{E2663373-B90D-49A3-860E-AB0382C68F3A}">
      <dgm:prSet phldrT="[Texto]"/>
      <dgm:spPr/>
      <dgm:t>
        <a:bodyPr/>
        <a:lstStyle/>
        <a:p>
          <a:r>
            <a:rPr lang="en-US" dirty="0" smtClean="0">
              <a:latin typeface="Calibri" panose="020F0502020204030204" pitchFamily="34" charset="0"/>
            </a:rPr>
            <a:t>Lack of legal authority to conduct audits</a:t>
          </a:r>
        </a:p>
        <a:p>
          <a:r>
            <a:rPr lang="en-US" dirty="0" smtClean="0">
              <a:latin typeface="Calibri" panose="020F0502020204030204" pitchFamily="34" charset="0"/>
            </a:rPr>
            <a:t>Impossibility to widely publicize the results of control actions</a:t>
          </a:r>
          <a:endParaRPr lang="pt-BR" dirty="0">
            <a:latin typeface="Calibri" panose="020F0502020204030204" pitchFamily="34" charset="0"/>
          </a:endParaRPr>
        </a:p>
      </dgm:t>
    </dgm:pt>
    <dgm:pt modelId="{82E637D7-4394-4ED6-A4B9-8FFAD95C1C34}" type="parTrans" cxnId="{27485C72-0F47-460B-B597-A1A3A7456074}">
      <dgm:prSet/>
      <dgm:spPr/>
      <dgm:t>
        <a:bodyPr/>
        <a:lstStyle/>
        <a:p>
          <a:endParaRPr lang="pt-BR">
            <a:latin typeface="Calibri" panose="020F0502020204030204" pitchFamily="34" charset="0"/>
          </a:endParaRPr>
        </a:p>
      </dgm:t>
    </dgm:pt>
    <dgm:pt modelId="{A19FC553-2F68-404E-9C53-B0E7800F40D8}" type="sibTrans" cxnId="{27485C72-0F47-460B-B597-A1A3A7456074}">
      <dgm:prSet/>
      <dgm:spPr/>
      <dgm:t>
        <a:bodyPr/>
        <a:lstStyle/>
        <a:p>
          <a:endParaRPr lang="pt-BR">
            <a:latin typeface="Calibri" panose="020F0502020204030204" pitchFamily="34" charset="0"/>
          </a:endParaRPr>
        </a:p>
      </dgm:t>
    </dgm:pt>
    <dgm:pt modelId="{2DF5FFDE-B44F-483E-A3F3-EA3D684683E9}">
      <dgm:prSet phldrT="[Texto]"/>
      <dgm:spPr/>
      <dgm:t>
        <a:bodyPr/>
        <a:lstStyle/>
        <a:p>
          <a:r>
            <a:rPr lang="en-US" dirty="0" smtClean="0">
              <a:latin typeface="Calibri" panose="020F0502020204030204" pitchFamily="34" charset="0"/>
            </a:rPr>
            <a:t>Work processes that support strategies aligned with SDGs </a:t>
          </a:r>
        </a:p>
        <a:p>
          <a:r>
            <a:rPr lang="en-US" dirty="0" smtClean="0">
              <a:latin typeface="Calibri" panose="020F0502020204030204" pitchFamily="34" charset="0"/>
            </a:rPr>
            <a:t>Trained and motivated teams to face challenges </a:t>
          </a:r>
        </a:p>
        <a:p>
          <a:r>
            <a:rPr lang="en-US" dirty="0" smtClean="0">
              <a:latin typeface="Calibri" panose="020F0502020204030204" pitchFamily="34" charset="0"/>
            </a:rPr>
            <a:t>Available resources to ensure compliance with the expected role of SAIs</a:t>
          </a:r>
          <a:endParaRPr lang="pt-BR" dirty="0">
            <a:latin typeface="Calibri" panose="020F0502020204030204" pitchFamily="34" charset="0"/>
          </a:endParaRPr>
        </a:p>
      </dgm:t>
    </dgm:pt>
    <dgm:pt modelId="{832FE25C-5FCB-4F6B-8460-FA9BE24C1D22}" type="parTrans" cxnId="{E251B7B0-6C0B-487F-8CA5-20CF6934CCC4}">
      <dgm:prSet/>
      <dgm:spPr/>
      <dgm:t>
        <a:bodyPr/>
        <a:lstStyle/>
        <a:p>
          <a:endParaRPr lang="pt-BR">
            <a:latin typeface="Calibri" panose="020F0502020204030204" pitchFamily="34" charset="0"/>
          </a:endParaRPr>
        </a:p>
      </dgm:t>
    </dgm:pt>
    <dgm:pt modelId="{85FA1F7B-0F12-4DA7-9F00-AD8CE0777A42}" type="sibTrans" cxnId="{E251B7B0-6C0B-487F-8CA5-20CF6934CCC4}">
      <dgm:prSet/>
      <dgm:spPr/>
      <dgm:t>
        <a:bodyPr/>
        <a:lstStyle/>
        <a:p>
          <a:endParaRPr lang="pt-BR">
            <a:latin typeface="Calibri" panose="020F0502020204030204" pitchFamily="34" charset="0"/>
          </a:endParaRPr>
        </a:p>
      </dgm:t>
    </dgm:pt>
    <dgm:pt modelId="{F29E54C0-316C-4423-9B9E-580059C36055}" type="pres">
      <dgm:prSet presAssocID="{9BB7F982-8E10-43E5-B763-F9552222E0F4}" presName="Name0" presStyleCnt="0">
        <dgm:presLayoutVars>
          <dgm:chMax val="2"/>
          <dgm:chPref val="2"/>
          <dgm:dir/>
          <dgm:animOne/>
          <dgm:resizeHandles val="exact"/>
        </dgm:presLayoutVars>
      </dgm:prSet>
      <dgm:spPr/>
      <dgm:t>
        <a:bodyPr/>
        <a:lstStyle/>
        <a:p>
          <a:endParaRPr lang="pt-BR"/>
        </a:p>
      </dgm:t>
    </dgm:pt>
    <dgm:pt modelId="{CE779AB8-F494-4D09-9F27-C322483534BB}" type="pres">
      <dgm:prSet presAssocID="{9BB7F982-8E10-43E5-B763-F9552222E0F4}" presName="Background" presStyleLbl="bgImgPlace1" presStyleIdx="0" presStyleCnt="1"/>
      <dgm:spPr/>
      <dgm:t>
        <a:bodyPr/>
        <a:lstStyle/>
        <a:p>
          <a:endParaRPr lang="pt-BR"/>
        </a:p>
      </dgm:t>
    </dgm:pt>
    <dgm:pt modelId="{05B78741-A0E3-4E33-8F62-F1537374C355}" type="pres">
      <dgm:prSet presAssocID="{9BB7F982-8E10-43E5-B763-F9552222E0F4}" presName="ParentText1" presStyleLbl="revTx" presStyleIdx="0" presStyleCnt="2">
        <dgm:presLayoutVars>
          <dgm:chMax val="0"/>
          <dgm:chPref val="0"/>
          <dgm:bulletEnabled val="1"/>
        </dgm:presLayoutVars>
      </dgm:prSet>
      <dgm:spPr/>
      <dgm:t>
        <a:bodyPr/>
        <a:lstStyle/>
        <a:p>
          <a:endParaRPr lang="pt-BR"/>
        </a:p>
      </dgm:t>
    </dgm:pt>
    <dgm:pt modelId="{2BC940F9-8F8B-408C-B852-ED061C6AAAEB}" type="pres">
      <dgm:prSet presAssocID="{9BB7F982-8E10-43E5-B763-F9552222E0F4}" presName="ParentText2" presStyleLbl="revTx" presStyleIdx="1" presStyleCnt="2" custScaleX="98193" custLinFactNeighborX="6173" custLinFactNeighborY="-1993">
        <dgm:presLayoutVars>
          <dgm:chMax val="0"/>
          <dgm:chPref val="0"/>
          <dgm:bulletEnabled val="1"/>
        </dgm:presLayoutVars>
      </dgm:prSet>
      <dgm:spPr/>
      <dgm:t>
        <a:bodyPr/>
        <a:lstStyle/>
        <a:p>
          <a:endParaRPr lang="pt-BR"/>
        </a:p>
      </dgm:t>
    </dgm:pt>
    <dgm:pt modelId="{D93FC5FE-35A4-4B3B-816F-A1AB71C86C39}" type="pres">
      <dgm:prSet presAssocID="{9BB7F982-8E10-43E5-B763-F9552222E0F4}" presName="Plus" presStyleLbl="alignNode1" presStyleIdx="0" presStyleCnt="2" custScaleX="87370" custScaleY="79522" custLinFactX="200000" custLinFactNeighborX="285933" custLinFactNeighborY="-17923"/>
      <dgm:spPr/>
      <dgm:t>
        <a:bodyPr/>
        <a:lstStyle/>
        <a:p>
          <a:endParaRPr lang="pt-BR"/>
        </a:p>
      </dgm:t>
    </dgm:pt>
    <dgm:pt modelId="{7DC4F418-4836-48E2-8E86-784684A067F1}" type="pres">
      <dgm:prSet presAssocID="{9BB7F982-8E10-43E5-B763-F9552222E0F4}" presName="Minus" presStyleLbl="alignNode1" presStyleIdx="1" presStyleCnt="2" custLinFactX="-200000" custLinFactNeighborX="-295469" custLinFactNeighborY="-11950"/>
      <dgm:spPr/>
      <dgm:t>
        <a:bodyPr/>
        <a:lstStyle/>
        <a:p>
          <a:endParaRPr lang="pt-BR"/>
        </a:p>
      </dgm:t>
    </dgm:pt>
    <dgm:pt modelId="{8AE811B1-6DA0-4266-ABBB-9F9CB5741D1E}" type="pres">
      <dgm:prSet presAssocID="{9BB7F982-8E10-43E5-B763-F9552222E0F4}" presName="Divider" presStyleLbl="parChTrans1D1" presStyleIdx="0" presStyleCnt="1"/>
      <dgm:spPr/>
      <dgm:t>
        <a:bodyPr/>
        <a:lstStyle/>
        <a:p>
          <a:endParaRPr lang="pt-BR"/>
        </a:p>
      </dgm:t>
    </dgm:pt>
  </dgm:ptLst>
  <dgm:cxnLst>
    <dgm:cxn modelId="{27485C72-0F47-460B-B597-A1A3A7456074}" srcId="{9BB7F982-8E10-43E5-B763-F9552222E0F4}" destId="{E2663373-B90D-49A3-860E-AB0382C68F3A}" srcOrd="0" destOrd="0" parTransId="{82E637D7-4394-4ED6-A4B9-8FFAD95C1C34}" sibTransId="{A19FC553-2F68-404E-9C53-B0E7800F40D8}"/>
    <dgm:cxn modelId="{E251B7B0-6C0B-487F-8CA5-20CF6934CCC4}" srcId="{9BB7F982-8E10-43E5-B763-F9552222E0F4}" destId="{2DF5FFDE-B44F-483E-A3F3-EA3D684683E9}" srcOrd="1" destOrd="0" parTransId="{832FE25C-5FCB-4F6B-8460-FA9BE24C1D22}" sibTransId="{85FA1F7B-0F12-4DA7-9F00-AD8CE0777A42}"/>
    <dgm:cxn modelId="{EB47FE3A-CF47-4AEC-B838-433CB66919DE}" type="presOf" srcId="{2DF5FFDE-B44F-483E-A3F3-EA3D684683E9}" destId="{2BC940F9-8F8B-408C-B852-ED061C6AAAEB}" srcOrd="0" destOrd="0" presId="urn:microsoft.com/office/officeart/2009/3/layout/PlusandMinus"/>
    <dgm:cxn modelId="{95233AFC-DAD9-48FC-B0B3-905025123FE6}" type="presOf" srcId="{E2663373-B90D-49A3-860E-AB0382C68F3A}" destId="{05B78741-A0E3-4E33-8F62-F1537374C355}" srcOrd="0" destOrd="0" presId="urn:microsoft.com/office/officeart/2009/3/layout/PlusandMinus"/>
    <dgm:cxn modelId="{5FA4E484-536E-4C6A-9EBF-543DFDEA2F1F}" type="presOf" srcId="{9BB7F982-8E10-43E5-B763-F9552222E0F4}" destId="{F29E54C0-316C-4423-9B9E-580059C36055}" srcOrd="0" destOrd="0" presId="urn:microsoft.com/office/officeart/2009/3/layout/PlusandMinus"/>
    <dgm:cxn modelId="{4FF43D6C-B907-4C1F-B149-C5A5241831A3}" type="presParOf" srcId="{F29E54C0-316C-4423-9B9E-580059C36055}" destId="{CE779AB8-F494-4D09-9F27-C322483534BB}" srcOrd="0" destOrd="0" presId="urn:microsoft.com/office/officeart/2009/3/layout/PlusandMinus"/>
    <dgm:cxn modelId="{BDE6A13C-9D47-40C1-BA80-D2D688014B28}" type="presParOf" srcId="{F29E54C0-316C-4423-9B9E-580059C36055}" destId="{05B78741-A0E3-4E33-8F62-F1537374C355}" srcOrd="1" destOrd="0" presId="urn:microsoft.com/office/officeart/2009/3/layout/PlusandMinus"/>
    <dgm:cxn modelId="{EE0F9890-8E52-4DCB-A6B9-F2015E265612}" type="presParOf" srcId="{F29E54C0-316C-4423-9B9E-580059C36055}" destId="{2BC940F9-8F8B-408C-B852-ED061C6AAAEB}" srcOrd="2" destOrd="0" presId="urn:microsoft.com/office/officeart/2009/3/layout/PlusandMinus"/>
    <dgm:cxn modelId="{48DDACC2-37A8-4063-AAE5-66CDB73C9EA3}" type="presParOf" srcId="{F29E54C0-316C-4423-9B9E-580059C36055}" destId="{D93FC5FE-35A4-4B3B-816F-A1AB71C86C39}" srcOrd="3" destOrd="0" presId="urn:microsoft.com/office/officeart/2009/3/layout/PlusandMinus"/>
    <dgm:cxn modelId="{67B5C2B0-5D73-4BC4-9AB5-670AE7D94B36}" type="presParOf" srcId="{F29E54C0-316C-4423-9B9E-580059C36055}" destId="{7DC4F418-4836-48E2-8E86-784684A067F1}" srcOrd="4" destOrd="0" presId="urn:microsoft.com/office/officeart/2009/3/layout/PlusandMinus"/>
    <dgm:cxn modelId="{96575004-1F2A-4029-A58D-EE5E158DD354}" type="presParOf" srcId="{F29E54C0-316C-4423-9B9E-580059C36055}" destId="{8AE811B1-6DA0-4266-ABBB-9F9CB5741D1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4211BC-743E-430F-8855-6AD3557B71E7}" type="doc">
      <dgm:prSet loTypeId="urn:microsoft.com/office/officeart/2005/8/layout/gear1" loCatId="cycle" qsTypeId="urn:microsoft.com/office/officeart/2005/8/quickstyle/simple4" qsCatId="simple" csTypeId="urn:microsoft.com/office/officeart/2005/8/colors/accent2_4" csCatId="accent2" phldr="1"/>
      <dgm:spPr/>
    </dgm:pt>
    <dgm:pt modelId="{17687CF7-1A1A-48CC-AD9E-293D8FE28716}">
      <dgm:prSet phldrT="[Texto]"/>
      <dgm:spPr/>
      <dgm:t>
        <a:bodyPr/>
        <a:lstStyle/>
        <a:p>
          <a:r>
            <a:rPr lang="en-US" b="1" noProof="0" dirty="0" smtClean="0"/>
            <a:t>Skills</a:t>
          </a:r>
          <a:endParaRPr lang="en-US" b="1" noProof="0" dirty="0"/>
        </a:p>
      </dgm:t>
    </dgm:pt>
    <dgm:pt modelId="{A4089485-AA7E-4FA2-B364-9C1984D218C6}" type="parTrans" cxnId="{2A375E20-E348-4F70-A82C-555ECB32FAE4}">
      <dgm:prSet/>
      <dgm:spPr/>
      <dgm:t>
        <a:bodyPr/>
        <a:lstStyle/>
        <a:p>
          <a:endParaRPr lang="pt-BR"/>
        </a:p>
      </dgm:t>
    </dgm:pt>
    <dgm:pt modelId="{AFB54933-2B22-4A48-AE71-F72CD2178583}" type="sibTrans" cxnId="{2A375E20-E348-4F70-A82C-555ECB32FAE4}">
      <dgm:prSet/>
      <dgm:spPr/>
      <dgm:t>
        <a:bodyPr/>
        <a:lstStyle/>
        <a:p>
          <a:endParaRPr lang="pt-BR"/>
        </a:p>
      </dgm:t>
    </dgm:pt>
    <dgm:pt modelId="{FEACF096-4C36-4B01-A956-064C859E2E09}">
      <dgm:prSet phldrT="[Texto]"/>
      <dgm:spPr/>
      <dgm:t>
        <a:bodyPr/>
        <a:lstStyle/>
        <a:p>
          <a:r>
            <a:rPr lang="en-US" b="1" noProof="0" dirty="0" smtClean="0"/>
            <a:t>Resources</a:t>
          </a:r>
          <a:endParaRPr lang="en-US" b="1" noProof="0" dirty="0"/>
        </a:p>
      </dgm:t>
    </dgm:pt>
    <dgm:pt modelId="{CACC540B-D54E-44DB-BC9A-8517D1E8884C}" type="parTrans" cxnId="{B664CF6B-3BDB-4A6C-B307-97777BC21C2A}">
      <dgm:prSet/>
      <dgm:spPr/>
      <dgm:t>
        <a:bodyPr/>
        <a:lstStyle/>
        <a:p>
          <a:endParaRPr lang="pt-BR"/>
        </a:p>
      </dgm:t>
    </dgm:pt>
    <dgm:pt modelId="{EDCF7B3F-266F-4B8A-BF7C-9FDB126567BE}" type="sibTrans" cxnId="{B664CF6B-3BDB-4A6C-B307-97777BC21C2A}">
      <dgm:prSet/>
      <dgm:spPr/>
      <dgm:t>
        <a:bodyPr/>
        <a:lstStyle/>
        <a:p>
          <a:endParaRPr lang="pt-BR"/>
        </a:p>
      </dgm:t>
    </dgm:pt>
    <dgm:pt modelId="{2B5EB80B-A86C-4736-BD0F-67B6168FBFDB}">
      <dgm:prSet phldrT="[Texto]"/>
      <dgm:spPr/>
      <dgm:t>
        <a:bodyPr/>
        <a:lstStyle/>
        <a:p>
          <a:r>
            <a:rPr lang="pt-BR" b="1" dirty="0" smtClean="0"/>
            <a:t>Processes</a:t>
          </a:r>
          <a:endParaRPr lang="pt-BR" b="1" dirty="0"/>
        </a:p>
      </dgm:t>
    </dgm:pt>
    <dgm:pt modelId="{30F66B70-6907-4E80-899D-A42AB64A8FBC}" type="parTrans" cxnId="{9D6623C0-E6BA-4FD7-9B1C-8B885D9534E6}">
      <dgm:prSet/>
      <dgm:spPr/>
      <dgm:t>
        <a:bodyPr/>
        <a:lstStyle/>
        <a:p>
          <a:endParaRPr lang="pt-BR"/>
        </a:p>
      </dgm:t>
    </dgm:pt>
    <dgm:pt modelId="{F71EA5A1-5DCB-49EF-B15E-9262BCAD54C9}" type="sibTrans" cxnId="{9D6623C0-E6BA-4FD7-9B1C-8B885D9534E6}">
      <dgm:prSet/>
      <dgm:spPr/>
      <dgm:t>
        <a:bodyPr/>
        <a:lstStyle/>
        <a:p>
          <a:endParaRPr lang="pt-BR"/>
        </a:p>
      </dgm:t>
    </dgm:pt>
    <dgm:pt modelId="{A500F4BD-5510-4D9D-B54B-524CB3C2F194}" type="pres">
      <dgm:prSet presAssocID="{8E4211BC-743E-430F-8855-6AD3557B71E7}" presName="composite" presStyleCnt="0">
        <dgm:presLayoutVars>
          <dgm:chMax val="3"/>
          <dgm:animLvl val="lvl"/>
          <dgm:resizeHandles val="exact"/>
        </dgm:presLayoutVars>
      </dgm:prSet>
      <dgm:spPr/>
    </dgm:pt>
    <dgm:pt modelId="{FE7D1284-AA3F-4CD5-AFBF-0C31F91CEB71}" type="pres">
      <dgm:prSet presAssocID="{17687CF7-1A1A-48CC-AD9E-293D8FE28716}" presName="gear1" presStyleLbl="node1" presStyleIdx="0" presStyleCnt="3">
        <dgm:presLayoutVars>
          <dgm:chMax val="1"/>
          <dgm:bulletEnabled val="1"/>
        </dgm:presLayoutVars>
      </dgm:prSet>
      <dgm:spPr/>
      <dgm:t>
        <a:bodyPr/>
        <a:lstStyle/>
        <a:p>
          <a:endParaRPr lang="pt-BR"/>
        </a:p>
      </dgm:t>
    </dgm:pt>
    <dgm:pt modelId="{43D77687-9B3B-41AE-9E6F-607E0A2DDA7A}" type="pres">
      <dgm:prSet presAssocID="{17687CF7-1A1A-48CC-AD9E-293D8FE28716}" presName="gear1srcNode" presStyleLbl="node1" presStyleIdx="0" presStyleCnt="3"/>
      <dgm:spPr/>
      <dgm:t>
        <a:bodyPr/>
        <a:lstStyle/>
        <a:p>
          <a:endParaRPr lang="pt-BR"/>
        </a:p>
      </dgm:t>
    </dgm:pt>
    <dgm:pt modelId="{76A94C07-3130-4829-BED7-90AD0E0DAB59}" type="pres">
      <dgm:prSet presAssocID="{17687CF7-1A1A-48CC-AD9E-293D8FE28716}" presName="gear1dstNode" presStyleLbl="node1" presStyleIdx="0" presStyleCnt="3"/>
      <dgm:spPr/>
      <dgm:t>
        <a:bodyPr/>
        <a:lstStyle/>
        <a:p>
          <a:endParaRPr lang="pt-BR"/>
        </a:p>
      </dgm:t>
    </dgm:pt>
    <dgm:pt modelId="{FDEB377E-E79A-45A8-9B33-8EE84A5F7107}" type="pres">
      <dgm:prSet presAssocID="{FEACF096-4C36-4B01-A956-064C859E2E09}" presName="gear2" presStyleLbl="node1" presStyleIdx="1" presStyleCnt="3">
        <dgm:presLayoutVars>
          <dgm:chMax val="1"/>
          <dgm:bulletEnabled val="1"/>
        </dgm:presLayoutVars>
      </dgm:prSet>
      <dgm:spPr/>
      <dgm:t>
        <a:bodyPr/>
        <a:lstStyle/>
        <a:p>
          <a:endParaRPr lang="pt-BR"/>
        </a:p>
      </dgm:t>
    </dgm:pt>
    <dgm:pt modelId="{7B658A2B-73DC-4CAD-9144-FF5A2C52CDC6}" type="pres">
      <dgm:prSet presAssocID="{FEACF096-4C36-4B01-A956-064C859E2E09}" presName="gear2srcNode" presStyleLbl="node1" presStyleIdx="1" presStyleCnt="3"/>
      <dgm:spPr/>
      <dgm:t>
        <a:bodyPr/>
        <a:lstStyle/>
        <a:p>
          <a:endParaRPr lang="pt-BR"/>
        </a:p>
      </dgm:t>
    </dgm:pt>
    <dgm:pt modelId="{EC1CD86B-A02F-4E97-9122-B54A5296791B}" type="pres">
      <dgm:prSet presAssocID="{FEACF096-4C36-4B01-A956-064C859E2E09}" presName="gear2dstNode" presStyleLbl="node1" presStyleIdx="1" presStyleCnt="3"/>
      <dgm:spPr/>
      <dgm:t>
        <a:bodyPr/>
        <a:lstStyle/>
        <a:p>
          <a:endParaRPr lang="pt-BR"/>
        </a:p>
      </dgm:t>
    </dgm:pt>
    <dgm:pt modelId="{241FBECD-E97E-4C99-98FB-494CA94029C0}" type="pres">
      <dgm:prSet presAssocID="{2B5EB80B-A86C-4736-BD0F-67B6168FBFDB}" presName="gear3" presStyleLbl="node1" presStyleIdx="2" presStyleCnt="3"/>
      <dgm:spPr/>
      <dgm:t>
        <a:bodyPr/>
        <a:lstStyle/>
        <a:p>
          <a:endParaRPr lang="pt-BR"/>
        </a:p>
      </dgm:t>
    </dgm:pt>
    <dgm:pt modelId="{EDF682CB-89F4-4AEB-B420-99340488A56A}" type="pres">
      <dgm:prSet presAssocID="{2B5EB80B-A86C-4736-BD0F-67B6168FBFDB}" presName="gear3tx" presStyleLbl="node1" presStyleIdx="2" presStyleCnt="3">
        <dgm:presLayoutVars>
          <dgm:chMax val="1"/>
          <dgm:bulletEnabled val="1"/>
        </dgm:presLayoutVars>
      </dgm:prSet>
      <dgm:spPr/>
      <dgm:t>
        <a:bodyPr/>
        <a:lstStyle/>
        <a:p>
          <a:endParaRPr lang="pt-BR"/>
        </a:p>
      </dgm:t>
    </dgm:pt>
    <dgm:pt modelId="{DDD3640D-73A4-4E19-9B06-D01CCC2BC303}" type="pres">
      <dgm:prSet presAssocID="{2B5EB80B-A86C-4736-BD0F-67B6168FBFDB}" presName="gear3srcNode" presStyleLbl="node1" presStyleIdx="2" presStyleCnt="3"/>
      <dgm:spPr/>
      <dgm:t>
        <a:bodyPr/>
        <a:lstStyle/>
        <a:p>
          <a:endParaRPr lang="pt-BR"/>
        </a:p>
      </dgm:t>
    </dgm:pt>
    <dgm:pt modelId="{96802D50-4AC3-4BA3-86FA-B4716F0D0C15}" type="pres">
      <dgm:prSet presAssocID="{2B5EB80B-A86C-4736-BD0F-67B6168FBFDB}" presName="gear3dstNode" presStyleLbl="node1" presStyleIdx="2" presStyleCnt="3"/>
      <dgm:spPr/>
      <dgm:t>
        <a:bodyPr/>
        <a:lstStyle/>
        <a:p>
          <a:endParaRPr lang="pt-BR"/>
        </a:p>
      </dgm:t>
    </dgm:pt>
    <dgm:pt modelId="{5EE3210A-DA4E-480D-99AE-90DFD265B449}" type="pres">
      <dgm:prSet presAssocID="{AFB54933-2B22-4A48-AE71-F72CD2178583}" presName="connector1" presStyleLbl="sibTrans2D1" presStyleIdx="0" presStyleCnt="3"/>
      <dgm:spPr/>
      <dgm:t>
        <a:bodyPr/>
        <a:lstStyle/>
        <a:p>
          <a:endParaRPr lang="pt-BR"/>
        </a:p>
      </dgm:t>
    </dgm:pt>
    <dgm:pt modelId="{B3055AC2-D732-433C-BAC8-13392E3E68E7}" type="pres">
      <dgm:prSet presAssocID="{EDCF7B3F-266F-4B8A-BF7C-9FDB126567BE}" presName="connector2" presStyleLbl="sibTrans2D1" presStyleIdx="1" presStyleCnt="3"/>
      <dgm:spPr/>
      <dgm:t>
        <a:bodyPr/>
        <a:lstStyle/>
        <a:p>
          <a:endParaRPr lang="pt-BR"/>
        </a:p>
      </dgm:t>
    </dgm:pt>
    <dgm:pt modelId="{F9DF2854-38B3-4609-A26D-6EA30ED1CE29}" type="pres">
      <dgm:prSet presAssocID="{F71EA5A1-5DCB-49EF-B15E-9262BCAD54C9}" presName="connector3" presStyleLbl="sibTrans2D1" presStyleIdx="2" presStyleCnt="3"/>
      <dgm:spPr/>
      <dgm:t>
        <a:bodyPr/>
        <a:lstStyle/>
        <a:p>
          <a:endParaRPr lang="pt-BR"/>
        </a:p>
      </dgm:t>
    </dgm:pt>
  </dgm:ptLst>
  <dgm:cxnLst>
    <dgm:cxn modelId="{9D6623C0-E6BA-4FD7-9B1C-8B885D9534E6}" srcId="{8E4211BC-743E-430F-8855-6AD3557B71E7}" destId="{2B5EB80B-A86C-4736-BD0F-67B6168FBFDB}" srcOrd="2" destOrd="0" parTransId="{30F66B70-6907-4E80-899D-A42AB64A8FBC}" sibTransId="{F71EA5A1-5DCB-49EF-B15E-9262BCAD54C9}"/>
    <dgm:cxn modelId="{57F3707E-D11A-4412-945A-7D390BFD911E}" type="presOf" srcId="{F71EA5A1-5DCB-49EF-B15E-9262BCAD54C9}" destId="{F9DF2854-38B3-4609-A26D-6EA30ED1CE29}" srcOrd="0" destOrd="0" presId="urn:microsoft.com/office/officeart/2005/8/layout/gear1"/>
    <dgm:cxn modelId="{2070A086-E6B5-4D8C-9A09-812AE103EBE9}" type="presOf" srcId="{FEACF096-4C36-4B01-A956-064C859E2E09}" destId="{EC1CD86B-A02F-4E97-9122-B54A5296791B}" srcOrd="2" destOrd="0" presId="urn:microsoft.com/office/officeart/2005/8/layout/gear1"/>
    <dgm:cxn modelId="{BAAC08E3-3BAB-4BFF-B253-C360F865270B}" type="presOf" srcId="{8E4211BC-743E-430F-8855-6AD3557B71E7}" destId="{A500F4BD-5510-4D9D-B54B-524CB3C2F194}" srcOrd="0" destOrd="0" presId="urn:microsoft.com/office/officeart/2005/8/layout/gear1"/>
    <dgm:cxn modelId="{B664CF6B-3BDB-4A6C-B307-97777BC21C2A}" srcId="{8E4211BC-743E-430F-8855-6AD3557B71E7}" destId="{FEACF096-4C36-4B01-A956-064C859E2E09}" srcOrd="1" destOrd="0" parTransId="{CACC540B-D54E-44DB-BC9A-8517D1E8884C}" sibTransId="{EDCF7B3F-266F-4B8A-BF7C-9FDB126567BE}"/>
    <dgm:cxn modelId="{F73D49AC-42AB-4939-AD87-0CC1CF214F51}" type="presOf" srcId="{2B5EB80B-A86C-4736-BD0F-67B6168FBFDB}" destId="{EDF682CB-89F4-4AEB-B420-99340488A56A}" srcOrd="1" destOrd="0" presId="urn:microsoft.com/office/officeart/2005/8/layout/gear1"/>
    <dgm:cxn modelId="{6440FA74-29D6-495E-96FE-64A64BE99DE9}" type="presOf" srcId="{FEACF096-4C36-4B01-A956-064C859E2E09}" destId="{FDEB377E-E79A-45A8-9B33-8EE84A5F7107}" srcOrd="0" destOrd="0" presId="urn:microsoft.com/office/officeart/2005/8/layout/gear1"/>
    <dgm:cxn modelId="{C2C23681-F26C-4D5B-91A0-ECBC172B4E9A}" type="presOf" srcId="{2B5EB80B-A86C-4736-BD0F-67B6168FBFDB}" destId="{96802D50-4AC3-4BA3-86FA-B4716F0D0C15}" srcOrd="3" destOrd="0" presId="urn:microsoft.com/office/officeart/2005/8/layout/gear1"/>
    <dgm:cxn modelId="{A7E29543-EDF7-43A0-9CE9-F9B036CD9CED}" type="presOf" srcId="{FEACF096-4C36-4B01-A956-064C859E2E09}" destId="{7B658A2B-73DC-4CAD-9144-FF5A2C52CDC6}" srcOrd="1" destOrd="0" presId="urn:microsoft.com/office/officeart/2005/8/layout/gear1"/>
    <dgm:cxn modelId="{6BEA9CD7-9238-43E0-9B48-D68ACA725027}" type="presOf" srcId="{17687CF7-1A1A-48CC-AD9E-293D8FE28716}" destId="{FE7D1284-AA3F-4CD5-AFBF-0C31F91CEB71}" srcOrd="0" destOrd="0" presId="urn:microsoft.com/office/officeart/2005/8/layout/gear1"/>
    <dgm:cxn modelId="{2A375E20-E348-4F70-A82C-555ECB32FAE4}" srcId="{8E4211BC-743E-430F-8855-6AD3557B71E7}" destId="{17687CF7-1A1A-48CC-AD9E-293D8FE28716}" srcOrd="0" destOrd="0" parTransId="{A4089485-AA7E-4FA2-B364-9C1984D218C6}" sibTransId="{AFB54933-2B22-4A48-AE71-F72CD2178583}"/>
    <dgm:cxn modelId="{DA8FBC9E-73D6-4C46-9597-833CC7B1583B}" type="presOf" srcId="{2B5EB80B-A86C-4736-BD0F-67B6168FBFDB}" destId="{241FBECD-E97E-4C99-98FB-494CA94029C0}" srcOrd="0" destOrd="0" presId="urn:microsoft.com/office/officeart/2005/8/layout/gear1"/>
    <dgm:cxn modelId="{32A07D54-8BCD-4A50-BB55-88319796F431}" type="presOf" srcId="{17687CF7-1A1A-48CC-AD9E-293D8FE28716}" destId="{76A94C07-3130-4829-BED7-90AD0E0DAB59}" srcOrd="2" destOrd="0" presId="urn:microsoft.com/office/officeart/2005/8/layout/gear1"/>
    <dgm:cxn modelId="{563BD15D-DDAC-4CA1-B7E2-8F4AA39E756F}" type="presOf" srcId="{17687CF7-1A1A-48CC-AD9E-293D8FE28716}" destId="{43D77687-9B3B-41AE-9E6F-607E0A2DDA7A}" srcOrd="1" destOrd="0" presId="urn:microsoft.com/office/officeart/2005/8/layout/gear1"/>
    <dgm:cxn modelId="{66F9A237-6A8C-41D6-B9AC-0AAB2E780CBC}" type="presOf" srcId="{EDCF7B3F-266F-4B8A-BF7C-9FDB126567BE}" destId="{B3055AC2-D732-433C-BAC8-13392E3E68E7}" srcOrd="0" destOrd="0" presId="urn:microsoft.com/office/officeart/2005/8/layout/gear1"/>
    <dgm:cxn modelId="{C45BF50E-C881-4365-8C75-0FC1D8F04EE6}" type="presOf" srcId="{AFB54933-2B22-4A48-AE71-F72CD2178583}" destId="{5EE3210A-DA4E-480D-99AE-90DFD265B449}" srcOrd="0" destOrd="0" presId="urn:microsoft.com/office/officeart/2005/8/layout/gear1"/>
    <dgm:cxn modelId="{08CAB356-C6C9-42A9-9DFC-F475CB9436DD}" type="presOf" srcId="{2B5EB80B-A86C-4736-BD0F-67B6168FBFDB}" destId="{DDD3640D-73A4-4E19-9B06-D01CCC2BC303}" srcOrd="2" destOrd="0" presId="urn:microsoft.com/office/officeart/2005/8/layout/gear1"/>
    <dgm:cxn modelId="{09155155-34BF-4B3B-9360-C6C3701C24F9}" type="presParOf" srcId="{A500F4BD-5510-4D9D-B54B-524CB3C2F194}" destId="{FE7D1284-AA3F-4CD5-AFBF-0C31F91CEB71}" srcOrd="0" destOrd="0" presId="urn:microsoft.com/office/officeart/2005/8/layout/gear1"/>
    <dgm:cxn modelId="{D2C90A49-03AB-4C7E-9CEA-116B081E8F1C}" type="presParOf" srcId="{A500F4BD-5510-4D9D-B54B-524CB3C2F194}" destId="{43D77687-9B3B-41AE-9E6F-607E0A2DDA7A}" srcOrd="1" destOrd="0" presId="urn:microsoft.com/office/officeart/2005/8/layout/gear1"/>
    <dgm:cxn modelId="{61CA6E15-D757-465F-87D4-7DA2D8E709B7}" type="presParOf" srcId="{A500F4BD-5510-4D9D-B54B-524CB3C2F194}" destId="{76A94C07-3130-4829-BED7-90AD0E0DAB59}" srcOrd="2" destOrd="0" presId="urn:microsoft.com/office/officeart/2005/8/layout/gear1"/>
    <dgm:cxn modelId="{8F8FD7F4-3DC7-4775-9E22-7299738F334A}" type="presParOf" srcId="{A500F4BD-5510-4D9D-B54B-524CB3C2F194}" destId="{FDEB377E-E79A-45A8-9B33-8EE84A5F7107}" srcOrd="3" destOrd="0" presId="urn:microsoft.com/office/officeart/2005/8/layout/gear1"/>
    <dgm:cxn modelId="{C2CDE0A7-4869-4896-A13A-E2C5C20E03FF}" type="presParOf" srcId="{A500F4BD-5510-4D9D-B54B-524CB3C2F194}" destId="{7B658A2B-73DC-4CAD-9144-FF5A2C52CDC6}" srcOrd="4" destOrd="0" presId="urn:microsoft.com/office/officeart/2005/8/layout/gear1"/>
    <dgm:cxn modelId="{631D7DBC-3BDC-491A-8958-53E9C902552A}" type="presParOf" srcId="{A500F4BD-5510-4D9D-B54B-524CB3C2F194}" destId="{EC1CD86B-A02F-4E97-9122-B54A5296791B}" srcOrd="5" destOrd="0" presId="urn:microsoft.com/office/officeart/2005/8/layout/gear1"/>
    <dgm:cxn modelId="{DD8D847C-F241-4C20-829E-9AB429203C99}" type="presParOf" srcId="{A500F4BD-5510-4D9D-B54B-524CB3C2F194}" destId="{241FBECD-E97E-4C99-98FB-494CA94029C0}" srcOrd="6" destOrd="0" presId="urn:microsoft.com/office/officeart/2005/8/layout/gear1"/>
    <dgm:cxn modelId="{FBF31845-91E5-4F0F-8787-B323751E43D2}" type="presParOf" srcId="{A500F4BD-5510-4D9D-B54B-524CB3C2F194}" destId="{EDF682CB-89F4-4AEB-B420-99340488A56A}" srcOrd="7" destOrd="0" presId="urn:microsoft.com/office/officeart/2005/8/layout/gear1"/>
    <dgm:cxn modelId="{356D5E32-5DDF-4EEF-8327-CCE184E10685}" type="presParOf" srcId="{A500F4BD-5510-4D9D-B54B-524CB3C2F194}" destId="{DDD3640D-73A4-4E19-9B06-D01CCC2BC303}" srcOrd="8" destOrd="0" presId="urn:microsoft.com/office/officeart/2005/8/layout/gear1"/>
    <dgm:cxn modelId="{5843DE80-1863-44A4-B951-DBE3ACAF75D4}" type="presParOf" srcId="{A500F4BD-5510-4D9D-B54B-524CB3C2F194}" destId="{96802D50-4AC3-4BA3-86FA-B4716F0D0C15}" srcOrd="9" destOrd="0" presId="urn:microsoft.com/office/officeart/2005/8/layout/gear1"/>
    <dgm:cxn modelId="{5F26C9A6-282D-4EEC-96E6-F259215B8951}" type="presParOf" srcId="{A500F4BD-5510-4D9D-B54B-524CB3C2F194}" destId="{5EE3210A-DA4E-480D-99AE-90DFD265B449}" srcOrd="10" destOrd="0" presId="urn:microsoft.com/office/officeart/2005/8/layout/gear1"/>
    <dgm:cxn modelId="{ACAA7349-F443-4AF9-A18C-2C93B9417EE5}" type="presParOf" srcId="{A500F4BD-5510-4D9D-B54B-524CB3C2F194}" destId="{B3055AC2-D732-433C-BAC8-13392E3E68E7}" srcOrd="11" destOrd="0" presId="urn:microsoft.com/office/officeart/2005/8/layout/gear1"/>
    <dgm:cxn modelId="{513D212F-0FAC-4F65-82BA-E2418379684C}" type="presParOf" srcId="{A500F4BD-5510-4D9D-B54B-524CB3C2F194}" destId="{F9DF2854-38B3-4609-A26D-6EA30ED1CE29}" srcOrd="12" destOrd="0" presId="urn:microsoft.com/office/officeart/2005/8/layout/gear1"/>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0DC34F-8055-4EF2-9332-A76A5FDE2F5C}" type="doc">
      <dgm:prSet loTypeId="urn:microsoft.com/office/officeart/2005/8/layout/equation2" loCatId="process" qsTypeId="urn:microsoft.com/office/officeart/2005/8/quickstyle/simple4" qsCatId="simple" csTypeId="urn:microsoft.com/office/officeart/2005/8/colors/accent2_3" csCatId="accent2" phldr="1"/>
      <dgm:spPr/>
    </dgm:pt>
    <dgm:pt modelId="{092207DA-CB3A-4F2F-B35C-94F711C0DC21}">
      <dgm:prSet phldrT="[Texto]" custT="1"/>
      <dgm:spPr/>
      <dgm:t>
        <a:bodyPr/>
        <a:lstStyle/>
        <a:p>
          <a:r>
            <a:rPr lang="en-US" sz="1400" noProof="0" dirty="0" smtClean="0"/>
            <a:t>Competence </a:t>
          </a:r>
          <a:r>
            <a:rPr lang="en-US" sz="1400" noProof="0" smtClean="0"/>
            <a:t>and capability </a:t>
          </a:r>
          <a:r>
            <a:rPr lang="en-US" sz="1400" noProof="0" dirty="0" smtClean="0"/>
            <a:t>of the SAIs</a:t>
          </a:r>
          <a:endParaRPr lang="en-US" sz="1400" noProof="0" dirty="0"/>
        </a:p>
      </dgm:t>
    </dgm:pt>
    <dgm:pt modelId="{CE6EB690-7245-475F-AD14-9D39C38A620C}" type="parTrans" cxnId="{959560DC-066F-43FA-B7B3-67B02620388D}">
      <dgm:prSet/>
      <dgm:spPr/>
      <dgm:t>
        <a:bodyPr/>
        <a:lstStyle/>
        <a:p>
          <a:endParaRPr lang="pt-BR"/>
        </a:p>
      </dgm:t>
    </dgm:pt>
    <dgm:pt modelId="{88AB7516-4EC6-47D1-8691-1BCA8B2E5CF5}" type="sibTrans" cxnId="{959560DC-066F-43FA-B7B3-67B02620388D}">
      <dgm:prSet/>
      <dgm:spPr/>
      <dgm:t>
        <a:bodyPr/>
        <a:lstStyle/>
        <a:p>
          <a:endParaRPr lang="pt-BR"/>
        </a:p>
      </dgm:t>
    </dgm:pt>
    <dgm:pt modelId="{5D485EA9-9F97-475A-BF78-E0E0CF7AB8CF}">
      <dgm:prSet phldrT="[Texto]"/>
      <dgm:spPr/>
      <dgm:t>
        <a:bodyPr/>
        <a:lstStyle/>
        <a:p>
          <a:r>
            <a:rPr lang="en-US" noProof="0" dirty="0" smtClean="0"/>
            <a:t>Planned and structured joint effort</a:t>
          </a:r>
          <a:endParaRPr lang="en-US" noProof="0" dirty="0"/>
        </a:p>
      </dgm:t>
    </dgm:pt>
    <dgm:pt modelId="{6547EA8D-3773-4A08-84E4-30FA55B07B2A}" type="parTrans" cxnId="{19EB0AD3-8835-4D2E-ABA9-403E78A210F1}">
      <dgm:prSet/>
      <dgm:spPr/>
      <dgm:t>
        <a:bodyPr/>
        <a:lstStyle/>
        <a:p>
          <a:endParaRPr lang="pt-BR"/>
        </a:p>
      </dgm:t>
    </dgm:pt>
    <dgm:pt modelId="{6BEDF57F-7B4F-40DF-98C8-092519F2F52E}" type="sibTrans" cxnId="{19EB0AD3-8835-4D2E-ABA9-403E78A210F1}">
      <dgm:prSet/>
      <dgm:spPr/>
      <dgm:t>
        <a:bodyPr/>
        <a:lstStyle/>
        <a:p>
          <a:endParaRPr lang="pt-BR"/>
        </a:p>
      </dgm:t>
    </dgm:pt>
    <dgm:pt modelId="{B6F4B2DA-4DFC-49D1-A9EC-3EB6EC00DA3D}">
      <dgm:prSet phldrT="[Texto]"/>
      <dgm:spPr/>
      <dgm:t>
        <a:bodyPr/>
        <a:lstStyle/>
        <a:p>
          <a:r>
            <a:rPr lang="en-US" noProof="0" dirty="0" smtClean="0"/>
            <a:t>Progress towards Sustainable Development</a:t>
          </a:r>
          <a:endParaRPr lang="en-US" noProof="0" dirty="0"/>
        </a:p>
      </dgm:t>
    </dgm:pt>
    <dgm:pt modelId="{0953D1C3-8B74-404F-9B4F-CC6E1670A0BC}" type="parTrans" cxnId="{D0CD0616-814A-4BB5-88CB-1904B0EDA724}">
      <dgm:prSet/>
      <dgm:spPr/>
      <dgm:t>
        <a:bodyPr/>
        <a:lstStyle/>
        <a:p>
          <a:endParaRPr lang="pt-BR"/>
        </a:p>
      </dgm:t>
    </dgm:pt>
    <dgm:pt modelId="{DB5C9E80-B33B-485C-939D-B212F48915B3}" type="sibTrans" cxnId="{D0CD0616-814A-4BB5-88CB-1904B0EDA724}">
      <dgm:prSet/>
      <dgm:spPr/>
      <dgm:t>
        <a:bodyPr/>
        <a:lstStyle/>
        <a:p>
          <a:endParaRPr lang="pt-BR"/>
        </a:p>
      </dgm:t>
    </dgm:pt>
    <dgm:pt modelId="{52B68BF3-BC1D-4F67-A0E5-0F9D0F1D1D52}" type="pres">
      <dgm:prSet presAssocID="{A60DC34F-8055-4EF2-9332-A76A5FDE2F5C}" presName="Name0" presStyleCnt="0">
        <dgm:presLayoutVars>
          <dgm:dir/>
          <dgm:resizeHandles val="exact"/>
        </dgm:presLayoutVars>
      </dgm:prSet>
      <dgm:spPr/>
    </dgm:pt>
    <dgm:pt modelId="{20FBCB80-E643-4FF5-9E8D-EDC99261760C}" type="pres">
      <dgm:prSet presAssocID="{A60DC34F-8055-4EF2-9332-A76A5FDE2F5C}" presName="vNodes" presStyleCnt="0"/>
      <dgm:spPr/>
    </dgm:pt>
    <dgm:pt modelId="{AC001B28-9B60-466A-B028-681DFB8A2AA6}" type="pres">
      <dgm:prSet presAssocID="{092207DA-CB3A-4F2F-B35C-94F711C0DC21}" presName="node" presStyleLbl="node1" presStyleIdx="0" presStyleCnt="3">
        <dgm:presLayoutVars>
          <dgm:bulletEnabled val="1"/>
        </dgm:presLayoutVars>
      </dgm:prSet>
      <dgm:spPr/>
      <dgm:t>
        <a:bodyPr/>
        <a:lstStyle/>
        <a:p>
          <a:endParaRPr lang="pt-BR"/>
        </a:p>
      </dgm:t>
    </dgm:pt>
    <dgm:pt modelId="{CE243A1D-219E-455F-8389-863333A25B3E}" type="pres">
      <dgm:prSet presAssocID="{88AB7516-4EC6-47D1-8691-1BCA8B2E5CF5}" presName="spacerT" presStyleCnt="0"/>
      <dgm:spPr/>
    </dgm:pt>
    <dgm:pt modelId="{794B7A02-FFB3-41F3-9660-D46077B0B08C}" type="pres">
      <dgm:prSet presAssocID="{88AB7516-4EC6-47D1-8691-1BCA8B2E5CF5}" presName="sibTrans" presStyleLbl="sibTrans2D1" presStyleIdx="0" presStyleCnt="2"/>
      <dgm:spPr/>
      <dgm:t>
        <a:bodyPr/>
        <a:lstStyle/>
        <a:p>
          <a:endParaRPr lang="pt-BR"/>
        </a:p>
      </dgm:t>
    </dgm:pt>
    <dgm:pt modelId="{D05ED37F-6FD2-4E1B-854B-21F28226CC1D}" type="pres">
      <dgm:prSet presAssocID="{88AB7516-4EC6-47D1-8691-1BCA8B2E5CF5}" presName="spacerB" presStyleCnt="0"/>
      <dgm:spPr/>
    </dgm:pt>
    <dgm:pt modelId="{96F1CB4E-205D-4F24-95AA-CCDABA0832E6}" type="pres">
      <dgm:prSet presAssocID="{5D485EA9-9F97-475A-BF78-E0E0CF7AB8CF}" presName="node" presStyleLbl="node1" presStyleIdx="1" presStyleCnt="3">
        <dgm:presLayoutVars>
          <dgm:bulletEnabled val="1"/>
        </dgm:presLayoutVars>
      </dgm:prSet>
      <dgm:spPr/>
      <dgm:t>
        <a:bodyPr/>
        <a:lstStyle/>
        <a:p>
          <a:endParaRPr lang="pt-BR"/>
        </a:p>
      </dgm:t>
    </dgm:pt>
    <dgm:pt modelId="{1EB78A5E-A0B7-4806-B094-AFFAFBDB90C5}" type="pres">
      <dgm:prSet presAssocID="{A60DC34F-8055-4EF2-9332-A76A5FDE2F5C}" presName="sibTransLast" presStyleLbl="sibTrans2D1" presStyleIdx="1" presStyleCnt="2"/>
      <dgm:spPr/>
      <dgm:t>
        <a:bodyPr/>
        <a:lstStyle/>
        <a:p>
          <a:endParaRPr lang="pt-BR"/>
        </a:p>
      </dgm:t>
    </dgm:pt>
    <dgm:pt modelId="{D459070A-89FB-4C55-98CF-B899F09D5C9C}" type="pres">
      <dgm:prSet presAssocID="{A60DC34F-8055-4EF2-9332-A76A5FDE2F5C}" presName="connectorText" presStyleLbl="sibTrans2D1" presStyleIdx="1" presStyleCnt="2"/>
      <dgm:spPr/>
      <dgm:t>
        <a:bodyPr/>
        <a:lstStyle/>
        <a:p>
          <a:endParaRPr lang="pt-BR"/>
        </a:p>
      </dgm:t>
    </dgm:pt>
    <dgm:pt modelId="{75D7E4D2-7FEC-4589-8A13-3332CFBC8FB6}" type="pres">
      <dgm:prSet presAssocID="{A60DC34F-8055-4EF2-9332-A76A5FDE2F5C}" presName="lastNode" presStyleLbl="node1" presStyleIdx="2" presStyleCnt="3">
        <dgm:presLayoutVars>
          <dgm:bulletEnabled val="1"/>
        </dgm:presLayoutVars>
      </dgm:prSet>
      <dgm:spPr/>
      <dgm:t>
        <a:bodyPr/>
        <a:lstStyle/>
        <a:p>
          <a:endParaRPr lang="pt-BR"/>
        </a:p>
      </dgm:t>
    </dgm:pt>
  </dgm:ptLst>
  <dgm:cxnLst>
    <dgm:cxn modelId="{7F88866E-8C9B-45C0-A0BF-0A6D663C3503}" type="presOf" srcId="{6BEDF57F-7B4F-40DF-98C8-092519F2F52E}" destId="{D459070A-89FB-4C55-98CF-B899F09D5C9C}" srcOrd="1" destOrd="0" presId="urn:microsoft.com/office/officeart/2005/8/layout/equation2"/>
    <dgm:cxn modelId="{D0CD0616-814A-4BB5-88CB-1904B0EDA724}" srcId="{A60DC34F-8055-4EF2-9332-A76A5FDE2F5C}" destId="{B6F4B2DA-4DFC-49D1-A9EC-3EB6EC00DA3D}" srcOrd="2" destOrd="0" parTransId="{0953D1C3-8B74-404F-9B4F-CC6E1670A0BC}" sibTransId="{DB5C9E80-B33B-485C-939D-B212F48915B3}"/>
    <dgm:cxn modelId="{A3F9348A-B633-4D13-A644-3F3EEC8C08FF}" type="presOf" srcId="{092207DA-CB3A-4F2F-B35C-94F711C0DC21}" destId="{AC001B28-9B60-466A-B028-681DFB8A2AA6}" srcOrd="0" destOrd="0" presId="urn:microsoft.com/office/officeart/2005/8/layout/equation2"/>
    <dgm:cxn modelId="{19EB0AD3-8835-4D2E-ABA9-403E78A210F1}" srcId="{A60DC34F-8055-4EF2-9332-A76A5FDE2F5C}" destId="{5D485EA9-9F97-475A-BF78-E0E0CF7AB8CF}" srcOrd="1" destOrd="0" parTransId="{6547EA8D-3773-4A08-84E4-30FA55B07B2A}" sibTransId="{6BEDF57F-7B4F-40DF-98C8-092519F2F52E}"/>
    <dgm:cxn modelId="{9FE11D72-39A3-46A9-BB73-B7436E058DCD}" type="presOf" srcId="{A60DC34F-8055-4EF2-9332-A76A5FDE2F5C}" destId="{52B68BF3-BC1D-4F67-A0E5-0F9D0F1D1D52}" srcOrd="0" destOrd="0" presId="urn:microsoft.com/office/officeart/2005/8/layout/equation2"/>
    <dgm:cxn modelId="{BACF8B16-3A6F-4B86-9C91-ECB31AC03CFB}" type="presOf" srcId="{6BEDF57F-7B4F-40DF-98C8-092519F2F52E}" destId="{1EB78A5E-A0B7-4806-B094-AFFAFBDB90C5}" srcOrd="0" destOrd="0" presId="urn:microsoft.com/office/officeart/2005/8/layout/equation2"/>
    <dgm:cxn modelId="{AC676C5D-D837-4138-9F76-2354479C6433}" type="presOf" srcId="{5D485EA9-9F97-475A-BF78-E0E0CF7AB8CF}" destId="{96F1CB4E-205D-4F24-95AA-CCDABA0832E6}" srcOrd="0" destOrd="0" presId="urn:microsoft.com/office/officeart/2005/8/layout/equation2"/>
    <dgm:cxn modelId="{959560DC-066F-43FA-B7B3-67B02620388D}" srcId="{A60DC34F-8055-4EF2-9332-A76A5FDE2F5C}" destId="{092207DA-CB3A-4F2F-B35C-94F711C0DC21}" srcOrd="0" destOrd="0" parTransId="{CE6EB690-7245-475F-AD14-9D39C38A620C}" sibTransId="{88AB7516-4EC6-47D1-8691-1BCA8B2E5CF5}"/>
    <dgm:cxn modelId="{72534CA5-FD75-40C3-B1CE-B8C5D4B96DB7}" type="presOf" srcId="{88AB7516-4EC6-47D1-8691-1BCA8B2E5CF5}" destId="{794B7A02-FFB3-41F3-9660-D46077B0B08C}" srcOrd="0" destOrd="0" presId="urn:microsoft.com/office/officeart/2005/8/layout/equation2"/>
    <dgm:cxn modelId="{C3097E08-C586-4DEE-BEB5-E3A0E36577B3}" type="presOf" srcId="{B6F4B2DA-4DFC-49D1-A9EC-3EB6EC00DA3D}" destId="{75D7E4D2-7FEC-4589-8A13-3332CFBC8FB6}" srcOrd="0" destOrd="0" presId="urn:microsoft.com/office/officeart/2005/8/layout/equation2"/>
    <dgm:cxn modelId="{DD17B24F-C691-47C0-A13B-B1A129410552}" type="presParOf" srcId="{52B68BF3-BC1D-4F67-A0E5-0F9D0F1D1D52}" destId="{20FBCB80-E643-4FF5-9E8D-EDC99261760C}" srcOrd="0" destOrd="0" presId="urn:microsoft.com/office/officeart/2005/8/layout/equation2"/>
    <dgm:cxn modelId="{02AF6258-61A0-4540-AAF1-98A8689C4277}" type="presParOf" srcId="{20FBCB80-E643-4FF5-9E8D-EDC99261760C}" destId="{AC001B28-9B60-466A-B028-681DFB8A2AA6}" srcOrd="0" destOrd="0" presId="urn:microsoft.com/office/officeart/2005/8/layout/equation2"/>
    <dgm:cxn modelId="{A39C81C2-6C7E-451A-87E4-F049662BECE3}" type="presParOf" srcId="{20FBCB80-E643-4FF5-9E8D-EDC99261760C}" destId="{CE243A1D-219E-455F-8389-863333A25B3E}" srcOrd="1" destOrd="0" presId="urn:microsoft.com/office/officeart/2005/8/layout/equation2"/>
    <dgm:cxn modelId="{675B0022-2836-4E4D-A2B0-25C3A50C2267}" type="presParOf" srcId="{20FBCB80-E643-4FF5-9E8D-EDC99261760C}" destId="{794B7A02-FFB3-41F3-9660-D46077B0B08C}" srcOrd="2" destOrd="0" presId="urn:microsoft.com/office/officeart/2005/8/layout/equation2"/>
    <dgm:cxn modelId="{F9038550-6BF8-4FBD-BC69-DEA01F0D1075}" type="presParOf" srcId="{20FBCB80-E643-4FF5-9E8D-EDC99261760C}" destId="{D05ED37F-6FD2-4E1B-854B-21F28226CC1D}" srcOrd="3" destOrd="0" presId="urn:microsoft.com/office/officeart/2005/8/layout/equation2"/>
    <dgm:cxn modelId="{DA930BA6-6BAC-4E69-9EBE-FE75C7E880D0}" type="presParOf" srcId="{20FBCB80-E643-4FF5-9E8D-EDC99261760C}" destId="{96F1CB4E-205D-4F24-95AA-CCDABA0832E6}" srcOrd="4" destOrd="0" presId="urn:microsoft.com/office/officeart/2005/8/layout/equation2"/>
    <dgm:cxn modelId="{70F9D33E-BD7B-4116-831B-DE43F9CD8354}" type="presParOf" srcId="{52B68BF3-BC1D-4F67-A0E5-0F9D0F1D1D52}" destId="{1EB78A5E-A0B7-4806-B094-AFFAFBDB90C5}" srcOrd="1" destOrd="0" presId="urn:microsoft.com/office/officeart/2005/8/layout/equation2"/>
    <dgm:cxn modelId="{84369B82-93C0-4500-A69F-7C523422DBA3}" type="presParOf" srcId="{1EB78A5E-A0B7-4806-B094-AFFAFBDB90C5}" destId="{D459070A-89FB-4C55-98CF-B899F09D5C9C}" srcOrd="0" destOrd="0" presId="urn:microsoft.com/office/officeart/2005/8/layout/equation2"/>
    <dgm:cxn modelId="{60936DDE-36E9-4A68-8943-2934FCB32AFF}" type="presParOf" srcId="{52B68BF3-BC1D-4F67-A0E5-0F9D0F1D1D52}" destId="{75D7E4D2-7FEC-4589-8A13-3332CFBC8FB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7FAAA-7123-4F8C-A02C-AD727AC8E33A}">
      <dsp:nvSpPr>
        <dsp:cNvPr id="0" name=""/>
        <dsp:cNvSpPr/>
      </dsp:nvSpPr>
      <dsp:spPr>
        <a:xfrm rot="16200000">
          <a:off x="534108" y="-534108"/>
          <a:ext cx="1560075" cy="2628291"/>
        </a:xfrm>
        <a:prstGeom prst="round1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noProof="0" dirty="0" smtClean="0">
              <a:latin typeface="Calibri" panose="020F0502020204030204" pitchFamily="34" charset="0"/>
            </a:rPr>
            <a:t>Lack of Planning</a:t>
          </a:r>
          <a:endParaRPr lang="en-US" sz="2600" kern="1200" noProof="0" dirty="0">
            <a:latin typeface="Calibri" panose="020F0502020204030204" pitchFamily="34" charset="0"/>
          </a:endParaRPr>
        </a:p>
      </dsp:txBody>
      <dsp:txXfrm rot="5400000">
        <a:off x="0" y="0"/>
        <a:ext cx="2628291" cy="1170056"/>
      </dsp:txXfrm>
    </dsp:sp>
    <dsp:sp modelId="{A681A5FC-3445-4D80-AF34-EF06C8825977}">
      <dsp:nvSpPr>
        <dsp:cNvPr id="0" name=""/>
        <dsp:cNvSpPr/>
      </dsp:nvSpPr>
      <dsp:spPr>
        <a:xfrm>
          <a:off x="2628291" y="0"/>
          <a:ext cx="2628291" cy="1560075"/>
        </a:xfrm>
        <a:prstGeom prst="round1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noProof="0" dirty="0" smtClean="0">
              <a:latin typeface="Calibri" panose="020F0502020204030204" pitchFamily="34" charset="0"/>
            </a:rPr>
            <a:t>Unqualified Personnel</a:t>
          </a:r>
          <a:endParaRPr lang="en-US" sz="2600" kern="1200" noProof="0" dirty="0">
            <a:latin typeface="Calibri" panose="020F0502020204030204" pitchFamily="34" charset="0"/>
          </a:endParaRPr>
        </a:p>
      </dsp:txBody>
      <dsp:txXfrm>
        <a:off x="2628291" y="0"/>
        <a:ext cx="2628291" cy="1170056"/>
      </dsp:txXfrm>
    </dsp:sp>
    <dsp:sp modelId="{50F2E7D5-D0AD-4460-BB89-67E04BBFE0FE}">
      <dsp:nvSpPr>
        <dsp:cNvPr id="0" name=""/>
        <dsp:cNvSpPr/>
      </dsp:nvSpPr>
      <dsp:spPr>
        <a:xfrm rot="10800000">
          <a:off x="0" y="1560075"/>
          <a:ext cx="2628291" cy="1560075"/>
        </a:xfrm>
        <a:prstGeom prst="round1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noProof="0" dirty="0" smtClean="0">
              <a:latin typeface="Calibri" panose="020F0502020204030204" pitchFamily="34" charset="0"/>
            </a:rPr>
            <a:t>Lack of systemic assessments</a:t>
          </a:r>
          <a:endParaRPr lang="en-US" sz="2600" kern="1200" noProof="0" dirty="0">
            <a:latin typeface="Calibri" panose="020F0502020204030204" pitchFamily="34" charset="0"/>
          </a:endParaRPr>
        </a:p>
      </dsp:txBody>
      <dsp:txXfrm rot="10800000">
        <a:off x="0" y="1950094"/>
        <a:ext cx="2628291" cy="1170056"/>
      </dsp:txXfrm>
    </dsp:sp>
    <dsp:sp modelId="{84E4C93F-51D8-4E7F-A248-E2B2F8B52AAE}">
      <dsp:nvSpPr>
        <dsp:cNvPr id="0" name=""/>
        <dsp:cNvSpPr/>
      </dsp:nvSpPr>
      <dsp:spPr>
        <a:xfrm rot="5400000">
          <a:off x="3162400" y="1025967"/>
          <a:ext cx="1560075" cy="2628291"/>
        </a:xfrm>
        <a:prstGeom prst="round1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noProof="0" dirty="0" smtClean="0">
              <a:latin typeface="Calibri" panose="020F0502020204030204" pitchFamily="34" charset="0"/>
            </a:rPr>
            <a:t>Bureaucratic Culture</a:t>
          </a:r>
          <a:endParaRPr lang="en-US" sz="2600" kern="1200" noProof="0" dirty="0">
            <a:latin typeface="Calibri" panose="020F0502020204030204" pitchFamily="34" charset="0"/>
          </a:endParaRPr>
        </a:p>
      </dsp:txBody>
      <dsp:txXfrm rot="-5400000">
        <a:off x="2628292" y="1950093"/>
        <a:ext cx="2628291" cy="1170056"/>
      </dsp:txXfrm>
    </dsp:sp>
    <dsp:sp modelId="{5BA8202A-7D7C-434A-AFFF-2C81A0D74D4B}">
      <dsp:nvSpPr>
        <dsp:cNvPr id="0" name=""/>
        <dsp:cNvSpPr/>
      </dsp:nvSpPr>
      <dsp:spPr>
        <a:xfrm>
          <a:off x="1839804" y="1170056"/>
          <a:ext cx="1576975" cy="780037"/>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latin typeface="Calibri" panose="020F0502020204030204" pitchFamily="34" charset="0"/>
            </a:rPr>
            <a:t>Reasons?</a:t>
          </a:r>
          <a:endParaRPr lang="en-US" sz="2600" b="1" kern="1200" noProof="0" dirty="0">
            <a:latin typeface="Calibri" panose="020F0502020204030204" pitchFamily="34" charset="0"/>
          </a:endParaRPr>
        </a:p>
      </dsp:txBody>
      <dsp:txXfrm>
        <a:off x="1877882" y="1208134"/>
        <a:ext cx="1500819" cy="703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F372F-8BE8-48B5-95DA-44298DB9A760}">
      <dsp:nvSpPr>
        <dsp:cNvPr id="0" name=""/>
        <dsp:cNvSpPr/>
      </dsp:nvSpPr>
      <dsp:spPr>
        <a:xfrm>
          <a:off x="0" y="11760"/>
          <a:ext cx="8640960" cy="587828"/>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noProof="0" dirty="0" smtClean="0">
              <a:latin typeface="Calibri" panose="020F0502020204030204" pitchFamily="34" charset="0"/>
            </a:rPr>
            <a:t>SDGs – what are we doing?</a:t>
          </a:r>
          <a:endParaRPr lang="en-US" sz="2800" b="1" kern="1200" noProof="0" dirty="0">
            <a:latin typeface="Calibri" panose="020F0502020204030204" pitchFamily="34" charset="0"/>
          </a:endParaRPr>
        </a:p>
      </dsp:txBody>
      <dsp:txXfrm>
        <a:off x="0" y="11760"/>
        <a:ext cx="8640960" cy="587828"/>
      </dsp:txXfrm>
    </dsp:sp>
    <dsp:sp modelId="{1E083C99-4BEF-47F0-B985-7A688AD4909B}">
      <dsp:nvSpPr>
        <dsp:cNvPr id="0" name=""/>
        <dsp:cNvSpPr/>
      </dsp:nvSpPr>
      <dsp:spPr>
        <a:xfrm>
          <a:off x="4219" y="659836"/>
          <a:ext cx="2877507" cy="21190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err="1" smtClean="0">
              <a:latin typeface="Calibri" panose="020F0502020204030204" pitchFamily="34" charset="0"/>
            </a:rPr>
            <a:t>Olacefs</a:t>
          </a:r>
          <a:r>
            <a:rPr lang="en-US" sz="2400" b="1" kern="1200" noProof="0" dirty="0" smtClean="0">
              <a:latin typeface="Calibri" panose="020F0502020204030204" pitchFamily="34" charset="0"/>
            </a:rPr>
            <a:t>/</a:t>
          </a:r>
          <a:r>
            <a:rPr lang="en-US" sz="2400" b="1" kern="1200" noProof="0" dirty="0" err="1" smtClean="0">
              <a:latin typeface="Calibri" panose="020F0502020204030204" pitchFamily="34" charset="0"/>
            </a:rPr>
            <a:t>Comtema</a:t>
          </a:r>
          <a:endParaRPr lang="en-US" sz="2400" b="1" kern="1200" noProof="0" dirty="0" smtClean="0">
            <a:latin typeface="Calibri" panose="020F0502020204030204" pitchFamily="34" charset="0"/>
          </a:endParaRPr>
        </a:p>
        <a:p>
          <a:pPr lvl="0" algn="ctr" defTabSz="1066800">
            <a:lnSpc>
              <a:spcPct val="90000"/>
            </a:lnSpc>
            <a:spcBef>
              <a:spcPct val="0"/>
            </a:spcBef>
            <a:spcAft>
              <a:spcPct val="35000"/>
            </a:spcAft>
          </a:pPr>
          <a:r>
            <a:rPr lang="en-US" sz="2000" kern="1200" noProof="0" dirty="0" smtClean="0">
              <a:latin typeface="Calibri" panose="020F0502020204030204" pitchFamily="34" charset="0"/>
            </a:rPr>
            <a:t>Joint effort for the systemic diagnosis of SDGs</a:t>
          </a:r>
        </a:p>
      </dsp:txBody>
      <dsp:txXfrm>
        <a:off x="4219" y="659836"/>
        <a:ext cx="2877507" cy="2119062"/>
      </dsp:txXfrm>
    </dsp:sp>
    <dsp:sp modelId="{AD4BBD1F-4720-4A5D-883E-A5D65998A550}">
      <dsp:nvSpPr>
        <dsp:cNvPr id="0" name=""/>
        <dsp:cNvSpPr/>
      </dsp:nvSpPr>
      <dsp:spPr>
        <a:xfrm>
          <a:off x="2881726" y="659836"/>
          <a:ext cx="2877507" cy="21190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latin typeface="Calibri" panose="020F0502020204030204" pitchFamily="34" charset="0"/>
            </a:rPr>
            <a:t>Planning</a:t>
          </a:r>
        </a:p>
        <a:p>
          <a:pPr lvl="0" algn="ctr" defTabSz="1066800">
            <a:lnSpc>
              <a:spcPct val="90000"/>
            </a:lnSpc>
            <a:spcBef>
              <a:spcPct val="0"/>
            </a:spcBef>
            <a:spcAft>
              <a:spcPct val="35000"/>
            </a:spcAft>
          </a:pPr>
          <a:r>
            <a:rPr lang="en-US" sz="2000" kern="1200" noProof="0" dirty="0" smtClean="0">
              <a:latin typeface="Calibri" panose="020F0502020204030204" pitchFamily="34" charset="0"/>
            </a:rPr>
            <a:t>Alignment of control actions with SDGs (142 in 2016)</a:t>
          </a:r>
          <a:endParaRPr lang="en-US" sz="2000" kern="1200" noProof="0" dirty="0">
            <a:latin typeface="Calibri" panose="020F0502020204030204" pitchFamily="34" charset="0"/>
          </a:endParaRPr>
        </a:p>
      </dsp:txBody>
      <dsp:txXfrm>
        <a:off x="2881726" y="659836"/>
        <a:ext cx="2877507" cy="2119062"/>
      </dsp:txXfrm>
    </dsp:sp>
    <dsp:sp modelId="{04608BDA-C5AF-4A05-A57C-6236F3E922ED}">
      <dsp:nvSpPr>
        <dsp:cNvPr id="0" name=""/>
        <dsp:cNvSpPr/>
      </dsp:nvSpPr>
      <dsp:spPr>
        <a:xfrm>
          <a:off x="5759233" y="659836"/>
          <a:ext cx="2877507" cy="21190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latin typeface="Calibri" panose="020F0502020204030204" pitchFamily="34" charset="0"/>
            </a:rPr>
            <a:t>Actions taken</a:t>
          </a:r>
        </a:p>
        <a:p>
          <a:pPr lvl="0" algn="ctr" defTabSz="1066800">
            <a:lnSpc>
              <a:spcPct val="90000"/>
            </a:lnSpc>
            <a:spcBef>
              <a:spcPct val="0"/>
            </a:spcBef>
            <a:spcAft>
              <a:spcPct val="35000"/>
            </a:spcAft>
          </a:pPr>
          <a:r>
            <a:rPr lang="en-US" sz="2000" kern="1200" noProof="0" dirty="0" smtClean="0">
              <a:latin typeface="Calibri" panose="020F0502020204030204" pitchFamily="34" charset="0"/>
            </a:rPr>
            <a:t>Audit on Soil Governance – 5 SDGs present</a:t>
          </a:r>
        </a:p>
      </dsp:txBody>
      <dsp:txXfrm>
        <a:off x="5759233" y="659836"/>
        <a:ext cx="2877507" cy="2119062"/>
      </dsp:txXfrm>
    </dsp:sp>
    <dsp:sp modelId="{E6ED695E-94EF-4309-8235-1A61FA1E173C}">
      <dsp:nvSpPr>
        <dsp:cNvPr id="0" name=""/>
        <dsp:cNvSpPr/>
      </dsp:nvSpPr>
      <dsp:spPr>
        <a:xfrm>
          <a:off x="0" y="2636607"/>
          <a:ext cx="8640960" cy="20383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A3F72-F289-41B3-AFC4-1575146807E1}">
      <dsp:nvSpPr>
        <dsp:cNvPr id="0" name=""/>
        <dsp:cNvSpPr/>
      </dsp:nvSpPr>
      <dsp:spPr>
        <a:xfrm>
          <a:off x="589511" y="0"/>
          <a:ext cx="6703166"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34457-5D08-4AF5-A12F-681B0D244D10}">
      <dsp:nvSpPr>
        <dsp:cNvPr id="0" name=""/>
        <dsp:cNvSpPr/>
      </dsp:nvSpPr>
      <dsp:spPr>
        <a:xfrm>
          <a:off x="0" y="1224141"/>
          <a:ext cx="2365823" cy="16256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0" dirty="0" smtClean="0"/>
            <a:t>Foster a transparent Government </a:t>
          </a:r>
          <a:endParaRPr lang="en-US" sz="2000" b="1" kern="1200" noProof="0" dirty="0"/>
        </a:p>
      </dsp:txBody>
      <dsp:txXfrm>
        <a:off x="79355" y="1303496"/>
        <a:ext cx="2207113" cy="1466890"/>
      </dsp:txXfrm>
    </dsp:sp>
    <dsp:sp modelId="{2C1D7D49-2769-4D00-9E62-6B948C37F164}">
      <dsp:nvSpPr>
        <dsp:cNvPr id="0" name=""/>
        <dsp:cNvSpPr/>
      </dsp:nvSpPr>
      <dsp:spPr>
        <a:xfrm>
          <a:off x="2760127" y="1224141"/>
          <a:ext cx="2365823" cy="1625600"/>
        </a:xfrm>
        <a:prstGeom prst="roundRect">
          <a:avLst/>
        </a:prstGeom>
        <a:solidFill>
          <a:schemeClr val="accent2">
            <a:shade val="80000"/>
            <a:hueOff val="88166"/>
            <a:satOff val="3959"/>
            <a:lumOff val="9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Improve governance and management in Brazilian public organizations</a:t>
          </a:r>
          <a:endParaRPr lang="pt-BR" sz="2000" kern="1200" dirty="0"/>
        </a:p>
      </dsp:txBody>
      <dsp:txXfrm>
        <a:off x="2839482" y="1303496"/>
        <a:ext cx="2207113" cy="1466890"/>
      </dsp:txXfrm>
    </dsp:sp>
    <dsp:sp modelId="{B6571608-1E52-4227-A1BE-7B7AFE970FCD}">
      <dsp:nvSpPr>
        <dsp:cNvPr id="0" name=""/>
        <dsp:cNvSpPr/>
      </dsp:nvSpPr>
      <dsp:spPr>
        <a:xfrm>
          <a:off x="5520254" y="1219199"/>
          <a:ext cx="2365823" cy="16256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0" dirty="0" smtClean="0"/>
            <a:t> Make government more aligned with society’s wishes</a:t>
          </a:r>
          <a:endParaRPr lang="en-US" sz="2000" b="1" kern="1200" noProof="0" dirty="0"/>
        </a:p>
      </dsp:txBody>
      <dsp:txXfrm>
        <a:off x="5599609" y="1298554"/>
        <a:ext cx="2207113"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79AB8-F494-4D09-9F27-C322483534BB}">
      <dsp:nvSpPr>
        <dsp:cNvPr id="0" name=""/>
        <dsp:cNvSpPr/>
      </dsp:nvSpPr>
      <dsp:spPr>
        <a:xfrm>
          <a:off x="883861" y="708498"/>
          <a:ext cx="7198098" cy="3719933"/>
        </a:xfrm>
        <a:prstGeom prst="rect">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5B78741-A0E3-4E33-8F62-F1537374C355}">
      <dsp:nvSpPr>
        <dsp:cNvPr id="0" name=""/>
        <dsp:cNvSpPr/>
      </dsp:nvSpPr>
      <dsp:spPr>
        <a:xfrm>
          <a:off x="1098977" y="1143549"/>
          <a:ext cx="3342565" cy="3182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US" sz="2400" kern="1200" dirty="0" smtClean="0">
              <a:latin typeface="Calibri" panose="020F0502020204030204" pitchFamily="34" charset="0"/>
            </a:rPr>
            <a:t>Lack of legal authority to conduct audits</a:t>
          </a:r>
        </a:p>
        <a:p>
          <a:pPr lvl="0" algn="l" defTabSz="1066800">
            <a:lnSpc>
              <a:spcPct val="90000"/>
            </a:lnSpc>
            <a:spcBef>
              <a:spcPct val="0"/>
            </a:spcBef>
            <a:spcAft>
              <a:spcPct val="35000"/>
            </a:spcAft>
          </a:pPr>
          <a:r>
            <a:rPr lang="en-US" sz="2400" kern="1200" dirty="0" smtClean="0">
              <a:latin typeface="Calibri" panose="020F0502020204030204" pitchFamily="34" charset="0"/>
            </a:rPr>
            <a:t>Impossibility to widely publicize the results of control actions</a:t>
          </a:r>
          <a:endParaRPr lang="pt-BR" sz="2400" kern="1200" dirty="0">
            <a:latin typeface="Calibri" panose="020F0502020204030204" pitchFamily="34" charset="0"/>
          </a:endParaRPr>
        </a:p>
      </dsp:txBody>
      <dsp:txXfrm>
        <a:off x="1098977" y="1143549"/>
        <a:ext cx="3342565" cy="3182357"/>
      </dsp:txXfrm>
    </dsp:sp>
    <dsp:sp modelId="{2BC940F9-8F8B-408C-B852-ED061C6AAAEB}">
      <dsp:nvSpPr>
        <dsp:cNvPr id="0" name=""/>
        <dsp:cNvSpPr/>
      </dsp:nvSpPr>
      <dsp:spPr>
        <a:xfrm>
          <a:off x="4752542" y="1080124"/>
          <a:ext cx="3282164" cy="3182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US" sz="2400" kern="1200" dirty="0" smtClean="0">
              <a:latin typeface="Calibri" panose="020F0502020204030204" pitchFamily="34" charset="0"/>
            </a:rPr>
            <a:t>Work processes that support strategies aligned with SDGs </a:t>
          </a:r>
        </a:p>
        <a:p>
          <a:pPr lvl="0" algn="l" defTabSz="1066800">
            <a:lnSpc>
              <a:spcPct val="90000"/>
            </a:lnSpc>
            <a:spcBef>
              <a:spcPct val="0"/>
            </a:spcBef>
            <a:spcAft>
              <a:spcPct val="35000"/>
            </a:spcAft>
          </a:pPr>
          <a:r>
            <a:rPr lang="en-US" sz="2400" kern="1200" dirty="0" smtClean="0">
              <a:latin typeface="Calibri" panose="020F0502020204030204" pitchFamily="34" charset="0"/>
            </a:rPr>
            <a:t>Trained and motivated teams to face challenges </a:t>
          </a:r>
        </a:p>
        <a:p>
          <a:pPr lvl="0" algn="l" defTabSz="1066800">
            <a:lnSpc>
              <a:spcPct val="90000"/>
            </a:lnSpc>
            <a:spcBef>
              <a:spcPct val="0"/>
            </a:spcBef>
            <a:spcAft>
              <a:spcPct val="35000"/>
            </a:spcAft>
          </a:pPr>
          <a:r>
            <a:rPr lang="en-US" sz="2400" kern="1200" dirty="0" smtClean="0">
              <a:latin typeface="Calibri" panose="020F0502020204030204" pitchFamily="34" charset="0"/>
            </a:rPr>
            <a:t>Available resources to ensure compliance with the expected role of SAIs</a:t>
          </a:r>
          <a:endParaRPr lang="pt-BR" sz="2400" kern="1200" dirty="0">
            <a:latin typeface="Calibri" panose="020F0502020204030204" pitchFamily="34" charset="0"/>
          </a:endParaRPr>
        </a:p>
      </dsp:txBody>
      <dsp:txXfrm>
        <a:off x="4752542" y="1080124"/>
        <a:ext cx="3282164" cy="3182357"/>
      </dsp:txXfrm>
    </dsp:sp>
    <dsp:sp modelId="{D93FC5FE-35A4-4B3B-816F-A1AB71C86C39}">
      <dsp:nvSpPr>
        <dsp:cNvPr id="0" name=""/>
        <dsp:cNvSpPr/>
      </dsp:nvSpPr>
      <dsp:spPr>
        <a:xfrm>
          <a:off x="7062821" y="0"/>
          <a:ext cx="1228880" cy="1118496"/>
        </a:xfrm>
        <a:prstGeom prst="plus">
          <a:avLst>
            <a:gd name="adj" fmla="val 328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DC4F418-4836-48E2-8E86-784684A067F1}">
      <dsp:nvSpPr>
        <dsp:cNvPr id="0" name=""/>
        <dsp:cNvSpPr/>
      </dsp:nvSpPr>
      <dsp:spPr>
        <a:xfrm>
          <a:off x="530158" y="415667"/>
          <a:ext cx="1323788" cy="4536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AE811B1-6DA0-4266-ABBB-9F9CB5741D1E}">
      <dsp:nvSpPr>
        <dsp:cNvPr id="0" name=""/>
        <dsp:cNvSpPr/>
      </dsp:nvSpPr>
      <dsp:spPr>
        <a:xfrm>
          <a:off x="4482910" y="1150353"/>
          <a:ext cx="827" cy="3039457"/>
        </a:xfrm>
        <a:prstGeom prst="line">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D1284-AA3F-4CD5-AFBF-0C31F91CEB71}">
      <dsp:nvSpPr>
        <dsp:cNvPr id="0" name=""/>
        <dsp:cNvSpPr/>
      </dsp:nvSpPr>
      <dsp:spPr>
        <a:xfrm>
          <a:off x="2844800" y="1828800"/>
          <a:ext cx="2235200" cy="2235200"/>
        </a:xfrm>
        <a:prstGeom prst="gear9">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noProof="0" dirty="0" smtClean="0"/>
            <a:t>Skills</a:t>
          </a:r>
          <a:endParaRPr lang="en-US" sz="1100" b="1" kern="1200" noProof="0" dirty="0"/>
        </a:p>
      </dsp:txBody>
      <dsp:txXfrm>
        <a:off x="3294175" y="2352385"/>
        <a:ext cx="1336450" cy="1148939"/>
      </dsp:txXfrm>
    </dsp:sp>
    <dsp:sp modelId="{FDEB377E-E79A-45A8-9B33-8EE84A5F7107}">
      <dsp:nvSpPr>
        <dsp:cNvPr id="0" name=""/>
        <dsp:cNvSpPr/>
      </dsp:nvSpPr>
      <dsp:spPr>
        <a:xfrm>
          <a:off x="1544320" y="1300480"/>
          <a:ext cx="1625600" cy="1625600"/>
        </a:xfrm>
        <a:prstGeom prst="gear6">
          <a:avLst/>
        </a:prstGeom>
        <a:gradFill rotWithShape="0">
          <a:gsLst>
            <a:gs pos="0">
              <a:schemeClr val="accent2">
                <a:shade val="50000"/>
                <a:hueOff val="162552"/>
                <a:satOff val="12147"/>
                <a:lumOff val="26615"/>
                <a:alphaOff val="0"/>
                <a:shade val="51000"/>
                <a:satMod val="130000"/>
              </a:schemeClr>
            </a:gs>
            <a:gs pos="80000">
              <a:schemeClr val="accent2">
                <a:shade val="50000"/>
                <a:hueOff val="162552"/>
                <a:satOff val="12147"/>
                <a:lumOff val="26615"/>
                <a:alphaOff val="0"/>
                <a:shade val="93000"/>
                <a:satMod val="130000"/>
              </a:schemeClr>
            </a:gs>
            <a:gs pos="100000">
              <a:schemeClr val="accent2">
                <a:shade val="50000"/>
                <a:hueOff val="162552"/>
                <a:satOff val="12147"/>
                <a:lumOff val="26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noProof="0" dirty="0" smtClean="0"/>
            <a:t>Resources</a:t>
          </a:r>
          <a:endParaRPr lang="en-US" sz="1100" b="1" kern="1200" noProof="0" dirty="0"/>
        </a:p>
      </dsp:txBody>
      <dsp:txXfrm>
        <a:off x="1953570" y="1712203"/>
        <a:ext cx="807100" cy="802154"/>
      </dsp:txXfrm>
    </dsp:sp>
    <dsp:sp modelId="{241FBECD-E97E-4C99-98FB-494CA94029C0}">
      <dsp:nvSpPr>
        <dsp:cNvPr id="0" name=""/>
        <dsp:cNvSpPr/>
      </dsp:nvSpPr>
      <dsp:spPr>
        <a:xfrm rot="20700000">
          <a:off x="2454821" y="178981"/>
          <a:ext cx="1592756" cy="1592756"/>
        </a:xfrm>
        <a:prstGeom prst="gear6">
          <a:avLst/>
        </a:prstGeom>
        <a:gradFill rotWithShape="0">
          <a:gsLst>
            <a:gs pos="0">
              <a:schemeClr val="accent2">
                <a:shade val="50000"/>
                <a:hueOff val="162552"/>
                <a:satOff val="12147"/>
                <a:lumOff val="26615"/>
                <a:alphaOff val="0"/>
                <a:shade val="51000"/>
                <a:satMod val="130000"/>
              </a:schemeClr>
            </a:gs>
            <a:gs pos="80000">
              <a:schemeClr val="accent2">
                <a:shade val="50000"/>
                <a:hueOff val="162552"/>
                <a:satOff val="12147"/>
                <a:lumOff val="26615"/>
                <a:alphaOff val="0"/>
                <a:shade val="93000"/>
                <a:satMod val="130000"/>
              </a:schemeClr>
            </a:gs>
            <a:gs pos="100000">
              <a:schemeClr val="accent2">
                <a:shade val="50000"/>
                <a:hueOff val="162552"/>
                <a:satOff val="12147"/>
                <a:lumOff val="26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b="1" kern="1200" dirty="0" smtClean="0"/>
            <a:t>Processes</a:t>
          </a:r>
          <a:endParaRPr lang="pt-BR" sz="1100" b="1" kern="1200" dirty="0"/>
        </a:p>
      </dsp:txBody>
      <dsp:txXfrm rot="-20700000">
        <a:off x="2804160" y="528320"/>
        <a:ext cx="894080" cy="894080"/>
      </dsp:txXfrm>
    </dsp:sp>
    <dsp:sp modelId="{5EE3210A-DA4E-480D-99AE-90DFD265B449}">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3055AC2-D732-433C-BAC8-13392E3E68E7}">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2">
                <a:shade val="90000"/>
                <a:hueOff val="155566"/>
                <a:satOff val="-313"/>
                <a:lumOff val="15726"/>
                <a:alphaOff val="0"/>
                <a:shade val="51000"/>
                <a:satMod val="130000"/>
              </a:schemeClr>
            </a:gs>
            <a:gs pos="80000">
              <a:schemeClr val="accent2">
                <a:shade val="90000"/>
                <a:hueOff val="155566"/>
                <a:satOff val="-313"/>
                <a:lumOff val="15726"/>
                <a:alphaOff val="0"/>
                <a:shade val="93000"/>
                <a:satMod val="130000"/>
              </a:schemeClr>
            </a:gs>
            <a:gs pos="100000">
              <a:schemeClr val="accent2">
                <a:shade val="90000"/>
                <a:hueOff val="155566"/>
                <a:satOff val="-313"/>
                <a:lumOff val="15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DF2854-38B3-4609-A26D-6EA30ED1CE29}">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2">
                <a:shade val="90000"/>
                <a:hueOff val="155566"/>
                <a:satOff val="-313"/>
                <a:lumOff val="15726"/>
                <a:alphaOff val="0"/>
                <a:shade val="51000"/>
                <a:satMod val="130000"/>
              </a:schemeClr>
            </a:gs>
            <a:gs pos="80000">
              <a:schemeClr val="accent2">
                <a:shade val="90000"/>
                <a:hueOff val="155566"/>
                <a:satOff val="-313"/>
                <a:lumOff val="15726"/>
                <a:alphaOff val="0"/>
                <a:shade val="93000"/>
                <a:satMod val="130000"/>
              </a:schemeClr>
            </a:gs>
            <a:gs pos="100000">
              <a:schemeClr val="accent2">
                <a:shade val="90000"/>
                <a:hueOff val="155566"/>
                <a:satOff val="-313"/>
                <a:lumOff val="15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01B28-9B60-466A-B028-681DFB8A2AA6}">
      <dsp:nvSpPr>
        <dsp:cNvPr id="0" name=""/>
        <dsp:cNvSpPr/>
      </dsp:nvSpPr>
      <dsp:spPr>
        <a:xfrm>
          <a:off x="382488" y="1472"/>
          <a:ext cx="1480839" cy="1480839"/>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Competence </a:t>
          </a:r>
          <a:r>
            <a:rPr lang="en-US" sz="1400" kern="1200" noProof="0" smtClean="0"/>
            <a:t>and capability </a:t>
          </a:r>
          <a:r>
            <a:rPr lang="en-US" sz="1400" kern="1200" noProof="0" dirty="0" smtClean="0"/>
            <a:t>of the SAIs</a:t>
          </a:r>
          <a:endParaRPr lang="en-US" sz="1400" kern="1200" noProof="0" dirty="0"/>
        </a:p>
      </dsp:txBody>
      <dsp:txXfrm>
        <a:off x="599352" y="218336"/>
        <a:ext cx="1047111" cy="1047111"/>
      </dsp:txXfrm>
    </dsp:sp>
    <dsp:sp modelId="{794B7A02-FFB3-41F3-9660-D46077B0B08C}">
      <dsp:nvSpPr>
        <dsp:cNvPr id="0" name=""/>
        <dsp:cNvSpPr/>
      </dsp:nvSpPr>
      <dsp:spPr>
        <a:xfrm>
          <a:off x="693464" y="1602556"/>
          <a:ext cx="858887" cy="858887"/>
        </a:xfrm>
        <a:prstGeom prst="mathPlus">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807309" y="1930994"/>
        <a:ext cx="631197" cy="202011"/>
      </dsp:txXfrm>
    </dsp:sp>
    <dsp:sp modelId="{96F1CB4E-205D-4F24-95AA-CCDABA0832E6}">
      <dsp:nvSpPr>
        <dsp:cNvPr id="0" name=""/>
        <dsp:cNvSpPr/>
      </dsp:nvSpPr>
      <dsp:spPr>
        <a:xfrm>
          <a:off x="382488" y="2581687"/>
          <a:ext cx="1480839" cy="1480839"/>
        </a:xfrm>
        <a:prstGeom prst="ellipse">
          <a:avLst/>
        </a:prstGeom>
        <a:gradFill rotWithShape="0">
          <a:gsLst>
            <a:gs pos="0">
              <a:schemeClr val="accent2">
                <a:shade val="80000"/>
                <a:hueOff val="88166"/>
                <a:satOff val="3959"/>
                <a:lumOff val="9966"/>
                <a:alphaOff val="0"/>
                <a:shade val="51000"/>
                <a:satMod val="130000"/>
              </a:schemeClr>
            </a:gs>
            <a:gs pos="80000">
              <a:schemeClr val="accent2">
                <a:shade val="80000"/>
                <a:hueOff val="88166"/>
                <a:satOff val="3959"/>
                <a:lumOff val="9966"/>
                <a:alphaOff val="0"/>
                <a:shade val="93000"/>
                <a:satMod val="130000"/>
              </a:schemeClr>
            </a:gs>
            <a:gs pos="100000">
              <a:schemeClr val="accent2">
                <a:shade val="80000"/>
                <a:hueOff val="88166"/>
                <a:satOff val="3959"/>
                <a:lumOff val="99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noProof="0" dirty="0" smtClean="0"/>
            <a:t>Planned and structured joint effort</a:t>
          </a:r>
          <a:endParaRPr lang="en-US" sz="1700" kern="1200" noProof="0" dirty="0"/>
        </a:p>
      </dsp:txBody>
      <dsp:txXfrm>
        <a:off x="599352" y="2798551"/>
        <a:ext cx="1047111" cy="1047111"/>
      </dsp:txXfrm>
    </dsp:sp>
    <dsp:sp modelId="{1EB78A5E-A0B7-4806-B094-AFFAFBDB90C5}">
      <dsp:nvSpPr>
        <dsp:cNvPr id="0" name=""/>
        <dsp:cNvSpPr/>
      </dsp:nvSpPr>
      <dsp:spPr>
        <a:xfrm>
          <a:off x="2085454" y="1756563"/>
          <a:ext cx="470907" cy="550872"/>
        </a:xfrm>
        <a:prstGeom prst="rightArrow">
          <a:avLst>
            <a:gd name="adj1" fmla="val 60000"/>
            <a:gd name="adj2" fmla="val 50000"/>
          </a:avLst>
        </a:prstGeom>
        <a:gradFill rotWithShape="0">
          <a:gsLst>
            <a:gs pos="0">
              <a:schemeClr val="accent2">
                <a:shade val="90000"/>
                <a:hueOff val="176348"/>
                <a:satOff val="1732"/>
                <a:lumOff val="16679"/>
                <a:alphaOff val="0"/>
                <a:shade val="51000"/>
                <a:satMod val="130000"/>
              </a:schemeClr>
            </a:gs>
            <a:gs pos="80000">
              <a:schemeClr val="accent2">
                <a:shade val="90000"/>
                <a:hueOff val="176348"/>
                <a:satOff val="1732"/>
                <a:lumOff val="16679"/>
                <a:alphaOff val="0"/>
                <a:shade val="93000"/>
                <a:satMod val="130000"/>
              </a:schemeClr>
            </a:gs>
            <a:gs pos="100000">
              <a:schemeClr val="accent2">
                <a:shade val="90000"/>
                <a:hueOff val="176348"/>
                <a:satOff val="1732"/>
                <a:lumOff val="166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2085454" y="1866737"/>
        <a:ext cx="329635" cy="330524"/>
      </dsp:txXfrm>
    </dsp:sp>
    <dsp:sp modelId="{75D7E4D2-7FEC-4589-8A13-3332CFBC8FB6}">
      <dsp:nvSpPr>
        <dsp:cNvPr id="0" name=""/>
        <dsp:cNvSpPr/>
      </dsp:nvSpPr>
      <dsp:spPr>
        <a:xfrm>
          <a:off x="2751832" y="551160"/>
          <a:ext cx="2961679" cy="2961679"/>
        </a:xfrm>
        <a:prstGeom prst="ellipse">
          <a:avLst/>
        </a:prstGeom>
        <a:gradFill rotWithShape="0">
          <a:gsLst>
            <a:gs pos="0">
              <a:schemeClr val="accent2">
                <a:shade val="80000"/>
                <a:hueOff val="176332"/>
                <a:satOff val="7917"/>
                <a:lumOff val="19933"/>
                <a:alphaOff val="0"/>
                <a:shade val="51000"/>
                <a:satMod val="130000"/>
              </a:schemeClr>
            </a:gs>
            <a:gs pos="80000">
              <a:schemeClr val="accent2">
                <a:shade val="80000"/>
                <a:hueOff val="176332"/>
                <a:satOff val="7917"/>
                <a:lumOff val="19933"/>
                <a:alphaOff val="0"/>
                <a:shade val="93000"/>
                <a:satMod val="130000"/>
              </a:schemeClr>
            </a:gs>
            <a:gs pos="100000">
              <a:schemeClr val="accent2">
                <a:shade val="80000"/>
                <a:hueOff val="176332"/>
                <a:satOff val="7917"/>
                <a:lumOff val="199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noProof="0" dirty="0" smtClean="0"/>
            <a:t>Progress towards Sustainable Development</a:t>
          </a:r>
          <a:endParaRPr lang="en-US" sz="2700" kern="1200" noProof="0" dirty="0"/>
        </a:p>
      </dsp:txBody>
      <dsp:txXfrm>
        <a:off x="3185560" y="984888"/>
        <a:ext cx="2094223" cy="209422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0050" cy="495300"/>
          </a:xfrm>
          <a:prstGeom prst="rect">
            <a:avLst/>
          </a:prstGeom>
          <a:noFill/>
          <a:ln w="9525">
            <a:noFill/>
            <a:miter lim="800000"/>
            <a:headEnd/>
            <a:tailEnd/>
          </a:ln>
          <a:effectLst/>
        </p:spPr>
        <p:txBody>
          <a:bodyPr vert="horz" wrap="square" lIns="91912" tIns="45957" rIns="91912" bIns="45957" numCol="1" anchor="t" anchorCtr="0" compatLnSpc="1">
            <a:prstTxWarp prst="textNoShape">
              <a:avLst/>
            </a:prstTxWarp>
          </a:bodyPr>
          <a:lstStyle>
            <a:lvl1pPr eaLnBrk="1" hangingPunct="1">
              <a:defRPr sz="1200">
                <a:latin typeface="Arial" charset="0"/>
                <a:cs typeface="+mn-cs"/>
              </a:defRPr>
            </a:lvl1pPr>
          </a:lstStyle>
          <a:p>
            <a:pPr>
              <a:defRPr/>
            </a:pPr>
            <a:endParaRPr lang="pt-BR"/>
          </a:p>
        </p:txBody>
      </p:sp>
      <p:sp>
        <p:nvSpPr>
          <p:cNvPr id="67587" name="Rectangle 3"/>
          <p:cNvSpPr>
            <a:spLocks noGrp="1" noChangeArrowheads="1"/>
          </p:cNvSpPr>
          <p:nvPr>
            <p:ph type="dt" sz="quarter" idx="1"/>
          </p:nvPr>
        </p:nvSpPr>
        <p:spPr bwMode="auto">
          <a:xfrm>
            <a:off x="3844925" y="0"/>
            <a:ext cx="2940050" cy="495300"/>
          </a:xfrm>
          <a:prstGeom prst="rect">
            <a:avLst/>
          </a:prstGeom>
          <a:noFill/>
          <a:ln w="9525">
            <a:noFill/>
            <a:miter lim="800000"/>
            <a:headEnd/>
            <a:tailEnd/>
          </a:ln>
          <a:effectLst/>
        </p:spPr>
        <p:txBody>
          <a:bodyPr vert="horz" wrap="square" lIns="91912" tIns="45957" rIns="91912" bIns="45957" numCol="1" anchor="t" anchorCtr="0" compatLnSpc="1">
            <a:prstTxWarp prst="textNoShape">
              <a:avLst/>
            </a:prstTxWarp>
          </a:bodyPr>
          <a:lstStyle>
            <a:lvl1pPr algn="r" eaLnBrk="1" hangingPunct="1">
              <a:defRPr sz="1200">
                <a:latin typeface="Arial" charset="0"/>
                <a:cs typeface="+mn-cs"/>
              </a:defRPr>
            </a:lvl1pPr>
          </a:lstStyle>
          <a:p>
            <a:pPr>
              <a:defRPr/>
            </a:pPr>
            <a:endParaRPr lang="pt-BR"/>
          </a:p>
        </p:txBody>
      </p:sp>
      <p:sp>
        <p:nvSpPr>
          <p:cNvPr id="67588" name="Rectangle 4"/>
          <p:cNvSpPr>
            <a:spLocks noGrp="1" noChangeArrowheads="1"/>
          </p:cNvSpPr>
          <p:nvPr>
            <p:ph type="ftr" sz="quarter" idx="2"/>
          </p:nvPr>
        </p:nvSpPr>
        <p:spPr bwMode="auto">
          <a:xfrm>
            <a:off x="0" y="9410700"/>
            <a:ext cx="2940050" cy="495300"/>
          </a:xfrm>
          <a:prstGeom prst="rect">
            <a:avLst/>
          </a:prstGeom>
          <a:noFill/>
          <a:ln w="9525">
            <a:noFill/>
            <a:miter lim="800000"/>
            <a:headEnd/>
            <a:tailEnd/>
          </a:ln>
          <a:effectLst/>
        </p:spPr>
        <p:txBody>
          <a:bodyPr vert="horz" wrap="square" lIns="91912" tIns="45957" rIns="91912" bIns="45957" numCol="1" anchor="b" anchorCtr="0" compatLnSpc="1">
            <a:prstTxWarp prst="textNoShape">
              <a:avLst/>
            </a:prstTxWarp>
          </a:bodyPr>
          <a:lstStyle>
            <a:lvl1pPr eaLnBrk="1" hangingPunct="1">
              <a:defRPr sz="1200">
                <a:latin typeface="Arial" charset="0"/>
                <a:cs typeface="+mn-cs"/>
              </a:defRPr>
            </a:lvl1pPr>
          </a:lstStyle>
          <a:p>
            <a:pPr>
              <a:defRPr/>
            </a:pPr>
            <a:endParaRPr lang="pt-BR"/>
          </a:p>
        </p:txBody>
      </p:sp>
      <p:sp>
        <p:nvSpPr>
          <p:cNvPr id="67589" name="Rectangle 5"/>
          <p:cNvSpPr>
            <a:spLocks noGrp="1" noChangeArrowheads="1"/>
          </p:cNvSpPr>
          <p:nvPr>
            <p:ph type="sldNum" sz="quarter" idx="3"/>
          </p:nvPr>
        </p:nvSpPr>
        <p:spPr bwMode="auto">
          <a:xfrm>
            <a:off x="3844925" y="9410700"/>
            <a:ext cx="2940050" cy="495300"/>
          </a:xfrm>
          <a:prstGeom prst="rect">
            <a:avLst/>
          </a:prstGeom>
          <a:noFill/>
          <a:ln w="9525">
            <a:noFill/>
            <a:miter lim="800000"/>
            <a:headEnd/>
            <a:tailEnd/>
          </a:ln>
          <a:effectLst/>
        </p:spPr>
        <p:txBody>
          <a:bodyPr vert="horz" wrap="square" lIns="91912" tIns="45957" rIns="91912" bIns="45957" numCol="1" anchor="b" anchorCtr="0" compatLnSpc="1">
            <a:prstTxWarp prst="textNoShape">
              <a:avLst/>
            </a:prstTxWarp>
          </a:bodyPr>
          <a:lstStyle>
            <a:lvl1pPr algn="r" eaLnBrk="1" hangingPunct="1">
              <a:defRPr sz="1200"/>
            </a:lvl1pPr>
          </a:lstStyle>
          <a:p>
            <a:pPr>
              <a:defRPr/>
            </a:pPr>
            <a:fld id="{469989F6-B51C-44ED-BCA5-2FF1A9A8CBA4}" type="slidenum">
              <a:rPr lang="pt-BR" altLang="pt-BR"/>
              <a:pPr>
                <a:defRPr/>
              </a:pPr>
              <a:t>‹nº›</a:t>
            </a:fld>
            <a:endParaRPr lang="pt-BR" altLang="pt-BR" dirty="0"/>
          </a:p>
        </p:txBody>
      </p:sp>
    </p:spTree>
    <p:extLst>
      <p:ext uri="{BB962C8B-B14F-4D97-AF65-F5344CB8AC3E}">
        <p14:creationId xmlns:p14="http://schemas.microsoft.com/office/powerpoint/2010/main" val="4036359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0050" cy="495300"/>
          </a:xfrm>
          <a:prstGeom prst="rect">
            <a:avLst/>
          </a:prstGeom>
          <a:noFill/>
          <a:ln w="9525">
            <a:noFill/>
            <a:miter lim="800000"/>
            <a:headEnd/>
            <a:tailEnd/>
          </a:ln>
          <a:effectLst/>
        </p:spPr>
        <p:txBody>
          <a:bodyPr vert="horz" wrap="square" lIns="91912" tIns="45957" rIns="91912" bIns="45957" numCol="1" anchor="t" anchorCtr="0" compatLnSpc="1">
            <a:prstTxWarp prst="textNoShape">
              <a:avLst/>
            </a:prstTxWarp>
          </a:bodyPr>
          <a:lstStyle>
            <a:lvl1pPr eaLnBrk="1" hangingPunct="1">
              <a:defRPr sz="1200">
                <a:solidFill>
                  <a:schemeClr val="tx1"/>
                </a:solidFill>
                <a:latin typeface="Times New Roman" charset="0"/>
                <a:cs typeface="+mn-cs"/>
              </a:defRPr>
            </a:lvl1pPr>
          </a:lstStyle>
          <a:p>
            <a:pPr>
              <a:defRPr/>
            </a:pPr>
            <a:endParaRPr lang="pt-BR"/>
          </a:p>
        </p:txBody>
      </p:sp>
      <p:sp>
        <p:nvSpPr>
          <p:cNvPr id="49155" name="Rectangle 3"/>
          <p:cNvSpPr>
            <a:spLocks noGrp="1" noChangeArrowheads="1"/>
          </p:cNvSpPr>
          <p:nvPr>
            <p:ph type="dt" idx="1"/>
          </p:nvPr>
        </p:nvSpPr>
        <p:spPr bwMode="auto">
          <a:xfrm>
            <a:off x="3844925" y="0"/>
            <a:ext cx="2940050" cy="495300"/>
          </a:xfrm>
          <a:prstGeom prst="rect">
            <a:avLst/>
          </a:prstGeom>
          <a:noFill/>
          <a:ln w="9525">
            <a:noFill/>
            <a:miter lim="800000"/>
            <a:headEnd/>
            <a:tailEnd/>
          </a:ln>
          <a:effectLst/>
        </p:spPr>
        <p:txBody>
          <a:bodyPr vert="horz" wrap="square" lIns="91912" tIns="45957" rIns="91912" bIns="45957" numCol="1" anchor="t" anchorCtr="0" compatLnSpc="1">
            <a:prstTxWarp prst="textNoShape">
              <a:avLst/>
            </a:prstTxWarp>
          </a:bodyPr>
          <a:lstStyle>
            <a:lvl1pPr algn="r" eaLnBrk="1" hangingPunct="1">
              <a:defRPr sz="1200">
                <a:solidFill>
                  <a:schemeClr val="tx1"/>
                </a:solidFill>
                <a:latin typeface="Times New Roman" charset="0"/>
                <a:cs typeface="+mn-cs"/>
              </a:defRPr>
            </a:lvl1pPr>
          </a:lstStyle>
          <a:p>
            <a:pPr>
              <a:defRPr/>
            </a:pPr>
            <a:endParaRPr lang="pt-BR"/>
          </a:p>
        </p:txBody>
      </p:sp>
      <p:sp>
        <p:nvSpPr>
          <p:cNvPr id="14340" name="Rectangle 4"/>
          <p:cNvSpPr>
            <a:spLocks noGrp="1" noRot="1" noChangeAspect="1" noChangeArrowheads="1" noTextEdit="1"/>
          </p:cNvSpPr>
          <p:nvPr>
            <p:ph type="sldImg" idx="2"/>
          </p:nvPr>
        </p:nvSpPr>
        <p:spPr bwMode="auto">
          <a:xfrm>
            <a:off x="915988" y="741363"/>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904875" y="4706938"/>
            <a:ext cx="4975225" cy="4456112"/>
          </a:xfrm>
          <a:prstGeom prst="rect">
            <a:avLst/>
          </a:prstGeom>
          <a:noFill/>
          <a:ln w="9525">
            <a:noFill/>
            <a:miter lim="800000"/>
            <a:headEnd/>
            <a:tailEnd/>
          </a:ln>
          <a:effectLst/>
        </p:spPr>
        <p:txBody>
          <a:bodyPr vert="horz" wrap="square" lIns="91912" tIns="45957" rIns="91912" bIns="45957"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49158" name="Rectangle 6"/>
          <p:cNvSpPr>
            <a:spLocks noGrp="1" noChangeArrowheads="1"/>
          </p:cNvSpPr>
          <p:nvPr>
            <p:ph type="ftr" sz="quarter" idx="4"/>
          </p:nvPr>
        </p:nvSpPr>
        <p:spPr bwMode="auto">
          <a:xfrm>
            <a:off x="0" y="9410700"/>
            <a:ext cx="2940050" cy="495300"/>
          </a:xfrm>
          <a:prstGeom prst="rect">
            <a:avLst/>
          </a:prstGeom>
          <a:noFill/>
          <a:ln w="9525">
            <a:noFill/>
            <a:miter lim="800000"/>
            <a:headEnd/>
            <a:tailEnd/>
          </a:ln>
          <a:effectLst/>
        </p:spPr>
        <p:txBody>
          <a:bodyPr vert="horz" wrap="square" lIns="91912" tIns="45957" rIns="91912" bIns="45957" numCol="1" anchor="b" anchorCtr="0" compatLnSpc="1">
            <a:prstTxWarp prst="textNoShape">
              <a:avLst/>
            </a:prstTxWarp>
          </a:bodyPr>
          <a:lstStyle>
            <a:lvl1pPr eaLnBrk="1" hangingPunct="1">
              <a:defRPr sz="1200">
                <a:solidFill>
                  <a:schemeClr val="tx1"/>
                </a:solidFill>
                <a:latin typeface="Times New Roman" charset="0"/>
                <a:cs typeface="+mn-cs"/>
              </a:defRPr>
            </a:lvl1pPr>
          </a:lstStyle>
          <a:p>
            <a:pPr>
              <a:defRPr/>
            </a:pPr>
            <a:endParaRPr lang="pt-BR"/>
          </a:p>
        </p:txBody>
      </p:sp>
      <p:sp>
        <p:nvSpPr>
          <p:cNvPr id="49159" name="Rectangle 7"/>
          <p:cNvSpPr>
            <a:spLocks noGrp="1" noChangeArrowheads="1"/>
          </p:cNvSpPr>
          <p:nvPr>
            <p:ph type="sldNum" sz="quarter" idx="5"/>
          </p:nvPr>
        </p:nvSpPr>
        <p:spPr bwMode="auto">
          <a:xfrm>
            <a:off x="3844925" y="9410700"/>
            <a:ext cx="2940050" cy="495300"/>
          </a:xfrm>
          <a:prstGeom prst="rect">
            <a:avLst/>
          </a:prstGeom>
          <a:noFill/>
          <a:ln w="9525">
            <a:noFill/>
            <a:miter lim="800000"/>
            <a:headEnd/>
            <a:tailEnd/>
          </a:ln>
          <a:effectLst/>
        </p:spPr>
        <p:txBody>
          <a:bodyPr vert="horz" wrap="square" lIns="91912" tIns="45957" rIns="91912" bIns="45957"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fld id="{90C320D7-1A77-449E-A3BA-372F1630B0E5}" type="slidenum">
              <a:rPr lang="pt-BR" altLang="pt-BR"/>
              <a:pPr>
                <a:defRPr/>
              </a:pPr>
              <a:t>‹nº›</a:t>
            </a:fld>
            <a:endParaRPr lang="pt-BR" altLang="pt-BR" dirty="0"/>
          </a:p>
        </p:txBody>
      </p:sp>
    </p:spTree>
    <p:extLst>
      <p:ext uri="{BB962C8B-B14F-4D97-AF65-F5344CB8AC3E}">
        <p14:creationId xmlns:p14="http://schemas.microsoft.com/office/powerpoint/2010/main" val="1087148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Imagem de Sli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a:latin typeface="Calibri" charset="0"/>
            </a:endParaRPr>
          </a:p>
        </p:txBody>
      </p:sp>
      <p:sp>
        <p:nvSpPr>
          <p:cNvPr id="5124" name="Espaço Reservado para Número de Slid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7BD85C-8442-8A44-8995-F78C780A2C17}" type="slidenum">
              <a:rPr lang="pt-BR">
                <a:latin typeface="Calibri" charset="0"/>
              </a:rPr>
              <a:pPr eaLnBrk="1" hangingPunct="1"/>
              <a:t>1</a:t>
            </a:fld>
            <a:endParaRPr lang="pt-BR">
              <a:latin typeface="Calibri" charset="0"/>
            </a:endParaRPr>
          </a:p>
        </p:txBody>
      </p:sp>
    </p:spTree>
    <p:extLst>
      <p:ext uri="{BB962C8B-B14F-4D97-AF65-F5344CB8AC3E}">
        <p14:creationId xmlns:p14="http://schemas.microsoft.com/office/powerpoint/2010/main" val="198214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a:latin typeface="Calibri" charset="0"/>
            </a:endParaRPr>
          </a:p>
        </p:txBody>
      </p:sp>
      <p:sp>
        <p:nvSpPr>
          <p:cNvPr id="53252"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C66298-4866-7D4B-87B1-4EED907C4A80}" type="slidenum">
              <a:rPr lang="pt-BR"/>
              <a:pPr eaLnBrk="1" hangingPunct="1"/>
              <a:t>2</a:t>
            </a:fld>
            <a:endParaRPr lang="pt-BR"/>
          </a:p>
        </p:txBody>
      </p:sp>
    </p:spTree>
    <p:extLst>
      <p:ext uri="{BB962C8B-B14F-4D97-AF65-F5344CB8AC3E}">
        <p14:creationId xmlns:p14="http://schemas.microsoft.com/office/powerpoint/2010/main" val="239423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US" noProof="0" dirty="0" smtClean="0">
                <a:latin typeface="Calibri" charset="0"/>
              </a:rPr>
              <a:t>In</a:t>
            </a:r>
            <a:r>
              <a:rPr lang="en-US" baseline="0" noProof="0" dirty="0" smtClean="0">
                <a:latin typeface="Calibri" charset="0"/>
              </a:rPr>
              <a:t> order t</a:t>
            </a:r>
            <a:r>
              <a:rPr lang="en-US" noProof="0" dirty="0" smtClean="0">
                <a:latin typeface="Calibri" charset="0"/>
              </a:rPr>
              <a:t>o fulfill such mission and achieve our vision of the future we need to generate results for society. These results are shown in the prospective</a:t>
            </a:r>
            <a:r>
              <a:rPr lang="en-US" baseline="0" noProof="0" dirty="0" smtClean="0">
                <a:latin typeface="Calibri" charset="0"/>
              </a:rPr>
              <a:t> outcome </a:t>
            </a:r>
            <a:r>
              <a:rPr lang="en-US" noProof="0" dirty="0" smtClean="0">
                <a:latin typeface="Calibri" charset="0"/>
              </a:rPr>
              <a:t>in our strategic map and are ...</a:t>
            </a:r>
            <a:endParaRPr lang="en-US" noProof="0" dirty="0">
              <a:latin typeface="Calibri" charset="0"/>
            </a:endParaRPr>
          </a:p>
        </p:txBody>
      </p:sp>
      <p:sp>
        <p:nvSpPr>
          <p:cNvPr id="63492"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98301C6-F699-9245-A498-31656A1EDE56}" type="slidenum">
              <a:rPr lang="pt-BR"/>
              <a:pPr eaLnBrk="1" hangingPunct="1"/>
              <a:t>8</a:t>
            </a:fld>
            <a:endParaRPr lang="pt-BR"/>
          </a:p>
        </p:txBody>
      </p:sp>
    </p:spTree>
    <p:extLst>
      <p:ext uri="{BB962C8B-B14F-4D97-AF65-F5344CB8AC3E}">
        <p14:creationId xmlns:p14="http://schemas.microsoft.com/office/powerpoint/2010/main" val="215197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US" noProof="0" dirty="0" smtClean="0">
                <a:latin typeface="Calibri" charset="0"/>
              </a:rPr>
              <a:t>We know that in order to present society the results proposed by the Court it is necessary to leverage resources, skills and processes. We must aim our efforts at achieving our mission to improve government administration. Therefore, the control plan is an essential tool, because its main goal is to steer control actions into achieving</a:t>
            </a:r>
            <a:r>
              <a:rPr lang="en-US" baseline="0" noProof="0" dirty="0" smtClean="0">
                <a:latin typeface="Calibri" charset="0"/>
              </a:rPr>
              <a:t> </a:t>
            </a:r>
            <a:r>
              <a:rPr lang="en-US" noProof="0" dirty="0" smtClean="0">
                <a:latin typeface="Calibri" charset="0"/>
              </a:rPr>
              <a:t>the results established by TCU in its strategic planning.</a:t>
            </a:r>
            <a:endParaRPr lang="en-US" noProof="0" dirty="0">
              <a:latin typeface="Calibri" charset="0"/>
            </a:endParaRPr>
          </a:p>
        </p:txBody>
      </p:sp>
      <p:sp>
        <p:nvSpPr>
          <p:cNvPr id="68612"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1464" indent="-285179" eaLnBrk="0" hangingPunct="0">
              <a:defRPr>
                <a:solidFill>
                  <a:schemeClr val="tx1"/>
                </a:solidFill>
                <a:latin typeface="Arial" charset="0"/>
                <a:ea typeface="ＭＳ Ｐゴシック" charset="0"/>
              </a:defRPr>
            </a:lvl2pPr>
            <a:lvl3pPr marL="1140714" indent="-228143" eaLnBrk="0" hangingPunct="0">
              <a:defRPr>
                <a:solidFill>
                  <a:schemeClr val="tx1"/>
                </a:solidFill>
                <a:latin typeface="Arial" charset="0"/>
                <a:ea typeface="ＭＳ Ｐゴシック" charset="0"/>
              </a:defRPr>
            </a:lvl3pPr>
            <a:lvl4pPr marL="1597000" indent="-228143" eaLnBrk="0" hangingPunct="0">
              <a:defRPr>
                <a:solidFill>
                  <a:schemeClr val="tx1"/>
                </a:solidFill>
                <a:latin typeface="Arial" charset="0"/>
                <a:ea typeface="ＭＳ Ｐゴシック" charset="0"/>
              </a:defRPr>
            </a:lvl4pPr>
            <a:lvl5pPr marL="2053285" indent="-228143" eaLnBrk="0" hangingPunct="0">
              <a:defRPr>
                <a:solidFill>
                  <a:schemeClr val="tx1"/>
                </a:solidFill>
                <a:latin typeface="Arial" charset="0"/>
                <a:ea typeface="ＭＳ Ｐゴシック" charset="0"/>
              </a:defRPr>
            </a:lvl5pPr>
            <a:lvl6pPr marL="2509571" indent="-228143" eaLnBrk="0" fontAlgn="base" hangingPunct="0">
              <a:spcBef>
                <a:spcPct val="0"/>
              </a:spcBef>
              <a:spcAft>
                <a:spcPct val="0"/>
              </a:spcAft>
              <a:defRPr>
                <a:solidFill>
                  <a:schemeClr val="tx1"/>
                </a:solidFill>
                <a:latin typeface="Arial" charset="0"/>
                <a:ea typeface="ＭＳ Ｐゴシック" charset="0"/>
              </a:defRPr>
            </a:lvl6pPr>
            <a:lvl7pPr marL="2965856" indent="-228143" eaLnBrk="0" fontAlgn="base" hangingPunct="0">
              <a:spcBef>
                <a:spcPct val="0"/>
              </a:spcBef>
              <a:spcAft>
                <a:spcPct val="0"/>
              </a:spcAft>
              <a:defRPr>
                <a:solidFill>
                  <a:schemeClr val="tx1"/>
                </a:solidFill>
                <a:latin typeface="Arial" charset="0"/>
                <a:ea typeface="ＭＳ Ｐゴシック" charset="0"/>
              </a:defRPr>
            </a:lvl7pPr>
            <a:lvl8pPr marL="3422142" indent="-228143" eaLnBrk="0" fontAlgn="base" hangingPunct="0">
              <a:spcBef>
                <a:spcPct val="0"/>
              </a:spcBef>
              <a:spcAft>
                <a:spcPct val="0"/>
              </a:spcAft>
              <a:defRPr>
                <a:solidFill>
                  <a:schemeClr val="tx1"/>
                </a:solidFill>
                <a:latin typeface="Arial" charset="0"/>
                <a:ea typeface="ＭＳ Ｐゴシック" charset="0"/>
              </a:defRPr>
            </a:lvl8pPr>
            <a:lvl9pPr marL="3878428" indent="-2281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340FF5-9FC8-064E-9BE9-2DA7CCEEBCCE}" type="slidenum">
              <a:rPr lang="pt-BR"/>
              <a:pPr eaLnBrk="1" hangingPunct="1"/>
              <a:t>12</a:t>
            </a:fld>
            <a:endParaRPr lang="pt-BR"/>
          </a:p>
        </p:txBody>
      </p:sp>
    </p:spTree>
    <p:extLst>
      <p:ext uri="{BB962C8B-B14F-4D97-AF65-F5344CB8AC3E}">
        <p14:creationId xmlns:p14="http://schemas.microsoft.com/office/powerpoint/2010/main" val="290488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pt-BR">
              <a:latin typeface="Calibri" charset="0"/>
            </a:endParaRPr>
          </a:p>
        </p:txBody>
      </p:sp>
      <p:sp>
        <p:nvSpPr>
          <p:cNvPr id="86020"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D96235-34D9-5144-BC19-604173C10EFB}" type="slidenum">
              <a:rPr lang="pt-BR"/>
              <a:pPr eaLnBrk="1" hangingPunct="1"/>
              <a:t>15</a:t>
            </a:fld>
            <a:endParaRPr lang="pt-BR"/>
          </a:p>
        </p:txBody>
      </p:sp>
    </p:spTree>
    <p:extLst>
      <p:ext uri="{BB962C8B-B14F-4D97-AF65-F5344CB8AC3E}">
        <p14:creationId xmlns:p14="http://schemas.microsoft.com/office/powerpoint/2010/main" val="409683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CaixaDeTexto 3"/>
          <p:cNvSpPr txBox="1">
            <a:spLocks noChangeArrowheads="1"/>
          </p:cNvSpPr>
          <p:nvPr userDrawn="1"/>
        </p:nvSpPr>
        <p:spPr bwMode="auto">
          <a:xfrm>
            <a:off x="2949575" y="528638"/>
            <a:ext cx="5072063" cy="763587"/>
          </a:xfrm>
          <a:prstGeom prst="rect">
            <a:avLst/>
          </a:prstGeom>
          <a:noFill/>
          <a:ln>
            <a:noFill/>
          </a:ln>
          <a:extLst/>
        </p:spPr>
        <p:txBody>
          <a:bodyPr>
            <a:spAutoFit/>
          </a:bodyPr>
          <a:lstStyle>
            <a:lvl1pPr eaLnBrk="0" hangingPunct="0">
              <a:defRPr sz="2600">
                <a:solidFill>
                  <a:srgbClr val="FFCC00"/>
                </a:solidFill>
                <a:latin typeface="Arial" charset="0"/>
              </a:defRPr>
            </a:lvl1pPr>
            <a:lvl2pPr marL="742950" indent="-285750" eaLnBrk="0" hangingPunct="0">
              <a:defRPr sz="2600">
                <a:solidFill>
                  <a:srgbClr val="FFCC00"/>
                </a:solidFill>
                <a:latin typeface="Arial" charset="0"/>
              </a:defRPr>
            </a:lvl2pPr>
            <a:lvl3pPr marL="1143000" indent="-228600" eaLnBrk="0" hangingPunct="0">
              <a:defRPr sz="2600">
                <a:solidFill>
                  <a:srgbClr val="FFCC00"/>
                </a:solidFill>
                <a:latin typeface="Arial" charset="0"/>
              </a:defRPr>
            </a:lvl3pPr>
            <a:lvl4pPr marL="1600200" indent="-228600" eaLnBrk="0" hangingPunct="0">
              <a:defRPr sz="2600">
                <a:solidFill>
                  <a:srgbClr val="FFCC00"/>
                </a:solidFill>
                <a:latin typeface="Arial" charset="0"/>
              </a:defRPr>
            </a:lvl4pPr>
            <a:lvl5pPr marL="2057400" indent="-228600" eaLnBrk="0" hangingPunct="0">
              <a:defRPr sz="2600">
                <a:solidFill>
                  <a:srgbClr val="FFCC00"/>
                </a:solidFill>
                <a:latin typeface="Arial" charset="0"/>
              </a:defRPr>
            </a:lvl5pPr>
            <a:lvl6pPr marL="2514600" indent="-228600" eaLnBrk="0" fontAlgn="base" hangingPunct="0">
              <a:spcBef>
                <a:spcPct val="0"/>
              </a:spcBef>
              <a:spcAft>
                <a:spcPct val="0"/>
              </a:spcAft>
              <a:defRPr sz="2600">
                <a:solidFill>
                  <a:srgbClr val="FFCC00"/>
                </a:solidFill>
                <a:latin typeface="Arial" charset="0"/>
              </a:defRPr>
            </a:lvl6pPr>
            <a:lvl7pPr marL="2971800" indent="-228600" eaLnBrk="0" fontAlgn="base" hangingPunct="0">
              <a:spcBef>
                <a:spcPct val="0"/>
              </a:spcBef>
              <a:spcAft>
                <a:spcPct val="0"/>
              </a:spcAft>
              <a:defRPr sz="2600">
                <a:solidFill>
                  <a:srgbClr val="FFCC00"/>
                </a:solidFill>
                <a:latin typeface="Arial" charset="0"/>
              </a:defRPr>
            </a:lvl7pPr>
            <a:lvl8pPr marL="3429000" indent="-228600" eaLnBrk="0" fontAlgn="base" hangingPunct="0">
              <a:spcBef>
                <a:spcPct val="0"/>
              </a:spcBef>
              <a:spcAft>
                <a:spcPct val="0"/>
              </a:spcAft>
              <a:defRPr sz="2600">
                <a:solidFill>
                  <a:srgbClr val="FFCC00"/>
                </a:solidFill>
                <a:latin typeface="Arial" charset="0"/>
              </a:defRPr>
            </a:lvl8pPr>
            <a:lvl9pPr marL="3886200" indent="-228600" eaLnBrk="0" fontAlgn="base" hangingPunct="0">
              <a:spcBef>
                <a:spcPct val="0"/>
              </a:spcBef>
              <a:spcAft>
                <a:spcPct val="0"/>
              </a:spcAft>
              <a:defRPr sz="2600">
                <a:solidFill>
                  <a:srgbClr val="FFCC00"/>
                </a:solidFill>
                <a:latin typeface="Arial" charset="0"/>
              </a:defRPr>
            </a:lvl9pPr>
          </a:lstStyle>
          <a:p>
            <a:pPr eaLnBrk="1" hangingPunct="1">
              <a:defRPr/>
            </a:pPr>
            <a:r>
              <a:rPr lang="pt-BR" sz="1800" dirty="0" smtClean="0">
                <a:solidFill>
                  <a:srgbClr val="FFFFFF"/>
                </a:solidFill>
                <a:latin typeface="Arial Black" pitchFamily="34" charset="0"/>
                <a:cs typeface="+mn-cs"/>
              </a:rPr>
              <a:t>TRIBUNAL DE CONTAS DA UNIÃO</a:t>
            </a:r>
          </a:p>
          <a:p>
            <a:pPr eaLnBrk="1" hangingPunct="1">
              <a:defRPr/>
            </a:pPr>
            <a:endParaRPr lang="pt-BR" sz="1800" dirty="0" smtClean="0">
              <a:solidFill>
                <a:srgbClr val="FFFFFF"/>
              </a:solidFill>
              <a:cs typeface="+mn-cs"/>
            </a:endParaRPr>
          </a:p>
        </p:txBody>
      </p:sp>
      <p:sp>
        <p:nvSpPr>
          <p:cNvPr id="5" name="Freeform 18"/>
          <p:cNvSpPr>
            <a:spLocks/>
          </p:cNvSpPr>
          <p:nvPr userDrawn="1"/>
        </p:nvSpPr>
        <p:spPr bwMode="auto">
          <a:xfrm>
            <a:off x="1976438" y="874713"/>
            <a:ext cx="565150" cy="165100"/>
          </a:xfrm>
          <a:custGeom>
            <a:avLst/>
            <a:gdLst>
              <a:gd name="T0" fmla="*/ 2147483646 w 1097"/>
              <a:gd name="T1" fmla="*/ 2147483646 h 341"/>
              <a:gd name="T2" fmla="*/ 2147483646 w 1097"/>
              <a:gd name="T3" fmla="*/ 2147483646 h 341"/>
              <a:gd name="T4" fmla="*/ 2147483646 w 1097"/>
              <a:gd name="T5" fmla="*/ 2147483646 h 341"/>
              <a:gd name="T6" fmla="*/ 2147483646 w 1097"/>
              <a:gd name="T7" fmla="*/ 2147483646 h 341"/>
              <a:gd name="T8" fmla="*/ 2147483646 w 1097"/>
              <a:gd name="T9" fmla="*/ 2147483646 h 341"/>
              <a:gd name="T10" fmla="*/ 2147483646 w 1097"/>
              <a:gd name="T11" fmla="*/ 2147483646 h 341"/>
              <a:gd name="T12" fmla="*/ 2147483646 w 1097"/>
              <a:gd name="T13" fmla="*/ 2147483646 h 341"/>
              <a:gd name="T14" fmla="*/ 2147483646 w 1097"/>
              <a:gd name="T15" fmla="*/ 2147483646 h 341"/>
              <a:gd name="T16" fmla="*/ 2147483646 w 1097"/>
              <a:gd name="T17" fmla="*/ 2147483646 h 341"/>
              <a:gd name="T18" fmla="*/ 2147483646 w 1097"/>
              <a:gd name="T19" fmla="*/ 2147483646 h 341"/>
              <a:gd name="T20" fmla="*/ 2147483646 w 1097"/>
              <a:gd name="T21" fmla="*/ 2147483646 h 341"/>
              <a:gd name="T22" fmla="*/ 2147483646 w 1097"/>
              <a:gd name="T23" fmla="*/ 2147483646 h 341"/>
              <a:gd name="T24" fmla="*/ 2147483646 w 1097"/>
              <a:gd name="T25" fmla="*/ 2147483646 h 341"/>
              <a:gd name="T26" fmla="*/ 2147483646 w 1097"/>
              <a:gd name="T27" fmla="*/ 2147483646 h 341"/>
              <a:gd name="T28" fmla="*/ 2147483646 w 1097"/>
              <a:gd name="T29" fmla="*/ 2147483646 h 341"/>
              <a:gd name="T30" fmla="*/ 2147483646 w 1097"/>
              <a:gd name="T31" fmla="*/ 2147483646 h 341"/>
              <a:gd name="T32" fmla="*/ 2147483646 w 1097"/>
              <a:gd name="T33" fmla="*/ 2147483646 h 341"/>
              <a:gd name="T34" fmla="*/ 2147483646 w 1097"/>
              <a:gd name="T35" fmla="*/ 2147483646 h 341"/>
              <a:gd name="T36" fmla="*/ 2147483646 w 1097"/>
              <a:gd name="T37" fmla="*/ 2147483646 h 341"/>
              <a:gd name="T38" fmla="*/ 2147483646 w 1097"/>
              <a:gd name="T39" fmla="*/ 2147483646 h 341"/>
              <a:gd name="T40" fmla="*/ 2147483646 w 1097"/>
              <a:gd name="T41" fmla="*/ 2147483646 h 341"/>
              <a:gd name="T42" fmla="*/ 2147483646 w 1097"/>
              <a:gd name="T43" fmla="*/ 2147483646 h 341"/>
              <a:gd name="T44" fmla="*/ 2147483646 w 1097"/>
              <a:gd name="T45" fmla="*/ 2147483646 h 341"/>
              <a:gd name="T46" fmla="*/ 2147483646 w 1097"/>
              <a:gd name="T47" fmla="*/ 2147483646 h 341"/>
              <a:gd name="T48" fmla="*/ 2147483646 w 1097"/>
              <a:gd name="T49" fmla="*/ 2147483646 h 341"/>
              <a:gd name="T50" fmla="*/ 2147483646 w 1097"/>
              <a:gd name="T51" fmla="*/ 2147483646 h 341"/>
              <a:gd name="T52" fmla="*/ 2147483646 w 1097"/>
              <a:gd name="T53" fmla="*/ 2147483646 h 341"/>
              <a:gd name="T54" fmla="*/ 2147483646 w 1097"/>
              <a:gd name="T55" fmla="*/ 2147483646 h 341"/>
              <a:gd name="T56" fmla="*/ 2147483646 w 1097"/>
              <a:gd name="T57" fmla="*/ 2147483646 h 341"/>
              <a:gd name="T58" fmla="*/ 2147483646 w 1097"/>
              <a:gd name="T59" fmla="*/ 2147483646 h 341"/>
              <a:gd name="T60" fmla="*/ 2147483646 w 1097"/>
              <a:gd name="T61" fmla="*/ 2147483646 h 341"/>
              <a:gd name="T62" fmla="*/ 2147483646 w 1097"/>
              <a:gd name="T63" fmla="*/ 2147483646 h 341"/>
              <a:gd name="T64" fmla="*/ 2147483646 w 1097"/>
              <a:gd name="T65" fmla="*/ 0 h 3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7" h="341">
                <a:moveTo>
                  <a:pt x="194" y="0"/>
                </a:moveTo>
                <a:lnTo>
                  <a:pt x="204" y="27"/>
                </a:lnTo>
                <a:lnTo>
                  <a:pt x="216" y="52"/>
                </a:lnTo>
                <a:lnTo>
                  <a:pt x="229" y="77"/>
                </a:lnTo>
                <a:lnTo>
                  <a:pt x="245" y="99"/>
                </a:lnTo>
                <a:lnTo>
                  <a:pt x="263" y="121"/>
                </a:lnTo>
                <a:lnTo>
                  <a:pt x="283" y="142"/>
                </a:lnTo>
                <a:lnTo>
                  <a:pt x="305" y="160"/>
                </a:lnTo>
                <a:lnTo>
                  <a:pt x="327" y="176"/>
                </a:lnTo>
                <a:lnTo>
                  <a:pt x="351" y="192"/>
                </a:lnTo>
                <a:lnTo>
                  <a:pt x="378" y="206"/>
                </a:lnTo>
                <a:lnTo>
                  <a:pt x="405" y="218"/>
                </a:lnTo>
                <a:lnTo>
                  <a:pt x="434" y="228"/>
                </a:lnTo>
                <a:lnTo>
                  <a:pt x="463" y="237"/>
                </a:lnTo>
                <a:lnTo>
                  <a:pt x="494" y="244"/>
                </a:lnTo>
                <a:lnTo>
                  <a:pt x="526" y="248"/>
                </a:lnTo>
                <a:lnTo>
                  <a:pt x="558" y="251"/>
                </a:lnTo>
                <a:lnTo>
                  <a:pt x="591" y="252"/>
                </a:lnTo>
                <a:lnTo>
                  <a:pt x="624" y="251"/>
                </a:lnTo>
                <a:lnTo>
                  <a:pt x="659" y="248"/>
                </a:lnTo>
                <a:lnTo>
                  <a:pt x="694" y="244"/>
                </a:lnTo>
                <a:lnTo>
                  <a:pt x="729" y="236"/>
                </a:lnTo>
                <a:lnTo>
                  <a:pt x="763" y="227"/>
                </a:lnTo>
                <a:lnTo>
                  <a:pt x="798" y="215"/>
                </a:lnTo>
                <a:lnTo>
                  <a:pt x="833" y="202"/>
                </a:lnTo>
                <a:lnTo>
                  <a:pt x="867" y="186"/>
                </a:lnTo>
                <a:lnTo>
                  <a:pt x="902" y="168"/>
                </a:lnTo>
                <a:lnTo>
                  <a:pt x="936" y="147"/>
                </a:lnTo>
                <a:lnTo>
                  <a:pt x="970" y="124"/>
                </a:lnTo>
                <a:lnTo>
                  <a:pt x="1003" y="99"/>
                </a:lnTo>
                <a:lnTo>
                  <a:pt x="1035" y="71"/>
                </a:lnTo>
                <a:lnTo>
                  <a:pt x="1067" y="41"/>
                </a:lnTo>
                <a:lnTo>
                  <a:pt x="1097" y="8"/>
                </a:lnTo>
                <a:lnTo>
                  <a:pt x="1066" y="50"/>
                </a:lnTo>
                <a:lnTo>
                  <a:pt x="1032" y="87"/>
                </a:lnTo>
                <a:lnTo>
                  <a:pt x="997" y="122"/>
                </a:lnTo>
                <a:lnTo>
                  <a:pt x="961" y="155"/>
                </a:lnTo>
                <a:lnTo>
                  <a:pt x="923" y="185"/>
                </a:lnTo>
                <a:lnTo>
                  <a:pt x="883" y="212"/>
                </a:lnTo>
                <a:lnTo>
                  <a:pt x="842" y="237"/>
                </a:lnTo>
                <a:lnTo>
                  <a:pt x="802" y="259"/>
                </a:lnTo>
                <a:lnTo>
                  <a:pt x="760" y="278"/>
                </a:lnTo>
                <a:lnTo>
                  <a:pt x="718" y="296"/>
                </a:lnTo>
                <a:lnTo>
                  <a:pt x="675" y="310"/>
                </a:lnTo>
                <a:lnTo>
                  <a:pt x="633" y="322"/>
                </a:lnTo>
                <a:lnTo>
                  <a:pt x="590" y="330"/>
                </a:lnTo>
                <a:lnTo>
                  <a:pt x="547" y="337"/>
                </a:lnTo>
                <a:lnTo>
                  <a:pt x="505" y="340"/>
                </a:lnTo>
                <a:lnTo>
                  <a:pt x="464" y="341"/>
                </a:lnTo>
                <a:lnTo>
                  <a:pt x="423" y="339"/>
                </a:lnTo>
                <a:lnTo>
                  <a:pt x="383" y="335"/>
                </a:lnTo>
                <a:lnTo>
                  <a:pt x="344" y="328"/>
                </a:lnTo>
                <a:lnTo>
                  <a:pt x="306" y="318"/>
                </a:lnTo>
                <a:lnTo>
                  <a:pt x="269" y="306"/>
                </a:lnTo>
                <a:lnTo>
                  <a:pt x="233" y="291"/>
                </a:lnTo>
                <a:lnTo>
                  <a:pt x="200" y="274"/>
                </a:lnTo>
                <a:lnTo>
                  <a:pt x="168" y="254"/>
                </a:lnTo>
                <a:lnTo>
                  <a:pt x="139" y="232"/>
                </a:lnTo>
                <a:lnTo>
                  <a:pt x="110" y="206"/>
                </a:lnTo>
                <a:lnTo>
                  <a:pt x="86" y="179"/>
                </a:lnTo>
                <a:lnTo>
                  <a:pt x="63" y="147"/>
                </a:lnTo>
                <a:lnTo>
                  <a:pt x="43" y="115"/>
                </a:lnTo>
                <a:lnTo>
                  <a:pt x="26" y="79"/>
                </a:lnTo>
                <a:lnTo>
                  <a:pt x="11" y="41"/>
                </a:lnTo>
                <a:lnTo>
                  <a:pt x="0" y="0"/>
                </a:lnTo>
                <a:lnTo>
                  <a:pt x="19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 name="Freeform 19"/>
          <p:cNvSpPr>
            <a:spLocks/>
          </p:cNvSpPr>
          <p:nvPr userDrawn="1"/>
        </p:nvSpPr>
        <p:spPr bwMode="auto">
          <a:xfrm>
            <a:off x="2057400" y="392113"/>
            <a:ext cx="563563" cy="188912"/>
          </a:xfrm>
          <a:custGeom>
            <a:avLst/>
            <a:gdLst>
              <a:gd name="T0" fmla="*/ 2147483646 w 1094"/>
              <a:gd name="T1" fmla="*/ 2147483646 h 356"/>
              <a:gd name="T2" fmla="*/ 2147483646 w 1094"/>
              <a:gd name="T3" fmla="*/ 2147483646 h 356"/>
              <a:gd name="T4" fmla="*/ 2147483646 w 1094"/>
              <a:gd name="T5" fmla="*/ 2147483646 h 356"/>
              <a:gd name="T6" fmla="*/ 2147483646 w 1094"/>
              <a:gd name="T7" fmla="*/ 2147483646 h 356"/>
              <a:gd name="T8" fmla="*/ 2147483646 w 1094"/>
              <a:gd name="T9" fmla="*/ 2147483646 h 356"/>
              <a:gd name="T10" fmla="*/ 2147483646 w 1094"/>
              <a:gd name="T11" fmla="*/ 2147483646 h 356"/>
              <a:gd name="T12" fmla="*/ 2147483646 w 1094"/>
              <a:gd name="T13" fmla="*/ 2147483646 h 356"/>
              <a:gd name="T14" fmla="*/ 2147483646 w 1094"/>
              <a:gd name="T15" fmla="*/ 2147483646 h 356"/>
              <a:gd name="T16" fmla="*/ 2147483646 w 1094"/>
              <a:gd name="T17" fmla="*/ 2147483646 h 356"/>
              <a:gd name="T18" fmla="*/ 2147483646 w 1094"/>
              <a:gd name="T19" fmla="*/ 2147483646 h 356"/>
              <a:gd name="T20" fmla="*/ 2147483646 w 1094"/>
              <a:gd name="T21" fmla="*/ 2147483646 h 356"/>
              <a:gd name="T22" fmla="*/ 2147483646 w 1094"/>
              <a:gd name="T23" fmla="*/ 2147483646 h 356"/>
              <a:gd name="T24" fmla="*/ 2147483646 w 1094"/>
              <a:gd name="T25" fmla="*/ 2147483646 h 356"/>
              <a:gd name="T26" fmla="*/ 2147483646 w 1094"/>
              <a:gd name="T27" fmla="*/ 2147483646 h 356"/>
              <a:gd name="T28" fmla="*/ 2147483646 w 1094"/>
              <a:gd name="T29" fmla="*/ 2147483646 h 356"/>
              <a:gd name="T30" fmla="*/ 2147483646 w 1094"/>
              <a:gd name="T31" fmla="*/ 2147483646 h 356"/>
              <a:gd name="T32" fmla="*/ 0 w 1094"/>
              <a:gd name="T33" fmla="*/ 2147483646 h 356"/>
              <a:gd name="T34" fmla="*/ 2147483646 w 1094"/>
              <a:gd name="T35" fmla="*/ 2147483646 h 356"/>
              <a:gd name="T36" fmla="*/ 2147483646 w 1094"/>
              <a:gd name="T37" fmla="*/ 2147483646 h 356"/>
              <a:gd name="T38" fmla="*/ 2147483646 w 1094"/>
              <a:gd name="T39" fmla="*/ 2147483646 h 356"/>
              <a:gd name="T40" fmla="*/ 2147483646 w 1094"/>
              <a:gd name="T41" fmla="*/ 2147483646 h 356"/>
              <a:gd name="T42" fmla="*/ 2147483646 w 1094"/>
              <a:gd name="T43" fmla="*/ 2147483646 h 356"/>
              <a:gd name="T44" fmla="*/ 2147483646 w 1094"/>
              <a:gd name="T45" fmla="*/ 2147483646 h 356"/>
              <a:gd name="T46" fmla="*/ 2147483646 w 1094"/>
              <a:gd name="T47" fmla="*/ 2147483646 h 356"/>
              <a:gd name="T48" fmla="*/ 2147483646 w 1094"/>
              <a:gd name="T49" fmla="*/ 0 h 356"/>
              <a:gd name="T50" fmla="*/ 2147483646 w 1094"/>
              <a:gd name="T51" fmla="*/ 2147483646 h 356"/>
              <a:gd name="T52" fmla="*/ 2147483646 w 1094"/>
              <a:gd name="T53" fmla="*/ 2147483646 h 356"/>
              <a:gd name="T54" fmla="*/ 2147483646 w 1094"/>
              <a:gd name="T55" fmla="*/ 2147483646 h 356"/>
              <a:gd name="T56" fmla="*/ 2147483646 w 1094"/>
              <a:gd name="T57" fmla="*/ 2147483646 h 356"/>
              <a:gd name="T58" fmla="*/ 2147483646 w 1094"/>
              <a:gd name="T59" fmla="*/ 2147483646 h 356"/>
              <a:gd name="T60" fmla="*/ 2147483646 w 1094"/>
              <a:gd name="T61" fmla="*/ 2147483646 h 356"/>
              <a:gd name="T62" fmla="*/ 2147483646 w 1094"/>
              <a:gd name="T63" fmla="*/ 2147483646 h 356"/>
              <a:gd name="T64" fmla="*/ 2147483646 w 1094"/>
              <a:gd name="T65" fmla="*/ 2147483646 h 3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4" h="356">
                <a:moveTo>
                  <a:pt x="1094" y="356"/>
                </a:moveTo>
                <a:lnTo>
                  <a:pt x="901" y="356"/>
                </a:lnTo>
                <a:lnTo>
                  <a:pt x="901" y="326"/>
                </a:lnTo>
                <a:lnTo>
                  <a:pt x="897" y="297"/>
                </a:lnTo>
                <a:lnTo>
                  <a:pt x="890" y="271"/>
                </a:lnTo>
                <a:lnTo>
                  <a:pt x="880" y="245"/>
                </a:lnTo>
                <a:lnTo>
                  <a:pt x="868" y="222"/>
                </a:lnTo>
                <a:lnTo>
                  <a:pt x="853" y="199"/>
                </a:lnTo>
                <a:lnTo>
                  <a:pt x="835" y="180"/>
                </a:lnTo>
                <a:lnTo>
                  <a:pt x="815" y="161"/>
                </a:lnTo>
                <a:lnTo>
                  <a:pt x="792" y="145"/>
                </a:lnTo>
                <a:lnTo>
                  <a:pt x="767" y="131"/>
                </a:lnTo>
                <a:lnTo>
                  <a:pt x="741" y="119"/>
                </a:lnTo>
                <a:lnTo>
                  <a:pt x="713" y="108"/>
                </a:lnTo>
                <a:lnTo>
                  <a:pt x="683" y="99"/>
                </a:lnTo>
                <a:lnTo>
                  <a:pt x="651" y="93"/>
                </a:lnTo>
                <a:lnTo>
                  <a:pt x="619" y="89"/>
                </a:lnTo>
                <a:lnTo>
                  <a:pt x="585" y="86"/>
                </a:lnTo>
                <a:lnTo>
                  <a:pt x="550" y="86"/>
                </a:lnTo>
                <a:lnTo>
                  <a:pt x="514" y="87"/>
                </a:lnTo>
                <a:lnTo>
                  <a:pt x="477" y="92"/>
                </a:lnTo>
                <a:lnTo>
                  <a:pt x="440" y="98"/>
                </a:lnTo>
                <a:lnTo>
                  <a:pt x="402" y="107"/>
                </a:lnTo>
                <a:lnTo>
                  <a:pt x="364" y="118"/>
                </a:lnTo>
                <a:lnTo>
                  <a:pt x="326" y="131"/>
                </a:lnTo>
                <a:lnTo>
                  <a:pt x="288" y="146"/>
                </a:lnTo>
                <a:lnTo>
                  <a:pt x="249" y="163"/>
                </a:lnTo>
                <a:lnTo>
                  <a:pt x="212" y="184"/>
                </a:lnTo>
                <a:lnTo>
                  <a:pt x="174" y="206"/>
                </a:lnTo>
                <a:lnTo>
                  <a:pt x="137" y="231"/>
                </a:lnTo>
                <a:lnTo>
                  <a:pt x="102" y="259"/>
                </a:lnTo>
                <a:lnTo>
                  <a:pt x="67" y="288"/>
                </a:lnTo>
                <a:lnTo>
                  <a:pt x="32" y="321"/>
                </a:lnTo>
                <a:lnTo>
                  <a:pt x="0" y="356"/>
                </a:lnTo>
                <a:lnTo>
                  <a:pt x="33" y="314"/>
                </a:lnTo>
                <a:lnTo>
                  <a:pt x="69" y="274"/>
                </a:lnTo>
                <a:lnTo>
                  <a:pt x="106" y="237"/>
                </a:lnTo>
                <a:lnTo>
                  <a:pt x="145" y="202"/>
                </a:lnTo>
                <a:lnTo>
                  <a:pt x="186" y="170"/>
                </a:lnTo>
                <a:lnTo>
                  <a:pt x="229" y="142"/>
                </a:lnTo>
                <a:lnTo>
                  <a:pt x="272" y="115"/>
                </a:lnTo>
                <a:lnTo>
                  <a:pt x="316" y="91"/>
                </a:lnTo>
                <a:lnTo>
                  <a:pt x="361" y="70"/>
                </a:lnTo>
                <a:lnTo>
                  <a:pt x="406" y="52"/>
                </a:lnTo>
                <a:lnTo>
                  <a:pt x="452" y="37"/>
                </a:lnTo>
                <a:lnTo>
                  <a:pt x="497" y="24"/>
                </a:lnTo>
                <a:lnTo>
                  <a:pt x="543" y="14"/>
                </a:lnTo>
                <a:lnTo>
                  <a:pt x="589" y="6"/>
                </a:lnTo>
                <a:lnTo>
                  <a:pt x="633" y="2"/>
                </a:lnTo>
                <a:lnTo>
                  <a:pt x="676" y="0"/>
                </a:lnTo>
                <a:lnTo>
                  <a:pt x="720" y="1"/>
                </a:lnTo>
                <a:lnTo>
                  <a:pt x="761" y="5"/>
                </a:lnTo>
                <a:lnTo>
                  <a:pt x="801" y="12"/>
                </a:lnTo>
                <a:lnTo>
                  <a:pt x="839" y="21"/>
                </a:lnTo>
                <a:lnTo>
                  <a:pt x="876" y="33"/>
                </a:lnTo>
                <a:lnTo>
                  <a:pt x="911" y="48"/>
                </a:lnTo>
                <a:lnTo>
                  <a:pt x="943" y="67"/>
                </a:lnTo>
                <a:lnTo>
                  <a:pt x="972" y="87"/>
                </a:lnTo>
                <a:lnTo>
                  <a:pt x="1000" y="110"/>
                </a:lnTo>
                <a:lnTo>
                  <a:pt x="1023" y="137"/>
                </a:lnTo>
                <a:lnTo>
                  <a:pt x="1044" y="167"/>
                </a:lnTo>
                <a:lnTo>
                  <a:pt x="1061" y="198"/>
                </a:lnTo>
                <a:lnTo>
                  <a:pt x="1075" y="234"/>
                </a:lnTo>
                <a:lnTo>
                  <a:pt x="1085" y="272"/>
                </a:lnTo>
                <a:lnTo>
                  <a:pt x="1092" y="312"/>
                </a:lnTo>
                <a:lnTo>
                  <a:pt x="1094" y="356"/>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7" name="Freeform 20"/>
          <p:cNvSpPr>
            <a:spLocks noEditPoints="1"/>
          </p:cNvSpPr>
          <p:nvPr userDrawn="1"/>
        </p:nvSpPr>
        <p:spPr bwMode="auto">
          <a:xfrm>
            <a:off x="1908175" y="555625"/>
            <a:ext cx="827088" cy="347663"/>
          </a:xfrm>
          <a:custGeom>
            <a:avLst/>
            <a:gdLst>
              <a:gd name="T0" fmla="*/ 2147483646 w 1569"/>
              <a:gd name="T1" fmla="*/ 2147483646 h 660"/>
              <a:gd name="T2" fmla="*/ 2147483646 w 1569"/>
              <a:gd name="T3" fmla="*/ 2147483646 h 660"/>
              <a:gd name="T4" fmla="*/ 2147483646 w 1569"/>
              <a:gd name="T5" fmla="*/ 2147483646 h 660"/>
              <a:gd name="T6" fmla="*/ 2147483646 w 1569"/>
              <a:gd name="T7" fmla="*/ 2147483646 h 660"/>
              <a:gd name="T8" fmla="*/ 2147483646 w 1569"/>
              <a:gd name="T9" fmla="*/ 2147483646 h 660"/>
              <a:gd name="T10" fmla="*/ 2147483646 w 1569"/>
              <a:gd name="T11" fmla="*/ 2147483646 h 660"/>
              <a:gd name="T12" fmla="*/ 2147483646 w 1569"/>
              <a:gd name="T13" fmla="*/ 2147483646 h 660"/>
              <a:gd name="T14" fmla="*/ 2147483646 w 1569"/>
              <a:gd name="T15" fmla="*/ 2147483646 h 660"/>
              <a:gd name="T16" fmla="*/ 2147483646 w 1569"/>
              <a:gd name="T17" fmla="*/ 2147483646 h 660"/>
              <a:gd name="T18" fmla="*/ 2147483646 w 1569"/>
              <a:gd name="T19" fmla="*/ 2147483646 h 660"/>
              <a:gd name="T20" fmla="*/ 2147483646 w 1569"/>
              <a:gd name="T21" fmla="*/ 2147483646 h 660"/>
              <a:gd name="T22" fmla="*/ 2147483646 w 1569"/>
              <a:gd name="T23" fmla="*/ 2147483646 h 660"/>
              <a:gd name="T24" fmla="*/ 2147483646 w 1569"/>
              <a:gd name="T25" fmla="*/ 2147483646 h 660"/>
              <a:gd name="T26" fmla="*/ 2147483646 w 1569"/>
              <a:gd name="T27" fmla="*/ 2147483646 h 660"/>
              <a:gd name="T28" fmla="*/ 2147483646 w 1569"/>
              <a:gd name="T29" fmla="*/ 2147483646 h 660"/>
              <a:gd name="T30" fmla="*/ 2147483646 w 1569"/>
              <a:gd name="T31" fmla="*/ 2147483646 h 660"/>
              <a:gd name="T32" fmla="*/ 2147483646 w 1569"/>
              <a:gd name="T33" fmla="*/ 2147483646 h 660"/>
              <a:gd name="T34" fmla="*/ 2147483646 w 1569"/>
              <a:gd name="T35" fmla="*/ 2147483646 h 660"/>
              <a:gd name="T36" fmla="*/ 2147483646 w 1569"/>
              <a:gd name="T37" fmla="*/ 2147483646 h 660"/>
              <a:gd name="T38" fmla="*/ 2147483646 w 1569"/>
              <a:gd name="T39" fmla="*/ 2147483646 h 660"/>
              <a:gd name="T40" fmla="*/ 2147483646 w 1569"/>
              <a:gd name="T41" fmla="*/ 2147483646 h 660"/>
              <a:gd name="T42" fmla="*/ 2147483646 w 1569"/>
              <a:gd name="T43" fmla="*/ 2147483646 h 660"/>
              <a:gd name="T44" fmla="*/ 2147483646 w 1569"/>
              <a:gd name="T45" fmla="*/ 2147483646 h 660"/>
              <a:gd name="T46" fmla="*/ 2147483646 w 1569"/>
              <a:gd name="T47" fmla="*/ 2147483646 h 660"/>
              <a:gd name="T48" fmla="*/ 2147483646 w 1569"/>
              <a:gd name="T49" fmla="*/ 2147483646 h 660"/>
              <a:gd name="T50" fmla="*/ 2147483646 w 1569"/>
              <a:gd name="T51" fmla="*/ 2147483646 h 660"/>
              <a:gd name="T52" fmla="*/ 2147483646 w 1569"/>
              <a:gd name="T53" fmla="*/ 2147483646 h 660"/>
              <a:gd name="T54" fmla="*/ 2147483646 w 1569"/>
              <a:gd name="T55" fmla="*/ 2147483646 h 660"/>
              <a:gd name="T56" fmla="*/ 2147483646 w 1569"/>
              <a:gd name="T57" fmla="*/ 2147483646 h 660"/>
              <a:gd name="T58" fmla="*/ 2147483646 w 1569"/>
              <a:gd name="T59" fmla="*/ 2147483646 h 660"/>
              <a:gd name="T60" fmla="*/ 2147483646 w 1569"/>
              <a:gd name="T61" fmla="*/ 2147483646 h 660"/>
              <a:gd name="T62" fmla="*/ 2147483646 w 1569"/>
              <a:gd name="T63" fmla="*/ 2147483646 h 660"/>
              <a:gd name="T64" fmla="*/ 2147483646 w 1569"/>
              <a:gd name="T65" fmla="*/ 2147483646 h 660"/>
              <a:gd name="T66" fmla="*/ 2147483646 w 1569"/>
              <a:gd name="T67" fmla="*/ 2147483646 h 660"/>
              <a:gd name="T68" fmla="*/ 2147483646 w 1569"/>
              <a:gd name="T69" fmla="*/ 2147483646 h 660"/>
              <a:gd name="T70" fmla="*/ 2147483646 w 1569"/>
              <a:gd name="T71" fmla="*/ 2147483646 h 660"/>
              <a:gd name="T72" fmla="*/ 2147483646 w 1569"/>
              <a:gd name="T73" fmla="*/ 2147483646 h 660"/>
              <a:gd name="T74" fmla="*/ 2147483646 w 1569"/>
              <a:gd name="T75" fmla="*/ 2147483646 h 660"/>
              <a:gd name="T76" fmla="*/ 2147483646 w 1569"/>
              <a:gd name="T77" fmla="*/ 2147483646 h 660"/>
              <a:gd name="T78" fmla="*/ 2147483646 w 1569"/>
              <a:gd name="T79" fmla="*/ 2147483646 h 660"/>
              <a:gd name="T80" fmla="*/ 2147483646 w 1569"/>
              <a:gd name="T81" fmla="*/ 2147483646 h 660"/>
              <a:gd name="T82" fmla="*/ 2147483646 w 1569"/>
              <a:gd name="T83" fmla="*/ 2147483646 h 660"/>
              <a:gd name="T84" fmla="*/ 2147483646 w 1569"/>
              <a:gd name="T85" fmla="*/ 2147483646 h 660"/>
              <a:gd name="T86" fmla="*/ 2147483646 w 1569"/>
              <a:gd name="T87" fmla="*/ 2147483646 h 660"/>
              <a:gd name="T88" fmla="*/ 2147483646 w 1569"/>
              <a:gd name="T89" fmla="*/ 2147483646 h 660"/>
              <a:gd name="T90" fmla="*/ 2147483646 w 1569"/>
              <a:gd name="T91" fmla="*/ 2147483646 h 660"/>
              <a:gd name="T92" fmla="*/ 2147483646 w 1569"/>
              <a:gd name="T93" fmla="*/ 2147483646 h 660"/>
              <a:gd name="T94" fmla="*/ 2147483646 w 1569"/>
              <a:gd name="T95" fmla="*/ 2147483646 h 660"/>
              <a:gd name="T96" fmla="*/ 2147483646 w 1569"/>
              <a:gd name="T97" fmla="*/ 2147483646 h 660"/>
              <a:gd name="T98" fmla="*/ 2147483646 w 1569"/>
              <a:gd name="T99" fmla="*/ 2147483646 h 660"/>
              <a:gd name="T100" fmla="*/ 2147483646 w 1569"/>
              <a:gd name="T101" fmla="*/ 2147483646 h 660"/>
              <a:gd name="T102" fmla="*/ 2147483646 w 1569"/>
              <a:gd name="T103" fmla="*/ 2147483646 h 660"/>
              <a:gd name="T104" fmla="*/ 2147483646 w 1569"/>
              <a:gd name="T105" fmla="*/ 2147483646 h 660"/>
              <a:gd name="T106" fmla="*/ 2147483646 w 1569"/>
              <a:gd name="T107" fmla="*/ 2147483646 h 660"/>
              <a:gd name="T108" fmla="*/ 2147483646 w 1569"/>
              <a:gd name="T109" fmla="*/ 2147483646 h 660"/>
              <a:gd name="T110" fmla="*/ 2147483646 w 1569"/>
              <a:gd name="T111" fmla="*/ 2147483646 h 6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69" h="660">
                <a:moveTo>
                  <a:pt x="991" y="47"/>
                </a:moveTo>
                <a:lnTo>
                  <a:pt x="1184" y="47"/>
                </a:lnTo>
                <a:lnTo>
                  <a:pt x="1159" y="330"/>
                </a:lnTo>
                <a:lnTo>
                  <a:pt x="1158" y="340"/>
                </a:lnTo>
                <a:lnTo>
                  <a:pt x="1159" y="349"/>
                </a:lnTo>
                <a:lnTo>
                  <a:pt x="1160" y="358"/>
                </a:lnTo>
                <a:lnTo>
                  <a:pt x="1163" y="367"/>
                </a:lnTo>
                <a:lnTo>
                  <a:pt x="1166" y="375"/>
                </a:lnTo>
                <a:lnTo>
                  <a:pt x="1170" y="382"/>
                </a:lnTo>
                <a:lnTo>
                  <a:pt x="1175" y="390"/>
                </a:lnTo>
                <a:lnTo>
                  <a:pt x="1181" y="396"/>
                </a:lnTo>
                <a:lnTo>
                  <a:pt x="1187" y="403"/>
                </a:lnTo>
                <a:lnTo>
                  <a:pt x="1194" y="408"/>
                </a:lnTo>
                <a:lnTo>
                  <a:pt x="1201" y="413"/>
                </a:lnTo>
                <a:lnTo>
                  <a:pt x="1210" y="417"/>
                </a:lnTo>
                <a:lnTo>
                  <a:pt x="1219" y="420"/>
                </a:lnTo>
                <a:lnTo>
                  <a:pt x="1227" y="422"/>
                </a:lnTo>
                <a:lnTo>
                  <a:pt x="1237" y="424"/>
                </a:lnTo>
                <a:lnTo>
                  <a:pt x="1247" y="425"/>
                </a:lnTo>
                <a:lnTo>
                  <a:pt x="1256" y="424"/>
                </a:lnTo>
                <a:lnTo>
                  <a:pt x="1266" y="422"/>
                </a:lnTo>
                <a:lnTo>
                  <a:pt x="1275" y="420"/>
                </a:lnTo>
                <a:lnTo>
                  <a:pt x="1285" y="417"/>
                </a:lnTo>
                <a:lnTo>
                  <a:pt x="1293" y="413"/>
                </a:lnTo>
                <a:lnTo>
                  <a:pt x="1302" y="408"/>
                </a:lnTo>
                <a:lnTo>
                  <a:pt x="1310" y="403"/>
                </a:lnTo>
                <a:lnTo>
                  <a:pt x="1317" y="396"/>
                </a:lnTo>
                <a:lnTo>
                  <a:pt x="1324" y="390"/>
                </a:lnTo>
                <a:lnTo>
                  <a:pt x="1330" y="382"/>
                </a:lnTo>
                <a:lnTo>
                  <a:pt x="1336" y="375"/>
                </a:lnTo>
                <a:lnTo>
                  <a:pt x="1340" y="367"/>
                </a:lnTo>
                <a:lnTo>
                  <a:pt x="1344" y="358"/>
                </a:lnTo>
                <a:lnTo>
                  <a:pt x="1348" y="349"/>
                </a:lnTo>
                <a:lnTo>
                  <a:pt x="1350" y="340"/>
                </a:lnTo>
                <a:lnTo>
                  <a:pt x="1351" y="330"/>
                </a:lnTo>
                <a:lnTo>
                  <a:pt x="1377" y="47"/>
                </a:lnTo>
                <a:lnTo>
                  <a:pt x="1569" y="47"/>
                </a:lnTo>
                <a:lnTo>
                  <a:pt x="1544" y="330"/>
                </a:lnTo>
                <a:lnTo>
                  <a:pt x="1544" y="332"/>
                </a:lnTo>
                <a:lnTo>
                  <a:pt x="1542" y="347"/>
                </a:lnTo>
                <a:lnTo>
                  <a:pt x="1540" y="361"/>
                </a:lnTo>
                <a:lnTo>
                  <a:pt x="1536" y="375"/>
                </a:lnTo>
                <a:lnTo>
                  <a:pt x="1533" y="389"/>
                </a:lnTo>
                <a:lnTo>
                  <a:pt x="1528" y="402"/>
                </a:lnTo>
                <a:lnTo>
                  <a:pt x="1523" y="416"/>
                </a:lnTo>
                <a:lnTo>
                  <a:pt x="1517" y="429"/>
                </a:lnTo>
                <a:lnTo>
                  <a:pt x="1510" y="442"/>
                </a:lnTo>
                <a:lnTo>
                  <a:pt x="1504" y="454"/>
                </a:lnTo>
                <a:lnTo>
                  <a:pt x="1496" y="466"/>
                </a:lnTo>
                <a:lnTo>
                  <a:pt x="1489" y="478"/>
                </a:lnTo>
                <a:lnTo>
                  <a:pt x="1480" y="490"/>
                </a:lnTo>
                <a:lnTo>
                  <a:pt x="1470" y="500"/>
                </a:lnTo>
                <a:lnTo>
                  <a:pt x="1461" y="510"/>
                </a:lnTo>
                <a:lnTo>
                  <a:pt x="1451" y="521"/>
                </a:lnTo>
                <a:lnTo>
                  <a:pt x="1441" y="531"/>
                </a:lnTo>
                <a:lnTo>
                  <a:pt x="1430" y="540"/>
                </a:lnTo>
                <a:lnTo>
                  <a:pt x="1418" y="549"/>
                </a:lnTo>
                <a:lnTo>
                  <a:pt x="1407" y="557"/>
                </a:lnTo>
                <a:lnTo>
                  <a:pt x="1395" y="566"/>
                </a:lnTo>
                <a:lnTo>
                  <a:pt x="1382" y="572"/>
                </a:lnTo>
                <a:lnTo>
                  <a:pt x="1370" y="579"/>
                </a:lnTo>
                <a:lnTo>
                  <a:pt x="1357" y="585"/>
                </a:lnTo>
                <a:lnTo>
                  <a:pt x="1343" y="590"/>
                </a:lnTo>
                <a:lnTo>
                  <a:pt x="1330" y="596"/>
                </a:lnTo>
                <a:lnTo>
                  <a:pt x="1316" y="600"/>
                </a:lnTo>
                <a:lnTo>
                  <a:pt x="1302" y="605"/>
                </a:lnTo>
                <a:lnTo>
                  <a:pt x="1288" y="607"/>
                </a:lnTo>
                <a:lnTo>
                  <a:pt x="1274" y="610"/>
                </a:lnTo>
                <a:lnTo>
                  <a:pt x="1259" y="611"/>
                </a:lnTo>
                <a:lnTo>
                  <a:pt x="1245" y="612"/>
                </a:lnTo>
                <a:lnTo>
                  <a:pt x="1229" y="613"/>
                </a:lnTo>
                <a:lnTo>
                  <a:pt x="1215" y="612"/>
                </a:lnTo>
                <a:lnTo>
                  <a:pt x="1201" y="611"/>
                </a:lnTo>
                <a:lnTo>
                  <a:pt x="1188" y="610"/>
                </a:lnTo>
                <a:lnTo>
                  <a:pt x="1174" y="608"/>
                </a:lnTo>
                <a:lnTo>
                  <a:pt x="1161" y="605"/>
                </a:lnTo>
                <a:lnTo>
                  <a:pt x="1148" y="601"/>
                </a:lnTo>
                <a:lnTo>
                  <a:pt x="1136" y="597"/>
                </a:lnTo>
                <a:lnTo>
                  <a:pt x="1124" y="592"/>
                </a:lnTo>
                <a:lnTo>
                  <a:pt x="1112" y="586"/>
                </a:lnTo>
                <a:lnTo>
                  <a:pt x="1100" y="581"/>
                </a:lnTo>
                <a:lnTo>
                  <a:pt x="1088" y="574"/>
                </a:lnTo>
                <a:lnTo>
                  <a:pt x="1079" y="568"/>
                </a:lnTo>
                <a:lnTo>
                  <a:pt x="1068" y="560"/>
                </a:lnTo>
                <a:lnTo>
                  <a:pt x="1058" y="553"/>
                </a:lnTo>
                <a:lnTo>
                  <a:pt x="1048" y="544"/>
                </a:lnTo>
                <a:lnTo>
                  <a:pt x="1039" y="535"/>
                </a:lnTo>
                <a:lnTo>
                  <a:pt x="1030" y="525"/>
                </a:lnTo>
                <a:lnTo>
                  <a:pt x="1022" y="516"/>
                </a:lnTo>
                <a:lnTo>
                  <a:pt x="1014" y="506"/>
                </a:lnTo>
                <a:lnTo>
                  <a:pt x="1007" y="495"/>
                </a:lnTo>
                <a:lnTo>
                  <a:pt x="1001" y="485"/>
                </a:lnTo>
                <a:lnTo>
                  <a:pt x="994" y="473"/>
                </a:lnTo>
                <a:lnTo>
                  <a:pt x="989" y="463"/>
                </a:lnTo>
                <a:lnTo>
                  <a:pt x="983" y="451"/>
                </a:lnTo>
                <a:lnTo>
                  <a:pt x="979" y="439"/>
                </a:lnTo>
                <a:lnTo>
                  <a:pt x="975" y="427"/>
                </a:lnTo>
                <a:lnTo>
                  <a:pt x="971" y="414"/>
                </a:lnTo>
                <a:lnTo>
                  <a:pt x="969" y="401"/>
                </a:lnTo>
                <a:lnTo>
                  <a:pt x="967" y="388"/>
                </a:lnTo>
                <a:lnTo>
                  <a:pt x="965" y="375"/>
                </a:lnTo>
                <a:lnTo>
                  <a:pt x="965" y="362"/>
                </a:lnTo>
                <a:lnTo>
                  <a:pt x="965" y="348"/>
                </a:lnTo>
                <a:lnTo>
                  <a:pt x="966" y="330"/>
                </a:lnTo>
                <a:lnTo>
                  <a:pt x="968" y="302"/>
                </a:lnTo>
                <a:lnTo>
                  <a:pt x="968" y="301"/>
                </a:lnTo>
                <a:lnTo>
                  <a:pt x="971" y="270"/>
                </a:lnTo>
                <a:lnTo>
                  <a:pt x="973" y="238"/>
                </a:lnTo>
                <a:lnTo>
                  <a:pt x="977" y="206"/>
                </a:lnTo>
                <a:lnTo>
                  <a:pt x="980" y="174"/>
                </a:lnTo>
                <a:lnTo>
                  <a:pt x="982" y="143"/>
                </a:lnTo>
                <a:lnTo>
                  <a:pt x="985" y="110"/>
                </a:lnTo>
                <a:lnTo>
                  <a:pt x="988" y="79"/>
                </a:lnTo>
                <a:lnTo>
                  <a:pt x="991" y="47"/>
                </a:lnTo>
                <a:close/>
                <a:moveTo>
                  <a:pt x="349" y="216"/>
                </a:moveTo>
                <a:lnTo>
                  <a:pt x="337" y="264"/>
                </a:lnTo>
                <a:lnTo>
                  <a:pt x="327" y="312"/>
                </a:lnTo>
                <a:lnTo>
                  <a:pt x="323" y="337"/>
                </a:lnTo>
                <a:lnTo>
                  <a:pt x="319" y="361"/>
                </a:lnTo>
                <a:lnTo>
                  <a:pt x="315" y="386"/>
                </a:lnTo>
                <a:lnTo>
                  <a:pt x="313" y="411"/>
                </a:lnTo>
                <a:lnTo>
                  <a:pt x="311" y="434"/>
                </a:lnTo>
                <a:lnTo>
                  <a:pt x="310" y="459"/>
                </a:lnTo>
                <a:lnTo>
                  <a:pt x="310" y="484"/>
                </a:lnTo>
                <a:lnTo>
                  <a:pt x="310" y="508"/>
                </a:lnTo>
                <a:lnTo>
                  <a:pt x="312" y="533"/>
                </a:lnTo>
                <a:lnTo>
                  <a:pt x="315" y="557"/>
                </a:lnTo>
                <a:lnTo>
                  <a:pt x="319" y="582"/>
                </a:lnTo>
                <a:lnTo>
                  <a:pt x="324" y="606"/>
                </a:lnTo>
                <a:lnTo>
                  <a:pt x="130" y="606"/>
                </a:lnTo>
                <a:lnTo>
                  <a:pt x="126" y="584"/>
                </a:lnTo>
                <a:lnTo>
                  <a:pt x="122" y="561"/>
                </a:lnTo>
                <a:lnTo>
                  <a:pt x="120" y="540"/>
                </a:lnTo>
                <a:lnTo>
                  <a:pt x="119" y="516"/>
                </a:lnTo>
                <a:lnTo>
                  <a:pt x="119" y="492"/>
                </a:lnTo>
                <a:lnTo>
                  <a:pt x="119" y="468"/>
                </a:lnTo>
                <a:lnTo>
                  <a:pt x="121" y="443"/>
                </a:lnTo>
                <a:lnTo>
                  <a:pt x="123" y="418"/>
                </a:lnTo>
                <a:lnTo>
                  <a:pt x="129" y="368"/>
                </a:lnTo>
                <a:lnTo>
                  <a:pt x="135" y="317"/>
                </a:lnTo>
                <a:lnTo>
                  <a:pt x="144" y="267"/>
                </a:lnTo>
                <a:lnTo>
                  <a:pt x="154" y="216"/>
                </a:lnTo>
                <a:lnTo>
                  <a:pt x="0" y="216"/>
                </a:lnTo>
                <a:lnTo>
                  <a:pt x="28" y="47"/>
                </a:lnTo>
                <a:lnTo>
                  <a:pt x="533" y="47"/>
                </a:lnTo>
                <a:lnTo>
                  <a:pt x="515" y="157"/>
                </a:lnTo>
                <a:lnTo>
                  <a:pt x="528" y="139"/>
                </a:lnTo>
                <a:lnTo>
                  <a:pt x="542" y="123"/>
                </a:lnTo>
                <a:lnTo>
                  <a:pt x="557" y="107"/>
                </a:lnTo>
                <a:lnTo>
                  <a:pt x="573" y="93"/>
                </a:lnTo>
                <a:lnTo>
                  <a:pt x="591" y="79"/>
                </a:lnTo>
                <a:lnTo>
                  <a:pt x="608" y="66"/>
                </a:lnTo>
                <a:lnTo>
                  <a:pt x="627" y="54"/>
                </a:lnTo>
                <a:lnTo>
                  <a:pt x="645" y="43"/>
                </a:lnTo>
                <a:lnTo>
                  <a:pt x="664" y="33"/>
                </a:lnTo>
                <a:lnTo>
                  <a:pt x="685" y="25"/>
                </a:lnTo>
                <a:lnTo>
                  <a:pt x="706" y="18"/>
                </a:lnTo>
                <a:lnTo>
                  <a:pt x="727" y="12"/>
                </a:lnTo>
                <a:lnTo>
                  <a:pt x="749" y="6"/>
                </a:lnTo>
                <a:lnTo>
                  <a:pt x="771" y="3"/>
                </a:lnTo>
                <a:lnTo>
                  <a:pt x="792" y="1"/>
                </a:lnTo>
                <a:lnTo>
                  <a:pt x="815" y="0"/>
                </a:lnTo>
                <a:lnTo>
                  <a:pt x="835" y="1"/>
                </a:lnTo>
                <a:lnTo>
                  <a:pt x="854" y="2"/>
                </a:lnTo>
                <a:lnTo>
                  <a:pt x="874" y="5"/>
                </a:lnTo>
                <a:lnTo>
                  <a:pt x="892" y="8"/>
                </a:lnTo>
                <a:lnTo>
                  <a:pt x="910" y="14"/>
                </a:lnTo>
                <a:lnTo>
                  <a:pt x="927" y="19"/>
                </a:lnTo>
                <a:lnTo>
                  <a:pt x="944" y="26"/>
                </a:lnTo>
                <a:lnTo>
                  <a:pt x="960" y="33"/>
                </a:lnTo>
                <a:lnTo>
                  <a:pt x="945" y="202"/>
                </a:lnTo>
                <a:lnTo>
                  <a:pt x="933" y="192"/>
                </a:lnTo>
                <a:lnTo>
                  <a:pt x="920" y="182"/>
                </a:lnTo>
                <a:lnTo>
                  <a:pt x="907" y="173"/>
                </a:lnTo>
                <a:lnTo>
                  <a:pt x="892" y="167"/>
                </a:lnTo>
                <a:lnTo>
                  <a:pt x="876" y="160"/>
                </a:lnTo>
                <a:lnTo>
                  <a:pt x="860" y="157"/>
                </a:lnTo>
                <a:lnTo>
                  <a:pt x="842" y="154"/>
                </a:lnTo>
                <a:lnTo>
                  <a:pt x="825" y="152"/>
                </a:lnTo>
                <a:lnTo>
                  <a:pt x="805" y="154"/>
                </a:lnTo>
                <a:lnTo>
                  <a:pt x="788" y="157"/>
                </a:lnTo>
                <a:lnTo>
                  <a:pt x="770" y="161"/>
                </a:lnTo>
                <a:lnTo>
                  <a:pt x="752" y="167"/>
                </a:lnTo>
                <a:lnTo>
                  <a:pt x="736" y="174"/>
                </a:lnTo>
                <a:lnTo>
                  <a:pt x="721" y="183"/>
                </a:lnTo>
                <a:lnTo>
                  <a:pt x="706" y="194"/>
                </a:lnTo>
                <a:lnTo>
                  <a:pt x="692" y="205"/>
                </a:lnTo>
                <a:lnTo>
                  <a:pt x="679" y="218"/>
                </a:lnTo>
                <a:lnTo>
                  <a:pt x="668" y="231"/>
                </a:lnTo>
                <a:lnTo>
                  <a:pt x="657" y="246"/>
                </a:lnTo>
                <a:lnTo>
                  <a:pt x="648" y="261"/>
                </a:lnTo>
                <a:lnTo>
                  <a:pt x="641" y="277"/>
                </a:lnTo>
                <a:lnTo>
                  <a:pt x="635" y="295"/>
                </a:lnTo>
                <a:lnTo>
                  <a:pt x="631" y="312"/>
                </a:lnTo>
                <a:lnTo>
                  <a:pt x="628" y="330"/>
                </a:lnTo>
                <a:lnTo>
                  <a:pt x="628" y="348"/>
                </a:lnTo>
                <a:lnTo>
                  <a:pt x="629" y="366"/>
                </a:lnTo>
                <a:lnTo>
                  <a:pt x="631" y="382"/>
                </a:lnTo>
                <a:lnTo>
                  <a:pt x="636" y="399"/>
                </a:lnTo>
                <a:lnTo>
                  <a:pt x="642" y="415"/>
                </a:lnTo>
                <a:lnTo>
                  <a:pt x="649" y="429"/>
                </a:lnTo>
                <a:lnTo>
                  <a:pt x="659" y="443"/>
                </a:lnTo>
                <a:lnTo>
                  <a:pt x="670" y="455"/>
                </a:lnTo>
                <a:lnTo>
                  <a:pt x="682" y="467"/>
                </a:lnTo>
                <a:lnTo>
                  <a:pt x="695" y="477"/>
                </a:lnTo>
                <a:lnTo>
                  <a:pt x="709" y="485"/>
                </a:lnTo>
                <a:lnTo>
                  <a:pt x="724" y="493"/>
                </a:lnTo>
                <a:lnTo>
                  <a:pt x="739" y="499"/>
                </a:lnTo>
                <a:lnTo>
                  <a:pt x="757" y="504"/>
                </a:lnTo>
                <a:lnTo>
                  <a:pt x="774" y="506"/>
                </a:lnTo>
                <a:lnTo>
                  <a:pt x="792" y="507"/>
                </a:lnTo>
                <a:lnTo>
                  <a:pt x="805" y="507"/>
                </a:lnTo>
                <a:lnTo>
                  <a:pt x="818" y="505"/>
                </a:lnTo>
                <a:lnTo>
                  <a:pt x="830" y="503"/>
                </a:lnTo>
                <a:lnTo>
                  <a:pt x="842" y="500"/>
                </a:lnTo>
                <a:lnTo>
                  <a:pt x="854" y="497"/>
                </a:lnTo>
                <a:lnTo>
                  <a:pt x="866" y="493"/>
                </a:lnTo>
                <a:lnTo>
                  <a:pt x="877" y="487"/>
                </a:lnTo>
                <a:lnTo>
                  <a:pt x="888" y="482"/>
                </a:lnTo>
                <a:lnTo>
                  <a:pt x="899" y="476"/>
                </a:lnTo>
                <a:lnTo>
                  <a:pt x="908" y="468"/>
                </a:lnTo>
                <a:lnTo>
                  <a:pt x="918" y="461"/>
                </a:lnTo>
                <a:lnTo>
                  <a:pt x="928" y="453"/>
                </a:lnTo>
                <a:lnTo>
                  <a:pt x="937" y="444"/>
                </a:lnTo>
                <a:lnTo>
                  <a:pt x="944" y="435"/>
                </a:lnTo>
                <a:lnTo>
                  <a:pt x="952" y="426"/>
                </a:lnTo>
                <a:lnTo>
                  <a:pt x="959" y="416"/>
                </a:lnTo>
                <a:lnTo>
                  <a:pt x="942" y="609"/>
                </a:lnTo>
                <a:lnTo>
                  <a:pt x="920" y="620"/>
                </a:lnTo>
                <a:lnTo>
                  <a:pt x="899" y="631"/>
                </a:lnTo>
                <a:lnTo>
                  <a:pt x="877" y="639"/>
                </a:lnTo>
                <a:lnTo>
                  <a:pt x="853" y="647"/>
                </a:lnTo>
                <a:lnTo>
                  <a:pt x="830" y="652"/>
                </a:lnTo>
                <a:lnTo>
                  <a:pt x="805" y="657"/>
                </a:lnTo>
                <a:lnTo>
                  <a:pt x="782" y="659"/>
                </a:lnTo>
                <a:lnTo>
                  <a:pt x="757" y="660"/>
                </a:lnTo>
                <a:lnTo>
                  <a:pt x="739" y="660"/>
                </a:lnTo>
                <a:lnTo>
                  <a:pt x="722" y="658"/>
                </a:lnTo>
                <a:lnTo>
                  <a:pt x="706" y="657"/>
                </a:lnTo>
                <a:lnTo>
                  <a:pt x="689" y="653"/>
                </a:lnTo>
                <a:lnTo>
                  <a:pt x="673" y="649"/>
                </a:lnTo>
                <a:lnTo>
                  <a:pt x="658" y="645"/>
                </a:lnTo>
                <a:lnTo>
                  <a:pt x="643" y="640"/>
                </a:lnTo>
                <a:lnTo>
                  <a:pt x="628" y="634"/>
                </a:lnTo>
                <a:lnTo>
                  <a:pt x="613" y="627"/>
                </a:lnTo>
                <a:lnTo>
                  <a:pt x="599" y="620"/>
                </a:lnTo>
                <a:lnTo>
                  <a:pt x="586" y="612"/>
                </a:lnTo>
                <a:lnTo>
                  <a:pt x="573" y="603"/>
                </a:lnTo>
                <a:lnTo>
                  <a:pt x="560" y="595"/>
                </a:lnTo>
                <a:lnTo>
                  <a:pt x="548" y="585"/>
                </a:lnTo>
                <a:lnTo>
                  <a:pt x="538" y="574"/>
                </a:lnTo>
                <a:lnTo>
                  <a:pt x="527" y="563"/>
                </a:lnTo>
                <a:lnTo>
                  <a:pt x="517" y="551"/>
                </a:lnTo>
                <a:lnTo>
                  <a:pt x="507" y="540"/>
                </a:lnTo>
                <a:lnTo>
                  <a:pt x="499" y="528"/>
                </a:lnTo>
                <a:lnTo>
                  <a:pt x="490" y="515"/>
                </a:lnTo>
                <a:lnTo>
                  <a:pt x="482" y="502"/>
                </a:lnTo>
                <a:lnTo>
                  <a:pt x="476" y="487"/>
                </a:lnTo>
                <a:lnTo>
                  <a:pt x="469" y="473"/>
                </a:lnTo>
                <a:lnTo>
                  <a:pt x="464" y="458"/>
                </a:lnTo>
                <a:lnTo>
                  <a:pt x="460" y="443"/>
                </a:lnTo>
                <a:lnTo>
                  <a:pt x="455" y="428"/>
                </a:lnTo>
                <a:lnTo>
                  <a:pt x="452" y="413"/>
                </a:lnTo>
                <a:lnTo>
                  <a:pt x="450" y="396"/>
                </a:lnTo>
                <a:lnTo>
                  <a:pt x="449" y="380"/>
                </a:lnTo>
                <a:lnTo>
                  <a:pt x="448" y="364"/>
                </a:lnTo>
                <a:lnTo>
                  <a:pt x="448" y="347"/>
                </a:lnTo>
                <a:lnTo>
                  <a:pt x="449" y="330"/>
                </a:lnTo>
                <a:lnTo>
                  <a:pt x="451" y="315"/>
                </a:lnTo>
                <a:lnTo>
                  <a:pt x="453" y="301"/>
                </a:lnTo>
                <a:lnTo>
                  <a:pt x="455" y="286"/>
                </a:lnTo>
                <a:lnTo>
                  <a:pt x="460" y="272"/>
                </a:lnTo>
                <a:lnTo>
                  <a:pt x="464" y="258"/>
                </a:lnTo>
                <a:lnTo>
                  <a:pt x="468" y="244"/>
                </a:lnTo>
                <a:lnTo>
                  <a:pt x="474" y="231"/>
                </a:lnTo>
                <a:lnTo>
                  <a:pt x="480" y="216"/>
                </a:lnTo>
                <a:lnTo>
                  <a:pt x="349"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75" name="Rectangle 3"/>
          <p:cNvSpPr>
            <a:spLocks noGrp="1" noChangeArrowheads="1"/>
          </p:cNvSpPr>
          <p:nvPr>
            <p:ph type="ctrTitle"/>
          </p:nvPr>
        </p:nvSpPr>
        <p:spPr>
          <a:xfrm>
            <a:off x="1258888" y="2130425"/>
            <a:ext cx="7705725" cy="1470025"/>
          </a:xfrm>
        </p:spPr>
        <p:txBody>
          <a:bodyPr/>
          <a:lstStyle>
            <a:lvl1pPr algn="ctr">
              <a:defRPr sz="3200">
                <a:solidFill>
                  <a:srgbClr val="FFCC00"/>
                </a:solidFill>
              </a:defRPr>
            </a:lvl1pPr>
          </a:lstStyle>
          <a:p>
            <a:r>
              <a:rPr lang="pt-BR" dirty="0" smtClean="0"/>
              <a:t>Clique para editar o estilo do título mestre</a:t>
            </a:r>
            <a:endParaRPr lang="pt-BR" dirty="0"/>
          </a:p>
        </p:txBody>
      </p:sp>
      <p:sp>
        <p:nvSpPr>
          <p:cNvPr id="3076" name="Rectangle 4"/>
          <p:cNvSpPr>
            <a:spLocks noGrp="1" noChangeArrowheads="1"/>
          </p:cNvSpPr>
          <p:nvPr>
            <p:ph type="subTitle" idx="1"/>
          </p:nvPr>
        </p:nvSpPr>
        <p:spPr>
          <a:xfrm>
            <a:off x="2124075" y="4005263"/>
            <a:ext cx="6408738" cy="719137"/>
          </a:xfrm>
        </p:spPr>
        <p:txBody>
          <a:bodyPr/>
          <a:lstStyle>
            <a:lvl1pPr marL="0" indent="0" algn="ctr">
              <a:buFont typeface="Wingdings" pitchFamily="2" charset="2"/>
              <a:buNone/>
              <a:defRPr>
                <a:solidFill>
                  <a:schemeClr val="tx1"/>
                </a:solidFill>
              </a:defRPr>
            </a:lvl1pPr>
          </a:lstStyle>
          <a:p>
            <a:r>
              <a:rPr lang="pt-BR" dirty="0" smtClean="0"/>
              <a:t>Clique para editar o estilo do subtítulo mestre</a:t>
            </a:r>
            <a:endParaRPr lang="pt-BR" dirty="0"/>
          </a:p>
        </p:txBody>
      </p:sp>
      <p:sp>
        <p:nvSpPr>
          <p:cNvPr id="8" name="Rectangle 6"/>
          <p:cNvSpPr>
            <a:spLocks noGrp="1" noChangeArrowheads="1"/>
          </p:cNvSpPr>
          <p:nvPr>
            <p:ph type="sldNum" sz="quarter" idx="10"/>
          </p:nvPr>
        </p:nvSpPr>
        <p:spPr/>
        <p:txBody>
          <a:bodyPr/>
          <a:lstStyle>
            <a:lvl1pPr>
              <a:defRPr/>
            </a:lvl1pPr>
          </a:lstStyle>
          <a:p>
            <a:pPr>
              <a:defRPr/>
            </a:pPr>
            <a:fld id="{095E376A-DEE2-475F-8F3D-C6B6DD250920}" type="slidenum">
              <a:rPr lang="en-US" altLang="pt-BR"/>
              <a:pPr>
                <a:defRPr/>
              </a:pPr>
              <a:t>‹nº›</a:t>
            </a:fld>
            <a:endParaRPr lang="en-US" altLang="pt-BR" dirty="0"/>
          </a:p>
        </p:txBody>
      </p:sp>
    </p:spTree>
    <p:extLst>
      <p:ext uri="{BB962C8B-B14F-4D97-AF65-F5344CB8AC3E}">
        <p14:creationId xmlns:p14="http://schemas.microsoft.com/office/powerpoint/2010/main" val="3524687418"/>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7558058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8125" y="476250"/>
            <a:ext cx="2087563" cy="46815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23850" y="476250"/>
            <a:ext cx="6111875" cy="46815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5294734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mn-cs"/>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C2AC788-B184-4E72-A743-7DE7E1858A09}" type="slidenum">
              <a:rPr lang="pt-BR" altLang="pt-BR"/>
              <a:pPr>
                <a:defRPr/>
              </a:pPr>
              <a:t>‹nº›</a:t>
            </a:fld>
            <a:endParaRPr lang="pt-BR" altLang="pt-BR" dirty="0"/>
          </a:p>
        </p:txBody>
      </p:sp>
    </p:spTree>
    <p:extLst>
      <p:ext uri="{BB962C8B-B14F-4D97-AF65-F5344CB8AC3E}">
        <p14:creationId xmlns:p14="http://schemas.microsoft.com/office/powerpoint/2010/main" val="123298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lvl1pPr>
              <a:buNone/>
              <a:defRPr b="1"/>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Rectangle 6"/>
          <p:cNvSpPr>
            <a:spLocks noGrp="1" noChangeArrowheads="1"/>
          </p:cNvSpPr>
          <p:nvPr>
            <p:ph type="sldNum" sz="quarter" idx="10"/>
          </p:nvPr>
        </p:nvSpPr>
        <p:spPr/>
        <p:txBody>
          <a:bodyPr/>
          <a:lstStyle>
            <a:lvl1pPr>
              <a:defRPr/>
            </a:lvl1pPr>
          </a:lstStyle>
          <a:p>
            <a:pPr>
              <a:defRPr/>
            </a:pPr>
            <a:fld id="{A7C0EAE6-2688-49D0-8B17-67D085F54165}" type="slidenum">
              <a:rPr lang="en-US" altLang="pt-BR"/>
              <a:pPr>
                <a:defRPr/>
              </a:pPr>
              <a:t>‹nº›</a:t>
            </a:fld>
            <a:endParaRPr lang="en-US" altLang="pt-BR" dirty="0"/>
          </a:p>
        </p:txBody>
      </p:sp>
    </p:spTree>
    <p:extLst>
      <p:ext uri="{BB962C8B-B14F-4D97-AF65-F5344CB8AC3E}">
        <p14:creationId xmlns:p14="http://schemas.microsoft.com/office/powerpoint/2010/main" val="33547816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8150897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4213" y="1600200"/>
            <a:ext cx="3919537" cy="3557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756150" y="1600200"/>
            <a:ext cx="3919538" cy="3557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60421809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051355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9111898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9" name="Rectangle 6"/>
          <p:cNvSpPr>
            <a:spLocks noGrp="1" noChangeArrowheads="1"/>
          </p:cNvSpPr>
          <p:nvPr>
            <p:ph type="sldNum" sz="quarter" idx="10"/>
          </p:nvPr>
        </p:nvSpPr>
        <p:spPr/>
        <p:txBody>
          <a:bodyPr/>
          <a:lstStyle>
            <a:lvl1pPr>
              <a:defRPr/>
            </a:lvl1pPr>
          </a:lstStyle>
          <a:p>
            <a:pPr>
              <a:defRPr/>
            </a:pPr>
            <a:fld id="{8B4D4ADB-DC5E-4B82-8EB6-92C80945F95D}" type="slidenum">
              <a:rPr lang="en-US" altLang="pt-BR"/>
              <a:pPr>
                <a:defRPr/>
              </a:pPr>
              <a:t>‹nº›</a:t>
            </a:fld>
            <a:endParaRPr lang="en-US" altLang="pt-BR" dirty="0"/>
          </a:p>
        </p:txBody>
      </p:sp>
    </p:spTree>
    <p:extLst>
      <p:ext uri="{BB962C8B-B14F-4D97-AF65-F5344CB8AC3E}">
        <p14:creationId xmlns:p14="http://schemas.microsoft.com/office/powerpoint/2010/main" val="38881502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62015113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dirty="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6075086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476250"/>
            <a:ext cx="84629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84213" y="1600200"/>
            <a:ext cx="799147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AutoShape 16"/>
          <p:cNvSpPr>
            <a:spLocks noChangeAspect="1" noChangeArrowheads="1" noTextEdit="1"/>
          </p:cNvSpPr>
          <p:nvPr/>
        </p:nvSpPr>
        <p:spPr bwMode="auto">
          <a:xfrm>
            <a:off x="-20638" y="-46038"/>
            <a:ext cx="9163051"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2" name="Rectangle 6"/>
          <p:cNvSpPr>
            <a:spLocks noGrp="1" noChangeArrowheads="1"/>
          </p:cNvSpPr>
          <p:nvPr userDrawn="1">
            <p:ph type="sldNum" sz="quarter" idx="4"/>
          </p:nvPr>
        </p:nvSpPr>
        <p:spPr bwMode="auto">
          <a:xfrm>
            <a:off x="8459788" y="6575425"/>
            <a:ext cx="642937" cy="285750"/>
          </a:xfrm>
          <a:prstGeom prst="rect">
            <a:avLst/>
          </a:prstGeom>
          <a:noFill/>
          <a:ln>
            <a:miter lim="800000"/>
            <a:headEnd/>
            <a:tailEnd/>
          </a:ln>
        </p:spPr>
        <p:txBody>
          <a:bodyPr vert="horz" wrap="square" lIns="0" tIns="0" rIns="0" bIns="0" numCol="1" anchor="t" anchorCtr="0" compatLnSpc="1">
            <a:prstTxWarp prst="textNoShape">
              <a:avLst/>
            </a:prstTxWarp>
          </a:bodyPr>
          <a:lstStyle>
            <a:lvl1pPr algn="r" eaLnBrk="1" hangingPunct="1">
              <a:defRPr sz="1800" b="1">
                <a:solidFill>
                  <a:srgbClr val="008000"/>
                </a:solidFill>
              </a:defRPr>
            </a:lvl1pPr>
          </a:lstStyle>
          <a:p>
            <a:pPr>
              <a:defRPr/>
            </a:pPr>
            <a:fld id="{FEF87FE9-A684-4F41-A72D-03208CEF381E}" type="slidenum">
              <a:rPr lang="en-US" altLang="pt-BR"/>
              <a:pPr>
                <a:defRPr/>
              </a:pPr>
              <a:t>‹nº›</a:t>
            </a:fld>
            <a:endParaRPr lang="en-US" altLang="pt-BR" dirty="0"/>
          </a:p>
        </p:txBody>
      </p:sp>
      <p:sp>
        <p:nvSpPr>
          <p:cNvPr id="13" name="Retângulo 12"/>
          <p:cNvSpPr/>
          <p:nvPr userDrawn="1"/>
        </p:nvSpPr>
        <p:spPr bwMode="auto">
          <a:xfrm>
            <a:off x="539552" y="5013176"/>
            <a:ext cx="8604448" cy="1844824"/>
          </a:xfrm>
          <a:prstGeom prst="rect">
            <a:avLst/>
          </a:prstGeom>
          <a:solidFill>
            <a:srgbClr val="00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2600" b="0" i="0" u="none" strike="noStrike" cap="none" normalizeH="0" baseline="0" smtClean="0">
              <a:ln>
                <a:noFill/>
              </a:ln>
              <a:solidFill>
                <a:srgbClr val="FFCC00"/>
              </a:solidFill>
              <a:effectLst/>
              <a:latin typeface="Arial" charset="0"/>
            </a:endParaRPr>
          </a:p>
        </p:txBody>
      </p:sp>
      <p:grpSp>
        <p:nvGrpSpPr>
          <p:cNvPr id="3" name="Grupo 2"/>
          <p:cNvGrpSpPr/>
          <p:nvPr userDrawn="1"/>
        </p:nvGrpSpPr>
        <p:grpSpPr>
          <a:xfrm>
            <a:off x="7467882" y="4358848"/>
            <a:ext cx="1677706" cy="2513216"/>
            <a:chOff x="7012794" y="2143804"/>
            <a:chExt cx="1677706" cy="2513216"/>
          </a:xfrm>
        </p:grpSpPr>
        <p:sp>
          <p:nvSpPr>
            <p:cNvPr id="2" name="Triângulo isósceles 1"/>
            <p:cNvSpPr/>
            <p:nvPr userDrawn="1"/>
          </p:nvSpPr>
          <p:spPr bwMode="auto">
            <a:xfrm>
              <a:off x="7012794" y="2143804"/>
              <a:ext cx="1677706" cy="2513216"/>
            </a:xfrm>
            <a:custGeom>
              <a:avLst/>
              <a:gdLst>
                <a:gd name="connsiteX0" fmla="*/ 0 w 1623863"/>
                <a:gd name="connsiteY0" fmla="*/ 2492896 h 2492896"/>
                <a:gd name="connsiteX1" fmla="*/ 848907 w 1623863"/>
                <a:gd name="connsiteY1" fmla="*/ 0 h 2492896"/>
                <a:gd name="connsiteX2" fmla="*/ 1623863 w 1623863"/>
                <a:gd name="connsiteY2" fmla="*/ 2492896 h 2492896"/>
                <a:gd name="connsiteX3" fmla="*/ 0 w 1623863"/>
                <a:gd name="connsiteY3" fmla="*/ 2492896 h 2492896"/>
                <a:gd name="connsiteX0" fmla="*/ 0 w 912663"/>
                <a:gd name="connsiteY0" fmla="*/ 2492896 h 2505596"/>
                <a:gd name="connsiteX1" fmla="*/ 848907 w 912663"/>
                <a:gd name="connsiteY1" fmla="*/ 0 h 2505596"/>
                <a:gd name="connsiteX2" fmla="*/ 912663 w 912663"/>
                <a:gd name="connsiteY2" fmla="*/ 2505596 h 2505596"/>
                <a:gd name="connsiteX3" fmla="*/ 0 w 912663"/>
                <a:gd name="connsiteY3" fmla="*/ 2492896 h 2505596"/>
                <a:gd name="connsiteX0" fmla="*/ 0 w 861375"/>
                <a:gd name="connsiteY0" fmla="*/ 2492896 h 2505596"/>
                <a:gd name="connsiteX1" fmla="*/ 848907 w 861375"/>
                <a:gd name="connsiteY1" fmla="*/ 0 h 2505596"/>
                <a:gd name="connsiteX2" fmla="*/ 861375 w 861375"/>
                <a:gd name="connsiteY2" fmla="*/ 2505596 h 2505596"/>
                <a:gd name="connsiteX3" fmla="*/ 0 w 861375"/>
                <a:gd name="connsiteY3" fmla="*/ 2492896 h 2505596"/>
                <a:gd name="connsiteX0" fmla="*/ 0 w 873211"/>
                <a:gd name="connsiteY0" fmla="*/ 2492896 h 2505596"/>
                <a:gd name="connsiteX1" fmla="*/ 848907 w 873211"/>
                <a:gd name="connsiteY1" fmla="*/ 0 h 2505596"/>
                <a:gd name="connsiteX2" fmla="*/ 873211 w 873211"/>
                <a:gd name="connsiteY2" fmla="*/ 2505596 h 2505596"/>
                <a:gd name="connsiteX3" fmla="*/ 0 w 873211"/>
                <a:gd name="connsiteY3" fmla="*/ 2492896 h 2505596"/>
                <a:gd name="connsiteX0" fmla="*/ 0 w 861375"/>
                <a:gd name="connsiteY0" fmla="*/ 2492896 h 2505596"/>
                <a:gd name="connsiteX1" fmla="*/ 848907 w 861375"/>
                <a:gd name="connsiteY1" fmla="*/ 0 h 2505596"/>
                <a:gd name="connsiteX2" fmla="*/ 861375 w 861375"/>
                <a:gd name="connsiteY2" fmla="*/ 2505596 h 2505596"/>
                <a:gd name="connsiteX3" fmla="*/ 0 w 861375"/>
                <a:gd name="connsiteY3" fmla="*/ 2492896 h 2505596"/>
                <a:gd name="connsiteX0" fmla="*/ 0 w 868633"/>
                <a:gd name="connsiteY0" fmla="*/ 2500516 h 2513216"/>
                <a:gd name="connsiteX1" fmla="*/ 868633 w 868633"/>
                <a:gd name="connsiteY1" fmla="*/ 0 h 2513216"/>
                <a:gd name="connsiteX2" fmla="*/ 861375 w 868633"/>
                <a:gd name="connsiteY2" fmla="*/ 2513216 h 2513216"/>
                <a:gd name="connsiteX3" fmla="*/ 0 w 868633"/>
                <a:gd name="connsiteY3" fmla="*/ 2500516 h 2513216"/>
              </a:gdLst>
              <a:ahLst/>
              <a:cxnLst>
                <a:cxn ang="0">
                  <a:pos x="connsiteX0" y="connsiteY0"/>
                </a:cxn>
                <a:cxn ang="0">
                  <a:pos x="connsiteX1" y="connsiteY1"/>
                </a:cxn>
                <a:cxn ang="0">
                  <a:pos x="connsiteX2" y="connsiteY2"/>
                </a:cxn>
                <a:cxn ang="0">
                  <a:pos x="connsiteX3" y="connsiteY3"/>
                </a:cxn>
              </a:cxnLst>
              <a:rect l="l" t="t" r="r" b="b"/>
              <a:pathLst>
                <a:path w="868633" h="2513216">
                  <a:moveTo>
                    <a:pt x="0" y="2500516"/>
                  </a:moveTo>
                  <a:lnTo>
                    <a:pt x="868633" y="0"/>
                  </a:lnTo>
                  <a:cubicBezTo>
                    <a:pt x="866214" y="837739"/>
                    <a:pt x="863794" y="1675477"/>
                    <a:pt x="861375" y="2513216"/>
                  </a:cubicBezTo>
                  <a:lnTo>
                    <a:pt x="0" y="2500516"/>
                  </a:lnTo>
                  <a:close/>
                </a:path>
              </a:pathLst>
            </a:custGeom>
            <a:solidFill>
              <a:srgbClr val="17671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2600" b="0" i="0" u="none" strike="noStrike" cap="none" normalizeH="0" baseline="0" smtClean="0">
                <a:ln>
                  <a:noFill/>
                </a:ln>
                <a:solidFill>
                  <a:srgbClr val="FFCC00"/>
                </a:solidFill>
                <a:effectLst/>
                <a:latin typeface="Arial" charset="0"/>
              </a:endParaRPr>
            </a:p>
          </p:txBody>
        </p:sp>
        <p:sp>
          <p:nvSpPr>
            <p:cNvPr id="15" name="Triângulo isósceles 1"/>
            <p:cNvSpPr/>
            <p:nvPr userDrawn="1"/>
          </p:nvSpPr>
          <p:spPr bwMode="auto">
            <a:xfrm>
              <a:off x="7744588" y="2408376"/>
              <a:ext cx="942452" cy="2242612"/>
            </a:xfrm>
            <a:custGeom>
              <a:avLst/>
              <a:gdLst>
                <a:gd name="connsiteX0" fmla="*/ 0 w 1623863"/>
                <a:gd name="connsiteY0" fmla="*/ 2492896 h 2492896"/>
                <a:gd name="connsiteX1" fmla="*/ 848907 w 1623863"/>
                <a:gd name="connsiteY1" fmla="*/ 0 h 2492896"/>
                <a:gd name="connsiteX2" fmla="*/ 1623863 w 1623863"/>
                <a:gd name="connsiteY2" fmla="*/ 2492896 h 2492896"/>
                <a:gd name="connsiteX3" fmla="*/ 0 w 1623863"/>
                <a:gd name="connsiteY3" fmla="*/ 2492896 h 2492896"/>
                <a:gd name="connsiteX0" fmla="*/ 0 w 912663"/>
                <a:gd name="connsiteY0" fmla="*/ 2492896 h 2505596"/>
                <a:gd name="connsiteX1" fmla="*/ 848907 w 912663"/>
                <a:gd name="connsiteY1" fmla="*/ 0 h 2505596"/>
                <a:gd name="connsiteX2" fmla="*/ 912663 w 912663"/>
                <a:gd name="connsiteY2" fmla="*/ 2505596 h 2505596"/>
                <a:gd name="connsiteX3" fmla="*/ 0 w 912663"/>
                <a:gd name="connsiteY3" fmla="*/ 2492896 h 2505596"/>
                <a:gd name="connsiteX0" fmla="*/ 0 w 912663"/>
                <a:gd name="connsiteY0" fmla="*/ 2410828 h 2423528"/>
                <a:gd name="connsiteX1" fmla="*/ 908660 w 912663"/>
                <a:gd name="connsiteY1" fmla="*/ 0 h 2423528"/>
                <a:gd name="connsiteX2" fmla="*/ 912663 w 912663"/>
                <a:gd name="connsiteY2" fmla="*/ 2423528 h 2423528"/>
                <a:gd name="connsiteX3" fmla="*/ 0 w 912663"/>
                <a:gd name="connsiteY3" fmla="*/ 2410828 h 2423528"/>
                <a:gd name="connsiteX0" fmla="*/ 0 w 923690"/>
                <a:gd name="connsiteY0" fmla="*/ 2410828 h 2423528"/>
                <a:gd name="connsiteX1" fmla="*/ 923598 w 923690"/>
                <a:gd name="connsiteY1" fmla="*/ 0 h 2423528"/>
                <a:gd name="connsiteX2" fmla="*/ 912663 w 923690"/>
                <a:gd name="connsiteY2" fmla="*/ 2423528 h 2423528"/>
                <a:gd name="connsiteX3" fmla="*/ 0 w 923690"/>
                <a:gd name="connsiteY3" fmla="*/ 2410828 h 2423528"/>
                <a:gd name="connsiteX0" fmla="*/ 0 w 923789"/>
                <a:gd name="connsiteY0" fmla="*/ 2410828 h 2415321"/>
                <a:gd name="connsiteX1" fmla="*/ 923598 w 923789"/>
                <a:gd name="connsiteY1" fmla="*/ 0 h 2415321"/>
                <a:gd name="connsiteX2" fmla="*/ 920132 w 923789"/>
                <a:gd name="connsiteY2" fmla="*/ 2415321 h 2415321"/>
                <a:gd name="connsiteX3" fmla="*/ 0 w 923789"/>
                <a:gd name="connsiteY3" fmla="*/ 2410828 h 2415321"/>
              </a:gdLst>
              <a:ahLst/>
              <a:cxnLst>
                <a:cxn ang="0">
                  <a:pos x="connsiteX0" y="connsiteY0"/>
                </a:cxn>
                <a:cxn ang="0">
                  <a:pos x="connsiteX1" y="connsiteY1"/>
                </a:cxn>
                <a:cxn ang="0">
                  <a:pos x="connsiteX2" y="connsiteY2"/>
                </a:cxn>
                <a:cxn ang="0">
                  <a:pos x="connsiteX3" y="connsiteY3"/>
                </a:cxn>
              </a:cxnLst>
              <a:rect l="l" t="t" r="r" b="b"/>
              <a:pathLst>
                <a:path w="923789" h="2415321">
                  <a:moveTo>
                    <a:pt x="0" y="2410828"/>
                  </a:moveTo>
                  <a:lnTo>
                    <a:pt x="923598" y="0"/>
                  </a:lnTo>
                  <a:cubicBezTo>
                    <a:pt x="924932" y="807843"/>
                    <a:pt x="918798" y="1607478"/>
                    <a:pt x="920132" y="2415321"/>
                  </a:cubicBezTo>
                  <a:lnTo>
                    <a:pt x="0" y="2410828"/>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2600" b="0" i="0" u="none" strike="noStrike" cap="none" normalizeH="0" baseline="0" smtClean="0">
                <a:ln>
                  <a:noFill/>
                </a:ln>
                <a:solidFill>
                  <a:srgbClr val="FFCC00"/>
                </a:solidFill>
                <a:effectLst/>
                <a:latin typeface="Arial" charset="0"/>
              </a:endParaRPr>
            </a:p>
          </p:txBody>
        </p:sp>
      </p:grpSp>
      <p:pic>
        <p:nvPicPr>
          <p:cNvPr id="16" name="Imagem 15"/>
          <p:cNvPicPr>
            <a:picLocks noChangeAspect="1"/>
          </p:cNvPicPr>
          <p:nvPr userDrawn="1"/>
        </p:nvPicPr>
        <p:blipFill>
          <a:blip r:embed="rId14" cstate="print">
            <a:extLst>
              <a:ext uri="{BEBA8EAE-BF5A-486C-A8C5-ECC9F3942E4B}">
                <a14:imgProps xmlns:a14="http://schemas.microsoft.com/office/drawing/2010/main">
                  <a14:imgLayer r:embed="rId15">
                    <a14:imgEffect>
                      <a14:backgroundRemoval t="0" b="100000" l="0" r="100000">
                        <a14:foregroundMark x1="1910" y1="28426" x2="19645" y2="72250"/>
                        <a14:foregroundMark x1="9141" y1="73266" x2="43520" y2="98308"/>
                        <a14:foregroundMark x1="50068" y1="97462" x2="75716" y2="77327"/>
                        <a14:foregroundMark x1="66303" y1="33333" x2="74898" y2="64636"/>
                        <a14:foregroundMark x1="84993" y1="23350" x2="71351" y2="5415"/>
                        <a14:foregroundMark x1="71623" y1="4569" x2="47885" y2="5076"/>
                        <a14:foregroundMark x1="48158" y1="4569" x2="31514" y2="13536"/>
                        <a14:foregroundMark x1="31924" y1="13198" x2="18963" y2="26565"/>
                      </a14:backgroundRemoval>
                    </a14:imgEffect>
                  </a14:imgLayer>
                </a14:imgProps>
              </a:ext>
              <a:ext uri="{28A0092B-C50C-407E-A947-70E740481C1C}">
                <a14:useLocalDpi xmlns:a14="http://schemas.microsoft.com/office/drawing/2010/main" val="0"/>
              </a:ext>
            </a:extLst>
          </a:blip>
          <a:stretch>
            <a:fillRect/>
          </a:stretch>
        </p:blipFill>
        <p:spPr>
          <a:xfrm>
            <a:off x="8515827" y="6349096"/>
            <a:ext cx="587691" cy="473678"/>
          </a:xfrm>
          <a:prstGeom prst="rect">
            <a:avLst/>
          </a:prstGeom>
        </p:spPr>
      </p:pic>
    </p:spTree>
  </p:cSld>
  <p:clrMap bg1="lt1" tx1="dk1" bg2="lt2" tx2="dk2" accent1="accent1" accent2="accent2" accent3="accent3" accent4="accent4" accent5="accent5" accent6="accent6" hlink="hlink" folHlink="folHlink"/>
  <p:sldLayoutIdLst>
    <p:sldLayoutId id="2147487164" r:id="rId1"/>
    <p:sldLayoutId id="2147487165" r:id="rId2"/>
    <p:sldLayoutId id="2147487166" r:id="rId3"/>
    <p:sldLayoutId id="2147487167" r:id="rId4"/>
    <p:sldLayoutId id="2147487168" r:id="rId5"/>
    <p:sldLayoutId id="2147487169" r:id="rId6"/>
    <p:sldLayoutId id="2147487170" r:id="rId7"/>
    <p:sldLayoutId id="2147487171" r:id="rId8"/>
    <p:sldLayoutId id="2147487172" r:id="rId9"/>
    <p:sldLayoutId id="2147487173" r:id="rId10"/>
    <p:sldLayoutId id="2147487174" r:id="rId11"/>
    <p:sldLayoutId id="2147487175" r:id="rId12"/>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CC00"/>
          </a:solidFill>
          <a:latin typeface="+mj-lt"/>
          <a:ea typeface="+mj-ea"/>
          <a:cs typeface="+mj-cs"/>
        </a:defRPr>
      </a:lvl1pPr>
      <a:lvl2pPr algn="l" rtl="0" eaLnBrk="0" fontAlgn="base" hangingPunct="0">
        <a:spcBef>
          <a:spcPct val="0"/>
        </a:spcBef>
        <a:spcAft>
          <a:spcPct val="0"/>
        </a:spcAft>
        <a:defRPr sz="2800">
          <a:solidFill>
            <a:srgbClr val="FFCC00"/>
          </a:solidFill>
          <a:latin typeface="Arial Black" pitchFamily="34" charset="0"/>
        </a:defRPr>
      </a:lvl2pPr>
      <a:lvl3pPr algn="l" rtl="0" eaLnBrk="0" fontAlgn="base" hangingPunct="0">
        <a:spcBef>
          <a:spcPct val="0"/>
        </a:spcBef>
        <a:spcAft>
          <a:spcPct val="0"/>
        </a:spcAft>
        <a:defRPr sz="2800">
          <a:solidFill>
            <a:srgbClr val="FFCC00"/>
          </a:solidFill>
          <a:latin typeface="Arial Black" pitchFamily="34" charset="0"/>
        </a:defRPr>
      </a:lvl3pPr>
      <a:lvl4pPr algn="l" rtl="0" eaLnBrk="0" fontAlgn="base" hangingPunct="0">
        <a:spcBef>
          <a:spcPct val="0"/>
        </a:spcBef>
        <a:spcAft>
          <a:spcPct val="0"/>
        </a:spcAft>
        <a:defRPr sz="2800">
          <a:solidFill>
            <a:srgbClr val="FFCC00"/>
          </a:solidFill>
          <a:latin typeface="Arial Black" pitchFamily="34" charset="0"/>
        </a:defRPr>
      </a:lvl4pPr>
      <a:lvl5pPr algn="l" rtl="0" eaLnBrk="0" fontAlgn="base" hangingPunct="0">
        <a:spcBef>
          <a:spcPct val="0"/>
        </a:spcBef>
        <a:spcAft>
          <a:spcPct val="0"/>
        </a:spcAft>
        <a:defRPr sz="2800">
          <a:solidFill>
            <a:srgbClr val="FFCC00"/>
          </a:solidFill>
          <a:latin typeface="Arial Black" pitchFamily="34" charset="0"/>
        </a:defRPr>
      </a:lvl5pPr>
      <a:lvl6pPr marL="457200" algn="l" rtl="0" eaLnBrk="1" fontAlgn="base" hangingPunct="1">
        <a:spcBef>
          <a:spcPct val="0"/>
        </a:spcBef>
        <a:spcAft>
          <a:spcPct val="0"/>
        </a:spcAft>
        <a:defRPr sz="2800">
          <a:solidFill>
            <a:srgbClr val="FFCC00"/>
          </a:solidFill>
          <a:latin typeface="Arial Black" pitchFamily="34" charset="0"/>
        </a:defRPr>
      </a:lvl6pPr>
      <a:lvl7pPr marL="914400" algn="l" rtl="0" eaLnBrk="1" fontAlgn="base" hangingPunct="1">
        <a:spcBef>
          <a:spcPct val="0"/>
        </a:spcBef>
        <a:spcAft>
          <a:spcPct val="0"/>
        </a:spcAft>
        <a:defRPr sz="2800">
          <a:solidFill>
            <a:srgbClr val="FFCC00"/>
          </a:solidFill>
          <a:latin typeface="Arial Black" pitchFamily="34" charset="0"/>
        </a:defRPr>
      </a:lvl7pPr>
      <a:lvl8pPr marL="1371600" algn="l" rtl="0" eaLnBrk="1" fontAlgn="base" hangingPunct="1">
        <a:spcBef>
          <a:spcPct val="0"/>
        </a:spcBef>
        <a:spcAft>
          <a:spcPct val="0"/>
        </a:spcAft>
        <a:defRPr sz="2800">
          <a:solidFill>
            <a:srgbClr val="FFCC00"/>
          </a:solidFill>
          <a:latin typeface="Arial Black" pitchFamily="34" charset="0"/>
        </a:defRPr>
      </a:lvl8pPr>
      <a:lvl9pPr marL="1828800" algn="l" rtl="0" eaLnBrk="1" fontAlgn="base" hangingPunct="1">
        <a:spcBef>
          <a:spcPct val="0"/>
        </a:spcBef>
        <a:spcAft>
          <a:spcPct val="0"/>
        </a:spcAft>
        <a:defRPr sz="2800">
          <a:solidFill>
            <a:srgbClr val="FFCC00"/>
          </a:solidFill>
          <a:latin typeface="Arial Black" pitchFamily="34" charset="0"/>
        </a:defRPr>
      </a:lvl9pPr>
    </p:titleStyle>
    <p:bodyStyle>
      <a:lvl1pPr marL="342900" indent="-342900" algn="l" rtl="0" eaLnBrk="0" fontAlgn="base" hangingPunct="0">
        <a:spcBef>
          <a:spcPct val="20000"/>
        </a:spcBef>
        <a:spcAft>
          <a:spcPct val="0"/>
        </a:spcAft>
        <a:buClr>
          <a:schemeClr val="bg1"/>
        </a:buClr>
        <a:buFont typeface="Wingdings" panose="05000000000000000000" pitchFamily="2" charset="2"/>
        <a:buChar char="§"/>
        <a:defRPr sz="26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anose="05000000000000000000" pitchFamily="2" charset="2"/>
        <a:buChar char="§"/>
        <a:defRPr sz="2200">
          <a:solidFill>
            <a:schemeClr val="bg1"/>
          </a:solidFill>
          <a:latin typeface="+mn-lt"/>
        </a:defRPr>
      </a:lvl2pPr>
      <a:lvl3pPr marL="1143000" indent="-228600" algn="l" rtl="0" eaLnBrk="0" fontAlgn="base" hangingPunct="0">
        <a:spcBef>
          <a:spcPct val="20000"/>
        </a:spcBef>
        <a:spcAft>
          <a:spcPct val="0"/>
        </a:spcAft>
        <a:buClr>
          <a:schemeClr val="bg1"/>
        </a:buClr>
        <a:buFont typeface="Wingdings" panose="05000000000000000000" pitchFamily="2" charset="2"/>
        <a:buChar char="§"/>
        <a:defRPr sz="2000">
          <a:solidFill>
            <a:schemeClr val="bg1"/>
          </a:solidFill>
          <a:latin typeface="+mn-lt"/>
        </a:defRPr>
      </a:lvl3pPr>
      <a:lvl4pPr marL="1600200" indent="-228600" algn="l" rtl="0" eaLnBrk="0" fontAlgn="base" hangingPunct="0">
        <a:spcBef>
          <a:spcPct val="20000"/>
        </a:spcBef>
        <a:spcAft>
          <a:spcPct val="0"/>
        </a:spcAft>
        <a:buClr>
          <a:schemeClr val="bg1"/>
        </a:buClr>
        <a:buFont typeface="Wingdings" panose="05000000000000000000"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bg1"/>
        </a:buClr>
        <a:buFont typeface="Wingdings" panose="05000000000000000000" pitchFamily="2" charset="2"/>
        <a:buChar char="§"/>
        <a:defRPr sz="2000">
          <a:solidFill>
            <a:schemeClr val="bg1"/>
          </a:solidFill>
          <a:latin typeface="+mn-lt"/>
        </a:defRPr>
      </a:lvl5pPr>
      <a:lvl6pPr marL="25146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Clr>
          <a:schemeClr val="bg1"/>
        </a:buClr>
        <a:buFont typeface="Wingdings" pitchFamily="2" charset="2"/>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br/imgres?imgurl=http://www.tocadacotia.com/wp-content/gallery/energia/energia-5.jpg&amp;imgrefurl=http://www.tocadacotia.com/cultura/escolar/energia&amp;usg=__gand70-Y2nmG3DUvDKxnxdirDmQ=&amp;h=413&amp;w=413&amp;sz=84&amp;hl=pt-BR&amp;start=1&amp;zoom=1&amp;tbnid=y1vEk7-RFjKnaM:&amp;tbnh=125&amp;tbnw=125&amp;ei=ibN4TuWRMOyAsgKEkci2DQ&amp;prev=/search?q=energia&amp;hl=pt-BR&amp;sa=X&amp;tbm=isch&amp;prmd=ivnslm&amp;itbs=1" TargetMode="External"/><Relationship Id="rId13" Type="http://schemas.openxmlformats.org/officeDocument/2006/relationships/diagramLayout" Target="../diagrams/layout5.xml"/><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diagramData" Target="../diagrams/data5.xml"/><Relationship Id="rId2" Type="http://schemas.openxmlformats.org/officeDocument/2006/relationships/notesSlide" Target="../notesSlides/notesSlide4.xml"/><Relationship Id="rId16" Type="http://schemas.microsoft.com/office/2007/relationships/diagramDrawing" Target="../diagrams/drawing5.xml"/><Relationship Id="rId1" Type="http://schemas.openxmlformats.org/officeDocument/2006/relationships/slideLayout" Target="../slideLayouts/slideLayout7.xml"/><Relationship Id="rId6" Type="http://schemas.openxmlformats.org/officeDocument/2006/relationships/hyperlink" Target="http://www.google.com.br/imgres?imgurl=http://billvaz.files.wordpress.com/2011/04/educacao252520-252520site.jpg&amp;imgrefurl=http://billvaz.wordpress.com/2011/04/28/dia-da-educacao/&amp;usg=__-LhuGJRh1e3cn08z1jNsuzakmQM=&amp;h=1024&amp;w=1024&amp;sz=96&amp;hl=pt-BR&amp;start=8&amp;zoom=1&amp;tbnid=_uFr_hMRAkqFRM:&amp;tbnh=150&amp;tbnw=150&amp;ei=bbN4TsnGNrKisQL5tLDgDQ&amp;prev=/search?q=educa%C3%A7%C3%A3o&amp;hl=pt-BR&amp;sa=X&amp;tbm=isch&amp;prmd=ivnslm&amp;itbs=1"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diagramColors" Target="../diagrams/colors5.xml"/><Relationship Id="rId10" Type="http://schemas.openxmlformats.org/officeDocument/2006/relationships/hyperlink" Target="http://www.google.com.br/imgres?imgurl=http://veronicapacheco.files.wordpress.com/2010/09/economia_gastos.jpg&amp;imgrefurl=http://veronicapacheco.wordpress.com/2010/09/15/palestras-sobre-economia-na-fesp/&amp;usg=__yxiudqW2YT7EgRH4Cvcot3iDmY8=&amp;h=591&amp;w=591&amp;sz=102&amp;hl=pt-BR&amp;start=4&amp;zoom=1&amp;tbnid=aF8i3pAC2g4BjM:&amp;tbnh=135&amp;tbnw=135&amp;ei=u7N4To6pGKqIsgKuyNW1DQ&amp;prev=/search?q=economia&amp;hl=pt-BR&amp;sa=X&amp;tbm=isch&amp;prmd=ivnslm&amp;itbs=1" TargetMode="External"/><Relationship Id="rId4" Type="http://schemas.openxmlformats.org/officeDocument/2006/relationships/hyperlink" Target="http://www.google.com.br/imgres?imgurl=http://www.krecke.com.br/agacielmaia/wp-content/uploads/2010/06/saude_medicos.jpg&amp;imgrefurl=http://www.krecke.com.br/agacielmaia/tag/saude/&amp;usg=__qm04hzTKBT8e4Jd_Z4j-SW2clD8=&amp;h=381&amp;w=410&amp;sz=19&amp;hl=pt-BR&amp;start=1&amp;zoom=1&amp;tbnid=ujIw025ecwGWvM:&amp;tbnh=116&amp;tbnw=125&amp;ei=WbN4Tvr_LbKMsAL0043iDQ&amp;prev=/search?q=sa%C3%BAde&amp;hl=pt-BR&amp;sa=X&amp;tbm=isch&amp;prmd=ivnslm&amp;itbs=1" TargetMode="External"/><Relationship Id="rId9" Type="http://schemas.openxmlformats.org/officeDocument/2006/relationships/image" Target="../media/image15.jpeg"/><Relationship Id="rId1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11560" y="1484784"/>
            <a:ext cx="7920880" cy="2554545"/>
          </a:xfrm>
          <a:prstGeom prst="rect">
            <a:avLst/>
          </a:prstGeom>
          <a:noFill/>
        </p:spPr>
        <p:txBody>
          <a:bodyPr wrap="square">
            <a:spAutoFit/>
          </a:bodyPr>
          <a:lstStyle/>
          <a:p>
            <a:pPr algn="ctr" fontAlgn="auto">
              <a:spcBef>
                <a:spcPts val="0"/>
              </a:spcBef>
              <a:spcAft>
                <a:spcPts val="0"/>
              </a:spcAft>
              <a:defRPr/>
            </a:pPr>
            <a:r>
              <a:rPr lang="pt-BR" sz="3100" b="1" dirty="0">
                <a:solidFill>
                  <a:schemeClr val="bg1"/>
                </a:solidFill>
                <a:latin typeface="Calibri" panose="020F0502020204030204" pitchFamily="34" charset="0"/>
              </a:rPr>
              <a:t>AUDITING FOR SUSTAINABLE DEVELOPMENT </a:t>
            </a:r>
            <a:endParaRPr lang="pt-BR" sz="3100" b="1" dirty="0" smtClean="0">
              <a:solidFill>
                <a:schemeClr val="bg1"/>
              </a:solidFill>
              <a:latin typeface="Calibri" panose="020F0502020204030204" pitchFamily="34" charset="0"/>
            </a:endParaRPr>
          </a:p>
          <a:p>
            <a:pPr algn="ctr" fontAlgn="auto">
              <a:spcBef>
                <a:spcPts val="0"/>
              </a:spcBef>
              <a:spcAft>
                <a:spcPts val="0"/>
              </a:spcAft>
              <a:defRPr/>
            </a:pPr>
            <a:endParaRPr lang="pt-BR" sz="3100" b="1" dirty="0">
              <a:solidFill>
                <a:schemeClr val="bg1"/>
              </a:solidFill>
              <a:latin typeface="Calibri" panose="020F0502020204030204" pitchFamily="34" charset="0"/>
            </a:endParaRPr>
          </a:p>
          <a:p>
            <a:pPr algn="ctr" fontAlgn="auto">
              <a:spcBef>
                <a:spcPts val="0"/>
              </a:spcBef>
              <a:spcAft>
                <a:spcPts val="0"/>
              </a:spcAft>
              <a:defRPr/>
            </a:pPr>
            <a:r>
              <a:rPr lang="en-US" sz="1600" dirty="0" smtClean="0">
                <a:solidFill>
                  <a:schemeClr val="bg1"/>
                </a:solidFill>
                <a:latin typeface="Calibri" panose="020F0502020204030204" pitchFamily="34" charset="0"/>
              </a:rPr>
              <a:t>Preconditions, the role and the impact of Supreme Audit Institutions in sustainable development </a:t>
            </a:r>
            <a:endParaRPr lang="en-US" b="1" dirty="0" smtClean="0">
              <a:solidFill>
                <a:schemeClr val="bg1"/>
              </a:solidFill>
              <a:latin typeface="Calibri" panose="020F0502020204030204" pitchFamily="34" charset="0"/>
            </a:endParaRPr>
          </a:p>
          <a:p>
            <a:pPr algn="ctr" fontAlgn="auto">
              <a:spcBef>
                <a:spcPts val="0"/>
              </a:spcBef>
              <a:spcAft>
                <a:spcPts val="0"/>
              </a:spcAft>
              <a:defRPr/>
            </a:pPr>
            <a:endParaRPr lang="en-US" b="1" dirty="0" smtClean="0">
              <a:solidFill>
                <a:schemeClr val="bg1"/>
              </a:solidFill>
              <a:latin typeface="Calibri" panose="020F0502020204030204" pitchFamily="34" charset="0"/>
            </a:endParaRPr>
          </a:p>
          <a:p>
            <a:pPr algn="ctr" fontAlgn="auto">
              <a:spcBef>
                <a:spcPts val="0"/>
              </a:spcBef>
              <a:spcAft>
                <a:spcPts val="0"/>
              </a:spcAft>
              <a:defRPr/>
            </a:pPr>
            <a:r>
              <a:rPr lang="en-US" b="1" dirty="0" smtClean="0">
                <a:solidFill>
                  <a:schemeClr val="bg1"/>
                </a:solidFill>
                <a:latin typeface="Calibri" panose="020F0502020204030204" pitchFamily="34" charset="0"/>
              </a:rPr>
              <a:t>3</a:t>
            </a:r>
            <a:r>
              <a:rPr lang="en-US" b="1" baseline="30000" dirty="0" smtClean="0">
                <a:solidFill>
                  <a:schemeClr val="bg1"/>
                </a:solidFill>
                <a:latin typeface="Calibri" panose="020F0502020204030204" pitchFamily="34" charset="0"/>
              </a:rPr>
              <a:t>rd</a:t>
            </a:r>
            <a:r>
              <a:rPr lang="en-US" b="1" dirty="0" smtClean="0">
                <a:solidFill>
                  <a:schemeClr val="bg1"/>
                </a:solidFill>
                <a:latin typeface="Calibri" panose="020F0502020204030204" pitchFamily="34" charset="0"/>
              </a:rPr>
              <a:t> GALF Meeting</a:t>
            </a:r>
          </a:p>
          <a:p>
            <a:pPr algn="ctr" fontAlgn="auto">
              <a:spcBef>
                <a:spcPts val="0"/>
              </a:spcBef>
              <a:spcAft>
                <a:spcPts val="0"/>
              </a:spcAft>
              <a:defRPr/>
            </a:pPr>
            <a:r>
              <a:rPr lang="en-US" sz="1400" dirty="0" smtClean="0">
                <a:solidFill>
                  <a:schemeClr val="bg1"/>
                </a:solidFill>
                <a:latin typeface="Calibri" panose="020F0502020204030204" pitchFamily="34" charset="0"/>
              </a:rPr>
              <a:t>Austria, May 23 – May 24 2016</a:t>
            </a:r>
            <a:endParaRPr lang="en-US" sz="1400" dirty="0">
              <a:solidFill>
                <a:schemeClr val="bg1"/>
              </a:solidFill>
              <a:latin typeface="Calibri" panose="020F0502020204030204" pitchFamily="34" charset="0"/>
            </a:endParaRPr>
          </a:p>
        </p:txBody>
      </p:sp>
      <p:sp>
        <p:nvSpPr>
          <p:cNvPr id="3" name="Rectangle 3"/>
          <p:cNvSpPr txBox="1">
            <a:spLocks noChangeArrowheads="1"/>
          </p:cNvSpPr>
          <p:nvPr/>
        </p:nvSpPr>
        <p:spPr bwMode="auto">
          <a:xfrm>
            <a:off x="611560" y="5085184"/>
            <a:ext cx="7920880" cy="1008111"/>
          </a:xfrm>
          <a:prstGeom prst="rect">
            <a:avLst/>
          </a:prstGeom>
          <a:noFill/>
          <a:ln w="9525">
            <a:noFill/>
            <a:miter lim="800000"/>
            <a:headEnd/>
            <a:tailEnd/>
          </a:ln>
        </p:spPr>
        <p:txBody>
          <a:bodyPr/>
          <a:lstStyle/>
          <a:p>
            <a:pPr marL="342900" indent="-342900" algn="ctr">
              <a:lnSpc>
                <a:spcPct val="80000"/>
              </a:lnSpc>
              <a:spcBef>
                <a:spcPct val="20000"/>
              </a:spcBef>
              <a:defRPr/>
            </a:pPr>
            <a:r>
              <a:rPr lang="en-US" b="1" i="1" dirty="0" err="1" smtClean="0">
                <a:solidFill>
                  <a:schemeClr val="bg1"/>
                </a:solidFill>
                <a:latin typeface="Calibri" panose="020F0502020204030204" pitchFamily="34" charset="0"/>
              </a:rPr>
              <a:t>Aroldo</a:t>
            </a:r>
            <a:r>
              <a:rPr lang="en-US" b="1" i="1" dirty="0" smtClean="0">
                <a:solidFill>
                  <a:schemeClr val="bg1"/>
                </a:solidFill>
                <a:latin typeface="Calibri" panose="020F0502020204030204" pitchFamily="34" charset="0"/>
              </a:rPr>
              <a:t> </a:t>
            </a:r>
            <a:r>
              <a:rPr lang="en-US" b="1" i="1" dirty="0" err="1" smtClean="0">
                <a:solidFill>
                  <a:schemeClr val="bg1"/>
                </a:solidFill>
                <a:latin typeface="Calibri" panose="020F0502020204030204" pitchFamily="34" charset="0"/>
              </a:rPr>
              <a:t>Cedraz</a:t>
            </a:r>
            <a:endParaRPr lang="en-US" b="1" i="1" dirty="0" smtClean="0">
              <a:solidFill>
                <a:schemeClr val="bg1"/>
              </a:solidFill>
              <a:latin typeface="Calibri" panose="020F0502020204030204" pitchFamily="34" charset="0"/>
            </a:endParaRPr>
          </a:p>
          <a:p>
            <a:pPr marL="342900" indent="-342900" algn="ctr">
              <a:lnSpc>
                <a:spcPct val="80000"/>
              </a:lnSpc>
              <a:spcBef>
                <a:spcPct val="20000"/>
              </a:spcBef>
              <a:defRPr/>
            </a:pPr>
            <a:r>
              <a:rPr lang="en-US" sz="1600" b="1" i="1" dirty="0" smtClean="0">
                <a:solidFill>
                  <a:schemeClr val="bg1"/>
                </a:solidFill>
                <a:latin typeface="Calibri" panose="020F0502020204030204" pitchFamily="34" charset="0"/>
              </a:rPr>
              <a:t>President of Tribunal de </a:t>
            </a:r>
            <a:r>
              <a:rPr lang="en-US" sz="1600" b="1" i="1" dirty="0" err="1" smtClean="0">
                <a:solidFill>
                  <a:schemeClr val="bg1"/>
                </a:solidFill>
                <a:latin typeface="Calibri" panose="020F0502020204030204" pitchFamily="34" charset="0"/>
              </a:rPr>
              <a:t>Contas</a:t>
            </a:r>
            <a:r>
              <a:rPr lang="en-US" sz="1600" b="1" i="1" dirty="0" smtClean="0">
                <a:solidFill>
                  <a:schemeClr val="bg1"/>
                </a:solidFill>
                <a:latin typeface="Calibri" panose="020F0502020204030204" pitchFamily="34" charset="0"/>
              </a:rPr>
              <a:t> da </a:t>
            </a:r>
            <a:r>
              <a:rPr lang="en-US" sz="1600" b="1" i="1" dirty="0" err="1" smtClean="0">
                <a:solidFill>
                  <a:schemeClr val="bg1"/>
                </a:solidFill>
                <a:latin typeface="Calibri" panose="020F0502020204030204" pitchFamily="34" charset="0"/>
              </a:rPr>
              <a:t>União</a:t>
            </a:r>
            <a:endParaRPr lang="en-US" sz="1600" b="1" i="1" dirty="0" smtClean="0">
              <a:solidFill>
                <a:schemeClr val="bg1"/>
              </a:solidFill>
              <a:latin typeface="Calibri" panose="020F0502020204030204" pitchFamily="34" charset="0"/>
            </a:endParaRPr>
          </a:p>
          <a:p>
            <a:pPr marL="342900" indent="-342900" algn="ctr">
              <a:lnSpc>
                <a:spcPct val="80000"/>
              </a:lnSpc>
              <a:spcBef>
                <a:spcPct val="20000"/>
              </a:spcBef>
              <a:defRPr/>
            </a:pPr>
            <a:r>
              <a:rPr lang="en-US" sz="1600" b="1" i="1" dirty="0" smtClean="0">
                <a:solidFill>
                  <a:schemeClr val="bg1"/>
                </a:solidFill>
                <a:latin typeface="Calibri" panose="020F0502020204030204" pitchFamily="34" charset="0"/>
              </a:rPr>
              <a:t>(Federal Court of Accounts of Brazil</a:t>
            </a:r>
            <a:r>
              <a:rPr lang="pt-BR" sz="1600" b="1" i="1" dirty="0" smtClean="0">
                <a:solidFill>
                  <a:schemeClr val="bg1"/>
                </a:solidFill>
                <a:latin typeface="Calibri" panose="020F0502020204030204" pitchFamily="34" charset="0"/>
              </a:rPr>
              <a:t>)</a:t>
            </a:r>
            <a:endParaRPr lang="pt-BR" sz="1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0484124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0299" y="291654"/>
            <a:ext cx="8534151" cy="617066"/>
          </a:xfrm>
          <a:prstGeom prst="rect">
            <a:avLst/>
          </a:prstGeom>
          <a:noFill/>
          <a:ln w="9525">
            <a:noFill/>
            <a:miter lim="800000"/>
            <a:headEnd/>
            <a:tailEnd/>
          </a:ln>
        </p:spPr>
        <p:txBody>
          <a:bodyPr anchor="ctr"/>
          <a:lstStyle/>
          <a:p>
            <a:pPr>
              <a:defRPr/>
            </a:pPr>
            <a:r>
              <a:rPr lang="en-US" sz="2800" b="1" dirty="0" smtClean="0">
                <a:solidFill>
                  <a:schemeClr val="bg1"/>
                </a:solidFill>
                <a:latin typeface="+mn-lt"/>
              </a:rPr>
              <a:t>Going back to the SDGs</a:t>
            </a:r>
            <a:endParaRPr lang="en-US" sz="2800" kern="0" dirty="0">
              <a:solidFill>
                <a:schemeClr val="bg1"/>
              </a:solidFill>
              <a:latin typeface="+mn-lt"/>
              <a:ea typeface="+mj-ea"/>
              <a:cs typeface="+mj-cs"/>
            </a:endParaRPr>
          </a:p>
        </p:txBody>
      </p:sp>
      <p:pic>
        <p:nvPicPr>
          <p:cNvPr id="5" name="Imagem 4"/>
          <p:cNvPicPr>
            <a:picLocks noChangeAspect="1"/>
          </p:cNvPicPr>
          <p:nvPr/>
        </p:nvPicPr>
        <p:blipFill rotWithShape="1">
          <a:blip r:embed="rId2" cstate="email">
            <a:extLst>
              <a:ext uri="{28A0092B-C50C-407E-A947-70E740481C1C}">
                <a14:useLocalDpi xmlns:a14="http://schemas.microsoft.com/office/drawing/2010/main" val="0"/>
              </a:ext>
            </a:extLst>
          </a:blip>
          <a:srcRect l="82354" t="65263" r="1069"/>
          <a:stretch/>
        </p:blipFill>
        <p:spPr>
          <a:xfrm>
            <a:off x="465806" y="2996952"/>
            <a:ext cx="1795473" cy="1911309"/>
          </a:xfrm>
          <a:prstGeom prst="rect">
            <a:avLst/>
          </a:prstGeom>
        </p:spPr>
      </p:pic>
      <p:pic>
        <p:nvPicPr>
          <p:cNvPr id="7" name="Imagem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7514" y="2645254"/>
            <a:ext cx="1824501" cy="2577108"/>
          </a:xfrm>
          <a:prstGeom prst="rect">
            <a:avLst/>
          </a:prstGeom>
        </p:spPr>
      </p:pic>
      <p:sp>
        <p:nvSpPr>
          <p:cNvPr id="9" name="Forma 8"/>
          <p:cNvSpPr/>
          <p:nvPr/>
        </p:nvSpPr>
        <p:spPr>
          <a:xfrm>
            <a:off x="2530123" y="3105211"/>
            <a:ext cx="1177781" cy="1136396"/>
          </a:xfrm>
          <a:prstGeom prst="gear6">
            <a:avLst/>
          </a:prstGeom>
          <a:solidFill>
            <a:schemeClr val="tx2"/>
          </a:solidFill>
          <a:ln>
            <a:noFill/>
          </a:ln>
          <a:effectLst>
            <a:outerShdw blurRad="50800" dist="38100" algn="l" rotWithShape="0">
              <a:prstClr val="black">
                <a:alpha val="40000"/>
              </a:prstClr>
            </a:outerShdw>
          </a:effectLst>
        </p:spPr>
        <p:style>
          <a:lnRef idx="2">
            <a:scrgbClr r="0" g="0" b="0"/>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sp>
      <p:sp>
        <p:nvSpPr>
          <p:cNvPr id="12" name="Forma 11"/>
          <p:cNvSpPr/>
          <p:nvPr/>
        </p:nvSpPr>
        <p:spPr>
          <a:xfrm>
            <a:off x="5292080" y="2873455"/>
            <a:ext cx="1512168" cy="1512168"/>
          </a:xfrm>
          <a:prstGeom prst="gear6">
            <a:avLst/>
          </a:prstGeom>
          <a:solidFill>
            <a:schemeClr val="tx2">
              <a:lumMod val="75000"/>
            </a:schemeClr>
          </a:solidFill>
          <a:ln>
            <a:noFill/>
          </a:ln>
          <a:effectLst>
            <a:outerShdw blurRad="50800" dist="38100" algn="l" rotWithShape="0">
              <a:prstClr val="black">
                <a:alpha val="40000"/>
              </a:prstClr>
            </a:outerShdw>
          </a:effectLst>
        </p:spPr>
        <p:style>
          <a:lnRef idx="2">
            <a:scrgbClr r="0" g="0" b="0"/>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sp>
      <p:grpSp>
        <p:nvGrpSpPr>
          <p:cNvPr id="2" name="Grupo 1"/>
          <p:cNvGrpSpPr/>
          <p:nvPr/>
        </p:nvGrpSpPr>
        <p:grpSpPr>
          <a:xfrm>
            <a:off x="3390709" y="3354040"/>
            <a:ext cx="2235200" cy="2235200"/>
            <a:chOff x="3390709" y="3354040"/>
            <a:chExt cx="2235200" cy="2235200"/>
          </a:xfrm>
        </p:grpSpPr>
        <p:sp>
          <p:nvSpPr>
            <p:cNvPr id="15" name="Forma 14"/>
            <p:cNvSpPr/>
            <p:nvPr/>
          </p:nvSpPr>
          <p:spPr>
            <a:xfrm>
              <a:off x="3390709" y="3354040"/>
              <a:ext cx="2235200" cy="2235200"/>
            </a:xfrm>
            <a:prstGeom prst="gear9">
              <a:avLst/>
            </a:prstGeom>
            <a:ln>
              <a:solidFill>
                <a:schemeClr val="accent6">
                  <a:lumMod val="60000"/>
                  <a:lumOff val="40000"/>
                </a:schemeClr>
              </a:solidFill>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pic>
          <p:nvPicPr>
            <p:cNvPr id="17" name="Imagem 1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910" y1="28426" x2="19645" y2="72250"/>
                          <a14:foregroundMark x1="9141" y1="73266" x2="43520" y2="98308"/>
                          <a14:foregroundMark x1="50068" y1="97462" x2="75716" y2="77327"/>
                          <a14:foregroundMark x1="66303" y1="33333" x2="74898" y2="64636"/>
                          <a14:foregroundMark x1="84993" y1="23350" x2="71351" y2="5415"/>
                          <a14:foregroundMark x1="71623" y1="4569" x2="47885" y2="5076"/>
                          <a14:foregroundMark x1="48158" y1="4569" x2="31514" y2="13536"/>
                          <a14:foregroundMark x1="31924" y1="13198" x2="18963" y2="26565"/>
                        </a14:backgroundRemoval>
                      </a14:imgEffect>
                    </a14:imgLayer>
                  </a14:imgProps>
                </a:ext>
                <a:ext uri="{28A0092B-C50C-407E-A947-70E740481C1C}">
                  <a14:useLocalDpi xmlns:a14="http://schemas.microsoft.com/office/drawing/2010/main" val="0"/>
                </a:ext>
              </a:extLst>
            </a:blip>
            <a:stretch>
              <a:fillRect/>
            </a:stretch>
          </p:blipFill>
          <p:spPr>
            <a:xfrm>
              <a:off x="3707904" y="3814050"/>
              <a:ext cx="1584176" cy="1276845"/>
            </a:xfrm>
            <a:prstGeom prst="rect">
              <a:avLst/>
            </a:prstGeom>
          </p:spPr>
        </p:pic>
      </p:grpSp>
      <p:sp>
        <p:nvSpPr>
          <p:cNvPr id="18" name="Retângulo 17"/>
          <p:cNvSpPr/>
          <p:nvPr/>
        </p:nvSpPr>
        <p:spPr>
          <a:xfrm>
            <a:off x="70298" y="1124744"/>
            <a:ext cx="9073701" cy="830997"/>
          </a:xfrm>
          <a:prstGeom prst="rect">
            <a:avLst/>
          </a:prstGeom>
        </p:spPr>
        <p:txBody>
          <a:bodyPr wrap="square">
            <a:spAutoFit/>
          </a:bodyPr>
          <a:lstStyle/>
          <a:p>
            <a:pPr>
              <a:defRPr/>
            </a:pPr>
            <a:r>
              <a:rPr lang="en-US" sz="2400" dirty="0" smtClean="0">
                <a:solidFill>
                  <a:schemeClr val="bg1"/>
                </a:solidFill>
                <a:latin typeface="+mn-lt"/>
              </a:rPr>
              <a:t>TCU and SAIs must be capable to ensure the alignment of government actions to SDGs</a:t>
            </a:r>
            <a:endParaRPr lang="en-US" sz="2400" dirty="0">
              <a:solidFill>
                <a:schemeClr val="bg1"/>
              </a:solidFill>
              <a:latin typeface="+mn-lt"/>
            </a:endParaRPr>
          </a:p>
        </p:txBody>
      </p:sp>
    </p:spTree>
    <p:extLst>
      <p:ext uri="{BB962C8B-B14F-4D97-AF65-F5344CB8AC3E}">
        <p14:creationId xmlns:p14="http://schemas.microsoft.com/office/powerpoint/2010/main" val="3368739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04415588"/>
              </p:ext>
            </p:extLst>
          </p:nvPr>
        </p:nvGraphicFramePr>
        <p:xfrm>
          <a:off x="179512" y="1628800"/>
          <a:ext cx="864096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txBox="1">
            <a:spLocks noChangeArrowheads="1"/>
          </p:cNvSpPr>
          <p:nvPr/>
        </p:nvSpPr>
        <p:spPr bwMode="auto">
          <a:xfrm>
            <a:off x="179512" y="260648"/>
            <a:ext cx="8822183" cy="1337146"/>
          </a:xfrm>
          <a:prstGeom prst="rect">
            <a:avLst/>
          </a:prstGeom>
          <a:noFill/>
          <a:ln w="9525">
            <a:noFill/>
            <a:miter lim="800000"/>
            <a:headEnd/>
            <a:tailEnd/>
          </a:ln>
        </p:spPr>
        <p:txBody>
          <a:bodyPr anchor="ctr"/>
          <a:lstStyle/>
          <a:p>
            <a:pPr algn="just">
              <a:defRPr/>
            </a:pPr>
            <a:r>
              <a:rPr lang="en-US" sz="2800" b="1" dirty="0" smtClean="0">
                <a:solidFill>
                  <a:schemeClr val="bg1"/>
                </a:solidFill>
                <a:latin typeface="+mn-lt"/>
              </a:rPr>
              <a:t>However, we face some obstacles and need to guarantee some measures to succeed in aligning government actions to SDGs</a:t>
            </a:r>
            <a:endParaRPr lang="en-US" sz="2800" kern="0" dirty="0">
              <a:solidFill>
                <a:schemeClr val="bg1"/>
              </a:solidFill>
              <a:latin typeface="+mn-lt"/>
              <a:ea typeface="+mj-ea"/>
              <a:cs typeface="+mj-cs"/>
            </a:endParaRPr>
          </a:p>
        </p:txBody>
      </p:sp>
    </p:spTree>
    <p:extLst>
      <p:ext uri="{BB962C8B-B14F-4D97-AF65-F5344CB8AC3E}">
        <p14:creationId xmlns:p14="http://schemas.microsoft.com/office/powerpoint/2010/main" val="2604879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8AE811B1-6DA0-4266-ABBB-9F9CB5741D1E}"/>
                                            </p:graphicEl>
                                          </p:spTgt>
                                        </p:tgtEl>
                                        <p:attrNameLst>
                                          <p:attrName>style.visibility</p:attrName>
                                        </p:attrNameLst>
                                      </p:cBhvr>
                                      <p:to>
                                        <p:strVal val="visible"/>
                                      </p:to>
                                    </p:set>
                                    <p:animEffect transition="in" filter="fade">
                                      <p:cBhvr>
                                        <p:cTn id="7" dur="500"/>
                                        <p:tgtEl>
                                          <p:spTgt spid="4">
                                            <p:graphicEl>
                                              <a:dgm id="{8AE811B1-6DA0-4266-ABBB-9F9CB5741D1E}"/>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CE779AB8-F494-4D09-9F27-C322483534BB}"/>
                                            </p:graphicEl>
                                          </p:spTgt>
                                        </p:tgtEl>
                                        <p:attrNameLst>
                                          <p:attrName>style.visibility</p:attrName>
                                        </p:attrNameLst>
                                      </p:cBhvr>
                                      <p:to>
                                        <p:strVal val="visible"/>
                                      </p:to>
                                    </p:set>
                                    <p:animEffect transition="in" filter="fade">
                                      <p:cBhvr>
                                        <p:cTn id="11" dur="500"/>
                                        <p:tgtEl>
                                          <p:spTgt spid="4">
                                            <p:graphicEl>
                                              <a:dgm id="{CE779AB8-F494-4D09-9F27-C322483534BB}"/>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7DC4F418-4836-48E2-8E86-784684A067F1}"/>
                                            </p:graphicEl>
                                          </p:spTgt>
                                        </p:tgtEl>
                                        <p:attrNameLst>
                                          <p:attrName>style.visibility</p:attrName>
                                        </p:attrNameLst>
                                      </p:cBhvr>
                                      <p:to>
                                        <p:strVal val="visible"/>
                                      </p:to>
                                    </p:set>
                                    <p:animEffect transition="in" filter="fade">
                                      <p:cBhvr>
                                        <p:cTn id="15" dur="500"/>
                                        <p:tgtEl>
                                          <p:spTgt spid="4">
                                            <p:graphicEl>
                                              <a:dgm id="{7DC4F418-4836-48E2-8E86-784684A067F1}"/>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D93FC5FE-35A4-4B3B-816F-A1AB71C86C39}"/>
                                            </p:graphicEl>
                                          </p:spTgt>
                                        </p:tgtEl>
                                        <p:attrNameLst>
                                          <p:attrName>style.visibility</p:attrName>
                                        </p:attrNameLst>
                                      </p:cBhvr>
                                      <p:to>
                                        <p:strVal val="visible"/>
                                      </p:to>
                                    </p:set>
                                    <p:animEffect transition="in" filter="fade">
                                      <p:cBhvr>
                                        <p:cTn id="19" dur="500"/>
                                        <p:tgtEl>
                                          <p:spTgt spid="4">
                                            <p:graphicEl>
                                              <a:dgm id="{D93FC5FE-35A4-4B3B-816F-A1AB71C86C39}"/>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05B78741-A0E3-4E33-8F62-F1537374C355}"/>
                                            </p:graphicEl>
                                          </p:spTgt>
                                        </p:tgtEl>
                                        <p:attrNameLst>
                                          <p:attrName>style.visibility</p:attrName>
                                        </p:attrNameLst>
                                      </p:cBhvr>
                                      <p:to>
                                        <p:strVal val="visible"/>
                                      </p:to>
                                    </p:set>
                                    <p:animEffect transition="in" filter="fade">
                                      <p:cBhvr>
                                        <p:cTn id="23" dur="500"/>
                                        <p:tgtEl>
                                          <p:spTgt spid="4">
                                            <p:graphicEl>
                                              <a:dgm id="{05B78741-A0E3-4E33-8F62-F1537374C355}"/>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2BC940F9-8F8B-408C-B852-ED061C6AAAEB}"/>
                                            </p:graphicEl>
                                          </p:spTgt>
                                        </p:tgtEl>
                                        <p:attrNameLst>
                                          <p:attrName>style.visibility</p:attrName>
                                        </p:attrNameLst>
                                      </p:cBhvr>
                                      <p:to>
                                        <p:strVal val="visible"/>
                                      </p:to>
                                    </p:set>
                                    <p:animEffect transition="in" filter="fade">
                                      <p:cBhvr>
                                        <p:cTn id="27" dur="500"/>
                                        <p:tgtEl>
                                          <p:spTgt spid="4">
                                            <p:graphicEl>
                                              <a:dgm id="{2BC940F9-8F8B-408C-B852-ED061C6AAA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cstate="email">
            <a:extLst>
              <a:ext uri="{28A0092B-C50C-407E-A947-70E740481C1C}">
                <a14:useLocalDpi xmlns:a14="http://schemas.microsoft.com/office/drawing/2010/main" val="0"/>
              </a:ext>
            </a:extLst>
          </a:blip>
          <a:srcRect l="19349" t="707" r="32532" b="9051"/>
          <a:stretch/>
        </p:blipFill>
        <p:spPr>
          <a:xfrm>
            <a:off x="-1" y="-27384"/>
            <a:ext cx="3779913" cy="6916305"/>
          </a:xfrm>
          <a:prstGeom prst="rect">
            <a:avLst/>
          </a:prstGeom>
        </p:spPr>
      </p:pic>
      <p:grpSp>
        <p:nvGrpSpPr>
          <p:cNvPr id="3" name="Grupo 2"/>
          <p:cNvGrpSpPr/>
          <p:nvPr/>
        </p:nvGrpSpPr>
        <p:grpSpPr>
          <a:xfrm>
            <a:off x="4355976" y="1124744"/>
            <a:ext cx="3744418" cy="868707"/>
            <a:chOff x="4355976" y="1124744"/>
            <a:chExt cx="3744418" cy="868707"/>
          </a:xfrm>
        </p:grpSpPr>
        <p:pic>
          <p:nvPicPr>
            <p:cNvPr id="43010" name="Picture 2" descr="http://t1.gstatic.com/images?q=tbn:ANd9GcTUz7tM5JKX-Ueq550vF7hJQiL-2hlVeOOLeuyWuTxZ4gd1vpw9yUbYEJk">
              <a:hlinkClick r:id="rId4"/>
            </p:cNvPr>
            <p:cNvPicPr>
              <a:picLocks noChangeAspect="1" noChangeArrowheads="1"/>
            </p:cNvPicPr>
            <p:nvPr/>
          </p:nvPicPr>
          <p:blipFill>
            <a:blip r:embed="rId5" cstate="print"/>
            <a:srcRect/>
            <a:stretch>
              <a:fillRect/>
            </a:stretch>
          </p:blipFill>
          <p:spPr bwMode="auto">
            <a:xfrm>
              <a:off x="4355976" y="1124746"/>
              <a:ext cx="936104" cy="8687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2" name="Picture 4" descr="http://t0.gstatic.com/images?q=tbn:ANd9GcTQl79gwGRuEeaGL4UZ_PV19RCbSFellKT5N_GIYVFOYjhawmu12vt3CLXWKA">
              <a:hlinkClick r:id="rId6"/>
            </p:cNvPr>
            <p:cNvPicPr>
              <a:picLocks noChangeAspect="1" noChangeArrowheads="1"/>
            </p:cNvPicPr>
            <p:nvPr/>
          </p:nvPicPr>
          <p:blipFill>
            <a:blip r:embed="rId7" cstate="print"/>
            <a:srcRect/>
            <a:stretch>
              <a:fillRect/>
            </a:stretch>
          </p:blipFill>
          <p:spPr bwMode="auto">
            <a:xfrm>
              <a:off x="5364088" y="1124744"/>
              <a:ext cx="864096" cy="864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4" name="Picture 6" descr="http://t1.gstatic.com/images?q=tbn:ANd9GcRnxudM8tcIDyY7sgLcwEDuXulHpR1LndcCGrHkPNyEVCE0Yd9EBg7O6ac">
              <a:hlinkClick r:id="rId8"/>
            </p:cNvPr>
            <p:cNvPicPr>
              <a:picLocks noChangeAspect="1" noChangeArrowheads="1"/>
            </p:cNvPicPr>
            <p:nvPr/>
          </p:nvPicPr>
          <p:blipFill>
            <a:blip r:embed="rId9" cstate="print"/>
            <a:srcRect/>
            <a:stretch>
              <a:fillRect/>
            </a:stretch>
          </p:blipFill>
          <p:spPr bwMode="auto">
            <a:xfrm>
              <a:off x="6300195" y="1124746"/>
              <a:ext cx="864095" cy="864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6" name="Picture 8" descr="http://t0.gstatic.com/images?q=tbn:ANd9GcQCvfyU-FjAp9JCaIym8Qg-N8cie0yzpNZVyAxUE1o5f31gXqMLis2Ic5oXvw">
              <a:hlinkClick r:id="rId10"/>
            </p:cNvPr>
            <p:cNvPicPr>
              <a:picLocks noChangeAspect="1" noChangeArrowheads="1"/>
            </p:cNvPicPr>
            <p:nvPr/>
          </p:nvPicPr>
          <p:blipFill>
            <a:blip r:embed="rId11" cstate="print"/>
            <a:srcRect/>
            <a:stretch>
              <a:fillRect/>
            </a:stretch>
          </p:blipFill>
          <p:spPr bwMode="auto">
            <a:xfrm>
              <a:off x="7236299" y="1124744"/>
              <a:ext cx="864095" cy="864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7" name="Rectangle 2"/>
          <p:cNvSpPr txBox="1">
            <a:spLocks noChangeArrowheads="1"/>
          </p:cNvSpPr>
          <p:nvPr/>
        </p:nvSpPr>
        <p:spPr bwMode="auto">
          <a:xfrm>
            <a:off x="3684442" y="291653"/>
            <a:ext cx="5459561" cy="720625"/>
          </a:xfrm>
          <a:prstGeom prst="rect">
            <a:avLst/>
          </a:prstGeom>
          <a:noFill/>
          <a:ln w="9525">
            <a:noFill/>
            <a:miter lim="800000"/>
            <a:headEnd/>
            <a:tailEnd/>
          </a:ln>
        </p:spPr>
        <p:txBody>
          <a:bodyPr anchor="ctr"/>
          <a:lstStyle/>
          <a:p>
            <a:pPr algn="ctr">
              <a:defRPr/>
            </a:pPr>
            <a:r>
              <a:rPr lang="en-US" sz="2400" b="1" dirty="0" smtClean="0">
                <a:solidFill>
                  <a:schemeClr val="bg1"/>
                </a:solidFill>
                <a:latin typeface="Calibri" panose="020F0502020204030204" pitchFamily="34" charset="0"/>
              </a:rPr>
              <a:t>In order to achieve the expected results</a:t>
            </a:r>
            <a:endParaRPr lang="en-US" sz="2400" b="1" dirty="0">
              <a:solidFill>
                <a:schemeClr val="bg1"/>
              </a:solidFill>
              <a:latin typeface="Calibri" panose="020F0502020204030204" pitchFamily="34" charset="0"/>
            </a:endParaRPr>
          </a:p>
        </p:txBody>
      </p:sp>
      <p:graphicFrame>
        <p:nvGraphicFramePr>
          <p:cNvPr id="18" name="Diagrama 17"/>
          <p:cNvGraphicFramePr/>
          <p:nvPr>
            <p:extLst>
              <p:ext uri="{D42A27DB-BD31-4B8C-83A1-F6EECF244321}">
                <p14:modId xmlns:p14="http://schemas.microsoft.com/office/powerpoint/2010/main" val="756396302"/>
              </p:ext>
            </p:extLst>
          </p:nvPr>
        </p:nvGraphicFramePr>
        <p:xfrm>
          <a:off x="3228528" y="2060847"/>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etângulo de cantos arredondados 9"/>
          <p:cNvSpPr/>
          <p:nvPr/>
        </p:nvSpPr>
        <p:spPr>
          <a:xfrm>
            <a:off x="971600" y="2204864"/>
            <a:ext cx="3325666" cy="108012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smtClean="0">
                <a:latin typeface="Calibri" charset="0"/>
                <a:cs typeface="Arial" charset="0"/>
              </a:rPr>
              <a:t>We need to leverage work processes, skills and resources.</a:t>
            </a:r>
            <a:endParaRPr lang="en-US" sz="2000" b="1" dirty="0">
              <a:latin typeface="Calibri" charset="0"/>
              <a:cs typeface="Arial" charset="0"/>
            </a:endParaRPr>
          </a:p>
        </p:txBody>
      </p:sp>
    </p:spTree>
    <p:extLst>
      <p:ext uri="{BB962C8B-B14F-4D97-AF65-F5344CB8AC3E}">
        <p14:creationId xmlns:p14="http://schemas.microsoft.com/office/powerpoint/2010/main" val="2454573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graphicEl>
                                              <a:dgm id="{FE7D1284-AA3F-4CD5-AFBF-0C31F91CEB71}"/>
                                            </p:graphicEl>
                                          </p:spTgt>
                                        </p:tgtEl>
                                        <p:attrNameLst>
                                          <p:attrName>style.visibility</p:attrName>
                                        </p:attrNameLst>
                                      </p:cBhvr>
                                      <p:to>
                                        <p:strVal val="visible"/>
                                      </p:to>
                                    </p:set>
                                    <p:animEffect transition="in" filter="fade">
                                      <p:cBhvr>
                                        <p:cTn id="11" dur="500"/>
                                        <p:tgtEl>
                                          <p:spTgt spid="18">
                                            <p:graphicEl>
                                              <a:dgm id="{FE7D1284-AA3F-4CD5-AFBF-0C31F91CEB71}"/>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graphicEl>
                                              <a:dgm id="{5EE3210A-DA4E-480D-99AE-90DFD265B449}"/>
                                            </p:graphicEl>
                                          </p:spTgt>
                                        </p:tgtEl>
                                        <p:attrNameLst>
                                          <p:attrName>style.visibility</p:attrName>
                                        </p:attrNameLst>
                                      </p:cBhvr>
                                      <p:to>
                                        <p:strVal val="visible"/>
                                      </p:to>
                                    </p:set>
                                    <p:animEffect transition="in" filter="fade">
                                      <p:cBhvr>
                                        <p:cTn id="15" dur="500"/>
                                        <p:tgtEl>
                                          <p:spTgt spid="18">
                                            <p:graphicEl>
                                              <a:dgm id="{5EE3210A-DA4E-480D-99AE-90DFD265B44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graphicEl>
                                              <a:dgm id="{FDEB377E-E79A-45A8-9B33-8EE84A5F7107}"/>
                                            </p:graphicEl>
                                          </p:spTgt>
                                        </p:tgtEl>
                                        <p:attrNameLst>
                                          <p:attrName>style.visibility</p:attrName>
                                        </p:attrNameLst>
                                      </p:cBhvr>
                                      <p:to>
                                        <p:strVal val="visible"/>
                                      </p:to>
                                    </p:set>
                                    <p:animEffect transition="in" filter="fade">
                                      <p:cBhvr>
                                        <p:cTn id="19" dur="500"/>
                                        <p:tgtEl>
                                          <p:spTgt spid="18">
                                            <p:graphicEl>
                                              <a:dgm id="{FDEB377E-E79A-45A8-9B33-8EE84A5F710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graphicEl>
                                              <a:dgm id="{B3055AC2-D732-433C-BAC8-13392E3E68E7}"/>
                                            </p:graphicEl>
                                          </p:spTgt>
                                        </p:tgtEl>
                                        <p:attrNameLst>
                                          <p:attrName>style.visibility</p:attrName>
                                        </p:attrNameLst>
                                      </p:cBhvr>
                                      <p:to>
                                        <p:strVal val="visible"/>
                                      </p:to>
                                    </p:set>
                                    <p:animEffect transition="in" filter="fade">
                                      <p:cBhvr>
                                        <p:cTn id="23" dur="500"/>
                                        <p:tgtEl>
                                          <p:spTgt spid="18">
                                            <p:graphicEl>
                                              <a:dgm id="{B3055AC2-D732-433C-BAC8-13392E3E68E7}"/>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graphicEl>
                                              <a:dgm id="{241FBECD-E97E-4C99-98FB-494CA94029C0}"/>
                                            </p:graphicEl>
                                          </p:spTgt>
                                        </p:tgtEl>
                                        <p:attrNameLst>
                                          <p:attrName>style.visibility</p:attrName>
                                        </p:attrNameLst>
                                      </p:cBhvr>
                                      <p:to>
                                        <p:strVal val="visible"/>
                                      </p:to>
                                    </p:set>
                                    <p:animEffect transition="in" filter="fade">
                                      <p:cBhvr>
                                        <p:cTn id="27" dur="500"/>
                                        <p:tgtEl>
                                          <p:spTgt spid="18">
                                            <p:graphicEl>
                                              <a:dgm id="{241FBECD-E97E-4C99-98FB-494CA94029C0}"/>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graphicEl>
                                              <a:dgm id="{F9DF2854-38B3-4609-A26D-6EA30ED1CE29}"/>
                                            </p:graphicEl>
                                          </p:spTgt>
                                        </p:tgtEl>
                                        <p:attrNameLst>
                                          <p:attrName>style.visibility</p:attrName>
                                        </p:attrNameLst>
                                      </p:cBhvr>
                                      <p:to>
                                        <p:strVal val="visible"/>
                                      </p:to>
                                    </p:set>
                                    <p:animEffect transition="in" filter="fade">
                                      <p:cBhvr>
                                        <p:cTn id="31" dur="500"/>
                                        <p:tgtEl>
                                          <p:spTgt spid="18">
                                            <p:graphicEl>
                                              <a:dgm id="{F9DF2854-38B3-4609-A26D-6EA30ED1CE29}"/>
                                            </p:graphic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0299" y="291654"/>
            <a:ext cx="8966197" cy="833090"/>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And when we talk about availability of necessary resources  to work on SDGs</a:t>
            </a:r>
            <a:endParaRPr lang="en-US" sz="2800" kern="0" dirty="0">
              <a:solidFill>
                <a:schemeClr val="bg1"/>
              </a:solidFill>
              <a:latin typeface="Calibri" panose="020F0502020204030204" pitchFamily="34" charset="0"/>
              <a:ea typeface="+mj-ea"/>
              <a:cs typeface="+mj-cs"/>
            </a:endParaRPr>
          </a:p>
        </p:txBody>
      </p:sp>
      <p:sp>
        <p:nvSpPr>
          <p:cNvPr id="3" name="Retângulo 2"/>
          <p:cNvSpPr/>
          <p:nvPr/>
        </p:nvSpPr>
        <p:spPr>
          <a:xfrm>
            <a:off x="93322" y="1336700"/>
            <a:ext cx="8799158" cy="2677656"/>
          </a:xfrm>
          <a:prstGeom prst="rect">
            <a:avLst/>
          </a:prstGeom>
        </p:spPr>
        <p:txBody>
          <a:bodyPr wrap="square">
            <a:spAutoFit/>
          </a:bodyPr>
          <a:lstStyle/>
          <a:p>
            <a:pPr marL="342900" indent="-342900" algn="just">
              <a:buFont typeface="Arial" panose="020B0604020202020204" pitchFamily="34" charset="0"/>
              <a:buChar char="•"/>
              <a:defRPr/>
            </a:pPr>
            <a:r>
              <a:rPr lang="en-US" sz="2400" dirty="0" smtClean="0">
                <a:solidFill>
                  <a:schemeClr val="bg1"/>
                </a:solidFill>
                <a:latin typeface="Calibri" panose="020F0502020204030204" pitchFamily="34" charset="0"/>
              </a:rPr>
              <a:t>We must recognize that innovation and incorporation of new technologies are necessary to enable us to do more and deliver better results</a:t>
            </a:r>
          </a:p>
          <a:p>
            <a:pPr marL="342900" indent="-342900" algn="just">
              <a:buFont typeface="Arial" panose="020B0604020202020204" pitchFamily="34" charset="0"/>
              <a:buChar char="•"/>
              <a:defRPr/>
            </a:pPr>
            <a:endParaRPr lang="en-US" sz="2400" dirty="0" smtClean="0">
              <a:solidFill>
                <a:schemeClr val="bg1"/>
              </a:solidFill>
              <a:latin typeface="Calibri" panose="020F0502020204030204" pitchFamily="34" charset="0"/>
            </a:endParaRPr>
          </a:p>
          <a:p>
            <a:pPr marL="342900" indent="-342900" algn="just">
              <a:buFont typeface="Arial" panose="020B0604020202020204" pitchFamily="34" charset="0"/>
              <a:buChar char="•"/>
              <a:defRPr/>
            </a:pPr>
            <a:r>
              <a:rPr lang="en-US" sz="2400" dirty="0" smtClean="0">
                <a:solidFill>
                  <a:schemeClr val="bg1"/>
                </a:solidFill>
                <a:latin typeface="Calibri" panose="020F0502020204030204" pitchFamily="34" charset="0"/>
              </a:rPr>
              <a:t>We need to improve the process of selection and planning of our work so that we can focus our efforts on issues with greater potential benefits to society</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12855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a 35"/>
          <p:cNvGraphicFramePr/>
          <p:nvPr>
            <p:extLst>
              <p:ext uri="{D42A27DB-BD31-4B8C-83A1-F6EECF244321}">
                <p14:modId xmlns:p14="http://schemas.microsoft.com/office/powerpoint/2010/main" val="3359216313"/>
              </p:ext>
            </p:extLst>
          </p:nvPr>
        </p:nvGraphicFramePr>
        <p:xfrm>
          <a:off x="1290961"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Rectangle 2"/>
          <p:cNvSpPr txBox="1">
            <a:spLocks noChangeArrowheads="1"/>
          </p:cNvSpPr>
          <p:nvPr/>
        </p:nvSpPr>
        <p:spPr bwMode="auto">
          <a:xfrm>
            <a:off x="70299" y="291654"/>
            <a:ext cx="8966197" cy="617066"/>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So, what do we expect?</a:t>
            </a:r>
            <a:endParaRPr lang="en-US" sz="2800" kern="0" dirty="0">
              <a:solidFill>
                <a:schemeClr val="bg1"/>
              </a:solidFill>
              <a:latin typeface="Calibri" panose="020F0502020204030204" pitchFamily="34" charset="0"/>
              <a:ea typeface="+mj-ea"/>
              <a:cs typeface="+mj-cs"/>
            </a:endParaRPr>
          </a:p>
        </p:txBody>
      </p:sp>
      <p:grpSp>
        <p:nvGrpSpPr>
          <p:cNvPr id="38" name="Grupo 37"/>
          <p:cNvGrpSpPr/>
          <p:nvPr/>
        </p:nvGrpSpPr>
        <p:grpSpPr>
          <a:xfrm>
            <a:off x="6115496" y="1484784"/>
            <a:ext cx="1480839" cy="1480839"/>
            <a:chOff x="382488" y="1472"/>
            <a:chExt cx="1480839" cy="1480839"/>
          </a:xfrm>
          <a:solidFill>
            <a:schemeClr val="tx2">
              <a:lumMod val="40000"/>
              <a:lumOff val="60000"/>
            </a:schemeClr>
          </a:solidFill>
        </p:grpSpPr>
        <p:sp>
          <p:nvSpPr>
            <p:cNvPr id="39" name="Elipse 38"/>
            <p:cNvSpPr/>
            <p:nvPr/>
          </p:nvSpPr>
          <p:spPr>
            <a:xfrm>
              <a:off x="382488" y="1472"/>
              <a:ext cx="1480839" cy="1480839"/>
            </a:xfrm>
            <a:prstGeom prst="ellipse">
              <a:avLst/>
            </a:prstGeom>
            <a:grp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40" name="Elipse 4"/>
            <p:cNvSpPr/>
            <p:nvPr/>
          </p:nvSpPr>
          <p:spPr>
            <a:xfrm>
              <a:off x="599352" y="218336"/>
              <a:ext cx="1047111" cy="10471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800" kern="1200" dirty="0" smtClean="0">
                  <a:latin typeface="Calibri" panose="020F0502020204030204" pitchFamily="34" charset="0"/>
                </a:rPr>
                <a:t>Social and Political Rights</a:t>
              </a:r>
              <a:endParaRPr lang="en-US" sz="1800" kern="1200" dirty="0">
                <a:latin typeface="Calibri" panose="020F0502020204030204" pitchFamily="34" charset="0"/>
              </a:endParaRPr>
            </a:p>
          </p:txBody>
        </p:sp>
      </p:grpSp>
      <p:grpSp>
        <p:nvGrpSpPr>
          <p:cNvPr id="41" name="Grupo 40"/>
          <p:cNvGrpSpPr/>
          <p:nvPr/>
        </p:nvGrpSpPr>
        <p:grpSpPr>
          <a:xfrm>
            <a:off x="6228184" y="4149080"/>
            <a:ext cx="1584176" cy="1512168"/>
            <a:chOff x="382488" y="1472"/>
            <a:chExt cx="1480839" cy="1480839"/>
          </a:xfrm>
          <a:solidFill>
            <a:schemeClr val="tx2">
              <a:lumMod val="40000"/>
              <a:lumOff val="60000"/>
            </a:schemeClr>
          </a:solidFill>
        </p:grpSpPr>
        <p:sp>
          <p:nvSpPr>
            <p:cNvPr id="42" name="Elipse 41"/>
            <p:cNvSpPr/>
            <p:nvPr/>
          </p:nvSpPr>
          <p:spPr>
            <a:xfrm>
              <a:off x="382488" y="1472"/>
              <a:ext cx="1480839" cy="1480839"/>
            </a:xfrm>
            <a:prstGeom prst="ellipse">
              <a:avLst/>
            </a:prstGeom>
            <a:grp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43" name="Elipse 4"/>
            <p:cNvSpPr/>
            <p:nvPr/>
          </p:nvSpPr>
          <p:spPr>
            <a:xfrm>
              <a:off x="599352" y="218336"/>
              <a:ext cx="1047111" cy="10471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800" kern="1200" dirty="0" smtClean="0">
                  <a:latin typeface="Calibri" panose="020F0502020204030204" pitchFamily="34" charset="0"/>
                </a:rPr>
                <a:t>Quality public services</a:t>
              </a:r>
              <a:endParaRPr lang="en-US" sz="1800" kern="1200" dirty="0">
                <a:latin typeface="Calibri" panose="020F0502020204030204" pitchFamily="34" charset="0"/>
              </a:endParaRPr>
            </a:p>
          </p:txBody>
        </p:sp>
      </p:grpSp>
    </p:spTree>
    <p:extLst>
      <p:ext uri="{BB962C8B-B14F-4D97-AF65-F5344CB8AC3E}">
        <p14:creationId xmlns:p14="http://schemas.microsoft.com/office/powerpoint/2010/main" val="3986640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graphicEl>
                                              <a:dgm id="{AC001B28-9B60-466A-B028-681DFB8A2AA6}"/>
                                            </p:graphicEl>
                                          </p:spTgt>
                                        </p:tgtEl>
                                        <p:attrNameLst>
                                          <p:attrName>style.visibility</p:attrName>
                                        </p:attrNameLst>
                                      </p:cBhvr>
                                      <p:to>
                                        <p:strVal val="visible"/>
                                      </p:to>
                                    </p:set>
                                    <p:animEffect transition="in" filter="fade">
                                      <p:cBhvr>
                                        <p:cTn id="7" dur="500"/>
                                        <p:tgtEl>
                                          <p:spTgt spid="36">
                                            <p:graphicEl>
                                              <a:dgm id="{AC001B28-9B60-466A-B028-681DFB8A2AA6}"/>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graphicEl>
                                              <a:dgm id="{794B7A02-FFB3-41F3-9660-D46077B0B08C}"/>
                                            </p:graphicEl>
                                          </p:spTgt>
                                        </p:tgtEl>
                                        <p:attrNameLst>
                                          <p:attrName>style.visibility</p:attrName>
                                        </p:attrNameLst>
                                      </p:cBhvr>
                                      <p:to>
                                        <p:strVal val="visible"/>
                                      </p:to>
                                    </p:set>
                                    <p:animEffect transition="in" filter="fade">
                                      <p:cBhvr>
                                        <p:cTn id="11" dur="500"/>
                                        <p:tgtEl>
                                          <p:spTgt spid="36">
                                            <p:graphicEl>
                                              <a:dgm id="{794B7A02-FFB3-41F3-9660-D46077B0B08C}"/>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graphicEl>
                                              <a:dgm id="{96F1CB4E-205D-4F24-95AA-CCDABA0832E6}"/>
                                            </p:graphicEl>
                                          </p:spTgt>
                                        </p:tgtEl>
                                        <p:attrNameLst>
                                          <p:attrName>style.visibility</p:attrName>
                                        </p:attrNameLst>
                                      </p:cBhvr>
                                      <p:to>
                                        <p:strVal val="visible"/>
                                      </p:to>
                                    </p:set>
                                    <p:animEffect transition="in" filter="fade">
                                      <p:cBhvr>
                                        <p:cTn id="15" dur="500"/>
                                        <p:tgtEl>
                                          <p:spTgt spid="36">
                                            <p:graphicEl>
                                              <a:dgm id="{96F1CB4E-205D-4F24-95AA-CCDABA0832E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graphicEl>
                                              <a:dgm id="{1EB78A5E-A0B7-4806-B094-AFFAFBDB90C5}"/>
                                            </p:graphicEl>
                                          </p:spTgt>
                                        </p:tgtEl>
                                        <p:attrNameLst>
                                          <p:attrName>style.visibility</p:attrName>
                                        </p:attrNameLst>
                                      </p:cBhvr>
                                      <p:to>
                                        <p:strVal val="visible"/>
                                      </p:to>
                                    </p:set>
                                    <p:animEffect transition="in" filter="fade">
                                      <p:cBhvr>
                                        <p:cTn id="19" dur="500"/>
                                        <p:tgtEl>
                                          <p:spTgt spid="36">
                                            <p:graphicEl>
                                              <a:dgm id="{1EB78A5E-A0B7-4806-B094-AFFAFBDB90C5}"/>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graphicEl>
                                              <a:dgm id="{75D7E4D2-7FEC-4589-8A13-3332CFBC8FB6}"/>
                                            </p:graphicEl>
                                          </p:spTgt>
                                        </p:tgtEl>
                                        <p:attrNameLst>
                                          <p:attrName>style.visibility</p:attrName>
                                        </p:attrNameLst>
                                      </p:cBhvr>
                                      <p:to>
                                        <p:strVal val="visible"/>
                                      </p:to>
                                    </p:set>
                                    <p:animEffect transition="in" filter="fade">
                                      <p:cBhvr>
                                        <p:cTn id="23" dur="500"/>
                                        <p:tgtEl>
                                          <p:spTgt spid="36">
                                            <p:graphicEl>
                                              <a:dgm id="{75D7E4D2-7FEC-4589-8A13-3332CFBC8FB6}"/>
                                            </p:graphic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asilnoticia.com.br/storage/webdisco/2015/06/17/800x600/88e163417e81aab412af0db908f9c88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9915" y="974326"/>
            <a:ext cx="6084168" cy="418286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3010" name="Text Box 4"/>
          <p:cNvSpPr txBox="1">
            <a:spLocks noChangeArrowheads="1"/>
          </p:cNvSpPr>
          <p:nvPr/>
        </p:nvSpPr>
        <p:spPr bwMode="auto">
          <a:xfrm>
            <a:off x="0" y="5157192"/>
            <a:ext cx="9144000" cy="56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110000"/>
              </a:lnSpc>
            </a:pPr>
            <a:r>
              <a:rPr lang="pt-BR" sz="1400" b="1" dirty="0" smtClean="0">
                <a:solidFill>
                  <a:schemeClr val="bg1"/>
                </a:solidFill>
                <a:latin typeface="Calibri" panose="020F0502020204030204" pitchFamily="34" charset="0"/>
              </a:rPr>
              <a:t>Tribunal de Contas da União – TCU</a:t>
            </a:r>
          </a:p>
          <a:p>
            <a:pPr algn="ctr" eaLnBrk="1" hangingPunct="1">
              <a:lnSpc>
                <a:spcPct val="110000"/>
              </a:lnSpc>
            </a:pPr>
            <a:r>
              <a:rPr lang="pt-BR" sz="1400" b="1" dirty="0">
                <a:solidFill>
                  <a:schemeClr val="bg1"/>
                </a:solidFill>
                <a:latin typeface="Calibri" panose="020F0502020204030204" pitchFamily="34" charset="0"/>
              </a:rPr>
              <a:t>http://www.tcu.gov.br </a:t>
            </a:r>
          </a:p>
        </p:txBody>
      </p:sp>
      <p:sp>
        <p:nvSpPr>
          <p:cNvPr id="6" name="Rectangle 2"/>
          <p:cNvSpPr txBox="1">
            <a:spLocks noChangeArrowheads="1"/>
          </p:cNvSpPr>
          <p:nvPr/>
        </p:nvSpPr>
        <p:spPr bwMode="auto">
          <a:xfrm>
            <a:off x="0" y="291654"/>
            <a:ext cx="9143999" cy="833090"/>
          </a:xfrm>
          <a:prstGeom prst="rect">
            <a:avLst/>
          </a:prstGeom>
          <a:noFill/>
          <a:ln w="9525">
            <a:noFill/>
            <a:miter lim="800000"/>
            <a:headEnd/>
            <a:tailEnd/>
          </a:ln>
        </p:spPr>
        <p:txBody>
          <a:bodyPr anchor="ctr"/>
          <a:lstStyle/>
          <a:p>
            <a:pPr algn="ctr">
              <a:defRPr/>
            </a:pPr>
            <a:r>
              <a:rPr lang="en-US" sz="2800" b="1" dirty="0" smtClean="0">
                <a:solidFill>
                  <a:schemeClr val="bg1"/>
                </a:solidFill>
                <a:latin typeface="Calibri" panose="020F0502020204030204" pitchFamily="34" charset="0"/>
              </a:rPr>
              <a:t>Thank you for your attention!</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5218290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0299" y="291654"/>
            <a:ext cx="8534151" cy="545058"/>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Let’s begin...</a:t>
            </a:r>
            <a:endParaRPr lang="en-US" sz="2800" kern="0" dirty="0">
              <a:solidFill>
                <a:schemeClr val="bg1"/>
              </a:solidFill>
              <a:latin typeface="Calibri" panose="020F0502020204030204" pitchFamily="34" charset="0"/>
              <a:ea typeface="+mj-ea"/>
              <a:cs typeface="+mj-cs"/>
            </a:endParaRPr>
          </a:p>
        </p:txBody>
      </p:sp>
      <p:pic>
        <p:nvPicPr>
          <p:cNvPr id="3" name="Imagem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4492901" y="3717032"/>
            <a:ext cx="4788024" cy="3204887"/>
          </a:xfrm>
          <a:prstGeom prst="rect">
            <a:avLst/>
          </a:prstGeom>
        </p:spPr>
      </p:pic>
      <p:sp>
        <p:nvSpPr>
          <p:cNvPr id="4" name="Retângulo 3"/>
          <p:cNvSpPr/>
          <p:nvPr/>
        </p:nvSpPr>
        <p:spPr>
          <a:xfrm>
            <a:off x="93322" y="1124744"/>
            <a:ext cx="8799158" cy="2308324"/>
          </a:xfrm>
          <a:prstGeom prst="rect">
            <a:avLst/>
          </a:prstGeom>
        </p:spPr>
        <p:txBody>
          <a:bodyPr wrap="square">
            <a:spAutoFit/>
          </a:bodyPr>
          <a:lstStyle/>
          <a:p>
            <a:pPr marL="342900" indent="-342900" algn="just">
              <a:buFont typeface="Arial" panose="020B0604020202020204" pitchFamily="34" charset="0"/>
              <a:buChar char="•"/>
              <a:defRPr/>
            </a:pPr>
            <a:r>
              <a:rPr lang="en-US" sz="2400" dirty="0" smtClean="0">
                <a:solidFill>
                  <a:schemeClr val="bg1"/>
                </a:solidFill>
                <a:latin typeface="Calibri" panose="020F0502020204030204" pitchFamily="34" charset="0"/>
              </a:rPr>
              <a:t>We must recognize the efforts </a:t>
            </a:r>
            <a:r>
              <a:rPr lang="en-US" sz="2400" dirty="0">
                <a:solidFill>
                  <a:schemeClr val="bg1"/>
                </a:solidFill>
                <a:latin typeface="Calibri" panose="020F0502020204030204" pitchFamily="34" charset="0"/>
              </a:rPr>
              <a:t>several </a:t>
            </a:r>
            <a:r>
              <a:rPr lang="en-US" sz="2400" dirty="0" smtClean="0">
                <a:solidFill>
                  <a:schemeClr val="bg1"/>
                </a:solidFill>
                <a:latin typeface="Calibri" panose="020F0502020204030204" pitchFamily="34" charset="0"/>
              </a:rPr>
              <a:t>countries already made in the pursuit of sustainable </a:t>
            </a:r>
            <a:r>
              <a:rPr lang="en-US" sz="2400" dirty="0" smtClean="0">
                <a:solidFill>
                  <a:schemeClr val="bg1"/>
                </a:solidFill>
                <a:latin typeface="Calibri" panose="020F0502020204030204" pitchFamily="34" charset="0"/>
              </a:rPr>
              <a:t>development</a:t>
            </a:r>
          </a:p>
          <a:p>
            <a:pPr marL="342900" indent="-342900" algn="just">
              <a:buFont typeface="Arial" panose="020B0604020202020204" pitchFamily="34" charset="0"/>
              <a:buChar char="•"/>
              <a:defRPr/>
            </a:pPr>
            <a:endParaRPr lang="en-US" sz="2400" dirty="0" smtClean="0">
              <a:solidFill>
                <a:schemeClr val="bg1"/>
              </a:solidFill>
              <a:latin typeface="Calibri" panose="020F0502020204030204" pitchFamily="34" charset="0"/>
            </a:endParaRPr>
          </a:p>
          <a:p>
            <a:pPr marL="342900" indent="-342900" algn="just">
              <a:buFont typeface="Arial" panose="020B0604020202020204" pitchFamily="34" charset="0"/>
              <a:buChar char="•"/>
              <a:defRPr/>
            </a:pPr>
            <a:r>
              <a:rPr lang="en-US" sz="2400" dirty="0">
                <a:solidFill>
                  <a:schemeClr val="bg1"/>
                </a:solidFill>
                <a:latin typeface="Calibri" panose="020F0502020204030204" pitchFamily="34" charset="0"/>
              </a:rPr>
              <a:t>And also the UN's concern to seek the support of control entities to assist nations in achieving the Sustainable Development Goals (SDGs</a:t>
            </a:r>
            <a:r>
              <a:rPr lang="en-US" sz="2400" dirty="0" smtClean="0">
                <a:solidFill>
                  <a:schemeClr val="bg1"/>
                </a:solidFill>
                <a:latin typeface="Calibri" panose="020F0502020204030204" pitchFamily="34" charset="0"/>
              </a:rPr>
              <a:t>)</a:t>
            </a:r>
            <a:endParaRPr lang="en-US" sz="2400" kern="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45165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0299" y="291654"/>
            <a:ext cx="8534151" cy="545058"/>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We need to ask ourselves</a:t>
            </a:r>
            <a:endParaRPr lang="en-US" sz="2800" kern="0" dirty="0">
              <a:solidFill>
                <a:schemeClr val="bg1"/>
              </a:solidFill>
              <a:latin typeface="Calibri" panose="020F0502020204030204" pitchFamily="34" charset="0"/>
              <a:ea typeface="+mj-ea"/>
              <a:cs typeface="+mj-cs"/>
            </a:endParaRPr>
          </a:p>
        </p:txBody>
      </p:sp>
      <p:sp>
        <p:nvSpPr>
          <p:cNvPr id="5" name="Retângulo 4"/>
          <p:cNvSpPr/>
          <p:nvPr/>
        </p:nvSpPr>
        <p:spPr>
          <a:xfrm>
            <a:off x="93322" y="1124744"/>
            <a:ext cx="8799158" cy="1938992"/>
          </a:xfrm>
          <a:prstGeom prst="rect">
            <a:avLst/>
          </a:prstGeom>
        </p:spPr>
        <p:txBody>
          <a:bodyPr wrap="square">
            <a:spAutoFit/>
          </a:bodyPr>
          <a:lstStyle/>
          <a:p>
            <a:pPr marL="342900" indent="-342900" algn="just">
              <a:buFont typeface="Arial" panose="020B0604020202020204" pitchFamily="34" charset="0"/>
              <a:buChar char="•"/>
              <a:defRPr/>
            </a:pPr>
            <a:r>
              <a:rPr lang="en-US" sz="2400" dirty="0" smtClean="0">
                <a:solidFill>
                  <a:schemeClr val="bg1"/>
                </a:solidFill>
                <a:latin typeface="Calibri" panose="020F0502020204030204" pitchFamily="34" charset="0"/>
              </a:rPr>
              <a:t>What can we do in order to lead governments to realign public policies towards the achievement of the SDGs?</a:t>
            </a:r>
          </a:p>
          <a:p>
            <a:pPr marL="342900" indent="-342900" algn="just">
              <a:buFont typeface="Arial" panose="020B0604020202020204" pitchFamily="34" charset="0"/>
              <a:buChar char="•"/>
              <a:defRPr/>
            </a:pPr>
            <a:endParaRPr lang="en-US" sz="2400" dirty="0" smtClean="0">
              <a:solidFill>
                <a:schemeClr val="bg1"/>
              </a:solidFill>
              <a:latin typeface="Calibri" panose="020F0502020204030204" pitchFamily="34" charset="0"/>
            </a:endParaRPr>
          </a:p>
          <a:p>
            <a:pPr marL="342900" indent="-342900" algn="just">
              <a:buFont typeface="Arial" panose="020B0604020202020204" pitchFamily="34" charset="0"/>
              <a:buChar char="•"/>
              <a:defRPr/>
            </a:pPr>
            <a:r>
              <a:rPr lang="en-US" sz="2400" dirty="0" smtClean="0">
                <a:solidFill>
                  <a:schemeClr val="bg1"/>
                </a:solidFill>
                <a:latin typeface="Calibri" panose="020F0502020204030204" pitchFamily="34" charset="0"/>
              </a:rPr>
              <a:t>Which goals must we pursue in the future to remain relevant and keep the positive impact of our actions?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657470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4" y="291654"/>
            <a:ext cx="8496946" cy="545058"/>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We have come to realize that</a:t>
            </a:r>
            <a:endParaRPr lang="en-US" sz="2800" kern="0" dirty="0">
              <a:solidFill>
                <a:schemeClr val="bg1"/>
              </a:solidFill>
              <a:latin typeface="Calibri" panose="020F0502020204030204" pitchFamily="34" charset="0"/>
              <a:ea typeface="+mj-ea"/>
              <a:cs typeface="+mj-cs"/>
            </a:endParaRPr>
          </a:p>
        </p:txBody>
      </p:sp>
      <p:sp>
        <p:nvSpPr>
          <p:cNvPr id="5" name="Retângulo 4"/>
          <p:cNvSpPr/>
          <p:nvPr/>
        </p:nvSpPr>
        <p:spPr>
          <a:xfrm>
            <a:off x="93322" y="1124744"/>
            <a:ext cx="8799158" cy="1200328"/>
          </a:xfrm>
          <a:prstGeom prst="rect">
            <a:avLst/>
          </a:prstGeom>
        </p:spPr>
        <p:txBody>
          <a:bodyPr wrap="square">
            <a:spAutoFit/>
          </a:bodyPr>
          <a:lstStyle/>
          <a:p>
            <a:pPr algn="just">
              <a:defRPr/>
            </a:pPr>
            <a:r>
              <a:rPr lang="en-US" sz="2400" dirty="0" smtClean="0">
                <a:solidFill>
                  <a:schemeClr val="bg1"/>
                </a:solidFill>
                <a:latin typeface="Calibri" panose="020F0502020204030204" pitchFamily="34" charset="0"/>
              </a:rPr>
              <a:t>Brazilian organizations need to evolve in the adoption of good management practices, as the low quality and failure of public services prevail</a:t>
            </a:r>
          </a:p>
        </p:txBody>
      </p:sp>
      <p:graphicFrame>
        <p:nvGraphicFramePr>
          <p:cNvPr id="7" name="Diagrama 6"/>
          <p:cNvGraphicFramePr/>
          <p:nvPr>
            <p:extLst>
              <p:ext uri="{D42A27DB-BD31-4B8C-83A1-F6EECF244321}">
                <p14:modId xmlns:p14="http://schemas.microsoft.com/office/powerpoint/2010/main" val="2105743254"/>
              </p:ext>
            </p:extLst>
          </p:nvPr>
        </p:nvGraphicFramePr>
        <p:xfrm>
          <a:off x="1864609" y="2708920"/>
          <a:ext cx="5256584" cy="312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755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5BA8202A-7D7C-434A-AFFF-2C81A0D74D4B}"/>
                                            </p:graphicEl>
                                          </p:spTgt>
                                        </p:tgtEl>
                                        <p:attrNameLst>
                                          <p:attrName>style.visibility</p:attrName>
                                        </p:attrNameLst>
                                      </p:cBhvr>
                                      <p:to>
                                        <p:strVal val="visible"/>
                                      </p:to>
                                    </p:set>
                                    <p:animEffect transition="in" filter="fade">
                                      <p:cBhvr>
                                        <p:cTn id="7" dur="500"/>
                                        <p:tgtEl>
                                          <p:spTgt spid="7">
                                            <p:graphicEl>
                                              <a:dgm id="{5BA8202A-7D7C-434A-AFFF-2C81A0D74D4B}"/>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3117FAAA-7123-4F8C-A02C-AD727AC8E33A}"/>
                                            </p:graphicEl>
                                          </p:spTgt>
                                        </p:tgtEl>
                                        <p:attrNameLst>
                                          <p:attrName>style.visibility</p:attrName>
                                        </p:attrNameLst>
                                      </p:cBhvr>
                                      <p:to>
                                        <p:strVal val="visible"/>
                                      </p:to>
                                    </p:set>
                                    <p:animEffect transition="in" filter="fade">
                                      <p:cBhvr>
                                        <p:cTn id="11" dur="500"/>
                                        <p:tgtEl>
                                          <p:spTgt spid="7">
                                            <p:graphicEl>
                                              <a:dgm id="{3117FAAA-7123-4F8C-A02C-AD727AC8E33A}"/>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A681A5FC-3445-4D80-AF34-EF06C8825977}"/>
                                            </p:graphicEl>
                                          </p:spTgt>
                                        </p:tgtEl>
                                        <p:attrNameLst>
                                          <p:attrName>style.visibility</p:attrName>
                                        </p:attrNameLst>
                                      </p:cBhvr>
                                      <p:to>
                                        <p:strVal val="visible"/>
                                      </p:to>
                                    </p:set>
                                    <p:animEffect transition="in" filter="fade">
                                      <p:cBhvr>
                                        <p:cTn id="15" dur="500"/>
                                        <p:tgtEl>
                                          <p:spTgt spid="7">
                                            <p:graphicEl>
                                              <a:dgm id="{A681A5FC-3445-4D80-AF34-EF06C8825977}"/>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50F2E7D5-D0AD-4460-BB89-67E04BBFE0FE}"/>
                                            </p:graphicEl>
                                          </p:spTgt>
                                        </p:tgtEl>
                                        <p:attrNameLst>
                                          <p:attrName>style.visibility</p:attrName>
                                        </p:attrNameLst>
                                      </p:cBhvr>
                                      <p:to>
                                        <p:strVal val="visible"/>
                                      </p:to>
                                    </p:set>
                                    <p:animEffect transition="in" filter="fade">
                                      <p:cBhvr>
                                        <p:cTn id="19" dur="500"/>
                                        <p:tgtEl>
                                          <p:spTgt spid="7">
                                            <p:graphicEl>
                                              <a:dgm id="{50F2E7D5-D0AD-4460-BB89-67E04BBFE0FE}"/>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graphicEl>
                                              <a:dgm id="{84E4C93F-51D8-4E7F-A248-E2B2F8B52AAE}"/>
                                            </p:graphicEl>
                                          </p:spTgt>
                                        </p:tgtEl>
                                        <p:attrNameLst>
                                          <p:attrName>style.visibility</p:attrName>
                                        </p:attrNameLst>
                                      </p:cBhvr>
                                      <p:to>
                                        <p:strVal val="visible"/>
                                      </p:to>
                                    </p:set>
                                    <p:animEffect transition="in" filter="fade">
                                      <p:cBhvr>
                                        <p:cTn id="23" dur="500"/>
                                        <p:tgtEl>
                                          <p:spTgt spid="7">
                                            <p:graphicEl>
                                              <a:dgm id="{84E4C93F-51D8-4E7F-A248-E2B2F8B52A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70299" y="291654"/>
            <a:ext cx="8534151" cy="545058"/>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And we are aware that...</a:t>
            </a:r>
            <a:endParaRPr lang="en-US" sz="2800" kern="0" dirty="0">
              <a:solidFill>
                <a:schemeClr val="bg1"/>
              </a:solidFill>
              <a:latin typeface="Calibri" panose="020F0502020204030204" pitchFamily="34" charset="0"/>
              <a:ea typeface="+mj-ea"/>
              <a:cs typeface="+mj-cs"/>
            </a:endParaRPr>
          </a:p>
        </p:txBody>
      </p:sp>
      <p:sp>
        <p:nvSpPr>
          <p:cNvPr id="21" name="Retângulo 20"/>
          <p:cNvSpPr/>
          <p:nvPr/>
        </p:nvSpPr>
        <p:spPr>
          <a:xfrm>
            <a:off x="93322" y="1124744"/>
            <a:ext cx="8799158" cy="830997"/>
          </a:xfrm>
          <a:prstGeom prst="rect">
            <a:avLst/>
          </a:prstGeom>
        </p:spPr>
        <p:txBody>
          <a:bodyPr wrap="square">
            <a:spAutoFit/>
          </a:bodyPr>
          <a:lstStyle/>
          <a:p>
            <a:pPr algn="just">
              <a:defRPr/>
            </a:pPr>
            <a:r>
              <a:rPr lang="en-US" sz="2400" dirty="0" smtClean="0">
                <a:solidFill>
                  <a:schemeClr val="bg1"/>
                </a:solidFill>
                <a:latin typeface="Calibri" panose="020F0502020204030204" pitchFamily="34" charset="0"/>
              </a:rPr>
              <a:t>The implementation of SDGs is a challenge that requires a global partnership. What have we done so far?</a:t>
            </a:r>
          </a:p>
        </p:txBody>
      </p:sp>
      <p:graphicFrame>
        <p:nvGraphicFramePr>
          <p:cNvPr id="11" name="Diagrama 10"/>
          <p:cNvGraphicFramePr/>
          <p:nvPr>
            <p:extLst>
              <p:ext uri="{D42A27DB-BD31-4B8C-83A1-F6EECF244321}">
                <p14:modId xmlns:p14="http://schemas.microsoft.com/office/powerpoint/2010/main" val="2608397147"/>
              </p:ext>
            </p:extLst>
          </p:nvPr>
        </p:nvGraphicFramePr>
        <p:xfrm>
          <a:off x="251520" y="2636912"/>
          <a:ext cx="8640960" cy="291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073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E6ED695E-94EF-4309-8235-1A61FA1E173C}"/>
                                            </p:graphicEl>
                                          </p:spTgt>
                                        </p:tgtEl>
                                        <p:attrNameLst>
                                          <p:attrName>style.visibility</p:attrName>
                                        </p:attrNameLst>
                                      </p:cBhvr>
                                      <p:to>
                                        <p:strVal val="visible"/>
                                      </p:to>
                                    </p:set>
                                    <p:animEffect transition="in" filter="fade">
                                      <p:cBhvr>
                                        <p:cTn id="7" dur="500"/>
                                        <p:tgtEl>
                                          <p:spTgt spid="11">
                                            <p:graphicEl>
                                              <a:dgm id="{E6ED695E-94EF-4309-8235-1A61FA1E173C}"/>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graphicEl>
                                              <a:dgm id="{E50F372F-8BE8-48B5-95DA-44298DB9A760}"/>
                                            </p:graphicEl>
                                          </p:spTgt>
                                        </p:tgtEl>
                                        <p:attrNameLst>
                                          <p:attrName>style.visibility</p:attrName>
                                        </p:attrNameLst>
                                      </p:cBhvr>
                                      <p:to>
                                        <p:strVal val="visible"/>
                                      </p:to>
                                    </p:set>
                                    <p:animEffect transition="in" filter="fade">
                                      <p:cBhvr>
                                        <p:cTn id="11" dur="500"/>
                                        <p:tgtEl>
                                          <p:spTgt spid="11">
                                            <p:graphicEl>
                                              <a:dgm id="{E50F372F-8BE8-48B5-95DA-44298DB9A760}"/>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graphicEl>
                                              <a:dgm id="{1E083C99-4BEF-47F0-B985-7A688AD4909B}"/>
                                            </p:graphicEl>
                                          </p:spTgt>
                                        </p:tgtEl>
                                        <p:attrNameLst>
                                          <p:attrName>style.visibility</p:attrName>
                                        </p:attrNameLst>
                                      </p:cBhvr>
                                      <p:to>
                                        <p:strVal val="visible"/>
                                      </p:to>
                                    </p:set>
                                    <p:animEffect transition="in" filter="fade">
                                      <p:cBhvr>
                                        <p:cTn id="15" dur="500"/>
                                        <p:tgtEl>
                                          <p:spTgt spid="11">
                                            <p:graphicEl>
                                              <a:dgm id="{1E083C99-4BEF-47F0-B985-7A688AD4909B}"/>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graphicEl>
                                              <a:dgm id="{AD4BBD1F-4720-4A5D-883E-A5D65998A550}"/>
                                            </p:graphicEl>
                                          </p:spTgt>
                                        </p:tgtEl>
                                        <p:attrNameLst>
                                          <p:attrName>style.visibility</p:attrName>
                                        </p:attrNameLst>
                                      </p:cBhvr>
                                      <p:to>
                                        <p:strVal val="visible"/>
                                      </p:to>
                                    </p:set>
                                    <p:animEffect transition="in" filter="fade">
                                      <p:cBhvr>
                                        <p:cTn id="19" dur="500"/>
                                        <p:tgtEl>
                                          <p:spTgt spid="11">
                                            <p:graphicEl>
                                              <a:dgm id="{AD4BBD1F-4720-4A5D-883E-A5D65998A550}"/>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graphicEl>
                                              <a:dgm id="{04608BDA-C5AF-4A05-A57C-6236F3E922ED}"/>
                                            </p:graphicEl>
                                          </p:spTgt>
                                        </p:tgtEl>
                                        <p:attrNameLst>
                                          <p:attrName>style.visibility</p:attrName>
                                        </p:attrNameLst>
                                      </p:cBhvr>
                                      <p:to>
                                        <p:strVal val="visible"/>
                                      </p:to>
                                    </p:set>
                                    <p:animEffect transition="in" filter="fade">
                                      <p:cBhvr>
                                        <p:cTn id="23" dur="500"/>
                                        <p:tgtEl>
                                          <p:spTgt spid="11">
                                            <p:graphicEl>
                                              <a:dgm id="{04608BDA-C5AF-4A05-A57C-6236F3E922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bwMode="auto">
          <a:xfrm>
            <a:off x="-108520" y="0"/>
            <a:ext cx="925252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2600" b="0" i="0" u="none" strike="noStrike" cap="none" normalizeH="0" baseline="0" smtClean="0">
              <a:ln>
                <a:noFill/>
              </a:ln>
              <a:solidFill>
                <a:srgbClr val="FFCC00"/>
              </a:solidFill>
              <a:effectLst/>
              <a:latin typeface="Arial" charset="0"/>
            </a:endParaRPr>
          </a:p>
        </p:txBody>
      </p:sp>
      <p:sp>
        <p:nvSpPr>
          <p:cNvPr id="47" name="Retângulo 46"/>
          <p:cNvSpPr/>
          <p:nvPr/>
        </p:nvSpPr>
        <p:spPr>
          <a:xfrm>
            <a:off x="256202" y="4853984"/>
            <a:ext cx="963613" cy="586466"/>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36</a:t>
            </a:r>
            <a:endParaRPr lang="pt-BR" sz="1600" b="1" dirty="0" smtClean="0">
              <a:solidFill>
                <a:schemeClr val="bg1"/>
              </a:solidFill>
              <a:latin typeface="Calibri" charset="0"/>
            </a:endParaRPr>
          </a:p>
        </p:txBody>
      </p:sp>
      <p:sp>
        <p:nvSpPr>
          <p:cNvPr id="32" name="Retângulo 31"/>
          <p:cNvSpPr/>
          <p:nvPr/>
        </p:nvSpPr>
        <p:spPr>
          <a:xfrm>
            <a:off x="3965898" y="4853984"/>
            <a:ext cx="964416" cy="586466"/>
          </a:xfrm>
          <a:prstGeom prst="rect">
            <a:avLst/>
          </a:prstGeom>
          <a:solidFill>
            <a:schemeClr val="bg2">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2</a:t>
            </a:r>
            <a:endParaRPr lang="pt-BR" sz="1600" b="1" dirty="0" smtClean="0">
              <a:solidFill>
                <a:schemeClr val="bg1"/>
              </a:solidFill>
              <a:latin typeface="Calibri" charset="0"/>
            </a:endParaRPr>
          </a:p>
        </p:txBody>
      </p:sp>
      <p:sp>
        <p:nvSpPr>
          <p:cNvPr id="34" name="Retângulo 33"/>
          <p:cNvSpPr/>
          <p:nvPr/>
        </p:nvSpPr>
        <p:spPr>
          <a:xfrm>
            <a:off x="238015" y="2471471"/>
            <a:ext cx="955562" cy="608917"/>
          </a:xfrm>
          <a:prstGeom prst="rect">
            <a:avLst/>
          </a:prstGeom>
          <a:solidFill>
            <a:srgbClr val="FF0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a:t>
            </a:r>
            <a:endParaRPr lang="pt-BR" sz="1600" b="1" dirty="0" smtClean="0">
              <a:solidFill>
                <a:schemeClr val="bg1"/>
              </a:solidFill>
              <a:latin typeface="Calibri" charset="0"/>
            </a:endParaRPr>
          </a:p>
        </p:txBody>
      </p:sp>
      <p:sp>
        <p:nvSpPr>
          <p:cNvPr id="35" name="Retângulo 34"/>
          <p:cNvSpPr/>
          <p:nvPr/>
        </p:nvSpPr>
        <p:spPr>
          <a:xfrm>
            <a:off x="1492636" y="4853984"/>
            <a:ext cx="959689" cy="586466"/>
          </a:xfrm>
          <a:prstGeom prst="rect">
            <a:avLst/>
          </a:prstGeom>
          <a:solidFill>
            <a:schemeClr val="accent3">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a:t>
            </a:r>
            <a:endParaRPr lang="pt-BR" sz="1600" b="1" dirty="0" smtClean="0">
              <a:solidFill>
                <a:schemeClr val="bg1"/>
              </a:solidFill>
              <a:latin typeface="Calibri" charset="0"/>
            </a:endParaRPr>
          </a:p>
        </p:txBody>
      </p:sp>
      <p:sp>
        <p:nvSpPr>
          <p:cNvPr id="36" name="Retângulo 35"/>
          <p:cNvSpPr/>
          <p:nvPr/>
        </p:nvSpPr>
        <p:spPr>
          <a:xfrm>
            <a:off x="5237110" y="4853984"/>
            <a:ext cx="947513" cy="586466"/>
          </a:xfrm>
          <a:prstGeom prst="rect">
            <a:avLst/>
          </a:prstGeom>
          <a:solidFill>
            <a:srgbClr val="92D05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a:t>
            </a:r>
            <a:endParaRPr lang="pt-BR" sz="1600" b="1" dirty="0" smtClean="0">
              <a:solidFill>
                <a:schemeClr val="bg1"/>
              </a:solidFill>
              <a:latin typeface="Calibri" charset="0"/>
            </a:endParaRPr>
          </a:p>
        </p:txBody>
      </p:sp>
      <p:sp>
        <p:nvSpPr>
          <p:cNvPr id="37" name="Retângulo 36"/>
          <p:cNvSpPr/>
          <p:nvPr/>
        </p:nvSpPr>
        <p:spPr>
          <a:xfrm>
            <a:off x="7859935" y="2488379"/>
            <a:ext cx="947513" cy="642145"/>
          </a:xfrm>
          <a:prstGeom prst="rect">
            <a:avLst/>
          </a:prstGeom>
          <a:solidFill>
            <a:schemeClr val="accent3">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a:t>
            </a:r>
            <a:endParaRPr lang="pt-BR" sz="1600" b="1" dirty="0" smtClean="0">
              <a:solidFill>
                <a:schemeClr val="bg1"/>
              </a:solidFill>
              <a:latin typeface="Calibri" charset="0"/>
            </a:endParaRPr>
          </a:p>
        </p:txBody>
      </p:sp>
      <p:sp>
        <p:nvSpPr>
          <p:cNvPr id="38" name="Retângulo 37"/>
          <p:cNvSpPr/>
          <p:nvPr/>
        </p:nvSpPr>
        <p:spPr>
          <a:xfrm>
            <a:off x="1513750" y="2471471"/>
            <a:ext cx="947513" cy="608918"/>
          </a:xfrm>
          <a:prstGeom prst="rect">
            <a:avLst/>
          </a:prstGeom>
          <a:solidFill>
            <a:schemeClr val="bg2">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a:t>
            </a:r>
            <a:endParaRPr lang="pt-BR" sz="1600" b="1" dirty="0" smtClean="0">
              <a:solidFill>
                <a:schemeClr val="bg1"/>
              </a:solidFill>
              <a:latin typeface="Calibri" charset="0"/>
            </a:endParaRPr>
          </a:p>
        </p:txBody>
      </p:sp>
      <p:sp>
        <p:nvSpPr>
          <p:cNvPr id="40" name="Retângulo 39"/>
          <p:cNvSpPr/>
          <p:nvPr/>
        </p:nvSpPr>
        <p:spPr>
          <a:xfrm>
            <a:off x="3971927" y="2492896"/>
            <a:ext cx="954620" cy="637629"/>
          </a:xfrm>
          <a:prstGeom prst="rect">
            <a:avLst/>
          </a:prstGeom>
          <a:solidFill>
            <a:srgbClr val="FF0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11</a:t>
            </a:r>
            <a:endParaRPr lang="pt-BR" sz="1600" b="1" dirty="0" smtClean="0">
              <a:solidFill>
                <a:schemeClr val="bg1"/>
              </a:solidFill>
              <a:latin typeface="Calibri" charset="0"/>
            </a:endParaRPr>
          </a:p>
        </p:txBody>
      </p:sp>
      <p:sp>
        <p:nvSpPr>
          <p:cNvPr id="41" name="Retângulo 40"/>
          <p:cNvSpPr/>
          <p:nvPr/>
        </p:nvSpPr>
        <p:spPr>
          <a:xfrm>
            <a:off x="6517764" y="4853985"/>
            <a:ext cx="966393" cy="586465"/>
          </a:xfrm>
          <a:prstGeom prst="rect">
            <a:avLst/>
          </a:prstGeom>
          <a:solidFill>
            <a:srgbClr val="0070C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12</a:t>
            </a:r>
            <a:endParaRPr lang="pt-BR" sz="1600" b="1" dirty="0" smtClean="0">
              <a:solidFill>
                <a:schemeClr val="bg1"/>
              </a:solidFill>
              <a:latin typeface="Calibri" charset="0"/>
            </a:endParaRPr>
          </a:p>
        </p:txBody>
      </p:sp>
      <p:sp>
        <p:nvSpPr>
          <p:cNvPr id="42" name="Retângulo 41"/>
          <p:cNvSpPr/>
          <p:nvPr/>
        </p:nvSpPr>
        <p:spPr>
          <a:xfrm>
            <a:off x="2696851" y="2492896"/>
            <a:ext cx="981015" cy="604154"/>
          </a:xfrm>
          <a:prstGeom prst="rect">
            <a:avLst/>
          </a:prstGeom>
          <a:solidFill>
            <a:srgbClr val="00B05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18</a:t>
            </a:r>
            <a:endParaRPr lang="pt-BR" sz="1600" b="1" dirty="0" smtClean="0">
              <a:solidFill>
                <a:schemeClr val="bg1"/>
              </a:solidFill>
              <a:latin typeface="Calibri" charset="0"/>
            </a:endParaRPr>
          </a:p>
        </p:txBody>
      </p:sp>
      <p:sp>
        <p:nvSpPr>
          <p:cNvPr id="43" name="Retângulo 42"/>
          <p:cNvSpPr/>
          <p:nvPr/>
        </p:nvSpPr>
        <p:spPr>
          <a:xfrm>
            <a:off x="5219811" y="2492895"/>
            <a:ext cx="939926" cy="637629"/>
          </a:xfrm>
          <a:prstGeom prst="rect">
            <a:avLst/>
          </a:prstGeom>
          <a:solidFill>
            <a:srgbClr val="00B0F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600" b="1" dirty="0" smtClean="0">
                <a:solidFill>
                  <a:schemeClr val="bg1"/>
                </a:solidFill>
                <a:latin typeface="Calibri" charset="0"/>
              </a:rPr>
              <a:t>10</a:t>
            </a:r>
          </a:p>
        </p:txBody>
      </p:sp>
      <p:sp>
        <p:nvSpPr>
          <p:cNvPr id="44" name="Retângulo 43"/>
          <p:cNvSpPr/>
          <p:nvPr/>
        </p:nvSpPr>
        <p:spPr>
          <a:xfrm>
            <a:off x="6486899" y="2492896"/>
            <a:ext cx="969399" cy="637628"/>
          </a:xfrm>
          <a:prstGeom prst="rect">
            <a:avLst/>
          </a:prstGeom>
          <a:solidFill>
            <a:srgbClr val="FFC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7</a:t>
            </a:r>
            <a:endParaRPr lang="pt-BR" sz="1600" b="1" dirty="0" smtClean="0">
              <a:solidFill>
                <a:schemeClr val="bg1"/>
              </a:solidFill>
              <a:latin typeface="Calibri" charset="0"/>
            </a:endParaRPr>
          </a:p>
        </p:txBody>
      </p:sp>
      <p:sp>
        <p:nvSpPr>
          <p:cNvPr id="45" name="Retângulo 44"/>
          <p:cNvSpPr/>
          <p:nvPr/>
        </p:nvSpPr>
        <p:spPr>
          <a:xfrm>
            <a:off x="2701032" y="4858758"/>
            <a:ext cx="980369" cy="581692"/>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14</a:t>
            </a:r>
            <a:endParaRPr lang="pt-BR" sz="1600" b="1" dirty="0" smtClean="0">
              <a:solidFill>
                <a:schemeClr val="bg1"/>
              </a:solidFill>
              <a:latin typeface="Calibri" charset="0"/>
            </a:endParaRPr>
          </a:p>
        </p:txBody>
      </p:sp>
      <p:sp>
        <p:nvSpPr>
          <p:cNvPr id="46" name="Retângulo 45"/>
          <p:cNvSpPr/>
          <p:nvPr/>
        </p:nvSpPr>
        <p:spPr>
          <a:xfrm>
            <a:off x="7826490" y="4853985"/>
            <a:ext cx="962037" cy="586466"/>
          </a:xfrm>
          <a:prstGeom prst="rect">
            <a:avLst/>
          </a:prstGeom>
          <a:solidFill>
            <a:schemeClr val="accent2">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pt-BR" sz="1200" b="1" dirty="0" smtClean="0">
                <a:solidFill>
                  <a:schemeClr val="bg1"/>
                </a:solidFill>
                <a:latin typeface="Calibri" charset="0"/>
              </a:rPr>
              <a:t>27</a:t>
            </a:r>
            <a:endParaRPr lang="pt-BR" sz="1600" b="1" dirty="0" smtClean="0">
              <a:solidFill>
                <a:schemeClr val="bg1"/>
              </a:solidFill>
              <a:latin typeface="Calibri" charset="0"/>
            </a:endParaRPr>
          </a:p>
        </p:txBody>
      </p:sp>
      <p:pic>
        <p:nvPicPr>
          <p:cNvPr id="49" name="Imagem 48"/>
          <p:cNvPicPr>
            <a:picLocks noChangeAspect="1"/>
          </p:cNvPicPr>
          <p:nvPr/>
        </p:nvPicPr>
        <p:blipFill rotWithShape="1">
          <a:blip r:embed="rId2" cstate="email">
            <a:extLst>
              <a:ext uri="{28A0092B-C50C-407E-A947-70E740481C1C}">
                <a14:useLocalDpi xmlns:a14="http://schemas.microsoft.com/office/drawing/2010/main" val="0"/>
              </a:ext>
            </a:extLst>
          </a:blip>
          <a:srcRect l="83555" t="2352" r="1293" b="65900"/>
          <a:stretch/>
        </p:blipFill>
        <p:spPr>
          <a:xfrm>
            <a:off x="5178740" y="1318317"/>
            <a:ext cx="1073685" cy="1152129"/>
          </a:xfrm>
          <a:prstGeom prst="rect">
            <a:avLst/>
          </a:prstGeom>
        </p:spPr>
      </p:pic>
      <p:pic>
        <p:nvPicPr>
          <p:cNvPr id="50" name="Imagem 49"/>
          <p:cNvPicPr>
            <a:picLocks noChangeAspect="1"/>
          </p:cNvPicPr>
          <p:nvPr/>
        </p:nvPicPr>
        <p:blipFill rotWithShape="1">
          <a:blip r:embed="rId3" cstate="email">
            <a:extLst>
              <a:ext uri="{28A0092B-C50C-407E-A947-70E740481C1C}">
                <a14:useLocalDpi xmlns:a14="http://schemas.microsoft.com/office/drawing/2010/main" val="0"/>
              </a:ext>
            </a:extLst>
          </a:blip>
          <a:srcRect l="49986" t="2949" r="33852" b="67287"/>
          <a:stretch/>
        </p:blipFill>
        <p:spPr>
          <a:xfrm>
            <a:off x="3866818" y="1346664"/>
            <a:ext cx="1152128" cy="1080121"/>
          </a:xfrm>
          <a:prstGeom prst="rect">
            <a:avLst/>
          </a:prstGeom>
        </p:spPr>
      </p:pic>
      <p:pic>
        <p:nvPicPr>
          <p:cNvPr id="51" name="Imagem 50"/>
          <p:cNvPicPr>
            <a:picLocks noChangeAspect="1"/>
          </p:cNvPicPr>
          <p:nvPr/>
        </p:nvPicPr>
        <p:blipFill rotWithShape="1">
          <a:blip r:embed="rId3" cstate="email">
            <a:extLst>
              <a:ext uri="{28A0092B-C50C-407E-A947-70E740481C1C}">
                <a14:useLocalDpi xmlns:a14="http://schemas.microsoft.com/office/drawing/2010/main" val="0"/>
              </a:ext>
            </a:extLst>
          </a:blip>
          <a:srcRect l="34717" t="2718" r="50131" b="67518"/>
          <a:stretch/>
        </p:blipFill>
        <p:spPr>
          <a:xfrm>
            <a:off x="2638113" y="1346664"/>
            <a:ext cx="1080120" cy="1080121"/>
          </a:xfrm>
          <a:prstGeom prst="rect">
            <a:avLst/>
          </a:prstGeom>
        </p:spPr>
      </p:pic>
      <p:pic>
        <p:nvPicPr>
          <p:cNvPr id="52" name="Imagem 51"/>
          <p:cNvPicPr>
            <a:picLocks noChangeAspect="1"/>
          </p:cNvPicPr>
          <p:nvPr/>
        </p:nvPicPr>
        <p:blipFill rotWithShape="1">
          <a:blip r:embed="rId4" cstate="email">
            <a:extLst>
              <a:ext uri="{28A0092B-C50C-407E-A947-70E740481C1C}">
                <a14:useLocalDpi xmlns:a14="http://schemas.microsoft.com/office/drawing/2010/main" val="0"/>
              </a:ext>
            </a:extLst>
          </a:blip>
          <a:srcRect l="17428" t="2488" r="66410" b="67749"/>
          <a:stretch/>
        </p:blipFill>
        <p:spPr>
          <a:xfrm>
            <a:off x="1403648" y="1338125"/>
            <a:ext cx="1152128" cy="1080121"/>
          </a:xfrm>
          <a:prstGeom prst="rect">
            <a:avLst/>
          </a:prstGeom>
        </p:spPr>
      </p:pic>
      <p:pic>
        <p:nvPicPr>
          <p:cNvPr id="53" name="Imagem 52"/>
          <p:cNvPicPr>
            <a:picLocks noChangeAspect="1"/>
          </p:cNvPicPr>
          <p:nvPr/>
        </p:nvPicPr>
        <p:blipFill rotWithShape="1">
          <a:blip r:embed="rId3" cstate="email">
            <a:extLst>
              <a:ext uri="{28A0092B-C50C-407E-A947-70E740481C1C}">
                <a14:useLocalDpi xmlns:a14="http://schemas.microsoft.com/office/drawing/2010/main" val="0"/>
              </a:ext>
            </a:extLst>
          </a:blip>
          <a:srcRect l="1148" t="2256" r="83700" b="67980"/>
          <a:stretch/>
        </p:blipFill>
        <p:spPr>
          <a:xfrm>
            <a:off x="145436" y="1338125"/>
            <a:ext cx="1080120" cy="1080121"/>
          </a:xfrm>
          <a:prstGeom prst="rect">
            <a:avLst/>
          </a:prstGeom>
        </p:spPr>
      </p:pic>
      <p:pic>
        <p:nvPicPr>
          <p:cNvPr id="54" name="Imagem 53"/>
          <p:cNvPicPr>
            <a:picLocks noChangeAspect="1"/>
          </p:cNvPicPr>
          <p:nvPr/>
        </p:nvPicPr>
        <p:blipFill rotWithShape="1">
          <a:blip r:embed="rId5" cstate="email">
            <a:extLst>
              <a:ext uri="{28A0092B-C50C-407E-A947-70E740481C1C}">
                <a14:useLocalDpi xmlns:a14="http://schemas.microsoft.com/office/drawing/2010/main" val="0"/>
              </a:ext>
            </a:extLst>
          </a:blip>
          <a:srcRect l="82240" t="34561" r="1598" b="33691"/>
          <a:stretch/>
        </p:blipFill>
        <p:spPr>
          <a:xfrm>
            <a:off x="3863527" y="3690959"/>
            <a:ext cx="1152128" cy="1152128"/>
          </a:xfrm>
          <a:prstGeom prst="rect">
            <a:avLst/>
          </a:prstGeom>
        </p:spPr>
      </p:pic>
      <p:pic>
        <p:nvPicPr>
          <p:cNvPr id="55" name="Imagem 54"/>
          <p:cNvPicPr>
            <a:picLocks noChangeAspect="1"/>
          </p:cNvPicPr>
          <p:nvPr/>
        </p:nvPicPr>
        <p:blipFill rotWithShape="1">
          <a:blip r:embed="rId4" cstate="email">
            <a:extLst>
              <a:ext uri="{28A0092B-C50C-407E-A947-70E740481C1C}">
                <a14:useLocalDpi xmlns:a14="http://schemas.microsoft.com/office/drawing/2010/main" val="0"/>
              </a:ext>
            </a:extLst>
          </a:blip>
          <a:srcRect l="65962" t="34331" r="17877" b="33676"/>
          <a:stretch/>
        </p:blipFill>
        <p:spPr>
          <a:xfrm>
            <a:off x="2600551" y="3686498"/>
            <a:ext cx="1152128" cy="1161050"/>
          </a:xfrm>
          <a:prstGeom prst="rect">
            <a:avLst/>
          </a:prstGeom>
        </p:spPr>
      </p:pic>
      <p:pic>
        <p:nvPicPr>
          <p:cNvPr id="60" name="Imagem 59"/>
          <p:cNvPicPr>
            <a:picLocks noChangeAspect="1"/>
          </p:cNvPicPr>
          <p:nvPr/>
        </p:nvPicPr>
        <p:blipFill rotWithShape="1">
          <a:blip r:embed="rId6" cstate="email">
            <a:extLst>
              <a:ext uri="{28A0092B-C50C-407E-A947-70E740481C1C}">
                <a14:useLocalDpi xmlns:a14="http://schemas.microsoft.com/office/drawing/2010/main" val="0"/>
              </a:ext>
            </a:extLst>
          </a:blip>
          <a:srcRect l="50692" t="34099" r="34157" b="34153"/>
          <a:stretch/>
        </p:blipFill>
        <p:spPr>
          <a:xfrm>
            <a:off x="1448144" y="3677758"/>
            <a:ext cx="1080120" cy="1152128"/>
          </a:xfrm>
          <a:prstGeom prst="rect">
            <a:avLst/>
          </a:prstGeom>
        </p:spPr>
      </p:pic>
      <p:pic>
        <p:nvPicPr>
          <p:cNvPr id="61" name="Imagem 60"/>
          <p:cNvPicPr>
            <a:picLocks noChangeAspect="1"/>
          </p:cNvPicPr>
          <p:nvPr/>
        </p:nvPicPr>
        <p:blipFill rotWithShape="1">
          <a:blip r:embed="rId3" cstate="email">
            <a:extLst>
              <a:ext uri="{28A0092B-C50C-407E-A947-70E740481C1C}">
                <a14:useLocalDpi xmlns:a14="http://schemas.microsoft.com/office/drawing/2010/main" val="0"/>
              </a:ext>
            </a:extLst>
          </a:blip>
          <a:srcRect l="34412" t="33868" r="50437" b="34384"/>
          <a:stretch/>
        </p:blipFill>
        <p:spPr>
          <a:xfrm>
            <a:off x="175736" y="3677758"/>
            <a:ext cx="1080120" cy="1152128"/>
          </a:xfrm>
          <a:prstGeom prst="rect">
            <a:avLst/>
          </a:prstGeom>
        </p:spPr>
      </p:pic>
      <p:pic>
        <p:nvPicPr>
          <p:cNvPr id="62" name="Imagem 61"/>
          <p:cNvPicPr>
            <a:picLocks noChangeAspect="1"/>
          </p:cNvPicPr>
          <p:nvPr/>
        </p:nvPicPr>
        <p:blipFill rotWithShape="1">
          <a:blip r:embed="rId4" cstate="email">
            <a:extLst>
              <a:ext uri="{28A0092B-C50C-407E-A947-70E740481C1C}">
                <a14:useLocalDpi xmlns:a14="http://schemas.microsoft.com/office/drawing/2010/main" val="0"/>
              </a:ext>
            </a:extLst>
          </a:blip>
          <a:srcRect l="18133" t="33637" r="66715" b="34615"/>
          <a:stretch/>
        </p:blipFill>
        <p:spPr>
          <a:xfrm>
            <a:off x="7767448" y="1295355"/>
            <a:ext cx="1080120" cy="1152128"/>
          </a:xfrm>
          <a:prstGeom prst="rect">
            <a:avLst/>
          </a:prstGeom>
        </p:spPr>
      </p:pic>
      <p:pic>
        <p:nvPicPr>
          <p:cNvPr id="63" name="Imagem 62"/>
          <p:cNvPicPr>
            <a:picLocks noChangeAspect="1"/>
          </p:cNvPicPr>
          <p:nvPr/>
        </p:nvPicPr>
        <p:blipFill rotWithShape="1">
          <a:blip r:embed="rId6" cstate="email">
            <a:extLst>
              <a:ext uri="{28A0092B-C50C-407E-A947-70E740481C1C}">
                <a14:useLocalDpi xmlns:a14="http://schemas.microsoft.com/office/drawing/2010/main" val="0"/>
              </a:ext>
            </a:extLst>
          </a:blip>
          <a:srcRect l="844" t="33406" r="82994" b="34846"/>
          <a:stretch/>
        </p:blipFill>
        <p:spPr>
          <a:xfrm>
            <a:off x="6372200" y="1298543"/>
            <a:ext cx="1152128" cy="1152128"/>
          </a:xfrm>
          <a:prstGeom prst="rect">
            <a:avLst/>
          </a:prstGeom>
        </p:spPr>
      </p:pic>
      <p:pic>
        <p:nvPicPr>
          <p:cNvPr id="64" name="Imagem 63"/>
          <p:cNvPicPr>
            <a:picLocks noChangeAspect="1"/>
          </p:cNvPicPr>
          <p:nvPr/>
        </p:nvPicPr>
        <p:blipFill rotWithShape="1">
          <a:blip r:embed="rId5" cstate="email">
            <a:extLst>
              <a:ext uri="{28A0092B-C50C-407E-A947-70E740481C1C}">
                <a14:useLocalDpi xmlns:a14="http://schemas.microsoft.com/office/drawing/2010/main" val="0"/>
              </a:ext>
            </a:extLst>
          </a:blip>
          <a:srcRect l="66431" t="67003" r="17407" b="3234"/>
          <a:stretch/>
        </p:blipFill>
        <p:spPr>
          <a:xfrm>
            <a:off x="7731444" y="3689986"/>
            <a:ext cx="1152128" cy="1080121"/>
          </a:xfrm>
          <a:prstGeom prst="rect">
            <a:avLst/>
          </a:prstGeom>
        </p:spPr>
      </p:pic>
      <p:pic>
        <p:nvPicPr>
          <p:cNvPr id="65" name="Imagem 64"/>
          <p:cNvPicPr>
            <a:picLocks noChangeAspect="1"/>
          </p:cNvPicPr>
          <p:nvPr/>
        </p:nvPicPr>
        <p:blipFill rotWithShape="1">
          <a:blip r:embed="rId3" cstate="email">
            <a:extLst>
              <a:ext uri="{28A0092B-C50C-407E-A947-70E740481C1C}">
                <a14:useLocalDpi xmlns:a14="http://schemas.microsoft.com/office/drawing/2010/main" val="0"/>
              </a:ext>
            </a:extLst>
          </a:blip>
          <a:srcRect l="50152" t="66772" r="33686" b="3464"/>
          <a:stretch/>
        </p:blipFill>
        <p:spPr>
          <a:xfrm>
            <a:off x="6421236" y="3686498"/>
            <a:ext cx="1152128" cy="1080121"/>
          </a:xfrm>
          <a:prstGeom prst="rect">
            <a:avLst/>
          </a:prstGeom>
        </p:spPr>
      </p:pic>
      <p:pic>
        <p:nvPicPr>
          <p:cNvPr id="66" name="Imagem 65"/>
          <p:cNvPicPr>
            <a:picLocks noChangeAspect="1"/>
          </p:cNvPicPr>
          <p:nvPr/>
        </p:nvPicPr>
        <p:blipFill rotWithShape="1">
          <a:blip r:embed="rId4" cstate="email">
            <a:extLst>
              <a:ext uri="{28A0092B-C50C-407E-A947-70E740481C1C}">
                <a14:useLocalDpi xmlns:a14="http://schemas.microsoft.com/office/drawing/2010/main" val="0"/>
              </a:ext>
            </a:extLst>
          </a:blip>
          <a:srcRect l="33873" t="66541" r="49965" b="1711"/>
          <a:stretch/>
        </p:blipFill>
        <p:spPr>
          <a:xfrm>
            <a:off x="5134802" y="3686498"/>
            <a:ext cx="1152128" cy="1152128"/>
          </a:xfrm>
          <a:prstGeom prst="rect">
            <a:avLst/>
          </a:prstGeom>
        </p:spPr>
      </p:pic>
      <p:sp>
        <p:nvSpPr>
          <p:cNvPr id="33" name="Título 1"/>
          <p:cNvSpPr txBox="1">
            <a:spLocks/>
          </p:cNvSpPr>
          <p:nvPr/>
        </p:nvSpPr>
        <p:spPr>
          <a:xfrm>
            <a:off x="0" y="260648"/>
            <a:ext cx="9036496" cy="93610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3200" b="1" dirty="0" smtClean="0">
                <a:solidFill>
                  <a:srgbClr val="002060"/>
                </a:solidFill>
                <a:latin typeface="Calibri" panose="020F0502020204030204" pitchFamily="34" charset="0"/>
                <a:ea typeface="+mj-ea"/>
                <a:cs typeface="+mj-cs"/>
              </a:rPr>
              <a:t> </a:t>
            </a:r>
            <a:r>
              <a:rPr lang="en-US" sz="3200" b="1" dirty="0" smtClean="0">
                <a:solidFill>
                  <a:srgbClr val="002060"/>
                </a:solidFill>
                <a:latin typeface="Calibri" panose="020F0502020204030204" pitchFamily="34" charset="0"/>
                <a:ea typeface="+mj-ea"/>
                <a:cs typeface="+mj-cs"/>
              </a:rPr>
              <a:t>Binding 2016 control actions to SDGs</a:t>
            </a:r>
          </a:p>
        </p:txBody>
      </p:sp>
    </p:spTree>
    <p:extLst>
      <p:ext uri="{BB962C8B-B14F-4D97-AF65-F5344CB8AC3E}">
        <p14:creationId xmlns:p14="http://schemas.microsoft.com/office/powerpoint/2010/main" val="9930001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D:\Users\cynthiafq\Pictures\The_10_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418968"/>
            <a:ext cx="9361040" cy="2438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5" name="Diagrama 12"/>
          <p:cNvGraphicFramePr/>
          <p:nvPr>
            <p:extLst>
              <p:ext uri="{D42A27DB-BD31-4B8C-83A1-F6EECF244321}">
                <p14:modId xmlns:p14="http://schemas.microsoft.com/office/powerpoint/2010/main" val="1750785034"/>
              </p:ext>
            </p:extLst>
          </p:nvPr>
        </p:nvGraphicFramePr>
        <p:xfrm>
          <a:off x="628961" y="1124744"/>
          <a:ext cx="7886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2"/>
          <p:cNvSpPr txBox="1">
            <a:spLocks noChangeArrowheads="1"/>
          </p:cNvSpPr>
          <p:nvPr/>
        </p:nvSpPr>
        <p:spPr bwMode="auto">
          <a:xfrm>
            <a:off x="70299" y="291654"/>
            <a:ext cx="8534151" cy="617066"/>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With these actions we intend to</a:t>
            </a:r>
            <a:endParaRPr lang="en-US" sz="2800" kern="0" dirty="0">
              <a:solidFill>
                <a:schemeClr val="bg1"/>
              </a:solidFill>
              <a:latin typeface="Calibri" panose="020F0502020204030204" pitchFamily="34" charset="0"/>
              <a:ea typeface="+mj-ea"/>
              <a:cs typeface="+mj-cs"/>
            </a:endParaRPr>
          </a:p>
        </p:txBody>
      </p:sp>
    </p:spTree>
    <p:extLst>
      <p:ext uri="{BB962C8B-B14F-4D97-AF65-F5344CB8AC3E}">
        <p14:creationId xmlns:p14="http://schemas.microsoft.com/office/powerpoint/2010/main" val="348777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graphicEl>
                                              <a:dgm id="{49FA3F72-F289-41B3-AFC4-1575146807E1}"/>
                                            </p:graphicEl>
                                          </p:spTgt>
                                        </p:tgtEl>
                                        <p:attrNameLst>
                                          <p:attrName>style.visibility</p:attrName>
                                        </p:attrNameLst>
                                      </p:cBhvr>
                                      <p:to>
                                        <p:strVal val="visible"/>
                                      </p:to>
                                    </p:set>
                                    <p:animEffect transition="in" filter="fade">
                                      <p:cBhvr>
                                        <p:cTn id="7" dur="500"/>
                                        <p:tgtEl>
                                          <p:spTgt spid="15">
                                            <p:graphicEl>
                                              <a:dgm id="{49FA3F72-F289-41B3-AFC4-1575146807E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dgm id="{19334457-5D08-4AF5-A12F-681B0D244D10}"/>
                                            </p:graphicEl>
                                          </p:spTgt>
                                        </p:tgtEl>
                                        <p:attrNameLst>
                                          <p:attrName>style.visibility</p:attrName>
                                        </p:attrNameLst>
                                      </p:cBhvr>
                                      <p:to>
                                        <p:strVal val="visible"/>
                                      </p:to>
                                    </p:set>
                                    <p:animEffect transition="in" filter="fade">
                                      <p:cBhvr>
                                        <p:cTn id="11" dur="500"/>
                                        <p:tgtEl>
                                          <p:spTgt spid="15">
                                            <p:graphicEl>
                                              <a:dgm id="{19334457-5D08-4AF5-A12F-681B0D244D10}"/>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dgm id="{2C1D7D49-2769-4D00-9E62-6B948C37F164}"/>
                                            </p:graphicEl>
                                          </p:spTgt>
                                        </p:tgtEl>
                                        <p:attrNameLst>
                                          <p:attrName>style.visibility</p:attrName>
                                        </p:attrNameLst>
                                      </p:cBhvr>
                                      <p:to>
                                        <p:strVal val="visible"/>
                                      </p:to>
                                    </p:set>
                                    <p:animEffect transition="in" filter="fade">
                                      <p:cBhvr>
                                        <p:cTn id="15" dur="500"/>
                                        <p:tgtEl>
                                          <p:spTgt spid="15">
                                            <p:graphicEl>
                                              <a:dgm id="{2C1D7D49-2769-4D00-9E62-6B948C37F164}"/>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dgm id="{B6571608-1E52-4227-A1BE-7B7AFE970FCD}"/>
                                            </p:graphicEl>
                                          </p:spTgt>
                                        </p:tgtEl>
                                        <p:attrNameLst>
                                          <p:attrName>style.visibility</p:attrName>
                                        </p:attrNameLst>
                                      </p:cBhvr>
                                      <p:to>
                                        <p:strVal val="visible"/>
                                      </p:to>
                                    </p:set>
                                    <p:animEffect transition="in" filter="fade">
                                      <p:cBhvr>
                                        <p:cTn id="19" dur="500"/>
                                        <p:tgtEl>
                                          <p:spTgt spid="15">
                                            <p:graphicEl>
                                              <a:dgm id="{B6571608-1E52-4227-A1BE-7B7AFE970F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0299" y="291654"/>
            <a:ext cx="8534151" cy="617066"/>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So, we have to</a:t>
            </a:r>
            <a:endParaRPr lang="en-US" sz="2800" kern="0" dirty="0">
              <a:solidFill>
                <a:schemeClr val="bg1"/>
              </a:solidFill>
              <a:latin typeface="Calibri" panose="020F0502020204030204" pitchFamily="34" charset="0"/>
              <a:ea typeface="+mj-ea"/>
              <a:cs typeface="+mj-cs"/>
            </a:endParaRPr>
          </a:p>
        </p:txBody>
      </p:sp>
      <p:sp>
        <p:nvSpPr>
          <p:cNvPr id="6" name="Retângulo 5"/>
          <p:cNvSpPr/>
          <p:nvPr/>
        </p:nvSpPr>
        <p:spPr>
          <a:xfrm>
            <a:off x="93322" y="1124744"/>
            <a:ext cx="8799158" cy="3431709"/>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US" sz="2400" dirty="0" smtClean="0">
                <a:solidFill>
                  <a:schemeClr val="bg1"/>
                </a:solidFill>
                <a:latin typeface="Calibri" panose="020F0502020204030204" pitchFamily="34" charset="0"/>
              </a:rPr>
              <a:t>Promote the availability and reliability of Government information </a:t>
            </a:r>
          </a:p>
          <a:p>
            <a:pPr marL="342900" indent="-342900" algn="just">
              <a:spcAft>
                <a:spcPts val="600"/>
              </a:spcAft>
              <a:buFont typeface="Arial" panose="020B0604020202020204" pitchFamily="34" charset="0"/>
              <a:buChar char="•"/>
              <a:defRPr/>
            </a:pPr>
            <a:r>
              <a:rPr lang="en-US" sz="2400" dirty="0" smtClean="0">
                <a:solidFill>
                  <a:schemeClr val="bg1"/>
                </a:solidFill>
                <a:latin typeface="Calibri" panose="020F0502020204030204" pitchFamily="34" charset="0"/>
              </a:rPr>
              <a:t>Improve the control actions based on risk analysis</a:t>
            </a:r>
          </a:p>
          <a:p>
            <a:pPr marL="342900" indent="-342900" algn="just">
              <a:spcAft>
                <a:spcPts val="600"/>
              </a:spcAft>
              <a:buFont typeface="Arial" panose="020B0604020202020204" pitchFamily="34" charset="0"/>
              <a:buChar char="•"/>
              <a:defRPr/>
            </a:pPr>
            <a:r>
              <a:rPr lang="en-US" sz="2400" dirty="0" smtClean="0">
                <a:solidFill>
                  <a:schemeClr val="bg1"/>
                </a:solidFill>
                <a:latin typeface="Calibri" panose="020F0502020204030204" pitchFamily="34" charset="0"/>
              </a:rPr>
              <a:t>Perform systemic diagnoses in relevant areas</a:t>
            </a:r>
          </a:p>
          <a:p>
            <a:pPr marL="342900" indent="-342900" algn="just">
              <a:spcAft>
                <a:spcPts val="600"/>
              </a:spcAft>
              <a:buFont typeface="Arial" panose="020B0604020202020204" pitchFamily="34" charset="0"/>
              <a:buChar char="•"/>
              <a:defRPr/>
            </a:pPr>
            <a:r>
              <a:rPr lang="en-US" sz="2400" dirty="0" smtClean="0">
                <a:solidFill>
                  <a:schemeClr val="bg1"/>
                </a:solidFill>
                <a:latin typeface="Calibri" panose="020F0502020204030204" pitchFamily="34" charset="0"/>
              </a:rPr>
              <a:t>Intensify national and international exchange to share better auditing practices</a:t>
            </a:r>
          </a:p>
          <a:p>
            <a:pPr marL="342900" indent="-342900" algn="just">
              <a:spcAft>
                <a:spcPts val="600"/>
              </a:spcAft>
              <a:buFont typeface="Arial" panose="020B0604020202020204" pitchFamily="34" charset="0"/>
              <a:buChar char="•"/>
              <a:defRPr/>
            </a:pPr>
            <a:r>
              <a:rPr lang="en-US" sz="2400" dirty="0" smtClean="0">
                <a:solidFill>
                  <a:schemeClr val="bg1"/>
                </a:solidFill>
                <a:latin typeface="Calibri" panose="020F0502020204030204" pitchFamily="34" charset="0"/>
              </a:rPr>
              <a:t>Improve performance and professional development management and</a:t>
            </a:r>
          </a:p>
          <a:p>
            <a:pPr marL="342900" indent="-342900" algn="just">
              <a:spcAft>
                <a:spcPts val="600"/>
              </a:spcAft>
              <a:buFont typeface="Arial" panose="020B0604020202020204" pitchFamily="34" charset="0"/>
              <a:buChar char="•"/>
              <a:defRPr/>
            </a:pPr>
            <a:r>
              <a:rPr lang="en-US" sz="2400" dirty="0" smtClean="0">
                <a:solidFill>
                  <a:schemeClr val="bg1"/>
                </a:solidFill>
                <a:latin typeface="Calibri" panose="020F0502020204030204" pitchFamily="34" charset="0"/>
              </a:rPr>
              <a:t>Encourage the use of IT as an innovation tool</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59202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0299" y="291654"/>
            <a:ext cx="8534151" cy="617066"/>
          </a:xfrm>
          <a:prstGeom prst="rect">
            <a:avLst/>
          </a:prstGeom>
          <a:noFill/>
          <a:ln w="9525">
            <a:noFill/>
            <a:miter lim="800000"/>
            <a:headEnd/>
            <a:tailEnd/>
          </a:ln>
        </p:spPr>
        <p:txBody>
          <a:bodyPr anchor="ctr"/>
          <a:lstStyle/>
          <a:p>
            <a:pPr>
              <a:defRPr/>
            </a:pPr>
            <a:r>
              <a:rPr lang="en-US" sz="2800" b="1" dirty="0" smtClean="0">
                <a:solidFill>
                  <a:schemeClr val="bg1"/>
                </a:solidFill>
                <a:latin typeface="Calibri" panose="020F0502020204030204" pitchFamily="34" charset="0"/>
              </a:rPr>
              <a:t>And when we talk about innovation</a:t>
            </a:r>
            <a:endParaRPr lang="en-US" sz="2800" kern="0" dirty="0">
              <a:solidFill>
                <a:schemeClr val="bg1"/>
              </a:solidFill>
              <a:latin typeface="Calibri" panose="020F0502020204030204" pitchFamily="34" charset="0"/>
              <a:ea typeface="+mj-ea"/>
              <a:cs typeface="+mj-cs"/>
            </a:endParaRPr>
          </a:p>
        </p:txBody>
      </p:sp>
      <p:sp>
        <p:nvSpPr>
          <p:cNvPr id="5" name="Retângulo 4"/>
          <p:cNvSpPr/>
          <p:nvPr/>
        </p:nvSpPr>
        <p:spPr>
          <a:xfrm>
            <a:off x="22533" y="1052736"/>
            <a:ext cx="8799158" cy="3785652"/>
          </a:xfrm>
          <a:prstGeom prst="rect">
            <a:avLst/>
          </a:prstGeom>
        </p:spPr>
        <p:txBody>
          <a:bodyPr wrap="square">
            <a:spAutoFit/>
          </a:bodyPr>
          <a:lstStyle/>
          <a:p>
            <a:pPr algn="just">
              <a:defRPr/>
            </a:pPr>
            <a:r>
              <a:rPr lang="en-US" sz="2400" dirty="0">
                <a:solidFill>
                  <a:schemeClr val="bg1"/>
                </a:solidFill>
                <a:latin typeface="Calibri" panose="020F0502020204030204" pitchFamily="34" charset="0"/>
              </a:rPr>
              <a:t>I</a:t>
            </a:r>
            <a:r>
              <a:rPr lang="en-US" sz="2400" dirty="0" smtClean="0">
                <a:solidFill>
                  <a:schemeClr val="bg1"/>
                </a:solidFill>
                <a:latin typeface="Calibri" panose="020F0502020204030204" pitchFamily="34" charset="0"/>
              </a:rPr>
              <a:t>nnovation processes must be present in all institutions as a value that imputes and supports our decisions and actions</a:t>
            </a:r>
          </a:p>
          <a:p>
            <a:pPr algn="just">
              <a:defRPr/>
            </a:pPr>
            <a:endParaRPr lang="en-US" sz="2400" dirty="0" smtClean="0">
              <a:solidFill>
                <a:schemeClr val="bg1"/>
              </a:solidFill>
              <a:latin typeface="Calibri" panose="020F0502020204030204" pitchFamily="34" charset="0"/>
            </a:endParaRPr>
          </a:p>
          <a:p>
            <a:pPr algn="just">
              <a:defRPr/>
            </a:pPr>
            <a:r>
              <a:rPr lang="en-US" sz="2400" dirty="0" smtClean="0">
                <a:solidFill>
                  <a:schemeClr val="bg1"/>
                </a:solidFill>
                <a:latin typeface="Calibri" panose="020F0502020204030204" pitchFamily="34" charset="0"/>
              </a:rPr>
              <a:t>They rely on the improvement of state governance and the qualification of management processes</a:t>
            </a:r>
          </a:p>
          <a:p>
            <a:pPr algn="just">
              <a:defRPr/>
            </a:pPr>
            <a:endParaRPr lang="en-US" sz="2400" dirty="0" smtClean="0">
              <a:solidFill>
                <a:schemeClr val="bg1"/>
              </a:solidFill>
              <a:latin typeface="Calibri" panose="020F0502020204030204" pitchFamily="34" charset="0"/>
            </a:endParaRPr>
          </a:p>
          <a:p>
            <a:pPr algn="just">
              <a:defRPr/>
            </a:pPr>
            <a:r>
              <a:rPr lang="en-US" sz="2400" b="1" dirty="0" smtClean="0">
                <a:solidFill>
                  <a:schemeClr val="bg1"/>
                </a:solidFill>
                <a:latin typeface="Calibri" panose="020F0502020204030204" pitchFamily="34" charset="0"/>
              </a:rPr>
              <a:t>Some recent technological innovations of TCU:</a:t>
            </a:r>
          </a:p>
          <a:p>
            <a:pPr marL="342900" indent="-342900" algn="just">
              <a:buFont typeface="Arial"/>
              <a:buChar char="•"/>
              <a:defRPr/>
            </a:pPr>
            <a:r>
              <a:rPr lang="en-US" sz="2400" dirty="0" smtClean="0">
                <a:solidFill>
                  <a:schemeClr val="bg1"/>
                </a:solidFill>
                <a:latin typeface="Calibri" panose="020F0502020204030204" pitchFamily="34" charset="0"/>
              </a:rPr>
              <a:t>Public work audits with the use of </a:t>
            </a:r>
            <a:r>
              <a:rPr lang="en-US" sz="2400" dirty="0" err="1" smtClean="0">
                <a:solidFill>
                  <a:schemeClr val="bg1"/>
                </a:solidFill>
                <a:latin typeface="Calibri" panose="020F0502020204030204" pitchFamily="34" charset="0"/>
              </a:rPr>
              <a:t>georeferencing</a:t>
            </a:r>
            <a:r>
              <a:rPr lang="en-US" sz="2400" dirty="0" smtClean="0">
                <a:solidFill>
                  <a:schemeClr val="bg1"/>
                </a:solidFill>
                <a:latin typeface="Calibri" panose="020F0502020204030204" pitchFamily="34" charset="0"/>
              </a:rPr>
              <a:t> tools</a:t>
            </a:r>
          </a:p>
          <a:p>
            <a:pPr marL="342900" indent="-342900" algn="just">
              <a:buFont typeface="Arial"/>
              <a:buChar char="•"/>
              <a:defRPr/>
            </a:pPr>
            <a:r>
              <a:rPr lang="en-US" sz="2400" dirty="0" smtClean="0">
                <a:solidFill>
                  <a:schemeClr val="bg1"/>
                </a:solidFill>
                <a:latin typeface="Calibri" panose="020F0502020204030204" pitchFamily="34" charset="0"/>
              </a:rPr>
              <a:t>Applications for mobile devices</a:t>
            </a:r>
          </a:p>
          <a:p>
            <a:pPr marL="342900" indent="-342900" algn="just">
              <a:buFont typeface="Arial"/>
              <a:buChar char="•"/>
              <a:defRPr/>
            </a:pPr>
            <a:r>
              <a:rPr lang="en-US" sz="2400" dirty="0">
                <a:solidFill>
                  <a:schemeClr val="bg1"/>
                </a:solidFill>
                <a:latin typeface="Calibri" panose="020F0502020204030204" pitchFamily="34" charset="0"/>
              </a:rPr>
              <a:t>P</a:t>
            </a:r>
            <a:r>
              <a:rPr lang="en-US" sz="2400" dirty="0" smtClean="0">
                <a:solidFill>
                  <a:schemeClr val="bg1"/>
                </a:solidFill>
                <a:latin typeface="Calibri" panose="020F0502020204030204" pitchFamily="34" charset="0"/>
              </a:rPr>
              <a:t>redictive </a:t>
            </a:r>
            <a:r>
              <a:rPr lang="en-US" sz="2400" dirty="0">
                <a:solidFill>
                  <a:schemeClr val="bg1"/>
                </a:solidFill>
                <a:latin typeface="Calibri" panose="020F0502020204030204" pitchFamily="34" charset="0"/>
              </a:rPr>
              <a:t>and </a:t>
            </a:r>
            <a:r>
              <a:rPr lang="en-US" sz="2400" dirty="0" smtClean="0">
                <a:solidFill>
                  <a:schemeClr val="bg1"/>
                </a:solidFill>
                <a:latin typeface="Calibri" panose="020F0502020204030204" pitchFamily="34" charset="0"/>
              </a:rPr>
              <a:t>continuous audits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1703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presentação min ac-2-1">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Design padrão">
      <a:majorFont>
        <a:latin typeface="Arial Black"/>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600" b="0"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600" b="0" i="0" u="none" strike="noStrike" cap="none" normalizeH="0" baseline="0" smtClean="0">
            <a:ln>
              <a:noFill/>
            </a:ln>
            <a:solidFill>
              <a:srgbClr val="FFCC00"/>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22642</TotalTime>
  <Words>724</Words>
  <Application>Microsoft Office PowerPoint</Application>
  <PresentationFormat>Apresentação na tela (4:3)</PresentationFormat>
  <Paragraphs>101</Paragraphs>
  <Slides>15</Slides>
  <Notes>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ＭＳ Ｐゴシック</vt:lpstr>
      <vt:lpstr>Arial</vt:lpstr>
      <vt:lpstr>Arial Black</vt:lpstr>
      <vt:lpstr>Calibri</vt:lpstr>
      <vt:lpstr>Times New Roman</vt:lpstr>
      <vt:lpstr>Wingdings</vt:lpstr>
      <vt:lpstr>Apresentação min ac-2-1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Fiscobras 2012</dc:title>
  <dc:creator>Solon</dc:creator>
  <cp:lastModifiedBy>Leonard Renne Guimaraes Lapa</cp:lastModifiedBy>
  <cp:revision>2169</cp:revision>
  <cp:lastPrinted>2014-11-24T11:34:05Z</cp:lastPrinted>
  <dcterms:created xsi:type="dcterms:W3CDTF">2008-09-16T17:42:15Z</dcterms:created>
  <dcterms:modified xsi:type="dcterms:W3CDTF">2016-05-20T17:52:25Z</dcterms:modified>
</cp:coreProperties>
</file>